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8"/>
  </p:notesMasterIdLst>
  <p:handoutMasterIdLst>
    <p:handoutMasterId r:id="rId89"/>
  </p:handoutMasterIdLst>
  <p:sldIdLst>
    <p:sldId id="3657" r:id="rId2"/>
    <p:sldId id="3445" r:id="rId3"/>
    <p:sldId id="2531" r:id="rId4"/>
    <p:sldId id="3668" r:id="rId5"/>
    <p:sldId id="3669" r:id="rId6"/>
    <p:sldId id="4151" r:id="rId7"/>
    <p:sldId id="4096" r:id="rId8"/>
    <p:sldId id="4133" r:id="rId9"/>
    <p:sldId id="4098" r:id="rId10"/>
    <p:sldId id="4247" r:id="rId11"/>
    <p:sldId id="4248" r:id="rId12"/>
    <p:sldId id="4249" r:id="rId13"/>
    <p:sldId id="4250" r:id="rId14"/>
    <p:sldId id="4251" r:id="rId15"/>
    <p:sldId id="4252" r:id="rId16"/>
    <p:sldId id="3726" r:id="rId17"/>
    <p:sldId id="4170" r:id="rId18"/>
    <p:sldId id="4253" r:id="rId19"/>
    <p:sldId id="4254" r:id="rId20"/>
    <p:sldId id="4255" r:id="rId21"/>
    <p:sldId id="4256" r:id="rId22"/>
    <p:sldId id="4257" r:id="rId23"/>
    <p:sldId id="4258" r:id="rId24"/>
    <p:sldId id="4259" r:id="rId25"/>
    <p:sldId id="4260" r:id="rId26"/>
    <p:sldId id="4261" r:id="rId27"/>
    <p:sldId id="3727" r:id="rId28"/>
    <p:sldId id="4180" r:id="rId29"/>
    <p:sldId id="4209" r:id="rId30"/>
    <p:sldId id="4210" r:id="rId31"/>
    <p:sldId id="4211" r:id="rId32"/>
    <p:sldId id="4262" r:id="rId33"/>
    <p:sldId id="4263" r:id="rId34"/>
    <p:sldId id="4264" r:id="rId35"/>
    <p:sldId id="4265" r:id="rId36"/>
    <p:sldId id="4266" r:id="rId37"/>
    <p:sldId id="4267" r:id="rId38"/>
    <p:sldId id="3728" r:id="rId39"/>
    <p:sldId id="3729" r:id="rId40"/>
    <p:sldId id="4219" r:id="rId41"/>
    <p:sldId id="4220" r:id="rId42"/>
    <p:sldId id="4221" r:id="rId43"/>
    <p:sldId id="4222" r:id="rId44"/>
    <p:sldId id="4268" r:id="rId45"/>
    <p:sldId id="4269" r:id="rId46"/>
    <p:sldId id="4270" r:id="rId47"/>
    <p:sldId id="4271" r:id="rId48"/>
    <p:sldId id="4272" r:id="rId49"/>
    <p:sldId id="4273" r:id="rId50"/>
    <p:sldId id="3626" r:id="rId51"/>
    <p:sldId id="3647" r:id="rId52"/>
    <p:sldId id="3709" r:id="rId53"/>
    <p:sldId id="3710" r:id="rId54"/>
    <p:sldId id="3711" r:id="rId55"/>
    <p:sldId id="3712" r:id="rId56"/>
    <p:sldId id="3713" r:id="rId57"/>
    <p:sldId id="3714" r:id="rId58"/>
    <p:sldId id="2014" r:id="rId59"/>
    <p:sldId id="2015" r:id="rId60"/>
    <p:sldId id="2016" r:id="rId61"/>
    <p:sldId id="3715" r:id="rId62"/>
    <p:sldId id="2030" r:id="rId63"/>
    <p:sldId id="2031" r:id="rId64"/>
    <p:sldId id="3716" r:id="rId65"/>
    <p:sldId id="3717" r:id="rId66"/>
    <p:sldId id="3718" r:id="rId67"/>
    <p:sldId id="2032" r:id="rId68"/>
    <p:sldId id="2033" r:id="rId69"/>
    <p:sldId id="2034" r:id="rId70"/>
    <p:sldId id="2020" r:id="rId71"/>
    <p:sldId id="2021" r:id="rId72"/>
    <p:sldId id="2022" r:id="rId73"/>
    <p:sldId id="3622" r:id="rId74"/>
    <p:sldId id="3719" r:id="rId75"/>
    <p:sldId id="3720" r:id="rId76"/>
    <p:sldId id="3721" r:id="rId77"/>
    <p:sldId id="3722" r:id="rId78"/>
    <p:sldId id="3723" r:id="rId79"/>
    <p:sldId id="3724" r:id="rId80"/>
    <p:sldId id="3725" r:id="rId81"/>
    <p:sldId id="3610" r:id="rId82"/>
    <p:sldId id="3611" r:id="rId83"/>
    <p:sldId id="3612" r:id="rId84"/>
    <p:sldId id="3613" r:id="rId85"/>
    <p:sldId id="3614" r:id="rId86"/>
    <p:sldId id="3609" r:id="rId8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8" autoAdjust="0"/>
    <p:restoredTop sz="94270" autoAdjust="0"/>
  </p:normalViewPr>
  <p:slideViewPr>
    <p:cSldViewPr snapToGrid="0">
      <p:cViewPr varScale="1">
        <p:scale>
          <a:sx n="69" d="100"/>
          <a:sy n="69" d="100"/>
        </p:scale>
        <p:origin x="60" y="111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2025/2/16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75265-E0B0-37D9-1014-EB6AAEFAC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549BAA-E17B-96E9-29C4-3105424F7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1A5117-5A50-15D6-F07A-74C2C2770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3EF793-21F5-7B31-7383-0B614D552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95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CF6CD-693D-7BCF-7C50-93DC15E60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2A5B500-21AF-CF5D-B2DD-E2DFF66A15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531D7D9-539A-538B-A451-D04F507F26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1692AF7-1E42-B8C8-F7CB-588188CC87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64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622AA-902F-9BF2-AFFD-AF2DAD5E1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2FF4BBC-B7AF-6373-0116-9F0F5681B9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ECF6DF6-5EC3-E78C-77F1-0882479CBD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81B8470-2BB7-56C2-1DDF-B21B17C78F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4942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C6C6E-4EA2-A342-AC2F-3FF0818ED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11F0DED-AF1B-741F-8E1A-F9734DB713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503ECF6-2785-4399-7FEE-4F513EFE90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10C9180-484A-152C-2B11-E882C6586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152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1E023-8262-E13B-8A0B-9AAD6490B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6E0AAD2-97F0-980E-109A-89C281FB21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4CEBC27-096B-F736-2D53-98A781001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7771B8-B56D-8AE1-2BC8-D68C6D4C63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765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531A8-E154-E6C4-2387-EBB6E5FA9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DB2615E-6B2F-7908-BEA6-EB87B3977E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12FEFD4-27FD-D1D7-7051-7B24947D62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75686D-9857-1A80-6DEC-D7388FCC3B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644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F60B2-C914-337F-CB79-3CE461B1D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CCBC858-0489-016F-DBE0-6C8A4A958D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F7CCCDF-9581-521B-2E34-E7FCEA7284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4319E6A-D003-FA0F-EF7D-163CDD3143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2906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D9299-194B-6DE2-5642-9017A6B41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7A8DC7A-1BD9-ADAE-DE97-D9DF486ABF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6B3E343-D294-71F1-6E7F-1826DB9DA4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5D72AE-F0A3-D9A3-B18D-7402D5C406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9763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59882-CED5-7442-473D-207F515BF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83828F1-D239-5C1E-7AD5-B49AA0D6D1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CE33675-67B7-DCFA-C492-4E0F25A45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B2FDBC-8E44-9AF7-3F51-7E44716848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629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C6045-1B75-4ABA-2A68-034ED20F5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F0BC674-6136-F62A-88D7-C8DF63D674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3AEFA73-00F9-6603-D0FD-73C504A6DF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F39B24-F761-11A7-21F7-83275D32A4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6391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50D10-90E9-6E3F-D5A9-1392EAF1E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F809336-5EFD-7F12-D83D-DB59234E43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6AC1743-EE1A-D866-6E53-7BFA085EF2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19DD58-6E28-418E-BEB9-4BCCD0D05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6494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A4FDF-D8E5-AC8D-02D1-BF322CCEB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62DE79F-39D4-B85E-894F-C8DFF52FB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20D9F6-E5E2-6294-9685-CA7148322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013DD7-A1DB-682B-DC7C-068FF4B79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870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D99F9-D60F-0404-57C0-7797B7955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040CD05-3439-6597-3031-6A6D14DED3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8AA06C9-1F92-DBB6-8CAF-3469217325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400433-845C-4FAC-CF55-AF3E392C39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04387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7F1DE-BD8D-9202-7139-E1EDA073A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B51D689-0EAF-2CBE-595E-77D912F539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B38BBCF-1919-7C28-8364-C6B5CBBC7B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385A57-A23D-6756-5883-C80159D794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0172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B11D7-72BF-B68B-CDE9-FF15D563F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5B53002-B97D-75F9-08BA-5C28F48FF5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240BFEF-BEB4-342F-86A1-54135C35F3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A4AB71-4C41-5105-CAF7-B4D0BCC93F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5945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C3187-9C4F-958F-8E77-93C9836D6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5F4EE9C-B96A-9AF0-6011-7E687CC9F0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85851ED-33F7-6743-7035-2B44243287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64B73C-F766-84E5-C985-827DBA7D47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2674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E4C83-1437-2D93-6437-3BB60A02C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A716040-012B-7746-17BA-E657529630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089B6D4-83EE-9D9D-8189-1978817A88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64C555-8B84-1149-14CE-B0406EA60F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21681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2F9B7-49A7-164B-39D1-3FA696EAE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8A50866-AC73-4AE4-59E1-FA0716BF10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6287A7D-2A00-BEDD-611C-0A93AF2495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1CD9D5D-39F9-ECE4-E8FA-2CD2C55E87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37433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39131-FA13-ADA6-6B69-26D733D4E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7B37EEE-721A-8FA2-F680-68E3B09919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ACC1ED7-5769-681F-1F65-3A8AB9F9EC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9B1FC71-0E69-9847-7E1A-63D94A6078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5647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A03C1-B44F-B01D-E39C-CE026D4ED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67CCDE2-F0E8-F815-784C-68442804AF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C26CD8F-36D1-9F91-6C31-8F1C0C25B2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3F680C8-84CF-A826-22FA-BD31D99036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67704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DB1B7-5692-C228-1AD6-DC6DED2C0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311FD74-75F9-3CEA-82A4-A547347B54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0F0FB58-879D-5B60-ED33-D5882115BD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AED4D8-53EB-6405-FB09-4BDAABF333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2696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19F03-A1FC-D5B9-3B96-F7D053E58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C7545DC-7A71-C49C-1037-39C13D3264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3410C7E-906A-23FF-A887-68C7D79340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EFEF45-BCDD-31F1-D2EF-887493A834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60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D209E-ED81-EC3B-A989-0B68074CF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1B16F31-5E23-2896-4CC1-92032CFA5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EE8CF68-B618-FD23-6F4E-5744B928D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498C24-1B1D-FCB0-7582-E0705B183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1606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7967D-E8B6-CE63-A0EF-262334F4D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D67CB39-7127-6459-4D24-7897A5FF34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69F4848-917F-6518-E0F4-DF83A0E669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69417D-1DE0-5DDA-9B94-84283619D0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73045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3253E-EAE4-DFA5-B1E3-33AF4B8B3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0FF7CD3-F58A-A2A1-5F4F-DA25EDB7A3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36347B3-3F95-D1EF-6885-20ABF0EE8E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255AEB-DBD2-509C-7D14-D0BD9908C6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401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D9B12-85CE-3DFF-DB35-4B6549121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8306621-9776-AE42-19B8-7F1A160DD1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75CCEAB-B569-4A3F-CF99-8EE2D92B60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65AACF-BBF0-73A0-721A-CD81975955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6102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63026-E3CA-3095-3D3D-98E5F9460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3D31B33-7939-8710-134C-C1DC9E48AC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B6C3B86-1F7A-D2FD-8DD0-774EC71C39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BD1890-153D-8B44-FC2F-84A9E8BCE5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1817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45809-DF6D-48C1-EBD3-823E5E787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6177E47-76DF-2D17-0FFE-0A7D631551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8553BD8-86D9-E50F-859D-D90B726103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E66CF6-CDB7-F64D-ED8D-5811C43F78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4497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144FD-90C4-10FE-5AAF-BDD5C1A1E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445EE2E-E43D-D8B1-CE1D-444AA77523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6CCBE51-CC25-B882-906D-6FD5E90568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4DE129-4AFC-EFF1-6572-6B11FA0267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25055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69B56-4062-ABFF-3832-7530EEF9A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2A1F58A-7E68-E967-C0A2-3FF38DA4DE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103D70A-9637-385C-BDFB-8149D957FE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9C27228-8660-01F4-F887-D1F3674C87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402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EE297-9374-77F7-143E-6BCA3BCC0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D249BA0-2B20-E4EF-E103-1F4B9E0DF9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51F9E3D-EBFA-EAB1-19B8-C1BD1E053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30771D9-F678-4CD0-48FA-4CBA9736AC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9949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B9218-A6DE-0673-3CAD-F8A116CFE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EBE08C2-7FE5-B254-DEC0-6D452AA776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9F0E5E8-C6B0-A670-3129-A7CFE7FD5E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7EEE57-804A-361A-066D-629FA22F5F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1429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60E66-969A-62B9-1CE4-41692BF6D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A3B1649-A247-00ED-1199-42EF2EA911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1061766-1131-A057-86B6-4263A707C1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891684-7129-EF09-A2DB-C3ABE9903E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1698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27F1C-8336-A60F-F1F4-276D5E48A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86885F9-85F6-C6EA-EF71-C7FDF6495A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4055A1B-0562-3389-12C8-9774A084E3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A7F1164-8A7C-D7BC-9C87-2AE470C1DC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460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19704-5117-A153-131B-812B01300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3F2859E-3554-8C72-AB43-15DD365DFC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225D547-39AA-0E8B-6066-604D7FED5F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A586DE-8EDB-5E36-60E1-F7E321FA65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575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78AEA-96C4-31E1-DB14-E7C74871B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56B713E-D975-0E9C-F946-76160C5A0D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87BEFDF-2EC0-4C2C-E864-82DEC29669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DCD51EA-D5EB-80E2-DC7E-04C8341248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04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2.xml.rels><?xml version="1.0" encoding="UTF-8" standalone="yes"?>
<Relationships xmlns="http://schemas.openxmlformats.org/package/2006/relationships"><Relationship Id="rId3" Type="http://schemas.microsoft.com/office/2007/relationships/media" Target="../media/media25.mp3"/><Relationship Id="rId7" Type="http://schemas.openxmlformats.org/officeDocument/2006/relationships/image" Target="../media/image2.png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5.mp3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4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4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4" Type="http://schemas.openxmlformats.org/officeDocument/2006/relationships/image" Target="../media/image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4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microsoft.com/office/2007/relationships/media" Target="../media/media27.mp3"/><Relationship Id="rId7" Type="http://schemas.openxmlformats.org/officeDocument/2006/relationships/image" Target="../media/image2.png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7.mp3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microsoft.com/office/2007/relationships/media" Target="../media/media28.mp3"/><Relationship Id="rId7" Type="http://schemas.openxmlformats.org/officeDocument/2006/relationships/image" Target="../media/image2.png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8.mp3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84932D3-7250-2173-F0D3-86CE80238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3" name="加工効果音　学校のチャイム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83537" y="0"/>
            <a:ext cx="609600" cy="609600"/>
          </a:xfrm>
          <a:prstGeom prst="rect">
            <a:avLst/>
          </a:prstGeom>
        </p:spPr>
      </p:pic>
      <p:sp>
        <p:nvSpPr>
          <p:cNvPr id="4" name="Text Box 42">
            <a:extLst>
              <a:ext uri="{FF2B5EF4-FFF2-40B4-BE49-F238E27FC236}">
                <a16:creationId xmlns:a16="http://schemas.microsoft.com/office/drawing/2014/main" id="{DCA3B3F6-3222-7615-811E-13E01D911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89" y="191512"/>
            <a:ext cx="2930911" cy="9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講座</a:t>
            </a:r>
            <a:r>
              <a:rPr lang="en-US" altLang="ja-JP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No.5 </a:t>
            </a:r>
            <a:endParaRPr lang="en-US" altLang="ja-JP" sz="8000" b="1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Text Box 40">
            <a:extLst>
              <a:ext uri="{FF2B5EF4-FFF2-40B4-BE49-F238E27FC236}">
                <a16:creationId xmlns:a16="http://schemas.microsoft.com/office/drawing/2014/main" id="{790F2007-BFFA-2AA6-900E-4C5C5A8B8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1372080"/>
            <a:ext cx="8624775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章　</a:t>
            </a:r>
            <a:r>
              <a:rPr kumimoji="0" lang="ja-JP" altLang="en-US" sz="4200" b="1" spc="-3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名詞の複数形 </a:t>
            </a:r>
            <a:r>
              <a:rPr kumimoji="0" lang="en-US" altLang="ja-JP" sz="4200" b="1" spc="-3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/How many </a:t>
            </a:r>
            <a:r>
              <a:rPr kumimoji="0" lang="ja-JP" altLang="en-US" sz="4200" b="1" spc="-3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200" b="1" spc="-3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  <a:endParaRPr kumimoji="0" lang="ja-JP" altLang="ja-JP" sz="4200" b="1" i="0" u="none" strike="noStrike" cap="none" spc="-300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Text Box 40">
            <a:extLst>
              <a:ext uri="{FF2B5EF4-FFF2-40B4-BE49-F238E27FC236}">
                <a16:creationId xmlns:a16="http://schemas.microsoft.com/office/drawing/2014/main" id="{2718A281-BD8B-EA5B-D435-3E406C715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2605328"/>
            <a:ext cx="8210550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名詞の複数形 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/How many 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  <a:endParaRPr kumimoji="0" lang="ja-JP" altLang="ja-JP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FF7D480-4EC3-987A-FA17-6A4390917BB2}"/>
              </a:ext>
            </a:extLst>
          </p:cNvPr>
          <p:cNvCxnSpPr/>
          <p:nvPr/>
        </p:nvCxnSpPr>
        <p:spPr>
          <a:xfrm>
            <a:off x="519223" y="2390775"/>
            <a:ext cx="82105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239D9-B768-60A5-88AC-D346D4CD8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62A8EA2-46C5-E0C7-D9FD-5A5967C871B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079040F-8478-1D3D-0BFD-DB5B78ED1833}"/>
              </a:ext>
            </a:extLst>
          </p:cNvPr>
          <p:cNvSpPr txBox="1"/>
          <p:nvPr/>
        </p:nvSpPr>
        <p:spPr>
          <a:xfrm>
            <a:off x="1442856" y="4636321"/>
            <a:ext cx="625827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two pens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FE9C4C7-C9CC-9569-A063-45E3CCCB4848}"/>
              </a:ext>
            </a:extLst>
          </p:cNvPr>
          <p:cNvSpPr txBox="1"/>
          <p:nvPr/>
        </p:nvSpPr>
        <p:spPr>
          <a:xfrm>
            <a:off x="1675044" y="864834"/>
            <a:ext cx="57938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２本のペンを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have  two pens.">
            <a:hlinkClick r:id="" action="ppaction://media"/>
            <a:extLst>
              <a:ext uri="{FF2B5EF4-FFF2-40B4-BE49-F238E27FC236}">
                <a16:creationId xmlns:a16="http://schemas.microsoft.com/office/drawing/2014/main" id="{268E5B70-8584-2D3A-40A2-5988AF667C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28263" y="12207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0049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04212-95D4-4253-25AA-5E7EA09B3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7A059DF-735F-4433-48D5-50909A09500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5E2768B-FA5B-F303-494F-A0541DD57C26}"/>
              </a:ext>
            </a:extLst>
          </p:cNvPr>
          <p:cNvSpPr txBox="1"/>
          <p:nvPr/>
        </p:nvSpPr>
        <p:spPr>
          <a:xfrm>
            <a:off x="1179054" y="2917321"/>
            <a:ext cx="678589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[t--] pens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have  two pens.">
            <a:hlinkClick r:id="" action="ppaction://media"/>
            <a:extLst>
              <a:ext uri="{FF2B5EF4-FFF2-40B4-BE49-F238E27FC236}">
                <a16:creationId xmlns:a16="http://schemas.microsoft.com/office/drawing/2014/main" id="{10AD2A48-BFE1-955E-FB29-DDABC2D656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28263" y="12207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2342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BA03D-6731-1105-A725-F451DD0B3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C250831-EB35-2C5A-29D8-258AF83368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00E3FA5-8EC2-655F-623F-9BAA11779539}"/>
              </a:ext>
            </a:extLst>
          </p:cNvPr>
          <p:cNvSpPr txBox="1"/>
          <p:nvPr/>
        </p:nvSpPr>
        <p:spPr>
          <a:xfrm>
            <a:off x="1675051" y="2321004"/>
            <a:ext cx="57938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２本のペンを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have  two pens.">
            <a:hlinkClick r:id="" action="ppaction://media"/>
            <a:extLst>
              <a:ext uri="{FF2B5EF4-FFF2-40B4-BE49-F238E27FC236}">
                <a16:creationId xmlns:a16="http://schemas.microsoft.com/office/drawing/2014/main" id="{E14D2755-21BD-8546-A7AC-6C427FF07E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28263" y="12207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7766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84C61-A8F4-7695-1928-3241009F4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3DE180-28C4-61DD-84BC-CBF80DEAB594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5D7C8DF-7BD4-3C4F-5C51-CBFE766ACFAB}"/>
              </a:ext>
            </a:extLst>
          </p:cNvPr>
          <p:cNvSpPr txBox="1"/>
          <p:nvPr/>
        </p:nvSpPr>
        <p:spPr>
          <a:xfrm>
            <a:off x="1323848" y="4636321"/>
            <a:ext cx="6496288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five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books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5148917-4EA8-8A2A-4E2C-286F8A023AD8}"/>
              </a:ext>
            </a:extLst>
          </p:cNvPr>
          <p:cNvSpPr txBox="1"/>
          <p:nvPr/>
        </p:nvSpPr>
        <p:spPr>
          <a:xfrm>
            <a:off x="1675044" y="864834"/>
            <a:ext cx="57938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５冊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の本を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have  five books.">
            <a:hlinkClick r:id="" action="ppaction://media"/>
            <a:extLst>
              <a:ext uri="{FF2B5EF4-FFF2-40B4-BE49-F238E27FC236}">
                <a16:creationId xmlns:a16="http://schemas.microsoft.com/office/drawing/2014/main" id="{57823EDE-5B14-9737-6DB9-3547EDD536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69525" y="7921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5416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54B22-5D56-9ECE-8083-4C97D8A44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0FFB63D-ECEB-E274-B33F-5B9C9888B32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BB57D3-CAC7-F6E1-59BA-538BE8F46F83}"/>
              </a:ext>
            </a:extLst>
          </p:cNvPr>
          <p:cNvSpPr txBox="1"/>
          <p:nvPr/>
        </p:nvSpPr>
        <p:spPr>
          <a:xfrm>
            <a:off x="923014" y="2917321"/>
            <a:ext cx="729797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f---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books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have  five books.">
            <a:hlinkClick r:id="" action="ppaction://media"/>
            <a:extLst>
              <a:ext uri="{FF2B5EF4-FFF2-40B4-BE49-F238E27FC236}">
                <a16:creationId xmlns:a16="http://schemas.microsoft.com/office/drawing/2014/main" id="{34F98818-500B-4A5E-4CCE-62A611C591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69525" y="7921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4000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E90EE-98A7-7972-DF96-43C2273CA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73EF0F0-DFC2-965D-02ED-E099187F800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44B6FF1-1ED4-A578-8E14-A6734956020E}"/>
              </a:ext>
            </a:extLst>
          </p:cNvPr>
          <p:cNvSpPr txBox="1"/>
          <p:nvPr/>
        </p:nvSpPr>
        <p:spPr>
          <a:xfrm>
            <a:off x="1675051" y="2321004"/>
            <a:ext cx="57938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５冊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の本を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 have  five books.">
            <a:hlinkClick r:id="" action="ppaction://media"/>
            <a:extLst>
              <a:ext uri="{FF2B5EF4-FFF2-40B4-BE49-F238E27FC236}">
                <a16:creationId xmlns:a16="http://schemas.microsoft.com/office/drawing/2014/main" id="{235450A2-E970-F2D5-3837-DE06EA5B60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69525" y="7921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6522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197BB-937A-C9A9-7D64-4E0152E32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152CB6C-3C7F-162E-637D-262101FFFB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419" b="60255"/>
          <a:stretch/>
        </p:blipFill>
        <p:spPr>
          <a:xfrm>
            <a:off x="243756" y="1022216"/>
            <a:ext cx="8619257" cy="692209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C443ED8-B588-99D5-16E6-7486AA7F8811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A7490B3-E806-31BC-AE01-35BBB4265C11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 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some books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が所有を示し、目的語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some books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具体的な所有物を説明しています。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F154042E-0EF0-5CA5-F7CA-2A2051D73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632BE2-D234-3CE1-8B9C-3A3717CAF75E}"/>
              </a:ext>
            </a:extLst>
          </p:cNvPr>
          <p:cNvSpPr txBox="1"/>
          <p:nvPr/>
        </p:nvSpPr>
        <p:spPr>
          <a:xfrm>
            <a:off x="1032443" y="1748665"/>
            <a:ext cx="3360095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私は（何冊か）本を持っています。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386894718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A5962-10CD-E408-7179-0C5241D7E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7527994-95D2-172D-8DF0-E870B466CCB7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E203C7B-AA8A-40C1-FE2D-260EA7B1740F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B9E2E64-C795-A792-8356-CCD06454760F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44BACE3-08A1-60F6-F226-EDDD3BDCE104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1B98F0F5-C40C-0591-56B4-83A3FA3896C6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78839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D99CF-54B9-1D6A-C5E4-97F19F825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11BE261-39D4-81B6-CABF-A876236306FA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E946F50-197D-6345-EBE2-11CF9E1C837E}"/>
              </a:ext>
            </a:extLst>
          </p:cNvPr>
          <p:cNvSpPr txBox="1"/>
          <p:nvPr/>
        </p:nvSpPr>
        <p:spPr>
          <a:xfrm>
            <a:off x="1122599" y="4636321"/>
            <a:ext cx="689878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some books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DC8668-BAF7-8451-181E-ABE4D56BCDF7}"/>
              </a:ext>
            </a:extLst>
          </p:cNvPr>
          <p:cNvSpPr txBox="1"/>
          <p:nvPr/>
        </p:nvSpPr>
        <p:spPr>
          <a:xfrm>
            <a:off x="1675044" y="864834"/>
            <a:ext cx="57938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何冊かの本を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have  some books.">
            <a:hlinkClick r:id="" action="ppaction://media"/>
            <a:extLst>
              <a:ext uri="{FF2B5EF4-FFF2-40B4-BE49-F238E27FC236}">
                <a16:creationId xmlns:a16="http://schemas.microsoft.com/office/drawing/2014/main" id="{5145AFC8-9371-EEC1-3892-33E460E63B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69525" y="1143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7669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D003A-8B2F-6E87-9169-F25B104BD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7896667-FE81-A0A6-C81C-CBDC48C2F8D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C735B4B-2FA7-A582-5269-60F3C1840888}"/>
              </a:ext>
            </a:extLst>
          </p:cNvPr>
          <p:cNvSpPr txBox="1"/>
          <p:nvPr/>
        </p:nvSpPr>
        <p:spPr>
          <a:xfrm>
            <a:off x="1085450" y="2917321"/>
            <a:ext cx="697309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[s---] books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have  some books.">
            <a:hlinkClick r:id="" action="ppaction://media"/>
            <a:extLst>
              <a:ext uri="{FF2B5EF4-FFF2-40B4-BE49-F238E27FC236}">
                <a16:creationId xmlns:a16="http://schemas.microsoft.com/office/drawing/2014/main" id="{931F7709-73B2-7BEF-3DAA-661D00BCB4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69525" y="1143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4292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A09355D-C56F-AA42-1A28-C5AB75B1468A}"/>
              </a:ext>
            </a:extLst>
          </p:cNvPr>
          <p:cNvSpPr/>
          <p:nvPr/>
        </p:nvSpPr>
        <p:spPr>
          <a:xfrm>
            <a:off x="834473" y="3962352"/>
            <a:ext cx="7688710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DE48FBC-BA5E-F7D5-FEA4-FD1604CAEC02}"/>
              </a:ext>
            </a:extLst>
          </p:cNvPr>
          <p:cNvSpPr/>
          <p:nvPr/>
        </p:nvSpPr>
        <p:spPr>
          <a:xfrm>
            <a:off x="557670" y="4362961"/>
            <a:ext cx="2714036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3D8C934-28CC-7C89-A3FB-32B60B751010}"/>
              </a:ext>
            </a:extLst>
          </p:cNvPr>
          <p:cNvSpPr/>
          <p:nvPr/>
        </p:nvSpPr>
        <p:spPr>
          <a:xfrm>
            <a:off x="834473" y="2849983"/>
            <a:ext cx="7293527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05CB5F0-37E0-BB8B-0885-B8C33FE7A7F4}"/>
              </a:ext>
            </a:extLst>
          </p:cNvPr>
          <p:cNvSpPr/>
          <p:nvPr/>
        </p:nvSpPr>
        <p:spPr>
          <a:xfrm>
            <a:off x="566057" y="3235450"/>
            <a:ext cx="1567543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30DBE64-8B32-17F8-1E69-491B16EE40B3}"/>
              </a:ext>
            </a:extLst>
          </p:cNvPr>
          <p:cNvSpPr/>
          <p:nvPr/>
        </p:nvSpPr>
        <p:spPr>
          <a:xfrm>
            <a:off x="855677" y="1765307"/>
            <a:ext cx="6992923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955C53C-3D58-076A-A8BF-C26A2CA0D510}"/>
              </a:ext>
            </a:extLst>
          </p:cNvPr>
          <p:cNvSpPr/>
          <p:nvPr/>
        </p:nvSpPr>
        <p:spPr>
          <a:xfrm>
            <a:off x="587261" y="2150774"/>
            <a:ext cx="2067039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50E4FDB-24E1-F485-DA43-5A1A086BBF4B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P.14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基本文法の整理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C25A84-2B03-2C57-C3F4-C0C803B88189}"/>
              </a:ext>
            </a:extLst>
          </p:cNvPr>
          <p:cNvSpPr txBox="1"/>
          <p:nvPr/>
        </p:nvSpPr>
        <p:spPr>
          <a:xfrm>
            <a:off x="620817" y="1714563"/>
            <a:ext cx="7944309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・数えられるもの［人］が２つ［２人］以上あるとき、名詞を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複数形にする。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some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はふつう肯定文で、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any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はふつう疑問文・否定文で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使われる。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・「いくつの～」と数をたずねるときは、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〈How many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＋名詞の複数形～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?〉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を使う。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FA0203C-156E-7709-19DE-5DBC56B166F4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4385C575-7A0C-E5B9-BCE7-7D5CD027EC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32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68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68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68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68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68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68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 animBg="1"/>
      <p:bldP spid="10" grpId="0" animBg="1"/>
      <p:bldP spid="11" grpId="0" animBg="1"/>
      <p:bldP spid="12" grpId="0" animBg="1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2E6D4-4DBE-0CE4-E6C1-6067E0D35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CFE7170-B916-121D-2E92-87E4DEE00CD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42559A-8C4C-B749-AC5D-0564BAAA10A4}"/>
              </a:ext>
            </a:extLst>
          </p:cNvPr>
          <p:cNvSpPr txBox="1"/>
          <p:nvPr/>
        </p:nvSpPr>
        <p:spPr>
          <a:xfrm>
            <a:off x="1675051" y="2321004"/>
            <a:ext cx="57938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何冊かの本を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have  some books.">
            <a:hlinkClick r:id="" action="ppaction://media"/>
            <a:extLst>
              <a:ext uri="{FF2B5EF4-FFF2-40B4-BE49-F238E27FC236}">
                <a16:creationId xmlns:a16="http://schemas.microsoft.com/office/drawing/2014/main" id="{200CBF4E-A91F-8DFF-FEF1-A833AD7279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69525" y="1143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9183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31A29-1337-685B-DCB0-47D3BC827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1EBA90E-091B-BCC0-BD35-108A3752B6E7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88DF587-5918-3212-4C1B-DC39900AF1AF}"/>
              </a:ext>
            </a:extLst>
          </p:cNvPr>
          <p:cNvSpPr txBox="1"/>
          <p:nvPr/>
        </p:nvSpPr>
        <p:spPr>
          <a:xfrm>
            <a:off x="916294" y="4636321"/>
            <a:ext cx="731139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some rackets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70A0E-2643-C528-C6B8-0F80A07F4843}"/>
              </a:ext>
            </a:extLst>
          </p:cNvPr>
          <p:cNvSpPr txBox="1"/>
          <p:nvPr/>
        </p:nvSpPr>
        <p:spPr>
          <a:xfrm>
            <a:off x="1122599" y="622848"/>
            <a:ext cx="68987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いくつかのラケットを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have  some rackets.">
            <a:hlinkClick r:id="" action="ppaction://media"/>
            <a:extLst>
              <a:ext uri="{FF2B5EF4-FFF2-40B4-BE49-F238E27FC236}">
                <a16:creationId xmlns:a16="http://schemas.microsoft.com/office/drawing/2014/main" id="{3682C336-F007-9CF3-5626-363754E1B4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36163" y="1279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7236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F2525-036F-8864-489B-38ECD6959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9E8A301-DB1D-06D5-B123-D87A85542AC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4D24B2B-2BE6-520B-B9A4-EA709D6CBFC2}"/>
              </a:ext>
            </a:extLst>
          </p:cNvPr>
          <p:cNvSpPr txBox="1"/>
          <p:nvPr/>
        </p:nvSpPr>
        <p:spPr>
          <a:xfrm>
            <a:off x="725605" y="2917321"/>
            <a:ext cx="769279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[s---] rackets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have  some rackets.">
            <a:hlinkClick r:id="" action="ppaction://media"/>
            <a:extLst>
              <a:ext uri="{FF2B5EF4-FFF2-40B4-BE49-F238E27FC236}">
                <a16:creationId xmlns:a16="http://schemas.microsoft.com/office/drawing/2014/main" id="{28E6A616-7C03-E4D4-0596-4FEBF8C20A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36163" y="1279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7630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0B860-7638-6461-AC7E-14A1807D2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815BC60-D006-8CEE-7F86-D2B7A148A53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BBDF06-BD21-FC21-12D6-CA044C7EF91E}"/>
              </a:ext>
            </a:extLst>
          </p:cNvPr>
          <p:cNvSpPr txBox="1"/>
          <p:nvPr/>
        </p:nvSpPr>
        <p:spPr>
          <a:xfrm>
            <a:off x="1122607" y="2321004"/>
            <a:ext cx="68987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いくつかのラケットを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 have  some rackets.">
            <a:hlinkClick r:id="" action="ppaction://media"/>
            <a:extLst>
              <a:ext uri="{FF2B5EF4-FFF2-40B4-BE49-F238E27FC236}">
                <a16:creationId xmlns:a16="http://schemas.microsoft.com/office/drawing/2014/main" id="{D50F3FA4-D1C0-D339-2758-5CAFF6E51B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36163" y="1279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3359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49ACC-DCBD-3150-F55D-1196922E2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FC6BA20-7EC6-B4EF-B449-352B0A7B6264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969DBDB-3B23-A81A-DE9F-C09B0DE9888B}"/>
              </a:ext>
            </a:extLst>
          </p:cNvPr>
          <p:cNvSpPr txBox="1"/>
          <p:nvPr/>
        </p:nvSpPr>
        <p:spPr>
          <a:xfrm>
            <a:off x="932430" y="4636321"/>
            <a:ext cx="727912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some apples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F27E7DD-B4F4-B311-D0B8-45E8DD5E5FCE}"/>
              </a:ext>
            </a:extLst>
          </p:cNvPr>
          <p:cNvSpPr txBox="1"/>
          <p:nvPr/>
        </p:nvSpPr>
        <p:spPr>
          <a:xfrm>
            <a:off x="1675044" y="864834"/>
            <a:ext cx="57938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何個かリンゴを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have  some apples.">
            <a:hlinkClick r:id="" action="ppaction://media"/>
            <a:extLst>
              <a:ext uri="{FF2B5EF4-FFF2-40B4-BE49-F238E27FC236}">
                <a16:creationId xmlns:a16="http://schemas.microsoft.com/office/drawing/2014/main" id="{603C1B7E-AA74-4688-350A-6B2A15D749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53638" y="11811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9603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6605B-3775-10F9-AC5F-BFA3F14A5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7154579-5E0C-687D-B517-5230CA91F80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E9209C1-C79D-CF8A-AE55-1A60E3A010F6}"/>
              </a:ext>
            </a:extLst>
          </p:cNvPr>
          <p:cNvSpPr txBox="1"/>
          <p:nvPr/>
        </p:nvSpPr>
        <p:spPr>
          <a:xfrm>
            <a:off x="838828" y="2917321"/>
            <a:ext cx="746634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[s---] apples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have  some apples.">
            <a:hlinkClick r:id="" action="ppaction://media"/>
            <a:extLst>
              <a:ext uri="{FF2B5EF4-FFF2-40B4-BE49-F238E27FC236}">
                <a16:creationId xmlns:a16="http://schemas.microsoft.com/office/drawing/2014/main" id="{1C15B51A-4130-7420-3C14-DBF261F57B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53638" y="11811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6173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F8C3A-69B9-E8FB-957A-872E3233A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6CDB7C4-B82B-9F1A-C958-AC9C9FDE092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4A2300A-1940-DE1B-0782-79065795CC88}"/>
              </a:ext>
            </a:extLst>
          </p:cNvPr>
          <p:cNvSpPr txBox="1"/>
          <p:nvPr/>
        </p:nvSpPr>
        <p:spPr>
          <a:xfrm>
            <a:off x="1675051" y="2321004"/>
            <a:ext cx="57938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何個かリンゴを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 have  some apples.">
            <a:hlinkClick r:id="" action="ppaction://media"/>
            <a:extLst>
              <a:ext uri="{FF2B5EF4-FFF2-40B4-BE49-F238E27FC236}">
                <a16:creationId xmlns:a16="http://schemas.microsoft.com/office/drawing/2014/main" id="{95EEC853-9A63-ACA3-44A5-11BC9BEC01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53638" y="11811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1343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EE019-CD93-6EED-8376-83A771F04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2631561C-C575-28BD-C128-372E018232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0749" b="30549"/>
          <a:stretch/>
        </p:blipFill>
        <p:spPr>
          <a:xfrm>
            <a:off x="243756" y="1022216"/>
            <a:ext cx="8619257" cy="97744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5B699FC-E1EF-9E59-DCF2-F89BDA0492A5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D3CCFBE-133A-8977-18A1-E728D441520E}"/>
              </a:ext>
            </a:extLst>
          </p:cNvPr>
          <p:cNvSpPr txBox="1"/>
          <p:nvPr/>
        </p:nvSpPr>
        <p:spPr>
          <a:xfrm>
            <a:off x="537493" y="3677650"/>
            <a:ext cx="806901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 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any pens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は助動詞で、主語の前に置くことで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疑問文を形成します。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have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の有無をたずねる文になっています。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A92C3553-EEB7-82B6-FF2C-C62FB6C9E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ADFAA6A-929D-8C73-6F63-CF6E5A4E2D0F}"/>
              </a:ext>
            </a:extLst>
          </p:cNvPr>
          <p:cNvSpPr txBox="1"/>
          <p:nvPr/>
        </p:nvSpPr>
        <p:spPr>
          <a:xfrm>
            <a:off x="1032443" y="1999658"/>
            <a:ext cx="4163400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あなたは（何本か）ペンを持っていますか。</a:t>
            </a:r>
          </a:p>
        </p:txBody>
      </p:sp>
    </p:spTree>
    <p:extLst>
      <p:ext uri="{BB962C8B-B14F-4D97-AF65-F5344CB8AC3E}">
        <p14:creationId xmlns:p14="http://schemas.microsoft.com/office/powerpoint/2010/main" val="1100305090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2B9F9-B479-0C0C-29B4-7D31333AD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7F680E9-2090-7B4F-75F0-5398317D3E4A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0131FD2-5072-FB83-D3A4-C2E3C7CB0EA7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B1971D3-05A5-975F-BED1-B1BCA0ED839A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AFDA5F1-9149-E528-7718-0441EB6B9250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256C14AD-B4AC-635C-B9D2-432304D7E022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486399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EF02F-90D4-443A-2C74-1CE4CE9D1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BC2E804-B43E-26FB-5F86-319FF428253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396CD69-42CF-AFF3-32BD-B67C6A581A7D}"/>
              </a:ext>
            </a:extLst>
          </p:cNvPr>
          <p:cNvSpPr txBox="1"/>
          <p:nvPr/>
        </p:nvSpPr>
        <p:spPr>
          <a:xfrm>
            <a:off x="2303450" y="4128490"/>
            <a:ext cx="453709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any pens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CC2A28-6A15-9051-35D8-E108D290A011}"/>
              </a:ext>
            </a:extLst>
          </p:cNvPr>
          <p:cNvSpPr txBox="1"/>
          <p:nvPr/>
        </p:nvSpPr>
        <p:spPr>
          <a:xfrm>
            <a:off x="763678" y="690490"/>
            <a:ext cx="76166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何本かのペンを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Do you have any pens">
            <a:hlinkClick r:id="" action="ppaction://media"/>
            <a:extLst>
              <a:ext uri="{FF2B5EF4-FFF2-40B4-BE49-F238E27FC236}">
                <a16:creationId xmlns:a16="http://schemas.microsoft.com/office/drawing/2014/main" id="{D54FB633-2F63-4E3B-20B0-A4760D54F5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7000" y="1025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1619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AB4B93B-15FB-43E7-8079-B3162DEA95E0}"/>
              </a:ext>
            </a:extLst>
          </p:cNvPr>
          <p:cNvSpPr/>
          <p:nvPr/>
        </p:nvSpPr>
        <p:spPr>
          <a:xfrm>
            <a:off x="0" y="1029686"/>
            <a:ext cx="9144000" cy="582831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DAE3F01-730C-5451-494F-2AA38168F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56" y="1387682"/>
            <a:ext cx="8656486" cy="4900626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1FC1979-4189-4538-A9D0-07D470F535F3}"/>
              </a:ext>
            </a:extLst>
          </p:cNvPr>
          <p:cNvSpPr/>
          <p:nvPr/>
        </p:nvSpPr>
        <p:spPr>
          <a:xfrm>
            <a:off x="0" y="-1"/>
            <a:ext cx="9144000" cy="102968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43C86BA-35A9-47C6-8FA2-B588921918DC}"/>
              </a:ext>
            </a:extLst>
          </p:cNvPr>
          <p:cNvSpPr txBox="1"/>
          <p:nvPr/>
        </p:nvSpPr>
        <p:spPr>
          <a:xfrm>
            <a:off x="302136" y="69374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それぞれ、音声が４回ずつ流れます。音声のあとに、ポーズがありますので、すべて英語でリピートしてください。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AS_G1_05_01_kihon">
            <a:hlinkClick r:id="" action="ppaction://media"/>
            <a:extLst>
              <a:ext uri="{FF2B5EF4-FFF2-40B4-BE49-F238E27FC236}">
                <a16:creationId xmlns:a16="http://schemas.microsoft.com/office/drawing/2014/main" id="{C0A0BB36-A05B-9991-7D0A-9C64C11109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98050" y="9779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87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E41ED-93BD-4138-C985-1F74488CD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A6E183E-EC22-7E60-6292-0FFF71CA261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C94F89B-2AE1-6001-9EB9-26354C4DFFA4}"/>
              </a:ext>
            </a:extLst>
          </p:cNvPr>
          <p:cNvSpPr txBox="1"/>
          <p:nvPr/>
        </p:nvSpPr>
        <p:spPr>
          <a:xfrm>
            <a:off x="2303452" y="2409490"/>
            <a:ext cx="453709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[a--] pens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Do you have any pens">
            <a:hlinkClick r:id="" action="ppaction://media"/>
            <a:extLst>
              <a:ext uri="{FF2B5EF4-FFF2-40B4-BE49-F238E27FC236}">
                <a16:creationId xmlns:a16="http://schemas.microsoft.com/office/drawing/2014/main" id="{9F8F85E7-15C2-B36D-A81C-BC51E3FC09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7000" y="1025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9187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81D1C-A72D-B325-047F-683BA8012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3C6C997-1014-A678-0A5E-A1D2B076224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B4E147E-7851-A601-EFFA-EC1C2F2829B9}"/>
              </a:ext>
            </a:extLst>
          </p:cNvPr>
          <p:cNvSpPr txBox="1"/>
          <p:nvPr/>
        </p:nvSpPr>
        <p:spPr>
          <a:xfrm>
            <a:off x="763680" y="2321004"/>
            <a:ext cx="76166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何本かのペンを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Do you have any pens">
            <a:hlinkClick r:id="" action="ppaction://media"/>
            <a:extLst>
              <a:ext uri="{FF2B5EF4-FFF2-40B4-BE49-F238E27FC236}">
                <a16:creationId xmlns:a16="http://schemas.microsoft.com/office/drawing/2014/main" id="{5BDAAB99-1053-9EF1-CA93-E25E0EA022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7000" y="1025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3428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2007A-6E12-5272-0022-75D57FA00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E6ECFD9-10BD-8910-9B45-08707E05DC20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A941D72-0C34-FECB-2E0B-09C3E29EC5E1}"/>
              </a:ext>
            </a:extLst>
          </p:cNvPr>
          <p:cNvSpPr txBox="1"/>
          <p:nvPr/>
        </p:nvSpPr>
        <p:spPr>
          <a:xfrm>
            <a:off x="2303450" y="4128490"/>
            <a:ext cx="453709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any bags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F1AA428-1A06-AC40-BE50-AF2EF0DD74E8}"/>
              </a:ext>
            </a:extLst>
          </p:cNvPr>
          <p:cNvSpPr txBox="1"/>
          <p:nvPr/>
        </p:nvSpPr>
        <p:spPr>
          <a:xfrm>
            <a:off x="763678" y="690490"/>
            <a:ext cx="76166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いくつかのバッグを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Do you have any bags">
            <a:hlinkClick r:id="" action="ppaction://media"/>
            <a:extLst>
              <a:ext uri="{FF2B5EF4-FFF2-40B4-BE49-F238E27FC236}">
                <a16:creationId xmlns:a16="http://schemas.microsoft.com/office/drawing/2014/main" id="{C2811A7E-86AE-D3DA-44CC-EA2A480952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20275" y="12207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8257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F11E3-4296-7E85-11C0-89493AAC7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D4F93C8-F784-0D9C-7C4F-E5FB0730B92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5FA871B-0DD3-7B05-8D21-DEB2A0C03703}"/>
              </a:ext>
            </a:extLst>
          </p:cNvPr>
          <p:cNvSpPr txBox="1"/>
          <p:nvPr/>
        </p:nvSpPr>
        <p:spPr>
          <a:xfrm>
            <a:off x="2012338" y="2409490"/>
            <a:ext cx="511932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[a--] bags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Do you have any bags">
            <a:hlinkClick r:id="" action="ppaction://media"/>
            <a:extLst>
              <a:ext uri="{FF2B5EF4-FFF2-40B4-BE49-F238E27FC236}">
                <a16:creationId xmlns:a16="http://schemas.microsoft.com/office/drawing/2014/main" id="{203AA56F-9961-7B7E-051F-B4E7918ED4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20275" y="12207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2201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565A9-BEBE-42C3-C7C4-5ABA01840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3BF5666-9DC0-8DCC-1724-B6AD6214177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7AC2FD-2C57-9B9B-824D-D7A314FA2E93}"/>
              </a:ext>
            </a:extLst>
          </p:cNvPr>
          <p:cNvSpPr txBox="1"/>
          <p:nvPr/>
        </p:nvSpPr>
        <p:spPr>
          <a:xfrm>
            <a:off x="763680" y="2321004"/>
            <a:ext cx="76166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いくつかのバッグを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Do you have any bags">
            <a:hlinkClick r:id="" action="ppaction://media"/>
            <a:extLst>
              <a:ext uri="{FF2B5EF4-FFF2-40B4-BE49-F238E27FC236}">
                <a16:creationId xmlns:a16="http://schemas.microsoft.com/office/drawing/2014/main" id="{4E1E5B05-EF4B-8FD9-F04B-D7B816AA12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20275" y="12207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16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84F1F-45F7-9488-79EB-76EDE1612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79A6410-8ADF-215F-0B46-2854AD746432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48CC5E1-0536-873E-CBCA-2117F6F1160D}"/>
              </a:ext>
            </a:extLst>
          </p:cNvPr>
          <p:cNvSpPr txBox="1"/>
          <p:nvPr/>
        </p:nvSpPr>
        <p:spPr>
          <a:xfrm>
            <a:off x="2303450" y="4128490"/>
            <a:ext cx="453709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any cups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3F7EB6-B1BF-62D8-3E3A-A22C2CDE9A0D}"/>
              </a:ext>
            </a:extLst>
          </p:cNvPr>
          <p:cNvSpPr txBox="1"/>
          <p:nvPr/>
        </p:nvSpPr>
        <p:spPr>
          <a:xfrm>
            <a:off x="763678" y="690490"/>
            <a:ext cx="76166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いくつかのカップを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Do you have any cups">
            <a:hlinkClick r:id="" action="ppaction://media"/>
            <a:extLst>
              <a:ext uri="{FF2B5EF4-FFF2-40B4-BE49-F238E27FC236}">
                <a16:creationId xmlns:a16="http://schemas.microsoft.com/office/drawing/2014/main" id="{7810F1A1-D51D-88F6-C356-357D6C45D7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47313" y="8699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8111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0FF7C-633B-CF00-41BA-1308F96CE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FA05DFE-7337-3B2E-2959-6F8B3C64854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47017D8-2A78-4D4D-DF0E-1A78F89884CA}"/>
              </a:ext>
            </a:extLst>
          </p:cNvPr>
          <p:cNvSpPr txBox="1"/>
          <p:nvPr/>
        </p:nvSpPr>
        <p:spPr>
          <a:xfrm>
            <a:off x="1794002" y="2409490"/>
            <a:ext cx="555599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[a--] cups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Do you have any cups">
            <a:hlinkClick r:id="" action="ppaction://media"/>
            <a:extLst>
              <a:ext uri="{FF2B5EF4-FFF2-40B4-BE49-F238E27FC236}">
                <a16:creationId xmlns:a16="http://schemas.microsoft.com/office/drawing/2014/main" id="{04D794DE-8004-CC07-6290-A5B6B3D1A2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47313" y="8699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2494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EAA0A-C699-CB89-98A5-2259930EF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1B7ADF6-DF97-3394-0A47-BA26430C2C5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B9E337A-8EB3-8D87-8C1E-267BA04A7F0B}"/>
              </a:ext>
            </a:extLst>
          </p:cNvPr>
          <p:cNvSpPr txBox="1"/>
          <p:nvPr/>
        </p:nvSpPr>
        <p:spPr>
          <a:xfrm>
            <a:off x="763680" y="2321004"/>
            <a:ext cx="76166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いくつかのカップを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Do you have any cups">
            <a:hlinkClick r:id="" action="ppaction://media"/>
            <a:extLst>
              <a:ext uri="{FF2B5EF4-FFF2-40B4-BE49-F238E27FC236}">
                <a16:creationId xmlns:a16="http://schemas.microsoft.com/office/drawing/2014/main" id="{DAC22C79-CADC-B249-1EED-D70F219D3C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47313" y="8699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2345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E6429-8E61-952A-2D10-27CA87B51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07F2694-12AC-9EB8-D54C-374B41283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6" y="1022216"/>
            <a:ext cx="8620491" cy="1079086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403996B-574A-991B-CB33-0B41ED911186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09CB217-9CB0-04D3-B1A4-1CAA6890BB14}"/>
              </a:ext>
            </a:extLst>
          </p:cNvPr>
          <p:cNvSpPr txBox="1"/>
          <p:nvPr/>
        </p:nvSpPr>
        <p:spPr>
          <a:xfrm>
            <a:off x="537493" y="3677650"/>
            <a:ext cx="8069014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 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How many apples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は助動詞で、主語の前に置くことで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疑問文を形成します。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How many apples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は「いくつのりんご」を表す疑問詞で、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この文では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の目的語に相当します。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359E446-B5B8-EDEC-EAC5-62C09CF0F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6325E3-87CD-942E-10BA-4E0133996262}"/>
              </a:ext>
            </a:extLst>
          </p:cNvPr>
          <p:cNvSpPr txBox="1"/>
          <p:nvPr/>
        </p:nvSpPr>
        <p:spPr>
          <a:xfrm>
            <a:off x="1032443" y="1999658"/>
            <a:ext cx="4163400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あなたはいくつのリンゴを持っていますか。</a:t>
            </a:r>
          </a:p>
        </p:txBody>
      </p:sp>
    </p:spTree>
    <p:extLst>
      <p:ext uri="{BB962C8B-B14F-4D97-AF65-F5344CB8AC3E}">
        <p14:creationId xmlns:p14="http://schemas.microsoft.com/office/powerpoint/2010/main" val="566878124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351D7-E39F-99D1-E788-403ABD100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BE516BC-B268-73BB-3FCB-C136D6FED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6" y="1022216"/>
            <a:ext cx="8620491" cy="1079086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C99575C-C89A-A13D-0C3E-9D8D39B89AB0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F6D7DA2-A790-D5C7-544D-1A9CAD845AC0}"/>
              </a:ext>
            </a:extLst>
          </p:cNvPr>
          <p:cNvSpPr txBox="1"/>
          <p:nvPr/>
        </p:nvSpPr>
        <p:spPr>
          <a:xfrm>
            <a:off x="537493" y="3677650"/>
            <a:ext cx="806901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 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five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ここでは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apples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が省略されていますが、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文脈から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five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5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つのりんご」を指していることが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わかります。　　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4087F66-D73B-9035-DF11-1768C8A90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60A1BE-A551-3DBF-771C-AF8E79EB73C7}"/>
              </a:ext>
            </a:extLst>
          </p:cNvPr>
          <p:cNvSpPr txBox="1"/>
          <p:nvPr/>
        </p:nvSpPr>
        <p:spPr>
          <a:xfrm>
            <a:off x="5299053" y="1999658"/>
            <a:ext cx="1973418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５つ持っています。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2415360339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53510-9757-F05F-CE77-0525B2397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3DE66A2-B236-4ADB-7EF9-F1D02B7A341E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FDC381E-A88B-E71B-BFCE-6E06FC0658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DC9E913-7FAB-55C2-D245-DA8B094C6B72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7B1458B-A11F-6FDF-5A97-674FDB35CA0D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554071C-2347-D5D7-0580-0A97A51D20A6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709298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FD4D6-3E99-2D28-F622-E4FF502C5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6EBE58C-06B9-1E66-AC35-B0BB530DF40C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6B6BF2B-FEEA-F8C7-02D5-6EF24245E995}"/>
              </a:ext>
            </a:extLst>
          </p:cNvPr>
          <p:cNvSpPr txBox="1"/>
          <p:nvPr/>
        </p:nvSpPr>
        <p:spPr>
          <a:xfrm>
            <a:off x="1584063" y="4128490"/>
            <a:ext cx="597587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How many apples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552767C-BD1F-88DF-7349-D765689BDA18}"/>
              </a:ext>
            </a:extLst>
          </p:cNvPr>
          <p:cNvSpPr txBox="1"/>
          <p:nvPr/>
        </p:nvSpPr>
        <p:spPr>
          <a:xfrm>
            <a:off x="744741" y="690490"/>
            <a:ext cx="76545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いくつのリンゴを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How many apples do you have">
            <a:hlinkClick r:id="" action="ppaction://media"/>
            <a:extLst>
              <a:ext uri="{FF2B5EF4-FFF2-40B4-BE49-F238E27FC236}">
                <a16:creationId xmlns:a16="http://schemas.microsoft.com/office/drawing/2014/main" id="{0737673F-9441-4B78-BB4C-F1A777724F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10788" y="8318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7543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B0BE5-C694-87A4-D547-B8EC45991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2DF4205-B246-2021-3E63-07A4836D47A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7766F2B-EDE1-7955-C726-712DD1A185E9}"/>
              </a:ext>
            </a:extLst>
          </p:cNvPr>
          <p:cNvSpPr txBox="1"/>
          <p:nvPr/>
        </p:nvSpPr>
        <p:spPr>
          <a:xfrm>
            <a:off x="1383702" y="2409490"/>
            <a:ext cx="637659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[H--] many apples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How many apples do you have">
            <a:hlinkClick r:id="" action="ppaction://media"/>
            <a:extLst>
              <a:ext uri="{FF2B5EF4-FFF2-40B4-BE49-F238E27FC236}">
                <a16:creationId xmlns:a16="http://schemas.microsoft.com/office/drawing/2014/main" id="{0CFCCEEB-7CE5-E52A-49B0-7CE201B2C7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10788" y="8318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1550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0F682-F167-2AAD-2FF5-93DCB7237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8786209-5FBC-CF5E-F0CB-28EB21E821B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18E20CD-2AAC-2B9C-4B99-E9467D499570}"/>
              </a:ext>
            </a:extLst>
          </p:cNvPr>
          <p:cNvSpPr txBox="1"/>
          <p:nvPr/>
        </p:nvSpPr>
        <p:spPr>
          <a:xfrm>
            <a:off x="744741" y="2321004"/>
            <a:ext cx="76545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いくつのリンゴを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How many apples do you have">
            <a:hlinkClick r:id="" action="ppaction://media"/>
            <a:extLst>
              <a:ext uri="{FF2B5EF4-FFF2-40B4-BE49-F238E27FC236}">
                <a16:creationId xmlns:a16="http://schemas.microsoft.com/office/drawing/2014/main" id="{18FB5D07-1389-A98E-6AB3-A75E03824B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10788" y="8318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2803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CD141-8D29-1FBA-E064-672CFD865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E7D0FA5-2F81-893A-4F3D-0837895AB28D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9DA5058-188E-4188-2155-223B8264A5AF}"/>
              </a:ext>
            </a:extLst>
          </p:cNvPr>
          <p:cNvSpPr txBox="1"/>
          <p:nvPr/>
        </p:nvSpPr>
        <p:spPr>
          <a:xfrm>
            <a:off x="1211579" y="4128490"/>
            <a:ext cx="672084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How many bananas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3FB9D9F-3036-3096-5184-C7466B84EEA6}"/>
              </a:ext>
            </a:extLst>
          </p:cNvPr>
          <p:cNvSpPr txBox="1"/>
          <p:nvPr/>
        </p:nvSpPr>
        <p:spPr>
          <a:xfrm>
            <a:off x="744741" y="690490"/>
            <a:ext cx="76545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いくつのバナナを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How many bananas do you have">
            <a:hlinkClick r:id="" action="ppaction://media"/>
            <a:extLst>
              <a:ext uri="{FF2B5EF4-FFF2-40B4-BE49-F238E27FC236}">
                <a16:creationId xmlns:a16="http://schemas.microsoft.com/office/drawing/2014/main" id="{FCA213C4-650D-C64C-0D02-36CAE6E65C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64788" y="7334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7543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3A5AE-51DF-272D-9086-C3C446E5B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EC9E2C4-B15D-16AF-AECD-B94A312B931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43DA171-4745-6C30-951A-BF70DB8DF0B6}"/>
              </a:ext>
            </a:extLst>
          </p:cNvPr>
          <p:cNvSpPr txBox="1"/>
          <p:nvPr/>
        </p:nvSpPr>
        <p:spPr>
          <a:xfrm>
            <a:off x="1019959" y="2409490"/>
            <a:ext cx="710408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[H--] [m---] bananas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How many bananas do you have">
            <a:hlinkClick r:id="" action="ppaction://media"/>
            <a:extLst>
              <a:ext uri="{FF2B5EF4-FFF2-40B4-BE49-F238E27FC236}">
                <a16:creationId xmlns:a16="http://schemas.microsoft.com/office/drawing/2014/main" id="{B9B80B8A-81F5-2DE6-A662-2DB8271336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64788" y="7334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4174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AB2BE-7E89-6004-BED6-B1249F742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36F7664-6443-A3C9-B926-4C32115DACA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83A14B-FA9B-50F0-84D8-B7BC074A7F49}"/>
              </a:ext>
            </a:extLst>
          </p:cNvPr>
          <p:cNvSpPr txBox="1"/>
          <p:nvPr/>
        </p:nvSpPr>
        <p:spPr>
          <a:xfrm>
            <a:off x="744741" y="2321004"/>
            <a:ext cx="76545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いくつのバナナを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How many bananas do you have">
            <a:hlinkClick r:id="" action="ppaction://media"/>
            <a:extLst>
              <a:ext uri="{FF2B5EF4-FFF2-40B4-BE49-F238E27FC236}">
                <a16:creationId xmlns:a16="http://schemas.microsoft.com/office/drawing/2014/main" id="{12104E08-A5DA-19AB-85F6-A14BFB838F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64788" y="7334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997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93FC6-12B1-D02C-E174-34D2077E4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0C31615-6C05-D396-5C99-6BAA923FD38B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DA58855-149A-A85B-92B6-E1AAEAE64D25}"/>
              </a:ext>
            </a:extLst>
          </p:cNvPr>
          <p:cNvSpPr txBox="1"/>
          <p:nvPr/>
        </p:nvSpPr>
        <p:spPr>
          <a:xfrm>
            <a:off x="978160" y="4128490"/>
            <a:ext cx="718768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How many notebooks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C2796AA-889A-7836-66D2-EA0728DFB112}"/>
              </a:ext>
            </a:extLst>
          </p:cNvPr>
          <p:cNvSpPr txBox="1"/>
          <p:nvPr/>
        </p:nvSpPr>
        <p:spPr>
          <a:xfrm>
            <a:off x="744741" y="690490"/>
            <a:ext cx="76545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いくつのノートを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How many notebooks do you have">
            <a:hlinkClick r:id="" action="ppaction://media"/>
            <a:extLst>
              <a:ext uri="{FF2B5EF4-FFF2-40B4-BE49-F238E27FC236}">
                <a16:creationId xmlns:a16="http://schemas.microsoft.com/office/drawing/2014/main" id="{0D8E7A40-4ED8-EE33-60FA-452C38BC8A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98063" y="617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4878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DBDC8-349B-8E73-174F-060212775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570F18F-6958-59A2-5500-1E24BA358D2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B05A04-07B8-1692-8BDC-B1DCAC3A0A55}"/>
              </a:ext>
            </a:extLst>
          </p:cNvPr>
          <p:cNvSpPr txBox="1"/>
          <p:nvPr/>
        </p:nvSpPr>
        <p:spPr>
          <a:xfrm>
            <a:off x="741269" y="2409490"/>
            <a:ext cx="766146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[H--] [m---] notebooks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How many notebooks do you have">
            <a:hlinkClick r:id="" action="ppaction://media"/>
            <a:extLst>
              <a:ext uri="{FF2B5EF4-FFF2-40B4-BE49-F238E27FC236}">
                <a16:creationId xmlns:a16="http://schemas.microsoft.com/office/drawing/2014/main" id="{68435714-2CA4-37ED-EF69-0FD5A13901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98063" y="617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3817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7EEDA-5EB0-73A4-E642-BA4C7B95F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4ED60C4-AE27-19EA-1854-DE1BCEFBF8F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A8A0BBB-AFB5-816C-FED6-B082C0253466}"/>
              </a:ext>
            </a:extLst>
          </p:cNvPr>
          <p:cNvSpPr txBox="1"/>
          <p:nvPr/>
        </p:nvSpPr>
        <p:spPr>
          <a:xfrm>
            <a:off x="744741" y="2321004"/>
            <a:ext cx="76545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いくつのノートを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How many notebooks do you have">
            <a:hlinkClick r:id="" action="ppaction://media"/>
            <a:extLst>
              <a:ext uri="{FF2B5EF4-FFF2-40B4-BE49-F238E27FC236}">
                <a16:creationId xmlns:a16="http://schemas.microsoft.com/office/drawing/2014/main" id="{A3D8963F-6FE2-9EC4-F135-FD68640145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98063" y="617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2592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8206-DEF4-0FD2-5EA6-7EC923C8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13B36C-BBAA-FB23-3C48-90AAAAB990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0547"/>
          <a:stretch/>
        </p:blipFill>
        <p:spPr>
          <a:xfrm>
            <a:off x="243756" y="1022215"/>
            <a:ext cx="8619257" cy="662466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90CA1D-9B84-5E52-BE1E-254F4A7AEF85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0619D-C099-9800-3D16-1D4594989050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 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two rackets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が所有を示し、目的語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two rackets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具体的な所有物を説明しています。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D8C0F4-CB43-A067-6ACE-1ECB1AE1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ED730-B32D-BFC6-E380-3B466CDAF848}"/>
              </a:ext>
            </a:extLst>
          </p:cNvPr>
          <p:cNvSpPr txBox="1"/>
          <p:nvPr/>
        </p:nvSpPr>
        <p:spPr>
          <a:xfrm>
            <a:off x="1032443" y="1748665"/>
            <a:ext cx="353955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私は２本のラケットを持っています。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1617627385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37364-B2E6-E658-E012-E3186E97C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20CF7D3-5956-905F-6EB7-58E023AD31AF}"/>
              </a:ext>
            </a:extLst>
          </p:cNvPr>
          <p:cNvSpPr txBox="1"/>
          <p:nvPr/>
        </p:nvSpPr>
        <p:spPr>
          <a:xfrm>
            <a:off x="299831" y="415246"/>
            <a:ext cx="51716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Vocabulary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0481A35-CCD7-B949-3E66-0A05D5D2C66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5922192-FCD6-10F8-07A0-770C53EF9377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Shortbridge24-1">
            <a:hlinkClick r:id="" action="ppaction://media"/>
            <a:extLst>
              <a:ext uri="{FF2B5EF4-FFF2-40B4-BE49-F238E27FC236}">
                <a16:creationId xmlns:a16="http://schemas.microsoft.com/office/drawing/2014/main" id="{CA4BAAB6-E858-7287-2294-935B9B2F15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80121" y="635217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7821E6F-FAFE-E4E3-0820-80A3A4C1001D}"/>
              </a:ext>
            </a:extLst>
          </p:cNvPr>
          <p:cNvSpPr txBox="1"/>
          <p:nvPr/>
        </p:nvSpPr>
        <p:spPr>
          <a:xfrm rot="21600000">
            <a:off x="707941" y="234565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39299873-C9B0-0B4A-DA5E-210F92D7BE07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208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A37DA-349F-F6DA-A4A3-F2B8D0763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0C8485F-D687-9F34-C60B-EE1583C4B0A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4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開始のゴング">
            <a:hlinkClick r:id="" action="ppaction://media"/>
            <a:extLst>
              <a:ext uri="{FF2B5EF4-FFF2-40B4-BE49-F238E27FC236}">
                <a16:creationId xmlns:a16="http://schemas.microsoft.com/office/drawing/2014/main" id="{936D4D03-1C2F-F5F4-CEBA-40C515EA05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38213" y="3416300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B606FB7-2ABD-320E-D28A-8678929463D8}"/>
              </a:ext>
            </a:extLst>
          </p:cNvPr>
          <p:cNvSpPr txBox="1"/>
          <p:nvPr/>
        </p:nvSpPr>
        <p:spPr>
          <a:xfrm>
            <a:off x="265044" y="5723388"/>
            <a:ext cx="861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スライドを見ながらリピートしましょう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6355F6-4056-13FE-B231-56677C9D7852}"/>
              </a:ext>
            </a:extLst>
          </p:cNvPr>
          <p:cNvSpPr txBox="1"/>
          <p:nvPr/>
        </p:nvSpPr>
        <p:spPr>
          <a:xfrm>
            <a:off x="741073" y="1855936"/>
            <a:ext cx="76618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3800" b="1" dirty="0">
                <a:ln w="28575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Ready</a:t>
            </a:r>
            <a:r>
              <a:rPr kumimoji="1" lang="ja-JP" altLang="en-US" sz="13800" b="1" dirty="0">
                <a:ln w="28575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？</a:t>
            </a:r>
            <a:endParaRPr kumimoji="1" lang="ja-JP" altLang="en-US" sz="7200" b="1" dirty="0">
              <a:ln w="28575">
                <a:noFill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84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B60D4E7-1663-4B19-BEA3-28D7A02D86B6}"/>
              </a:ext>
            </a:extLst>
          </p:cNvPr>
          <p:cNvGrpSpPr/>
          <p:nvPr/>
        </p:nvGrpSpPr>
        <p:grpSpPr>
          <a:xfrm>
            <a:off x="206478" y="1713146"/>
            <a:ext cx="8731046" cy="3431708"/>
            <a:chOff x="206478" y="2145587"/>
            <a:chExt cx="8731046" cy="3431708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r-----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47AF587-709F-4035-BD68-7E4A3FF4B89A}"/>
                </a:ext>
              </a:extLst>
            </p:cNvPr>
            <p:cNvSpPr txBox="1"/>
            <p:nvPr/>
          </p:nvSpPr>
          <p:spPr>
            <a:xfrm>
              <a:off x="206478" y="2145587"/>
              <a:ext cx="873104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ラケット</a:t>
              </a:r>
            </a:p>
          </p:txBody>
        </p:sp>
      </p:grpSp>
      <p:pic>
        <p:nvPicPr>
          <p:cNvPr id="2" name="G1_L10_kihon_v1_racket">
            <a:hlinkClick r:id="" action="ppaction://media"/>
            <a:extLst>
              <a:ext uri="{FF2B5EF4-FFF2-40B4-BE49-F238E27FC236}">
                <a16:creationId xmlns:a16="http://schemas.microsoft.com/office/drawing/2014/main" id="{D837B7FC-787F-426C-BA9E-D6CFFADDFE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25625" y="9763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35976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A17968-0A66-4776-82BE-6B3B70A7F467}"/>
              </a:ext>
            </a:extLst>
          </p:cNvPr>
          <p:cNvSpPr txBox="1"/>
          <p:nvPr/>
        </p:nvSpPr>
        <p:spPr>
          <a:xfrm>
            <a:off x="1158775" y="2228672"/>
            <a:ext cx="68264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racket</a:t>
            </a:r>
            <a:endParaRPr kumimoji="1" lang="ja-JP" altLang="en-US" sz="15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G1_L10_kihon_v1_racket">
            <a:hlinkClick r:id="" action="ppaction://media"/>
            <a:extLst>
              <a:ext uri="{FF2B5EF4-FFF2-40B4-BE49-F238E27FC236}">
                <a16:creationId xmlns:a16="http://schemas.microsoft.com/office/drawing/2014/main" id="{99EE1BA7-3AE2-4329-A87A-B3B19AAD14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25625" y="9763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14218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96259E-A92E-4E46-A99B-06C7BE67617D}"/>
              </a:ext>
            </a:extLst>
          </p:cNvPr>
          <p:cNvSpPr txBox="1"/>
          <p:nvPr/>
        </p:nvSpPr>
        <p:spPr>
          <a:xfrm>
            <a:off x="206478" y="2497976"/>
            <a:ext cx="87310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ラケット</a:t>
            </a:r>
          </a:p>
        </p:txBody>
      </p:sp>
      <p:pic>
        <p:nvPicPr>
          <p:cNvPr id="8" name="G1_L10_kihon_v1_racket">
            <a:hlinkClick r:id="" action="ppaction://media"/>
            <a:extLst>
              <a:ext uri="{FF2B5EF4-FFF2-40B4-BE49-F238E27FC236}">
                <a16:creationId xmlns:a16="http://schemas.microsoft.com/office/drawing/2014/main" id="{C682DEEF-5009-4FDC-9789-10993F45BD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25625" y="9763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9210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67454F5-1C82-453F-925E-E5A47C011A86}"/>
              </a:ext>
            </a:extLst>
          </p:cNvPr>
          <p:cNvGrpSpPr/>
          <p:nvPr/>
        </p:nvGrpSpPr>
        <p:grpSpPr>
          <a:xfrm>
            <a:off x="206478" y="1787597"/>
            <a:ext cx="8731046" cy="3282806"/>
            <a:chOff x="206478" y="2294489"/>
            <a:chExt cx="8731046" cy="3282806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47AF587-709F-4035-BD68-7E4A3FF4B89A}"/>
                </a:ext>
              </a:extLst>
            </p:cNvPr>
            <p:cNvSpPr txBox="1"/>
            <p:nvPr/>
          </p:nvSpPr>
          <p:spPr>
            <a:xfrm>
              <a:off x="206478" y="2294489"/>
              <a:ext cx="8731046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いくつかの</a:t>
              </a:r>
            </a:p>
          </p:txBody>
        </p:sp>
      </p:grpSp>
      <p:pic>
        <p:nvPicPr>
          <p:cNvPr id="2" name="G1_L10_kihon_v2_some">
            <a:hlinkClick r:id="" action="ppaction://media"/>
            <a:extLst>
              <a:ext uri="{FF2B5EF4-FFF2-40B4-BE49-F238E27FC236}">
                <a16:creationId xmlns:a16="http://schemas.microsoft.com/office/drawing/2014/main" id="{E85FE220-DAC3-41FB-8E03-83A7B2A0EC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60513" y="209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88933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A17968-0A66-4776-82BE-6B3B70A7F467}"/>
              </a:ext>
            </a:extLst>
          </p:cNvPr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some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G1_L10_kihon_v2_some">
            <a:hlinkClick r:id="" action="ppaction://media"/>
            <a:extLst>
              <a:ext uri="{FF2B5EF4-FFF2-40B4-BE49-F238E27FC236}">
                <a16:creationId xmlns:a16="http://schemas.microsoft.com/office/drawing/2014/main" id="{50815925-A6A2-4108-8F93-2D14E44B07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60513" y="209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24586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F447CBA-D8EC-4FBE-B25C-5349D21CECC4}"/>
              </a:ext>
            </a:extLst>
          </p:cNvPr>
          <p:cNvSpPr txBox="1"/>
          <p:nvPr/>
        </p:nvSpPr>
        <p:spPr>
          <a:xfrm>
            <a:off x="206478" y="2574920"/>
            <a:ext cx="873104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いくつかの</a:t>
            </a:r>
          </a:p>
        </p:txBody>
      </p:sp>
      <p:pic>
        <p:nvPicPr>
          <p:cNvPr id="5" name="G1_L10_kihon_v2_some">
            <a:hlinkClick r:id="" action="ppaction://media"/>
            <a:extLst>
              <a:ext uri="{FF2B5EF4-FFF2-40B4-BE49-F238E27FC236}">
                <a16:creationId xmlns:a16="http://schemas.microsoft.com/office/drawing/2014/main" id="{FA3ED813-C2E4-442D-9510-EFE5EB3221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60513" y="209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2163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15C4B02-A491-48C3-AC32-5E996D7DA472}"/>
              </a:ext>
            </a:extLst>
          </p:cNvPr>
          <p:cNvGrpSpPr/>
          <p:nvPr/>
        </p:nvGrpSpPr>
        <p:grpSpPr>
          <a:xfrm>
            <a:off x="815009" y="1320731"/>
            <a:ext cx="7513983" cy="4216538"/>
            <a:chOff x="815009" y="1360757"/>
            <a:chExt cx="7513983" cy="421653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15009" y="1360757"/>
              <a:ext cx="7513983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本</a:t>
              </a:r>
              <a:endParaRPr kumimoji="1" lang="ja-JP" altLang="en-US" sz="8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b---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10_kihon_v3_book">
            <a:hlinkClick r:id="" action="ppaction://media"/>
            <a:extLst>
              <a:ext uri="{FF2B5EF4-FFF2-40B4-BE49-F238E27FC236}">
                <a16:creationId xmlns:a16="http://schemas.microsoft.com/office/drawing/2014/main" id="{66AD49DA-CA24-41A1-B2F0-F57D66F4CB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84363" y="1597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2028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book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G1_L10_kihon_v3_book">
            <a:hlinkClick r:id="" action="ppaction://media"/>
            <a:extLst>
              <a:ext uri="{FF2B5EF4-FFF2-40B4-BE49-F238E27FC236}">
                <a16:creationId xmlns:a16="http://schemas.microsoft.com/office/drawing/2014/main" id="{9EC596DE-0C41-4D92-A85C-DAB1289B7D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84363" y="1597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1425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836226"/>
      </p:ext>
    </p:extLst>
  </p:cSld>
  <p:clrMapOvr>
    <a:masterClrMapping/>
  </p:clrMapOvr>
  <p:transition spd="slow">
    <p:push dir="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F0C667A-D404-4BCB-A121-6C80537213BC}"/>
              </a:ext>
            </a:extLst>
          </p:cNvPr>
          <p:cNvSpPr txBox="1"/>
          <p:nvPr/>
        </p:nvSpPr>
        <p:spPr>
          <a:xfrm>
            <a:off x="815009" y="2105561"/>
            <a:ext cx="751398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10_kihon_v3_book">
            <a:hlinkClick r:id="" action="ppaction://media"/>
            <a:extLst>
              <a:ext uri="{FF2B5EF4-FFF2-40B4-BE49-F238E27FC236}">
                <a16:creationId xmlns:a16="http://schemas.microsoft.com/office/drawing/2014/main" id="{81142F29-1D45-4E7A-9F81-943FB0C397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84363" y="1597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36807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67454F5-1C82-453F-925E-E5A47C011A86}"/>
              </a:ext>
            </a:extLst>
          </p:cNvPr>
          <p:cNvGrpSpPr/>
          <p:nvPr/>
        </p:nvGrpSpPr>
        <p:grpSpPr>
          <a:xfrm>
            <a:off x="206478" y="1787597"/>
            <a:ext cx="8731046" cy="3282806"/>
            <a:chOff x="206478" y="2294489"/>
            <a:chExt cx="8731046" cy="3282806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a--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47AF587-709F-4035-BD68-7E4A3FF4B89A}"/>
                </a:ext>
              </a:extLst>
            </p:cNvPr>
            <p:cNvSpPr txBox="1"/>
            <p:nvPr/>
          </p:nvSpPr>
          <p:spPr>
            <a:xfrm>
              <a:off x="206478" y="2294489"/>
              <a:ext cx="8731046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いくらかの</a:t>
              </a:r>
            </a:p>
          </p:txBody>
        </p:sp>
      </p:grpSp>
      <p:pic>
        <p:nvPicPr>
          <p:cNvPr id="4" name="G1_L10_kihon_v4_any">
            <a:hlinkClick r:id="" action="ppaction://media"/>
            <a:extLst>
              <a:ext uri="{FF2B5EF4-FFF2-40B4-BE49-F238E27FC236}">
                <a16:creationId xmlns:a16="http://schemas.microsoft.com/office/drawing/2014/main" id="{C9296054-02FD-43E1-9B27-785FE713C7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060575" y="9763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0499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A17968-0A66-4776-82BE-6B3B70A7F467}"/>
              </a:ext>
            </a:extLst>
          </p:cNvPr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any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10_kihon_v4_any">
            <a:hlinkClick r:id="" action="ppaction://media"/>
            <a:extLst>
              <a:ext uri="{FF2B5EF4-FFF2-40B4-BE49-F238E27FC236}">
                <a16:creationId xmlns:a16="http://schemas.microsoft.com/office/drawing/2014/main" id="{F81BFB6C-9B65-4107-98EA-D0F37C3B94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060575" y="9763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44525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F447CBA-D8EC-4FBE-B25C-5349D21CECC4}"/>
              </a:ext>
            </a:extLst>
          </p:cNvPr>
          <p:cNvSpPr txBox="1"/>
          <p:nvPr/>
        </p:nvSpPr>
        <p:spPr>
          <a:xfrm>
            <a:off x="206478" y="2574920"/>
            <a:ext cx="873104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いくらかの</a:t>
            </a:r>
          </a:p>
        </p:txBody>
      </p:sp>
      <p:pic>
        <p:nvPicPr>
          <p:cNvPr id="6" name="G1_L10_kihon_v4_any">
            <a:hlinkClick r:id="" action="ppaction://media"/>
            <a:extLst>
              <a:ext uri="{FF2B5EF4-FFF2-40B4-BE49-F238E27FC236}">
                <a16:creationId xmlns:a16="http://schemas.microsoft.com/office/drawing/2014/main" id="{D38C91F3-777F-442D-AD0E-A14C17948D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060575" y="9763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10717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910AAB8-808E-4E08-9324-E565AF0C250D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ペン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10_kihon_v5_pen">
            <a:hlinkClick r:id="" action="ppaction://media"/>
            <a:extLst>
              <a:ext uri="{FF2B5EF4-FFF2-40B4-BE49-F238E27FC236}">
                <a16:creationId xmlns:a16="http://schemas.microsoft.com/office/drawing/2014/main" id="{3F9F7DAB-3D54-43FD-A929-6B7FD95EE9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06563" y="12715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9167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74643" y="2105561"/>
            <a:ext cx="739471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pen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10_kihon_v5_pen">
            <a:hlinkClick r:id="" action="ppaction://media"/>
            <a:extLst>
              <a:ext uri="{FF2B5EF4-FFF2-40B4-BE49-F238E27FC236}">
                <a16:creationId xmlns:a16="http://schemas.microsoft.com/office/drawing/2014/main" id="{4D9D3B8E-681C-4ADE-8418-6F10485226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06563" y="12715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83627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F0C667A-D404-4BCB-A121-6C80537213BC}"/>
              </a:ext>
            </a:extLst>
          </p:cNvPr>
          <p:cNvSpPr txBox="1"/>
          <p:nvPr/>
        </p:nvSpPr>
        <p:spPr>
          <a:xfrm>
            <a:off x="815009" y="2105561"/>
            <a:ext cx="75139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ペン</a:t>
            </a:r>
          </a:p>
        </p:txBody>
      </p:sp>
      <p:pic>
        <p:nvPicPr>
          <p:cNvPr id="7" name="G1_L10_kihon_v5_pen">
            <a:hlinkClick r:id="" action="ppaction://media"/>
            <a:extLst>
              <a:ext uri="{FF2B5EF4-FFF2-40B4-BE49-F238E27FC236}">
                <a16:creationId xmlns:a16="http://schemas.microsoft.com/office/drawing/2014/main" id="{3B9E0E03-5941-4D9F-AD65-F677BF0366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06563" y="12715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74412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D88BBFE-E24C-4035-98CE-EF31D9349EC4}"/>
              </a:ext>
            </a:extLst>
          </p:cNvPr>
          <p:cNvGrpSpPr/>
          <p:nvPr/>
        </p:nvGrpSpPr>
        <p:grpSpPr>
          <a:xfrm>
            <a:off x="-675860" y="1867730"/>
            <a:ext cx="10336696" cy="3122541"/>
            <a:chOff x="-675860" y="2085423"/>
            <a:chExt cx="10336696" cy="3122541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-675860" y="4007635"/>
              <a:ext cx="103366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[h--] [m---]</a:t>
              </a:r>
              <a:r>
                <a:rPr lang="ja-JP" alt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～</a:t>
              </a:r>
              <a:r>
                <a:rPr lang="en-US" altLang="ja-JP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?</a:t>
              </a:r>
              <a:endParaRPr kumimoji="1" lang="ja-JP" altLang="en-US" sz="5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8A1097AC-DF8B-4D92-9DF2-023F2680EA48}"/>
                </a:ext>
              </a:extLst>
            </p:cNvPr>
            <p:cNvSpPr txBox="1"/>
            <p:nvPr/>
          </p:nvSpPr>
          <p:spPr>
            <a:xfrm>
              <a:off x="331304" y="2085423"/>
              <a:ext cx="86669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いくつの～</a:t>
              </a:r>
              <a:endParaRPr kumimoji="1" lang="ja-JP" altLang="en-US" sz="5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10_kihon_v6_How many">
            <a:hlinkClick r:id="" action="ppaction://media"/>
            <a:extLst>
              <a:ext uri="{FF2B5EF4-FFF2-40B4-BE49-F238E27FC236}">
                <a16:creationId xmlns:a16="http://schemas.microsoft.com/office/drawing/2014/main" id="{62EE3834-D407-4428-B436-26C20AB43B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266950" y="23336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09827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8052" y="2767281"/>
            <a:ext cx="8507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how many</a:t>
            </a:r>
            <a:r>
              <a:rPr lang="ja-JP" alt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</a:t>
            </a:r>
            <a:endParaRPr kumimoji="1" lang="ja-JP" alt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G1_L10_kihon_v6_How many">
            <a:hlinkClick r:id="" action="ppaction://media"/>
            <a:extLst>
              <a:ext uri="{FF2B5EF4-FFF2-40B4-BE49-F238E27FC236}">
                <a16:creationId xmlns:a16="http://schemas.microsoft.com/office/drawing/2014/main" id="{44A4A809-B6DB-4D4B-9FA0-73B7D4B3EC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266950" y="23336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55618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FF3C501-1591-4D8B-BD45-1527E4E71790}"/>
              </a:ext>
            </a:extLst>
          </p:cNvPr>
          <p:cNvSpPr txBox="1"/>
          <p:nvPr/>
        </p:nvSpPr>
        <p:spPr>
          <a:xfrm>
            <a:off x="331304" y="2644170"/>
            <a:ext cx="86669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いくつの～</a:t>
            </a:r>
            <a:endParaRPr kumimoji="1" lang="ja-JP" alt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G1_L10_kihon_v6_How many">
            <a:hlinkClick r:id="" action="ppaction://media"/>
            <a:extLst>
              <a:ext uri="{FF2B5EF4-FFF2-40B4-BE49-F238E27FC236}">
                <a16:creationId xmlns:a16="http://schemas.microsoft.com/office/drawing/2014/main" id="{C06DCC9D-4996-4A38-8334-E57E2AE906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266950" y="23336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27026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07F4B-0089-0A1A-82B5-4D7A90997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5DDA79B-8CC9-8AB4-794D-6346078E895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37B8A2-0DC1-10FA-D6EC-069DED088347}"/>
              </a:ext>
            </a:extLst>
          </p:cNvPr>
          <p:cNvSpPr txBox="1"/>
          <p:nvPr/>
        </p:nvSpPr>
        <p:spPr>
          <a:xfrm>
            <a:off x="1121475" y="4636321"/>
            <a:ext cx="684994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two rackets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F25122-3A63-6088-95FB-1E6AF086672D}"/>
              </a:ext>
            </a:extLst>
          </p:cNvPr>
          <p:cNvSpPr txBox="1"/>
          <p:nvPr/>
        </p:nvSpPr>
        <p:spPr>
          <a:xfrm>
            <a:off x="1675044" y="864834"/>
            <a:ext cx="57938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２本のラケットを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have  two rackets.">
            <a:hlinkClick r:id="" action="ppaction://media"/>
            <a:extLst>
              <a:ext uri="{FF2B5EF4-FFF2-40B4-BE49-F238E27FC236}">
                <a16:creationId xmlns:a16="http://schemas.microsoft.com/office/drawing/2014/main" id="{CB8297E4-41EE-B4B0-500C-62CA32B0C0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67975" y="3079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0772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089C3ED-E6F6-432E-AB8D-012D4FBA43B7}"/>
              </a:ext>
            </a:extLst>
          </p:cNvPr>
          <p:cNvGrpSpPr/>
          <p:nvPr/>
        </p:nvGrpSpPr>
        <p:grpSpPr>
          <a:xfrm>
            <a:off x="569844" y="1636202"/>
            <a:ext cx="8004314" cy="3585596"/>
            <a:chOff x="569844" y="1991699"/>
            <a:chExt cx="8004314" cy="3585596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569844" y="1991699"/>
              <a:ext cx="8004314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リンゴ</a:t>
              </a:r>
              <a:endParaRPr kumimoji="1" lang="ja-JP" altLang="en-US" sz="12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020417" y="4007635"/>
              <a:ext cx="710316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a----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10_kihon_v7_apple">
            <a:hlinkClick r:id="" action="ppaction://media"/>
            <a:extLst>
              <a:ext uri="{FF2B5EF4-FFF2-40B4-BE49-F238E27FC236}">
                <a16:creationId xmlns:a16="http://schemas.microsoft.com/office/drawing/2014/main" id="{186C1C76-FA33-4DA4-ADF1-B0AA61B137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06500" y="1477963"/>
            <a:ext cx="609600" cy="609600"/>
          </a:xfrm>
          <a:prstGeom prst="rect">
            <a:avLst/>
          </a:prstGeom>
        </p:spPr>
      </p:pic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7C4F496B-7B0A-AFAB-F570-D32B378EDFE1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001522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34887" y="2105561"/>
            <a:ext cx="74742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apple</a:t>
            </a:r>
            <a:endParaRPr kumimoji="1" lang="ja-JP" altLang="en-US" sz="1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G1_L10_kihon_v7_apple">
            <a:hlinkClick r:id="" action="ppaction://media"/>
            <a:extLst>
              <a:ext uri="{FF2B5EF4-FFF2-40B4-BE49-F238E27FC236}">
                <a16:creationId xmlns:a16="http://schemas.microsoft.com/office/drawing/2014/main" id="{BD597DEA-4C14-4095-BD0A-C8F6805C5E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06500" y="1477963"/>
            <a:ext cx="609600" cy="609600"/>
          </a:xfrm>
          <a:prstGeom prst="rect">
            <a:avLst/>
          </a:prstGeom>
        </p:spPr>
      </p:pic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45EBDDD6-F974-FA9A-E809-74240AD1634F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74103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34887" y="2421032"/>
            <a:ext cx="747422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リンゴ</a:t>
            </a:r>
            <a:endParaRPr kumimoji="1" lang="ja-JP" altLang="en-US" sz="1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G1_L10_kihon_v7_apple">
            <a:hlinkClick r:id="" action="ppaction://media"/>
            <a:extLst>
              <a:ext uri="{FF2B5EF4-FFF2-40B4-BE49-F238E27FC236}">
                <a16:creationId xmlns:a16="http://schemas.microsoft.com/office/drawing/2014/main" id="{CCD33846-E60A-42D1-AA6F-712C29D30A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06500" y="1477963"/>
            <a:ext cx="609600" cy="609600"/>
          </a:xfrm>
          <a:prstGeom prst="rect">
            <a:avLst/>
          </a:prstGeom>
        </p:spPr>
      </p:pic>
      <p:pic>
        <p:nvPicPr>
          <p:cNvPr id="2" name="合格の鐘">
            <a:hlinkClick r:id="" action="ppaction://media"/>
            <a:extLst>
              <a:ext uri="{FF2B5EF4-FFF2-40B4-BE49-F238E27FC236}">
                <a16:creationId xmlns:a16="http://schemas.microsoft.com/office/drawing/2014/main" id="{67989598-9BC1-35E4-BBE9-47BE85710C5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88680" y="4244492"/>
            <a:ext cx="609601" cy="609600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8347D227-287B-2E62-1BC4-B42C29B8E016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16148"/>
      </p:ext>
    </p:extLst>
  </p:cSld>
  <p:clrMapOvr>
    <a:masterClrMapping/>
  </p:clrMapOvr>
  <p:transition spd="med">
    <p:pull/>
    <p:sndAc>
      <p:stSnd>
        <p:snd r:embed="rId6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DB328-DDB3-B0E0-11AD-2A948CF27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7A70B9-512D-5103-51B8-EFF9577B0607}"/>
              </a:ext>
            </a:extLst>
          </p:cNvPr>
          <p:cNvSpPr txBox="1"/>
          <p:nvPr/>
        </p:nvSpPr>
        <p:spPr>
          <a:xfrm>
            <a:off x="265044" y="5723388"/>
            <a:ext cx="861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英語にしなさい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42E353E-7DD6-E37E-E6CE-1A14614E875A}"/>
              </a:ext>
            </a:extLst>
          </p:cNvPr>
          <p:cNvSpPr txBox="1"/>
          <p:nvPr/>
        </p:nvSpPr>
        <p:spPr>
          <a:xfrm>
            <a:off x="741073" y="1855936"/>
            <a:ext cx="766185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500" b="1" dirty="0">
                <a:ln w="28575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確認テスト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E9C12C0-2A54-3868-E813-474F989ADD5D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112244"/>
      </p:ext>
    </p:extLst>
  </p:cSld>
  <p:clrMapOvr>
    <a:masterClrMapping/>
  </p:clrMapOvr>
  <p:transition spd="slow">
    <p:push dir="u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568A8-A943-6FA5-F2C0-AE2788B9B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6548057-C57D-AC7E-1160-CC4931B6C11A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0B3BE29-7894-9BA5-7A27-CDDFE10E0FE5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B89C5DE-4BE6-6CE0-3B27-8A29ED131B2B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確認テスト①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D815C8C-D053-0EF0-5266-9549DA51FE4F}"/>
              </a:ext>
            </a:extLst>
          </p:cNvPr>
          <p:cNvGrpSpPr/>
          <p:nvPr/>
        </p:nvGrpSpPr>
        <p:grpSpPr>
          <a:xfrm>
            <a:off x="206478" y="1713146"/>
            <a:ext cx="8731046" cy="3431708"/>
            <a:chOff x="206478" y="2145587"/>
            <a:chExt cx="8731046" cy="3431708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F0C565D-5FF8-1056-2ACD-B2143DF9824B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racket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6D29A1BC-299C-AC06-6352-DA05DFC8F641}"/>
                </a:ext>
              </a:extLst>
            </p:cNvPr>
            <p:cNvSpPr txBox="1"/>
            <p:nvPr/>
          </p:nvSpPr>
          <p:spPr>
            <a:xfrm>
              <a:off x="206478" y="2145587"/>
              <a:ext cx="873104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ラケット</a:t>
              </a:r>
            </a:p>
          </p:txBody>
        </p:sp>
      </p:grpSp>
      <p:pic>
        <p:nvPicPr>
          <p:cNvPr id="2" name="G1_L10_kihon_v1_racket">
            <a:hlinkClick r:id="" action="ppaction://media"/>
            <a:extLst>
              <a:ext uri="{FF2B5EF4-FFF2-40B4-BE49-F238E27FC236}">
                <a16:creationId xmlns:a16="http://schemas.microsoft.com/office/drawing/2014/main" id="{9087560D-6C87-14DC-EE21-8BA70D2FF2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825625" y="976313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12DA8B5-89DE-480C-BC8D-191E5FB9B8AE}"/>
              </a:ext>
            </a:extLst>
          </p:cNvPr>
          <p:cNvSpPr/>
          <p:nvPr/>
        </p:nvSpPr>
        <p:spPr>
          <a:xfrm flipH="1">
            <a:off x="2571750" y="3429000"/>
            <a:ext cx="400050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6075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9AADE-3ABC-45FA-37DC-3BEF237A0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6ABCE5F-32DA-CA78-3893-08790FD0DC73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71D0463-9468-D863-989E-583AC08245BB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F623F76-A8BF-3A5E-C7F8-52824F4930F3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確認テスト②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18D63B0-3611-9371-B98E-1C05B7403ACF}"/>
              </a:ext>
            </a:extLst>
          </p:cNvPr>
          <p:cNvGrpSpPr/>
          <p:nvPr/>
        </p:nvGrpSpPr>
        <p:grpSpPr>
          <a:xfrm>
            <a:off x="206478" y="1787597"/>
            <a:ext cx="8731046" cy="3282806"/>
            <a:chOff x="206478" y="2294489"/>
            <a:chExt cx="8731046" cy="3282806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EA956965-069B-5EA5-79E7-51F5394D6B8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some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CAEE0D5A-60AD-5333-D4FB-B890558769DD}"/>
                </a:ext>
              </a:extLst>
            </p:cNvPr>
            <p:cNvSpPr txBox="1"/>
            <p:nvPr/>
          </p:nvSpPr>
          <p:spPr>
            <a:xfrm>
              <a:off x="206478" y="2294489"/>
              <a:ext cx="8731046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いくつかの</a:t>
              </a:r>
            </a:p>
          </p:txBody>
        </p:sp>
      </p:grpSp>
      <p:pic>
        <p:nvPicPr>
          <p:cNvPr id="2" name="G1_L10_kihon_v2_some">
            <a:hlinkClick r:id="" action="ppaction://media"/>
            <a:extLst>
              <a:ext uri="{FF2B5EF4-FFF2-40B4-BE49-F238E27FC236}">
                <a16:creationId xmlns:a16="http://schemas.microsoft.com/office/drawing/2014/main" id="{674D8E35-433D-397E-C1F5-E6FA27F5AA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60513" y="209550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ED350C8-0184-E56E-9D6A-7FA4DA3ADA4D}"/>
              </a:ext>
            </a:extLst>
          </p:cNvPr>
          <p:cNvSpPr/>
          <p:nvPr/>
        </p:nvSpPr>
        <p:spPr>
          <a:xfrm flipH="1">
            <a:off x="2828925" y="3328230"/>
            <a:ext cx="348615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732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2E3CA-7669-7314-4FB0-74B93A744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E0D1109-D826-0DA9-D3D0-38A9C82F3498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2BB00E6-91E3-4D0D-BC3B-BE790F1F1973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0FA6CA-1F7C-ADB6-94C3-7817FEA469CB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確認テスト③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831A1CE-E8C1-E887-86A2-DA6B84780A5C}"/>
              </a:ext>
            </a:extLst>
          </p:cNvPr>
          <p:cNvGrpSpPr/>
          <p:nvPr/>
        </p:nvGrpSpPr>
        <p:grpSpPr>
          <a:xfrm>
            <a:off x="815009" y="1320731"/>
            <a:ext cx="7513983" cy="4216538"/>
            <a:chOff x="815009" y="1360757"/>
            <a:chExt cx="7513983" cy="4216538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69DD3B2-4595-3F26-69CC-B52CD2176E70}"/>
                </a:ext>
              </a:extLst>
            </p:cNvPr>
            <p:cNvSpPr txBox="1"/>
            <p:nvPr/>
          </p:nvSpPr>
          <p:spPr>
            <a:xfrm>
              <a:off x="815009" y="1360757"/>
              <a:ext cx="7513983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本</a:t>
              </a:r>
              <a:endParaRPr kumimoji="1" lang="ja-JP" altLang="en-US" sz="8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0C245540-360D-3E8F-8CA1-E1B5111A2879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book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10_kihon_v3_book">
            <a:hlinkClick r:id="" action="ppaction://media"/>
            <a:extLst>
              <a:ext uri="{FF2B5EF4-FFF2-40B4-BE49-F238E27FC236}">
                <a16:creationId xmlns:a16="http://schemas.microsoft.com/office/drawing/2014/main" id="{3E7A8A04-7626-BCDA-AFE4-B1F8E521C7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884363" y="159702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7C41914-6F0F-B581-0026-58445A6AC5ED}"/>
              </a:ext>
            </a:extLst>
          </p:cNvPr>
          <p:cNvSpPr/>
          <p:nvPr/>
        </p:nvSpPr>
        <p:spPr>
          <a:xfrm flipH="1">
            <a:off x="3028950" y="3699206"/>
            <a:ext cx="308610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6886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7E9F5-75DE-F6F5-96A1-CAE0A7DA5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CB27588-636B-2E45-D7D8-5E7A0F74AE38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591A622-78EB-074D-D308-605170E2EB43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978DE74-A60E-019C-953B-3838494135CA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確認テスト④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54058DE-1D4F-E5FD-B736-0C3FEE66FCCB}"/>
              </a:ext>
            </a:extLst>
          </p:cNvPr>
          <p:cNvGrpSpPr/>
          <p:nvPr/>
        </p:nvGrpSpPr>
        <p:grpSpPr>
          <a:xfrm>
            <a:off x="206478" y="1787597"/>
            <a:ext cx="8731046" cy="3282806"/>
            <a:chOff x="206478" y="2294489"/>
            <a:chExt cx="8731046" cy="3282806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1917683-F23C-DB6C-AB1B-12EB7E27D759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any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CBF02EB2-1386-FF6B-F395-563A1AEAB082}"/>
                </a:ext>
              </a:extLst>
            </p:cNvPr>
            <p:cNvSpPr txBox="1"/>
            <p:nvPr/>
          </p:nvSpPr>
          <p:spPr>
            <a:xfrm>
              <a:off x="206478" y="2294489"/>
              <a:ext cx="8731046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いくらかの</a:t>
              </a:r>
            </a:p>
          </p:txBody>
        </p:sp>
      </p:grpSp>
      <p:pic>
        <p:nvPicPr>
          <p:cNvPr id="4" name="G1_L10_kihon_v4_any">
            <a:hlinkClick r:id="" action="ppaction://media"/>
            <a:extLst>
              <a:ext uri="{FF2B5EF4-FFF2-40B4-BE49-F238E27FC236}">
                <a16:creationId xmlns:a16="http://schemas.microsoft.com/office/drawing/2014/main" id="{81BAABB8-3A97-CA86-9B52-BA1FA64082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060575" y="976313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F6C7DA7-005F-7262-ACF1-0A0061625E2A}"/>
              </a:ext>
            </a:extLst>
          </p:cNvPr>
          <p:cNvSpPr/>
          <p:nvPr/>
        </p:nvSpPr>
        <p:spPr>
          <a:xfrm flipH="1">
            <a:off x="3409950" y="3357257"/>
            <a:ext cx="232410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8753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B75DE-0AD3-ED63-905B-5EB8CD949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24C309A-0DB0-DCBC-96B9-5A2597F9D00D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4719906-3113-B210-1665-A495AD68FE7D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C1AC10A-69A8-718D-DF2C-255974A0DBD7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確認テスト⑤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2F85671-14C6-84AA-CEF0-31F56DE99AA0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016D1943-5ECC-E5F9-3F5A-8CC1EE986DF6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ペン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A4C4FAFB-0A77-276F-AD93-ACC9BD7D48F3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pen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10_kihon_v5_pen">
            <a:hlinkClick r:id="" action="ppaction://media"/>
            <a:extLst>
              <a:ext uri="{FF2B5EF4-FFF2-40B4-BE49-F238E27FC236}">
                <a16:creationId xmlns:a16="http://schemas.microsoft.com/office/drawing/2014/main" id="{D233638F-8CE7-9EC7-989A-514C764D7F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706563" y="1271588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85C3073-27A2-4372-33CA-3950C96D0337}"/>
              </a:ext>
            </a:extLst>
          </p:cNvPr>
          <p:cNvSpPr/>
          <p:nvPr/>
        </p:nvSpPr>
        <p:spPr>
          <a:xfrm flipH="1">
            <a:off x="3381375" y="3680197"/>
            <a:ext cx="238125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809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20132-1965-F531-683C-B943F724B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3DAC0E8-D71B-2CD7-9936-5A78E3E9C11B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05A2659-FE0A-DFFA-C126-3DE1C8C0E8B6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A51BC27-F9B2-9F3C-D85D-75A193AE4939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確認テスト⑥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89EF810-91C4-CEE9-DE5E-F8629EADA235}"/>
              </a:ext>
            </a:extLst>
          </p:cNvPr>
          <p:cNvGrpSpPr/>
          <p:nvPr/>
        </p:nvGrpSpPr>
        <p:grpSpPr>
          <a:xfrm>
            <a:off x="-675860" y="1867730"/>
            <a:ext cx="10336696" cy="3122541"/>
            <a:chOff x="-675860" y="2085423"/>
            <a:chExt cx="10336696" cy="3122541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2B15D806-EF2D-7D66-A610-4B124128CC9F}"/>
                </a:ext>
              </a:extLst>
            </p:cNvPr>
            <p:cNvSpPr txBox="1"/>
            <p:nvPr/>
          </p:nvSpPr>
          <p:spPr>
            <a:xfrm>
              <a:off x="-675860" y="4007635"/>
              <a:ext cx="103366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[how] [many]</a:t>
              </a:r>
              <a:r>
                <a:rPr lang="ja-JP" alt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～</a:t>
              </a:r>
              <a:r>
                <a:rPr lang="en-US" altLang="ja-JP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?</a:t>
              </a:r>
              <a:endParaRPr kumimoji="1" lang="ja-JP" altLang="en-US" sz="5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8CC1D188-2C74-95B6-B95B-98B24ED60ACD}"/>
                </a:ext>
              </a:extLst>
            </p:cNvPr>
            <p:cNvSpPr txBox="1"/>
            <p:nvPr/>
          </p:nvSpPr>
          <p:spPr>
            <a:xfrm>
              <a:off x="331304" y="2085423"/>
              <a:ext cx="86669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いくつの～</a:t>
              </a:r>
              <a:endParaRPr kumimoji="1" lang="ja-JP" altLang="en-US" sz="5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10_kihon_v6_How many">
            <a:hlinkClick r:id="" action="ppaction://media"/>
            <a:extLst>
              <a:ext uri="{FF2B5EF4-FFF2-40B4-BE49-F238E27FC236}">
                <a16:creationId xmlns:a16="http://schemas.microsoft.com/office/drawing/2014/main" id="{EEB3F3DC-FEAB-2E55-4A03-F3742C3FEA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266950" y="233362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58A05AF-C57F-69CB-31B2-0C45D04BE3C3}"/>
              </a:ext>
            </a:extLst>
          </p:cNvPr>
          <p:cNvSpPr/>
          <p:nvPr/>
        </p:nvSpPr>
        <p:spPr>
          <a:xfrm flipH="1">
            <a:off x="783539" y="3524854"/>
            <a:ext cx="2064436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28C075B-5C51-7161-EE12-1BBBE31127AD}"/>
              </a:ext>
            </a:extLst>
          </p:cNvPr>
          <p:cNvSpPr/>
          <p:nvPr/>
        </p:nvSpPr>
        <p:spPr>
          <a:xfrm flipH="1">
            <a:off x="4064901" y="3524854"/>
            <a:ext cx="2669274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154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49544-C205-8CB1-D1D0-88722AE22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B718541-0614-BDC3-BA22-22F44FD44F1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6AD2F07-B760-B215-7A6B-F3B0598A1A8C}"/>
              </a:ext>
            </a:extLst>
          </p:cNvPr>
          <p:cNvSpPr txBox="1"/>
          <p:nvPr/>
        </p:nvSpPr>
        <p:spPr>
          <a:xfrm>
            <a:off x="981130" y="2917321"/>
            <a:ext cx="718174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[t--] rackets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have  two rackets.">
            <a:hlinkClick r:id="" action="ppaction://media"/>
            <a:extLst>
              <a:ext uri="{FF2B5EF4-FFF2-40B4-BE49-F238E27FC236}">
                <a16:creationId xmlns:a16="http://schemas.microsoft.com/office/drawing/2014/main" id="{0024DA5B-9901-6073-78D9-E05441C95A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67975" y="3079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789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C0ACC-A69A-312B-58F5-C7A7644BF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BFCFE0B-296D-EDA0-00DE-4E23CA3E8CA5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26AB9F3-CC56-C445-E122-C1284D2EF977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143E230-4BD4-155E-9646-7E90D202601F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確認テスト⑦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F138310-E9FD-6620-2100-38BE26BF08DE}"/>
              </a:ext>
            </a:extLst>
          </p:cNvPr>
          <p:cNvGrpSpPr/>
          <p:nvPr/>
        </p:nvGrpSpPr>
        <p:grpSpPr>
          <a:xfrm>
            <a:off x="569844" y="1636202"/>
            <a:ext cx="8004314" cy="3585596"/>
            <a:chOff x="569844" y="1991699"/>
            <a:chExt cx="8004314" cy="3585596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D4479514-BCD7-4A59-FB34-C7E7CC8C9F8C}"/>
                </a:ext>
              </a:extLst>
            </p:cNvPr>
            <p:cNvSpPr txBox="1"/>
            <p:nvPr/>
          </p:nvSpPr>
          <p:spPr>
            <a:xfrm>
              <a:off x="569844" y="1991699"/>
              <a:ext cx="8004314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リンゴ</a:t>
              </a:r>
              <a:endParaRPr kumimoji="1" lang="ja-JP" altLang="en-US" sz="12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E3B4A851-E7B7-85C1-8675-1E6A7C99A991}"/>
                </a:ext>
              </a:extLst>
            </p:cNvPr>
            <p:cNvSpPr txBox="1"/>
            <p:nvPr/>
          </p:nvSpPr>
          <p:spPr>
            <a:xfrm>
              <a:off x="1020417" y="4007635"/>
              <a:ext cx="710316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apple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10_kihon_v7_apple">
            <a:hlinkClick r:id="" action="ppaction://media"/>
            <a:extLst>
              <a:ext uri="{FF2B5EF4-FFF2-40B4-BE49-F238E27FC236}">
                <a16:creationId xmlns:a16="http://schemas.microsoft.com/office/drawing/2014/main" id="{32AC7B6E-C5CC-286C-4CE1-30CAD0A57C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06500" y="1477963"/>
            <a:ext cx="609600" cy="609600"/>
          </a:xfrm>
          <a:prstGeom prst="rect">
            <a:avLst/>
          </a:prstGeom>
        </p:spPr>
      </p:pic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B43458D9-E091-4A3A-AC53-985451FD35D8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0AB65D6-3891-F359-EEDD-7A5AA32FB2B9}"/>
              </a:ext>
            </a:extLst>
          </p:cNvPr>
          <p:cNvSpPr/>
          <p:nvPr/>
        </p:nvSpPr>
        <p:spPr>
          <a:xfrm flipH="1">
            <a:off x="2847975" y="3429000"/>
            <a:ext cx="344805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007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B9398-3DF2-4F93-20CE-33162B859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78CDB63-6BBB-0FCD-46E3-CCCA8B3A55A6}"/>
              </a:ext>
            </a:extLst>
          </p:cNvPr>
          <p:cNvSpPr/>
          <p:nvPr/>
        </p:nvSpPr>
        <p:spPr>
          <a:xfrm>
            <a:off x="-209725" y="1127824"/>
            <a:ext cx="9605395" cy="10654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295FB1D-3FAE-7504-2EAD-B04D20D659EA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8C2E9580-2236-3C9D-C372-6DE100B3CD62}"/>
              </a:ext>
            </a:extLst>
          </p:cNvPr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P.15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トレーニング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D0AD1B-9DD7-8EF4-89B1-F1A589A4DE44}"/>
              </a:ext>
            </a:extLst>
          </p:cNvPr>
          <p:cNvSpPr txBox="1"/>
          <p:nvPr/>
        </p:nvSpPr>
        <p:spPr>
          <a:xfrm>
            <a:off x="620817" y="1275805"/>
            <a:ext cx="794430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私たちは～です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1EF2D10-E101-5DC5-5C6C-701D2302DB5B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507F738-C30F-A6E5-FA9D-3BF364EEC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00" y="3827337"/>
            <a:ext cx="4132322" cy="3099242"/>
          </a:xfrm>
          <a:prstGeom prst="rect">
            <a:avLst/>
          </a:prstGeom>
        </p:spPr>
      </p:pic>
      <p:pic>
        <p:nvPicPr>
          <p:cNvPr id="10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F11792CB-94E7-F71F-6DA3-92B1FBE36D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77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1021558"/>
            <a:ext cx="9144000" cy="583644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FBDCCDC-576B-822B-FA0C-7592A03CC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6" y="1097308"/>
            <a:ext cx="8699048" cy="5581863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A1F82C3-8419-37D0-669A-20EC9E053D23}"/>
              </a:ext>
            </a:extLst>
          </p:cNvPr>
          <p:cNvSpPr/>
          <p:nvPr/>
        </p:nvSpPr>
        <p:spPr>
          <a:xfrm>
            <a:off x="0" y="-1"/>
            <a:ext cx="9144000" cy="1021559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98B8B65-5B06-6FD6-6A9F-DF511D1B9A81}"/>
              </a:ext>
            </a:extLst>
          </p:cNvPr>
          <p:cNvSpPr txBox="1"/>
          <p:nvPr/>
        </p:nvSpPr>
        <p:spPr>
          <a:xfrm>
            <a:off x="302136" y="75750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 </a:t>
            </a:r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のイラストに合う英文になるように、空欄にあてはまる</a:t>
            </a:r>
            <a:endParaRPr lang="en-US" altLang="ja-JP" sz="2400" dirty="0"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英語を書いてください。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7105152"/>
      </p:ext>
    </p:extLst>
  </p:cSld>
  <p:clrMapOvr>
    <a:masterClrMapping/>
  </p:clrMapOvr>
  <p:transition spd="slow">
    <p:push dir="u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DB39258-117D-C2F9-7651-E823DEEBA3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476" y="1097308"/>
            <a:ext cx="8699048" cy="5581863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806755A-D7B8-DFDA-614C-37FE3E2C263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660129-2CDE-2EC5-DA86-B5D20970A6FE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次は、音声を聞いて、確認してください。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PPT_20">
            <a:hlinkClick r:id="" action="ppaction://media"/>
            <a:extLst>
              <a:ext uri="{FF2B5EF4-FFF2-40B4-BE49-F238E27FC236}">
                <a16:creationId xmlns:a16="http://schemas.microsoft.com/office/drawing/2014/main" id="{72358614-AACB-5FDF-6782-44F2BD7C2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33868" y="1220261"/>
            <a:ext cx="609600" cy="609600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7723929-729F-F8B4-7296-46E28F9BBE29}"/>
              </a:ext>
            </a:extLst>
          </p:cNvPr>
          <p:cNvSpPr txBox="1"/>
          <p:nvPr/>
        </p:nvSpPr>
        <p:spPr>
          <a:xfrm>
            <a:off x="1820334" y="3346342"/>
            <a:ext cx="2726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   students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4441518-B57E-74C2-3165-3790F06D1067}"/>
              </a:ext>
            </a:extLst>
          </p:cNvPr>
          <p:cNvSpPr txBox="1"/>
          <p:nvPr/>
        </p:nvSpPr>
        <p:spPr>
          <a:xfrm>
            <a:off x="1811788" y="4541571"/>
            <a:ext cx="2597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   brothers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48BC2F8-D567-5640-F927-1C493254DDBD}"/>
              </a:ext>
            </a:extLst>
          </p:cNvPr>
          <p:cNvSpPr txBox="1"/>
          <p:nvPr/>
        </p:nvSpPr>
        <p:spPr>
          <a:xfrm>
            <a:off x="1811788" y="5772992"/>
            <a:ext cx="3127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         singers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AS_G1_05_03_kihon_t_1">
            <a:hlinkClick r:id="" action="ppaction://media"/>
            <a:extLst>
              <a:ext uri="{FF2B5EF4-FFF2-40B4-BE49-F238E27FC236}">
                <a16:creationId xmlns:a16="http://schemas.microsoft.com/office/drawing/2014/main" id="{DCCB271B-7305-6D91-A033-BD2BF2AF92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79075" y="625475"/>
            <a:ext cx="406400" cy="406400"/>
          </a:xfrm>
          <a:prstGeom prst="rect">
            <a:avLst/>
          </a:prstGeom>
        </p:spPr>
      </p:pic>
      <p:pic>
        <p:nvPicPr>
          <p:cNvPr id="13" name="AS_G1_05_03_kihon_t_1">
            <a:hlinkClick r:id="" action="ppaction://media"/>
            <a:extLst>
              <a:ext uri="{FF2B5EF4-FFF2-40B4-BE49-F238E27FC236}">
                <a16:creationId xmlns:a16="http://schemas.microsoft.com/office/drawing/2014/main" id="{E480F111-DF39-6648-DB04-0D39E6AA7CF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79075" y="757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27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30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9" grpId="0"/>
      <p:bldP spid="9" grpId="0"/>
      <p:bldP spid="10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3A98F6C-7312-ED4A-1A74-77C3E17F7CC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BC392F-6057-8195-EEA9-7F3D9B02B5AC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完成した英文を、声に出して音読しておきましょう。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E7E4752-AE97-0F9F-35CE-228173078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6" y="1097308"/>
            <a:ext cx="8699048" cy="558186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4B18603-0429-1491-65D2-973A2A98F95C}"/>
              </a:ext>
            </a:extLst>
          </p:cNvPr>
          <p:cNvSpPr txBox="1"/>
          <p:nvPr/>
        </p:nvSpPr>
        <p:spPr>
          <a:xfrm>
            <a:off x="1820334" y="3346342"/>
            <a:ext cx="2726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   students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D974E6F-4FFD-73DB-F512-A3AE6D6658E3}"/>
              </a:ext>
            </a:extLst>
          </p:cNvPr>
          <p:cNvSpPr txBox="1"/>
          <p:nvPr/>
        </p:nvSpPr>
        <p:spPr>
          <a:xfrm>
            <a:off x="1811788" y="4541571"/>
            <a:ext cx="2597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   brothers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BEEA08E-EA93-D694-9735-F2A700917F91}"/>
              </a:ext>
            </a:extLst>
          </p:cNvPr>
          <p:cNvSpPr txBox="1"/>
          <p:nvPr/>
        </p:nvSpPr>
        <p:spPr>
          <a:xfrm>
            <a:off x="1811788" y="5772992"/>
            <a:ext cx="3127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         singers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2466497"/>
      </p:ext>
    </p:extLst>
  </p:cSld>
  <p:clrMapOvr>
    <a:masterClrMapping/>
  </p:clrMapOvr>
  <p:transition spd="slow">
    <p:push dir="u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F2B0D-D249-E001-2D10-937CE56B3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FAFDE97-1F0B-DA76-F9BC-44D1B44F43E2}"/>
              </a:ext>
            </a:extLst>
          </p:cNvPr>
          <p:cNvSpPr/>
          <p:nvPr/>
        </p:nvSpPr>
        <p:spPr>
          <a:xfrm>
            <a:off x="0" y="613167"/>
            <a:ext cx="9144000" cy="441037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3C2401F-F2E4-71DF-83D6-37E23C4CB3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7" y="1382196"/>
            <a:ext cx="8829006" cy="278319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942348-1E40-84FC-7D80-DD158E55CAE2}"/>
              </a:ext>
            </a:extLst>
          </p:cNvPr>
          <p:cNvSpPr txBox="1"/>
          <p:nvPr/>
        </p:nvSpPr>
        <p:spPr>
          <a:xfrm>
            <a:off x="632705" y="5176199"/>
            <a:ext cx="7878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2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 are sisters.</a:t>
            </a:r>
            <a:endParaRPr kumimoji="1" lang="ja-JP" altLang="en-US" sz="14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9" name="PPT_20">
            <a:hlinkClick r:id="" action="ppaction://media"/>
            <a:extLst>
              <a:ext uri="{FF2B5EF4-FFF2-40B4-BE49-F238E27FC236}">
                <a16:creationId xmlns:a16="http://schemas.microsoft.com/office/drawing/2014/main" id="{001D6380-7A1A-60A1-2DB7-5A6C912776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40902" y="2788989"/>
            <a:ext cx="609600" cy="6096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2CD2220-3A40-3891-7264-9F12FBB78903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42A7C52-35A4-B5ED-84AF-BB8A7D400A1F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練習したターゲットセンテンスを使って、英作文しましょう。</a:t>
            </a:r>
          </a:p>
        </p:txBody>
      </p:sp>
      <p:pic>
        <p:nvPicPr>
          <p:cNvPr id="9" name="AS_G1_05_04_kihon_t_2">
            <a:hlinkClick r:id="" action="ppaction://media"/>
            <a:extLst>
              <a:ext uri="{FF2B5EF4-FFF2-40B4-BE49-F238E27FC236}">
                <a16:creationId xmlns:a16="http://schemas.microsoft.com/office/drawing/2014/main" id="{7A7BA7FE-0E43-C93D-D727-55946091C27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42575" y="13239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74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2ECD2F7A-29A8-1199-C962-7CDDCBEAA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9" name="合格の鐘">
            <a:hlinkClick r:id="" action="ppaction://media"/>
            <a:extLst>
              <a:ext uri="{FF2B5EF4-FFF2-40B4-BE49-F238E27FC236}">
                <a16:creationId xmlns:a16="http://schemas.microsoft.com/office/drawing/2014/main" id="{B665D7A6-C68C-4AB5-9FFF-B07275182F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88680" y="4244492"/>
            <a:ext cx="609601" cy="6096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486E7B-290D-4A20-93CB-5810801F5E00}"/>
              </a:ext>
            </a:extLst>
          </p:cNvPr>
          <p:cNvSpPr txBox="1"/>
          <p:nvPr/>
        </p:nvSpPr>
        <p:spPr>
          <a:xfrm>
            <a:off x="696811" y="1068765"/>
            <a:ext cx="775037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That’s all </a:t>
            </a:r>
          </a:p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for today.</a:t>
            </a:r>
            <a:endParaRPr kumimoji="1" lang="ja-JP" altLang="en-US" sz="11500" b="1" dirty="0">
              <a:ln w="38100">
                <a:noFill/>
              </a:ln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836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E7163-D765-2D6E-E4E4-916A27F0E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FEB209-6B48-3650-86F1-262BDE5322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850867C-B671-F7DF-EBDD-B3D3A211005D}"/>
              </a:ext>
            </a:extLst>
          </p:cNvPr>
          <p:cNvSpPr txBox="1"/>
          <p:nvPr/>
        </p:nvSpPr>
        <p:spPr>
          <a:xfrm>
            <a:off x="1675051" y="2321004"/>
            <a:ext cx="57938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２本のラケットを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have  two rackets.">
            <a:hlinkClick r:id="" action="ppaction://media"/>
            <a:extLst>
              <a:ext uri="{FF2B5EF4-FFF2-40B4-BE49-F238E27FC236}">
                <a16:creationId xmlns:a16="http://schemas.microsoft.com/office/drawing/2014/main" id="{C92F2C96-9540-A28C-7A87-B97A473AA1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67975" y="3079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053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16108</TotalTime>
  <Words>1232</Words>
  <Application>Microsoft Office PowerPoint</Application>
  <PresentationFormat>画面に合わせる (4:3)</PresentationFormat>
  <Paragraphs>257</Paragraphs>
  <Slides>86</Slides>
  <Notes>36</Notes>
  <HiddenSlides>0</HiddenSlides>
  <MMClips>77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86</vt:i4>
      </vt:variant>
    </vt:vector>
  </HeadingPairs>
  <TitlesOfParts>
    <vt:vector size="93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2019</cp:revision>
  <cp:lastPrinted>2016-06-23T16:36:17Z</cp:lastPrinted>
  <dcterms:created xsi:type="dcterms:W3CDTF">2016-05-30T03:13:09Z</dcterms:created>
  <dcterms:modified xsi:type="dcterms:W3CDTF">2025-02-16T08:45:59Z</dcterms:modified>
</cp:coreProperties>
</file>