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3657" r:id="rId2"/>
    <p:sldId id="3445" r:id="rId3"/>
    <p:sldId id="2531" r:id="rId4"/>
    <p:sldId id="3668" r:id="rId5"/>
    <p:sldId id="3669" r:id="rId6"/>
    <p:sldId id="4151" r:id="rId7"/>
    <p:sldId id="4096" r:id="rId8"/>
    <p:sldId id="4133" r:id="rId9"/>
    <p:sldId id="4098" r:id="rId10"/>
    <p:sldId id="4223" r:id="rId11"/>
    <p:sldId id="4224" r:id="rId12"/>
    <p:sldId id="4225" r:id="rId13"/>
    <p:sldId id="4226" r:id="rId14"/>
    <p:sldId id="4227" r:id="rId15"/>
    <p:sldId id="4228" r:id="rId16"/>
    <p:sldId id="3730" r:id="rId17"/>
    <p:sldId id="4170" r:id="rId18"/>
    <p:sldId id="4200" r:id="rId19"/>
    <p:sldId id="4201" r:id="rId20"/>
    <p:sldId id="4202" r:id="rId21"/>
    <p:sldId id="4229" r:id="rId22"/>
    <p:sldId id="4230" r:id="rId23"/>
    <p:sldId id="4231" r:id="rId24"/>
    <p:sldId id="4232" r:id="rId25"/>
    <p:sldId id="4233" r:id="rId26"/>
    <p:sldId id="4234" r:id="rId27"/>
    <p:sldId id="3731" r:id="rId28"/>
    <p:sldId id="4180" r:id="rId29"/>
    <p:sldId id="4209" r:id="rId30"/>
    <p:sldId id="4210" r:id="rId31"/>
    <p:sldId id="4211" r:id="rId32"/>
    <p:sldId id="4235" r:id="rId33"/>
    <p:sldId id="4236" r:id="rId34"/>
    <p:sldId id="4237" r:id="rId35"/>
    <p:sldId id="4238" r:id="rId36"/>
    <p:sldId id="4239" r:id="rId37"/>
    <p:sldId id="4240" r:id="rId38"/>
    <p:sldId id="3732" r:id="rId39"/>
    <p:sldId id="3733" r:id="rId40"/>
    <p:sldId id="4219" r:id="rId41"/>
    <p:sldId id="4220" r:id="rId42"/>
    <p:sldId id="4221" r:id="rId43"/>
    <p:sldId id="4222" r:id="rId44"/>
    <p:sldId id="4241" r:id="rId45"/>
    <p:sldId id="4242" r:id="rId46"/>
    <p:sldId id="4243" r:id="rId47"/>
    <p:sldId id="4244" r:id="rId48"/>
    <p:sldId id="4245" r:id="rId49"/>
    <p:sldId id="4246" r:id="rId50"/>
    <p:sldId id="3626" r:id="rId51"/>
    <p:sldId id="3647" r:id="rId52"/>
    <p:sldId id="2016" r:id="rId53"/>
    <p:sldId id="3709" r:id="rId54"/>
    <p:sldId id="3710" r:id="rId55"/>
    <p:sldId id="3714" r:id="rId56"/>
    <p:sldId id="3715" r:id="rId57"/>
    <p:sldId id="3716" r:id="rId58"/>
    <p:sldId id="3717" r:id="rId59"/>
    <p:sldId id="3718" r:id="rId60"/>
    <p:sldId id="3719" r:id="rId61"/>
    <p:sldId id="2031" r:id="rId62"/>
    <p:sldId id="2032" r:id="rId63"/>
    <p:sldId id="2033" r:id="rId64"/>
    <p:sldId id="2034" r:id="rId65"/>
    <p:sldId id="2035" r:id="rId66"/>
    <p:sldId id="2036" r:id="rId67"/>
    <p:sldId id="2037" r:id="rId68"/>
    <p:sldId id="2038" r:id="rId69"/>
    <p:sldId id="2039" r:id="rId70"/>
    <p:sldId id="3720" r:id="rId71"/>
    <p:sldId id="2041" r:id="rId72"/>
    <p:sldId id="3510" r:id="rId73"/>
    <p:sldId id="3511" r:id="rId74"/>
    <p:sldId id="2044" r:id="rId75"/>
    <p:sldId id="3512" r:id="rId76"/>
    <p:sldId id="3513" r:id="rId77"/>
    <p:sldId id="2047" r:id="rId78"/>
    <p:sldId id="2048" r:id="rId79"/>
    <p:sldId id="3622" r:id="rId80"/>
    <p:sldId id="3721" r:id="rId81"/>
    <p:sldId id="3722" r:id="rId82"/>
    <p:sldId id="3723" r:id="rId83"/>
    <p:sldId id="3724" r:id="rId84"/>
    <p:sldId id="3725" r:id="rId85"/>
    <p:sldId id="3726" r:id="rId86"/>
    <p:sldId id="3727" r:id="rId87"/>
    <p:sldId id="3728" r:id="rId88"/>
    <p:sldId id="3729" r:id="rId89"/>
    <p:sldId id="3610" r:id="rId90"/>
    <p:sldId id="3611" r:id="rId91"/>
    <p:sldId id="3612" r:id="rId92"/>
    <p:sldId id="3613" r:id="rId93"/>
    <p:sldId id="3614" r:id="rId94"/>
    <p:sldId id="3609" r:id="rId9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8" autoAdjust="0"/>
    <p:restoredTop sz="94270" autoAdjust="0"/>
  </p:normalViewPr>
  <p:slideViewPr>
    <p:cSldViewPr snapToGrid="0">
      <p:cViewPr varScale="1">
        <p:scale>
          <a:sx n="118" d="100"/>
          <a:sy n="118" d="100"/>
        </p:scale>
        <p:origin x="5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0AB0-3411-FE1D-FA3C-DC08C1FF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8553F5-D9EE-581C-6006-B6E8F9780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7DFF02-AE2E-9AEC-3E66-C5368742C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0E25F-D28D-40D8-8417-0980602E5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7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3472-73E3-9EEE-CB00-7C9A2358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3FABA-122B-2247-E906-EA7047B91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8134E2-FE68-60BB-9AA9-106188152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05BD3-A849-C88C-54CD-E9709314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5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581A-30E3-313C-D080-B434D772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6518D6-A83A-0E9A-70A7-AD25290B2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F80A96-1ADF-134A-8773-FADBFCDD0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D1D45-58BB-F3BE-8A95-F352546EC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0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72C6-1F25-17B1-8659-B7EBF7256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35AABD-5849-57AE-45CD-D07E1C93E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195C58-F6D3-73EB-EC5D-940FAA928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2CD7-6B92-77FA-CAD8-6FD7A1748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51F5-5A68-7343-7DBB-E2B7BF22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86D669-77D0-2579-AAAC-68D02208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FBBB4A-A7C0-BF6E-E1FD-84198F30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AE46B-3AB2-8D86-CB2C-24039E4FA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44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17168-ABE8-BF27-2A68-5553267E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321F0F-4005-F559-BDC1-F7E5F5CCF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F69464-BE73-7DE5-CC0A-85EA739D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86F3F-8D72-4928-356E-40C37A47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2AAD-D091-0552-73C7-CBDF28C1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10E909-C815-92F3-0B2A-6B375B71C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E154E7-C0EC-951E-B720-AAA678373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526622-24E1-3212-B171-CEC42D6E4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1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2A7F-D686-504F-DD7D-ACA176EF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C31381-B393-674E-71BC-92173CC0F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6305B8-3786-9FF0-262A-54E83D68C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BD726F-D0D5-4E6B-0D5B-1283E30AE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40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333B-7B13-D31C-02CF-138763C2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4F454D-80C8-29D3-E6BD-8F07775FB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4F7211-6B5D-B1B9-C0B8-45D514B34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7B4102-A365-2FF1-657B-DA42D6DC2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71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0D10-90E9-6E3F-D5A9-1392EAF1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09336-5EFD-7F12-D83D-DB59234E4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C1743-EE1A-D866-6E53-7BFA085E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9DD58-6E28-418E-BEB9-4BCCD0D0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9F9-D60F-0404-57C0-7797B795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40CD05-3439-6597-3031-6A6D14DE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A06C9-1F92-DBB6-8CAF-3469217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00433-845C-4FAC-CF55-AF3E392C3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3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F1DE-BD8D-9202-7139-E1EDA073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51D689-0EAF-2CBE-595E-77D912F5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8BBCF-1919-7C28-8364-C6B5CBBC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85A57-A23D-6756-5883-C80159D7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FC95-8C0F-9018-5572-CE8F83EE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3E37E9-7433-8704-2529-6C10EF277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89BBF6-7E37-62E4-2EA1-FDE582961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E2884-70D2-96B5-2FA1-3F74186F5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49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6DEA-B557-DBE5-CC05-898B9C3E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D467D3-B250-69CD-4DC6-823DAEF47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FFCC7A-B2EF-AF31-5254-A7ACBD811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C5A8C7-7D35-45CC-BC70-55433740D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7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4D1DD-24A1-4C15-1180-F4AE5C2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DAD2686-8612-C481-4B3B-52BEA8A07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27B537-E1A8-4392-3815-B79FD40AB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FA23B-C312-933F-302B-6AD17D672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74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D2E4-64D9-2D0E-A5F1-E8E37E96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0BD60A-AD8D-2729-DA7F-14D7A9580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35DC87-1B08-1B71-CCF9-F8F0E85A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BCDAC2-C844-F629-380D-F227A4417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9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1A00-B550-5381-D3C3-DF8FE1749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9B79AE-CC1A-5128-22F1-F13C6F995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FC9269-F1C0-CDF3-7D61-79683488D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8BAF4D-BEDD-B0FC-5769-394474E37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723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F92D7-FE46-BE07-DCB3-968C8853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CA383F-A873-8DC0-A047-2498D4AE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4730B1-1B12-7F44-82B2-96A80715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D9DDB-CE9D-1773-75C0-CA526CB8E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248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B1B7-5692-C228-1AD6-DC6DED2C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1FD74-75F9-3CEA-82A4-A547347B5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F0FB58-879D-5B60-ED33-D5882115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ED4D8-53EB-6405-FB09-4BDAABF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9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F03-A1FC-D5B9-3B96-F7D053E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7545DC-7A71-C49C-1037-39C13D32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10C7E-906A-23FF-A887-68C7D7934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FEF45-BCDD-31F1-D2EF-887493A8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967D-E8B6-CE63-A0EF-262334F4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67CB39-7127-6459-4D24-7897A5FF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9F4848-917F-6518-E0F4-DF83A0E66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9417D-1DE0-5DDA-9B94-84283619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4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33B71-A38A-B978-6DB1-BB16CBF7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7094F2-3AEB-4DB5-1DEE-188370354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7023AF-AA4C-E1F1-DB48-A35E261BE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462378-4E69-8837-D534-F42560E20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218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34A3-FD16-080B-EF07-532CAC4C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CD2412-7055-EA4D-129C-41FB6E87F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A7686C-BB60-31CF-E57E-02D4C065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105794-98D1-0E61-2D48-8A1C3BA1B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04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AE80-2252-8D5D-F526-CA2F0C7E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77706A-497F-C8FD-B8EC-326299F96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0DDA23-7116-3837-9BC3-D3063E7E7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A2C05B-CC5C-03AB-954B-805A0DC15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424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06765-727E-C084-32F5-0E365735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858FF7-4862-FB9A-5DF4-5C16C02A8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C5EE75-FB3F-F2C6-550E-AC00C4A28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677068-5D6C-0F02-9542-2DE0D48D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3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E39C-FFF3-EDD8-3F10-F2EA6FAD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F16FD0-A10B-1BE6-1600-BB16BE431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B061C-8263-4438-CB52-1F0A75D94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5DA771-CDBB-EB79-DFDA-757E5107C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3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D2B3B-DA66-8731-4302-9A97559A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FAA948-9C60-E88D-D310-0B26A9175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92D41A-3D18-3B1C-BEAB-4A71A1C4E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F48B04-BF30-3482-7FBC-613173EA6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46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8B443-D566-4573-1A44-9EE92698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680DE-35C9-3EEC-9B0B-D8BC00483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D21517-5FA6-EEB8-10E1-E8D283434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0F01A5-B286-07C3-76BA-20C308E00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24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D867D-6EE9-AC5F-D6F5-7F2A04C6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E92E2-E376-3D57-E57F-AD26727C3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ABD1C4-6C74-EABF-BE58-160BE54F0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6EA416-4655-F003-8EA0-909452565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F5E4-AC3C-0FC3-5DDB-68AC0157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FDABCC-9293-B26D-DE3E-EE74E7BF2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0DB9C3-E085-E3E6-7760-721B7CD7B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435948-79BA-FABE-DD27-96CAE72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36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2BC6-C86C-C870-F6A4-13C62450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E321B0-BD1C-B01B-97C6-83205FF64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A79C59-95E3-D92C-8504-441B51424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148AF1-DEFF-C898-B9E5-DCB3783C1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03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62F3-0996-8ACB-F280-9A73D5BE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07147C-F5CF-3E51-85BE-269FD90A9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9B0FFE-CB32-3668-C8CB-AA3A6B8DD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FE6563-2D39-6810-518C-8AEC3D531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8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1676-BAF0-444E-1C07-9CEE81F8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392D0A-3A68-2AF8-99C0-4D0A2FBFA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8FE913-4FAD-B1CA-636C-6104A2AB2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CDF373-530A-9BE5-7CBA-E6485715D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7" Type="http://schemas.openxmlformats.org/officeDocument/2006/relationships/image" Target="../media/image2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p3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media" Target="../media/media29.mp3"/><Relationship Id="rId7" Type="http://schemas.openxmlformats.org/officeDocument/2006/relationships/image" Target="../media/image2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9.mp3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media" Target="../media/media30.mp3"/><Relationship Id="rId7" Type="http://schemas.openxmlformats.org/officeDocument/2006/relationships/image" Target="../media/image2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0.mp3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No.4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助動詞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can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助動詞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can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450A-511E-58D1-3C12-E21C5A487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067815-16E8-3EF1-A09E-FFF212082A3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23E7DD-702A-287D-3F9A-E8F785F6BD3D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B9735-A284-2436-BF1F-F95BD0BFEEF6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D86C17FC-4E8F-A848-BB94-7D602C5AB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2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7FAC-402F-F54B-3350-32F88D12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0706F6-044C-DB97-FFC5-7334ABA5E9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3FF30C-AAF5-D4C9-E02E-E7156611660C}"/>
              </a:ext>
            </a:extLst>
          </p:cNvPr>
          <p:cNvSpPr txBox="1"/>
          <p:nvPr/>
        </p:nvSpPr>
        <p:spPr>
          <a:xfrm>
            <a:off x="385929" y="2917321"/>
            <a:ext cx="83721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91B9E99F-9898-9DF5-99D9-C871D605D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0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B600-7B0A-96AC-7D96-C753647E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C85EA4-5C56-803F-BE3E-C7D552A24E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BAB85D-3FF2-1DD6-712F-510C79FED137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F85E58C7-CFD9-7ADC-0D36-DC6EC3080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75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4450-B448-7F9B-0852-3CE8C1E28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8D2854-A1CA-D7CE-5D69-7AFC80495EF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4480B1-81D4-1499-0D8E-748FA21259C9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35F3FE-C5CA-CD2F-A8DC-9B245DDEDF02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0269218F-FF9E-F9D5-92A6-3F60CE397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40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CA4-476A-91A3-70C0-834A294C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D42F9E-ABAF-5653-1BAF-4204A20966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12DA97-D78A-D3B8-96AC-DCF5E5387BF4}"/>
              </a:ext>
            </a:extLst>
          </p:cNvPr>
          <p:cNvSpPr txBox="1"/>
          <p:nvPr/>
        </p:nvSpPr>
        <p:spPr>
          <a:xfrm>
            <a:off x="644785" y="2917321"/>
            <a:ext cx="78544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A83EF2B1-B7C7-C2D6-21AD-19C94199D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724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5604-46DD-9BB2-BECB-7D194232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5D8D86-B488-F4C9-11CF-C1CE431D47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241311-F2AF-04D7-0A5D-B09C039C891A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8CE29152-0080-458A-F744-4E3E39E25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19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BDEEA-1E4E-CA1F-C11A-4A3CBED1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3898B6F-426E-2E7F-9267-E433F0DC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488" b="45948"/>
          <a:stretch/>
        </p:blipFill>
        <p:spPr>
          <a:xfrm>
            <a:off x="243757" y="1022216"/>
            <a:ext cx="8646211" cy="68299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373B70-B9EC-2C67-2EEE-0B213F4C50D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7211E-589B-B3AE-1890-8675F626E43C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can’t swim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は助動詞で、「できない」という意味をもちます。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0714332-D10D-8CBC-0D00-0C61F7AAD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631040-622A-87BA-8760-ACC5FB4F1F37}"/>
              </a:ext>
            </a:extLst>
          </p:cNvPr>
          <p:cNvSpPr txBox="1"/>
          <p:nvPr/>
        </p:nvSpPr>
        <p:spPr>
          <a:xfrm>
            <a:off x="1032443" y="1753299"/>
            <a:ext cx="284327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私は泳ぐことができません。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143378489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F895-C0BB-A949-364D-D38E9759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7FB24B-0BDE-1927-BC5B-9383DE8B7A9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B31954-D502-3167-82CC-5DA00C158F75}"/>
              </a:ext>
            </a:extLst>
          </p:cNvPr>
          <p:cNvSpPr txBox="1"/>
          <p:nvPr/>
        </p:nvSpPr>
        <p:spPr>
          <a:xfrm>
            <a:off x="2345353" y="4636321"/>
            <a:ext cx="45610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swim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A153F-E7CF-86B9-2D8D-8DC537CAFCBB}"/>
              </a:ext>
            </a:extLst>
          </p:cNvPr>
          <p:cNvSpPr txBox="1"/>
          <p:nvPr/>
        </p:nvSpPr>
        <p:spPr>
          <a:xfrm>
            <a:off x="445983" y="1292918"/>
            <a:ext cx="825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59A482A5-607A-CB85-2567-428C2D654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40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E20A-D649-83CF-DCBA-AB7A24A3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E33187-70DE-2530-C2F0-CAFBEFA9AF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680F8-1E9F-F52B-A29D-356079D49AEA}"/>
              </a:ext>
            </a:extLst>
          </p:cNvPr>
          <p:cNvSpPr txBox="1"/>
          <p:nvPr/>
        </p:nvSpPr>
        <p:spPr>
          <a:xfrm>
            <a:off x="2060182" y="2917321"/>
            <a:ext cx="50236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swim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5C0079C4-85DC-446A-290A-9AE77FBB1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88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C718E4-4DAB-9B64-B4A7-849C7591A224}"/>
              </a:ext>
            </a:extLst>
          </p:cNvPr>
          <p:cNvSpPr/>
          <p:nvPr/>
        </p:nvSpPr>
        <p:spPr>
          <a:xfrm>
            <a:off x="834473" y="5326691"/>
            <a:ext cx="678837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3F719C1-6690-DBBF-9514-529DEF93B3A6}"/>
              </a:ext>
            </a:extLst>
          </p:cNvPr>
          <p:cNvSpPr/>
          <p:nvPr/>
        </p:nvSpPr>
        <p:spPr>
          <a:xfrm>
            <a:off x="566059" y="5712158"/>
            <a:ext cx="2339512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D6AEEA-2C07-85EC-7208-A26E78A34D44}"/>
              </a:ext>
            </a:extLst>
          </p:cNvPr>
          <p:cNvSpPr/>
          <p:nvPr/>
        </p:nvSpPr>
        <p:spPr>
          <a:xfrm>
            <a:off x="834473" y="4234205"/>
            <a:ext cx="458356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BA984F-0C0A-1092-67B5-DCD63FE00858}"/>
              </a:ext>
            </a:extLst>
          </p:cNvPr>
          <p:cNvSpPr/>
          <p:nvPr/>
        </p:nvSpPr>
        <p:spPr>
          <a:xfrm>
            <a:off x="566058" y="4619672"/>
            <a:ext cx="345901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122137"/>
            <a:ext cx="592827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507604"/>
            <a:ext cx="492986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66057" y="2418556"/>
            <a:ext cx="68506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8" y="1640292"/>
            <a:ext cx="481169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66057" y="2025759"/>
            <a:ext cx="528653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P.12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603468"/>
            <a:ext cx="794430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「～することができる」という意味を表す。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主語が何であっても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のあとは動詞の原形を使う。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・否定文は、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〈can’t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］＋動詞の原形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「～することができない」という意味。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・疑問文は、主語の前に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を出す。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答えの文でも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・疑問詞ではじまる疑問文は、疑問詞のあとに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疑問文を続ける。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68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190A4-E3AC-5B4C-71B3-949BDC4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F4541E-C2D4-B5D1-6424-3DFBA25A47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53A386-EF98-5F4A-6885-E9175BAEFAEF}"/>
              </a:ext>
            </a:extLst>
          </p:cNvPr>
          <p:cNvSpPr txBox="1"/>
          <p:nvPr/>
        </p:nvSpPr>
        <p:spPr>
          <a:xfrm>
            <a:off x="445989" y="2875002"/>
            <a:ext cx="825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C11A6C99-04F7-DFC2-DAEF-47ED420EB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90597-DCCE-0134-68F4-63553F8C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C48933-7851-84D7-366B-75EBCE5DA5E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5E99F8-2BF9-7CD1-842E-C397FA230DE0}"/>
              </a:ext>
            </a:extLst>
          </p:cNvPr>
          <p:cNvSpPr txBox="1"/>
          <p:nvPr/>
        </p:nvSpPr>
        <p:spPr>
          <a:xfrm>
            <a:off x="2651853" y="4636321"/>
            <a:ext cx="38402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ski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E9F938-8EF9-3E3E-43D4-3EED775FF060}"/>
              </a:ext>
            </a:extLst>
          </p:cNvPr>
          <p:cNvSpPr txBox="1"/>
          <p:nvPr/>
        </p:nvSpPr>
        <p:spPr>
          <a:xfrm>
            <a:off x="943754" y="851854"/>
            <a:ext cx="7256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スキーをする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A418D819-DD5F-6C80-392A-FCE39C759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68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1BC7-9DCF-34C3-A4D8-6C367FB8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A164DF-0B46-ACC2-969C-9FA6A6D69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F33565-13D9-FC5C-D6EE-DFE32949FEF7}"/>
              </a:ext>
            </a:extLst>
          </p:cNvPr>
          <p:cNvSpPr txBox="1"/>
          <p:nvPr/>
        </p:nvSpPr>
        <p:spPr>
          <a:xfrm>
            <a:off x="2060182" y="2917321"/>
            <a:ext cx="50236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400BCB30-1216-A0F9-A09C-66E9AE67C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38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6B13-331F-7365-8F3E-A978B252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05E13C-1B15-BCC8-4793-A69DBDDFF2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6C5F1F-CDC1-581B-38A5-E611B13DF580}"/>
              </a:ext>
            </a:extLst>
          </p:cNvPr>
          <p:cNvSpPr txBox="1"/>
          <p:nvPr/>
        </p:nvSpPr>
        <p:spPr>
          <a:xfrm>
            <a:off x="943754" y="2321004"/>
            <a:ext cx="7256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スキーをする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4A056C69-BEF9-56B6-C319-6151B5120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1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6830-EB39-EAC4-4AFF-C57B9355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14F02B-FFBE-B5DB-6985-A5FEF7A1BF0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B0301B-6342-59D3-A8EC-6D20E170610A}"/>
              </a:ext>
            </a:extLst>
          </p:cNvPr>
          <p:cNvSpPr txBox="1"/>
          <p:nvPr/>
        </p:nvSpPr>
        <p:spPr>
          <a:xfrm>
            <a:off x="1766990" y="4636321"/>
            <a:ext cx="56100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fast.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1AADA7-400B-28DE-1146-43A390FB4770}"/>
              </a:ext>
            </a:extLst>
          </p:cNvPr>
          <p:cNvSpPr txBox="1"/>
          <p:nvPr/>
        </p:nvSpPr>
        <p:spPr>
          <a:xfrm>
            <a:off x="531044" y="841097"/>
            <a:ext cx="8236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D3D7B5A0-E9DC-EADD-F828-3D9F63639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49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3E58-1921-E344-D268-3DBAEC77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ABC500-A35B-11A0-470B-4517B9900E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C85B0C-6E9F-FA14-AC77-5665B09909C1}"/>
              </a:ext>
            </a:extLst>
          </p:cNvPr>
          <p:cNvSpPr txBox="1"/>
          <p:nvPr/>
        </p:nvSpPr>
        <p:spPr>
          <a:xfrm>
            <a:off x="1286907" y="2917321"/>
            <a:ext cx="65701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fast.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636AB58F-46EE-53B3-6C8A-EAF6E92A8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14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99AF-1739-875A-3BC5-900F6824D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9B7622-F26C-9199-1683-398F332237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987A67-9B97-AE4C-0CF4-2331B4750799}"/>
              </a:ext>
            </a:extLst>
          </p:cNvPr>
          <p:cNvSpPr txBox="1"/>
          <p:nvPr/>
        </p:nvSpPr>
        <p:spPr>
          <a:xfrm>
            <a:off x="453780" y="2321004"/>
            <a:ext cx="8236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A5560754-2E47-423D-AD20-D124A15DE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04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CC08-070B-8613-748B-F4E915EC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DAC860-6F12-4554-C8B6-04B1A871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9388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B9EB17-A2E9-A163-CEE8-E235CE9E7EF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4ADA83-FE77-2A0E-27DC-71F0BED5CD3D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ride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主語の前に置くことで疑問文になり、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「～できますか？」という意味をもちます。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78C7EC-F608-9695-509B-89F9A613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546A9F-BF1E-3574-0FD1-176911DBEA62}"/>
              </a:ext>
            </a:extLst>
          </p:cNvPr>
          <p:cNvSpPr txBox="1"/>
          <p:nvPr/>
        </p:nvSpPr>
        <p:spPr>
          <a:xfrm>
            <a:off x="1032443" y="1987417"/>
            <a:ext cx="411839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あなたは自転車に乗ることができますか。</a:t>
            </a:r>
          </a:p>
        </p:txBody>
      </p:sp>
    </p:spTree>
    <p:extLst>
      <p:ext uri="{BB962C8B-B14F-4D97-AF65-F5344CB8AC3E}">
        <p14:creationId xmlns:p14="http://schemas.microsoft.com/office/powerpoint/2010/main" val="421748121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F02F-90D4-443A-2C74-1CE4CE9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2E804-B43E-26FB-5F86-319FF428253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6CD69-42CF-AFF3-32BD-B67C6A581A7D}"/>
              </a:ext>
            </a:extLst>
          </p:cNvPr>
          <p:cNvSpPr txBox="1"/>
          <p:nvPr/>
        </p:nvSpPr>
        <p:spPr>
          <a:xfrm>
            <a:off x="1016484" y="4636321"/>
            <a:ext cx="71110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CC2A28-6A15-9051-35D8-E108D290A011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1652016F-1C0D-82A0-A553-9C27EEBC7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CF3AD2-3190-A5F7-AE9F-B1357489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2"/>
            <a:ext cx="8646211" cy="4689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4_01_kihon">
            <a:hlinkClick r:id="" action="ppaction://media"/>
            <a:extLst>
              <a:ext uri="{FF2B5EF4-FFF2-40B4-BE49-F238E27FC236}">
                <a16:creationId xmlns:a16="http://schemas.microsoft.com/office/drawing/2014/main" id="{649E788E-BBD6-DC9E-6050-CFBED4270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00" y="245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41ED-93BD-4138-C985-1F74488C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E183E-EC22-7E60-6292-0FFF71CA2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82EB7-D9BD-9628-ADC5-B42186080514}"/>
              </a:ext>
            </a:extLst>
          </p:cNvPr>
          <p:cNvSpPr txBox="1"/>
          <p:nvPr/>
        </p:nvSpPr>
        <p:spPr>
          <a:xfrm>
            <a:off x="626576" y="2917321"/>
            <a:ext cx="78908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C2A95BAA-20D6-7621-CCD7-96E1A1362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1D1C-A72D-B325-047F-683BA80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6C997-1014-A678-0A5E-A1D2B0762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3B9144-BCC0-03E3-9521-6B30ECEC9FC7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07AFD6B7-C7FC-5874-47EA-86A03C2EA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4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A4355-FB74-2FF6-75ED-D4C6C690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63A52E-EB5D-B88A-B057-04E7858DD5E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E21799-4317-0587-389F-4F6B5558BC5A}"/>
              </a:ext>
            </a:extLst>
          </p:cNvPr>
          <p:cNvSpPr txBox="1"/>
          <p:nvPr/>
        </p:nvSpPr>
        <p:spPr>
          <a:xfrm>
            <a:off x="2283253" y="4128490"/>
            <a:ext cx="45774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unicycle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2CE4DF-B848-949A-5607-4B48A2553BFD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一輪車に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2FFFA917-A2D0-D62E-6546-570E164BE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08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C80F-C45A-E496-E227-75000272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569E22-E2A4-DD9D-512A-5C2FD189CB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B5EB56-E66D-1B88-EDD7-90CA3802C167}"/>
              </a:ext>
            </a:extLst>
          </p:cNvPr>
          <p:cNvSpPr txBox="1"/>
          <p:nvPr/>
        </p:nvSpPr>
        <p:spPr>
          <a:xfrm>
            <a:off x="1765570" y="2409490"/>
            <a:ext cx="56128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unicycle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0F80BB74-EA37-E141-4617-23E668809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84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061C-4201-AAE3-D6A2-617823AB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103D20-D022-C737-A60E-5DA8EBFB8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DBADE1-9BD5-1069-4284-EADD2DB30AEF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一輪車に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3B0EA15D-79DB-CA32-8257-EF23A6887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0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E5AF2-6D99-543F-3884-71767C68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C086B1-1985-3A6C-2D4E-61573A3CCC0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37EEB8-1E32-87BA-8763-3886D589F6F6}"/>
              </a:ext>
            </a:extLst>
          </p:cNvPr>
          <p:cNvSpPr txBox="1"/>
          <p:nvPr/>
        </p:nvSpPr>
        <p:spPr>
          <a:xfrm>
            <a:off x="1017912" y="4636321"/>
            <a:ext cx="710817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A384FB-9914-81DB-7B1D-2CF0C56C2300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12FE28EB-F3F4-166F-73AB-D44E79546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58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5EFE-D70E-68BD-CC97-055AA1A2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A22AA1-18C8-1C0A-AE5E-6435059492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7D72FC-1B56-23A6-40D7-D957546D9528}"/>
              </a:ext>
            </a:extLst>
          </p:cNvPr>
          <p:cNvSpPr txBox="1"/>
          <p:nvPr/>
        </p:nvSpPr>
        <p:spPr>
          <a:xfrm>
            <a:off x="390622" y="2917321"/>
            <a:ext cx="83627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A2D7B5EE-0170-D331-155B-B8DBEB3B6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28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F9AC8-8ADB-D547-1956-7BE72CF9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E1BB2A-56CE-4D71-7D06-57D6C4A26C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34CC8F-2A30-A464-7D53-5FDB075DF4ED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48F81A45-4450-A92B-7D1C-D55B698BE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55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A66A-EB24-E393-D64B-2A337DE8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D39ABAF-48F4-3A80-5819-84883C2E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98154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285B4-AFA5-36F2-1F2C-44ED4588FFC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EC7808-66F5-C0EC-603A-4A1334D6D593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fireworks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は時間をたずねる疑問詞で、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の時期を尋ねています。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6644E74-6BBA-5661-A7DE-35CDB07F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8CE35A-6B3C-FFB4-780C-40BB3FA7A871}"/>
              </a:ext>
            </a:extLst>
          </p:cNvPr>
          <p:cNvSpPr txBox="1"/>
          <p:nvPr/>
        </p:nvSpPr>
        <p:spPr>
          <a:xfrm>
            <a:off x="1032443" y="1995548"/>
            <a:ext cx="43449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あなたはいつ花火を見ることができますか。</a:t>
            </a:r>
          </a:p>
        </p:txBody>
      </p:sp>
    </p:spTree>
    <p:extLst>
      <p:ext uri="{BB962C8B-B14F-4D97-AF65-F5344CB8AC3E}">
        <p14:creationId xmlns:p14="http://schemas.microsoft.com/office/powerpoint/2010/main" val="81219159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B51B-CC35-006A-AAC2-DA7F6091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00F50E-D06B-DB84-3694-6ED0F76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107298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D44AE8-EDCA-D54B-3F33-37769235130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51FDE-C4B4-98A3-B663-89B88BBFB641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Friday night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「作業着として」という意味をもち、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created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can see fireworks on Friday night.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から主語や動詞が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省略された形です。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14CC656-36F2-25BA-8B84-9E93E7531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985E8B-8495-3C4E-B3AD-E325E440C4BE}"/>
              </a:ext>
            </a:extLst>
          </p:cNvPr>
          <p:cNvSpPr txBox="1"/>
          <p:nvPr/>
        </p:nvSpPr>
        <p:spPr>
          <a:xfrm>
            <a:off x="5108422" y="1753299"/>
            <a:ext cx="19131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金曜日の夜です。</a:t>
            </a:r>
          </a:p>
        </p:txBody>
      </p:sp>
    </p:spTree>
    <p:extLst>
      <p:ext uri="{BB962C8B-B14F-4D97-AF65-F5344CB8AC3E}">
        <p14:creationId xmlns:p14="http://schemas.microsoft.com/office/powerpoint/2010/main" val="24261152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510-9757-F05F-CE77-0525B239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E66A2-B236-4ADB-7EF9-F1D02B7A341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DC381E-A88B-E71B-BFCE-6E06FC065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C9E913-7FAB-55C2-D245-DA8B094C6B7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1458B-A11F-6FDF-5A97-674FDB35CA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554071C-2347-D5D7-0580-0A97A51D20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929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D4D6-3E99-2D28-F622-E4FF502C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BE58C-06B9-1E66-AC35-B0BB530DF40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BF2B-FEEA-F8C7-02D5-6EF24245E995}"/>
              </a:ext>
            </a:extLst>
          </p:cNvPr>
          <p:cNvSpPr txBox="1"/>
          <p:nvPr/>
        </p:nvSpPr>
        <p:spPr>
          <a:xfrm>
            <a:off x="1102658" y="4128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fireworks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2767C-BD1F-88DF-7349-D765689BDA18}"/>
              </a:ext>
            </a:extLst>
          </p:cNvPr>
          <p:cNvSpPr txBox="1"/>
          <p:nvPr/>
        </p:nvSpPr>
        <p:spPr>
          <a:xfrm>
            <a:off x="1102658" y="6663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花火を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2FD36E27-4FC1-258C-168F-ECD0F438B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5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BE5-C694-87A4-D547-B8EC4599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DF4205-B246-2021-3E63-07A4836D4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504405-0B93-BFE8-8DB3-FE9A53A69991}"/>
              </a:ext>
            </a:extLst>
          </p:cNvPr>
          <p:cNvSpPr txBox="1"/>
          <p:nvPr/>
        </p:nvSpPr>
        <p:spPr>
          <a:xfrm>
            <a:off x="1102658" y="2409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fireworks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7FBBF979-49A4-CBA5-9B33-FE5845267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55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F682-F167-2AAD-2FF5-93DCB723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86209-5FBC-CF5E-F0CB-28EB21E821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DE8C79-28E5-9378-E46E-1BC4F1BFF109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花火を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C94DE7C1-DFD6-138D-42A3-953D2B512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8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EFF3-7521-6140-4771-31B0E6F1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AAF473-2267-96E7-C6B1-DBBB2C4ACF4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42DBA2-135A-CEF2-6AEB-38B6D7EA513C}"/>
              </a:ext>
            </a:extLst>
          </p:cNvPr>
          <p:cNvSpPr txBox="1"/>
          <p:nvPr/>
        </p:nvSpPr>
        <p:spPr>
          <a:xfrm>
            <a:off x="1102658" y="4128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9A97D3-ECA6-9827-2391-548C7598FE81}"/>
              </a:ext>
            </a:extLst>
          </p:cNvPr>
          <p:cNvSpPr txBox="1"/>
          <p:nvPr/>
        </p:nvSpPr>
        <p:spPr>
          <a:xfrm>
            <a:off x="1102658" y="6663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4F7106BD-1D74-2EF9-EBDD-A8C97FAA2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9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225E-DDED-E2C0-758D-F8D94A53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75D7D8-C0D9-6CFA-851D-3AFCCB32C5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6D0E22-E441-8EF2-A7A3-BC2167A4A439}"/>
              </a:ext>
            </a:extLst>
          </p:cNvPr>
          <p:cNvSpPr txBox="1"/>
          <p:nvPr/>
        </p:nvSpPr>
        <p:spPr>
          <a:xfrm>
            <a:off x="594359" y="2409490"/>
            <a:ext cx="79552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BBE58958-F45C-33AF-EF60-CBBDAC597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57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6E9FE-EAE1-A688-E4E9-BAA04FAD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03FF62-8D28-2057-5D29-6C56326E92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ECDC8D-737E-8D7C-0125-194EF17E0805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BB661AC8-5985-0A0A-C412-1AACD44EA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91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06863-F8A6-DEEA-CBFC-3193738D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8E24A9-DE22-1617-07E8-1475C006973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9719CC-F2AE-092C-4A1C-514F8222C70E}"/>
              </a:ext>
            </a:extLst>
          </p:cNvPr>
          <p:cNvSpPr txBox="1"/>
          <p:nvPr/>
        </p:nvSpPr>
        <p:spPr>
          <a:xfrm>
            <a:off x="1288228" y="4128490"/>
            <a:ext cx="65675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88533C-AAEF-62F3-0447-3583B275C6BA}"/>
              </a:ext>
            </a:extLst>
          </p:cNvPr>
          <p:cNvSpPr txBox="1"/>
          <p:nvPr/>
        </p:nvSpPr>
        <p:spPr>
          <a:xfrm>
            <a:off x="1102657" y="9601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192D750E-C368-5933-33DB-7B1279FE2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90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E4C4-6DEF-3738-F5FD-6FC1456AB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07A026-8407-5EDC-F98E-907CF1E3F0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021686-6EC8-A93C-4491-DE11F0BE78D7}"/>
              </a:ext>
            </a:extLst>
          </p:cNvPr>
          <p:cNvSpPr txBox="1"/>
          <p:nvPr/>
        </p:nvSpPr>
        <p:spPr>
          <a:xfrm>
            <a:off x="652182" y="2409490"/>
            <a:ext cx="78396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524F1939-3D1E-F1F3-C62B-F9693D071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04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42858-CEDB-F398-79F8-42F02244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11FB94-F66C-1D3C-C38C-9A0318942C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95648A-4FE4-9AA9-748D-E3FE9BAFFFC7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8E86A879-0802-F5D8-CA37-ED50B3F08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98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DE891B8-595F-D509-5312-DCA17D5C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98" b="60512"/>
          <a:stretch/>
        </p:blipFill>
        <p:spPr>
          <a:xfrm>
            <a:off x="243757" y="1022217"/>
            <a:ext cx="8646211" cy="73108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は助動詞で、「～できる」という意味をもちます。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53299"/>
            <a:ext cx="340533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私はギターをひくことができます。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1378F8-4619-48F6-ACD3-BA2D7387DD1C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（楽器など）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を演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奏する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1_play">
            <a:hlinkClick r:id="" action="ppaction://media"/>
            <a:extLst>
              <a:ext uri="{FF2B5EF4-FFF2-40B4-BE49-F238E27FC236}">
                <a16:creationId xmlns:a16="http://schemas.microsoft.com/office/drawing/2014/main" id="{B1FEDC14-3E0B-49C6-BDD8-253268F70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98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927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1_play">
            <a:hlinkClick r:id="" action="ppaction://media"/>
            <a:extLst>
              <a:ext uri="{FF2B5EF4-FFF2-40B4-BE49-F238E27FC236}">
                <a16:creationId xmlns:a16="http://schemas.microsoft.com/office/drawing/2014/main" id="{5E0BD7D0-353B-4A78-A22F-9C9588E1F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98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07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8FFDF1-4067-46CE-8493-37927FE1303D}"/>
              </a:ext>
            </a:extLst>
          </p:cNvPr>
          <p:cNvSpPr txBox="1"/>
          <p:nvPr/>
        </p:nvSpPr>
        <p:spPr>
          <a:xfrm>
            <a:off x="815009" y="2028617"/>
            <a:ext cx="75139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（楽器など）</a:t>
            </a:r>
            <a:endParaRPr kumimoji="1" lang="en-US" altLang="ja-JP" sz="8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を演</a:t>
            </a:r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奏する</a:t>
            </a:r>
          </a:p>
        </p:txBody>
      </p:sp>
      <p:pic>
        <p:nvPicPr>
          <p:cNvPr id="5" name="G1_L20_kihon_v1_play">
            <a:hlinkClick r:id="" action="ppaction://media"/>
            <a:extLst>
              <a:ext uri="{FF2B5EF4-FFF2-40B4-BE49-F238E27FC236}">
                <a16:creationId xmlns:a16="http://schemas.microsoft.com/office/drawing/2014/main" id="{51166F0D-E9EC-4590-B0B5-875C9738C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98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804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1A03B39-7080-40EC-A1F7-8CB8814BEFD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泳ぐ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20_kihon_v3_swim">
            <a:hlinkClick r:id="" action="ppaction://media"/>
            <a:extLst>
              <a:ext uri="{FF2B5EF4-FFF2-40B4-BE49-F238E27FC236}">
                <a16:creationId xmlns:a16="http://schemas.microsoft.com/office/drawing/2014/main" id="{5E960EE8-8325-43DF-A296-18B5EBB41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8075" y="815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480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4887" y="2105561"/>
            <a:ext cx="7474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swim</a:t>
            </a:r>
            <a:endParaRPr kumimoji="1" lang="ja-JP" altLang="en-US" sz="1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20_kihon_v3_swim">
            <a:hlinkClick r:id="" action="ppaction://media"/>
            <a:extLst>
              <a:ext uri="{FF2B5EF4-FFF2-40B4-BE49-F238E27FC236}">
                <a16:creationId xmlns:a16="http://schemas.microsoft.com/office/drawing/2014/main" id="{E5BEF3FC-E29B-4DEA-9D0A-D4F4D185A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8075" y="815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5595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20_kihon_v3_swim">
            <a:hlinkClick r:id="" action="ppaction://media"/>
            <a:extLst>
              <a:ext uri="{FF2B5EF4-FFF2-40B4-BE49-F238E27FC236}">
                <a16:creationId xmlns:a16="http://schemas.microsoft.com/office/drawing/2014/main" id="{449829B5-E842-4DDF-B408-B8FB3E2C8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8075" y="815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18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9443E2-34E4-458A-8154-3163CF3ED076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6B035C5-1978-4913-B2F5-3B4AFB5DF38F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103BCE6-3975-4B79-B22C-7229E6831731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に乗る</a:t>
              </a:r>
            </a:p>
          </p:txBody>
        </p:sp>
      </p:grpSp>
      <p:pic>
        <p:nvPicPr>
          <p:cNvPr id="2" name="G1_L20_kihon_v4_ride">
            <a:hlinkClick r:id="" action="ppaction://media"/>
            <a:extLst>
              <a:ext uri="{FF2B5EF4-FFF2-40B4-BE49-F238E27FC236}">
                <a16:creationId xmlns:a16="http://schemas.microsoft.com/office/drawing/2014/main" id="{45C427A0-2CC8-4A42-96BE-DED1D532E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857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397565" y="2105561"/>
            <a:ext cx="83488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20_kihon_v4_ride">
            <a:hlinkClick r:id="" action="ppaction://media"/>
            <a:extLst>
              <a:ext uri="{FF2B5EF4-FFF2-40B4-BE49-F238E27FC236}">
                <a16:creationId xmlns:a16="http://schemas.microsoft.com/office/drawing/2014/main" id="{0BDFBAE6-AB2A-4FE8-B159-B61A2DC78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946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2C27EB-DB6C-4F77-8DFB-E87C1719E799}"/>
              </a:ext>
            </a:extLst>
          </p:cNvPr>
          <p:cNvSpPr txBox="1"/>
          <p:nvPr/>
        </p:nvSpPr>
        <p:spPr>
          <a:xfrm>
            <a:off x="206477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に乗る</a:t>
            </a:r>
          </a:p>
        </p:txBody>
      </p:sp>
      <p:pic>
        <p:nvPicPr>
          <p:cNvPr id="5" name="G1_L20_kihon_v4_ride">
            <a:hlinkClick r:id="" action="ppaction://media"/>
            <a:extLst>
              <a:ext uri="{FF2B5EF4-FFF2-40B4-BE49-F238E27FC236}">
                <a16:creationId xmlns:a16="http://schemas.microsoft.com/office/drawing/2014/main" id="{D4ACC7D1-0E35-4E26-AE4D-3BAC99B8E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97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593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6488276-9DCE-406D-B566-77AAACE059AB}"/>
              </a:ext>
            </a:extLst>
          </p:cNvPr>
          <p:cNvGrpSpPr/>
          <p:nvPr/>
        </p:nvGrpSpPr>
        <p:grpSpPr>
          <a:xfrm>
            <a:off x="569844" y="1636202"/>
            <a:ext cx="8004314" cy="3585596"/>
            <a:chOff x="569844" y="1991699"/>
            <a:chExt cx="8004314" cy="358559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9844" y="1991699"/>
              <a:ext cx="800431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自転車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020417" y="4007635"/>
              <a:ext cx="7103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5_bike">
            <a:hlinkClick r:id="" action="ppaction://media"/>
            <a:extLst>
              <a:ext uri="{FF2B5EF4-FFF2-40B4-BE49-F238E27FC236}">
                <a16:creationId xmlns:a16="http://schemas.microsoft.com/office/drawing/2014/main" id="{AE978C86-6B10-4CF2-BA52-339B5D82A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1425" y="1558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45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bike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5_bike">
            <a:hlinkClick r:id="" action="ppaction://media"/>
            <a:extLst>
              <a:ext uri="{FF2B5EF4-FFF2-40B4-BE49-F238E27FC236}">
                <a16:creationId xmlns:a16="http://schemas.microsoft.com/office/drawing/2014/main" id="{DD59E7A7-2C92-431C-A166-D2D588ABA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1425" y="1558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4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F58E3-678B-44D5-97B3-F302299FD318}"/>
              </a:ext>
            </a:extLst>
          </p:cNvPr>
          <p:cNvSpPr txBox="1"/>
          <p:nvPr/>
        </p:nvSpPr>
        <p:spPr>
          <a:xfrm>
            <a:off x="569844" y="2421032"/>
            <a:ext cx="80043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5_bike">
            <a:hlinkClick r:id="" action="ppaction://media"/>
            <a:extLst>
              <a:ext uri="{FF2B5EF4-FFF2-40B4-BE49-F238E27FC236}">
                <a16:creationId xmlns:a16="http://schemas.microsoft.com/office/drawing/2014/main" id="{C254DA22-29EB-4B5B-8F35-CEDFC958D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1425" y="1558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94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1A03B39-7080-40EC-A1F7-8CB8814BEFD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20_kihon_v6_when">
            <a:hlinkClick r:id="" action="ppaction://media"/>
            <a:extLst>
              <a:ext uri="{FF2B5EF4-FFF2-40B4-BE49-F238E27FC236}">
                <a16:creationId xmlns:a16="http://schemas.microsoft.com/office/drawing/2014/main" id="{AE117592-9A5A-48D0-96DF-FE40E809F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9525" y="1406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382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4887" y="2105561"/>
            <a:ext cx="7474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20_kihon_v6_when">
            <a:hlinkClick r:id="" action="ppaction://media"/>
            <a:extLst>
              <a:ext uri="{FF2B5EF4-FFF2-40B4-BE49-F238E27FC236}">
                <a16:creationId xmlns:a16="http://schemas.microsoft.com/office/drawing/2014/main" id="{AEED8D45-D75C-4E6A-B059-8A577BEEB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9525" y="1406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053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20_kihon_v6_when">
            <a:hlinkClick r:id="" action="ppaction://media"/>
            <a:extLst>
              <a:ext uri="{FF2B5EF4-FFF2-40B4-BE49-F238E27FC236}">
                <a16:creationId xmlns:a16="http://schemas.microsoft.com/office/drawing/2014/main" id="{1124A772-98B5-47A8-8D0C-C79BF1F27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9525" y="1406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312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9443E2-34E4-458A-8154-3163CF3ED076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6B035C5-1978-4913-B2F5-3B4AFB5DF38F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103BCE6-3975-4B79-B22C-7229E6831731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を見る</a:t>
              </a:r>
            </a:p>
          </p:txBody>
        </p:sp>
      </p:grpSp>
      <p:pic>
        <p:nvPicPr>
          <p:cNvPr id="3" name="G1_L20_kihon_v7_see">
            <a:hlinkClick r:id="" action="ppaction://media"/>
            <a:extLst>
              <a:ext uri="{FF2B5EF4-FFF2-40B4-BE49-F238E27FC236}">
                <a16:creationId xmlns:a16="http://schemas.microsoft.com/office/drawing/2014/main" id="{25F44604-FD50-42D5-91AD-0F01136B0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3775" y="91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205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397565" y="2105561"/>
            <a:ext cx="83488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7_see">
            <a:hlinkClick r:id="" action="ppaction://media"/>
            <a:extLst>
              <a:ext uri="{FF2B5EF4-FFF2-40B4-BE49-F238E27FC236}">
                <a16:creationId xmlns:a16="http://schemas.microsoft.com/office/drawing/2014/main" id="{E3C24AAE-2B62-4D4D-BC16-50EC4597D1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3775" y="91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06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2C27EB-DB6C-4F77-8DFB-E87C1719E799}"/>
              </a:ext>
            </a:extLst>
          </p:cNvPr>
          <p:cNvSpPr txBox="1"/>
          <p:nvPr/>
        </p:nvSpPr>
        <p:spPr>
          <a:xfrm>
            <a:off x="206477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を見る</a:t>
            </a:r>
          </a:p>
        </p:txBody>
      </p:sp>
      <p:pic>
        <p:nvPicPr>
          <p:cNvPr id="6" name="G1_L20_kihon_v7_see">
            <a:hlinkClick r:id="" action="ppaction://media"/>
            <a:extLst>
              <a:ext uri="{FF2B5EF4-FFF2-40B4-BE49-F238E27FC236}">
                <a16:creationId xmlns:a16="http://schemas.microsoft.com/office/drawing/2014/main" id="{E9194989-046F-4405-ACCE-6C02E98C4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3775" y="91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709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165EA383-BF32-0629-C8E1-06DD40E23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1A03B39-7080-40EC-A1F7-8CB8814BEFD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942975" y="4007635"/>
              <a:ext cx="7258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花火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8_firework">
            <a:hlinkClick r:id="" action="ppaction://media"/>
            <a:extLst>
              <a:ext uri="{FF2B5EF4-FFF2-40B4-BE49-F238E27FC236}">
                <a16:creationId xmlns:a16="http://schemas.microsoft.com/office/drawing/2014/main" id="{AA0B15E1-E40B-4636-A839-6BE29FFCA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6175" y="125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268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4887" y="2497976"/>
            <a:ext cx="7474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firework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8_firework">
            <a:hlinkClick r:id="" action="ppaction://media"/>
            <a:extLst>
              <a:ext uri="{FF2B5EF4-FFF2-40B4-BE49-F238E27FC236}">
                <a16:creationId xmlns:a16="http://schemas.microsoft.com/office/drawing/2014/main" id="{F14F860D-558F-4889-B7A8-25ACF6F2D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6175" y="125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995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花火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20_kihon_v8_firework">
            <a:hlinkClick r:id="" action="ppaction://media"/>
            <a:extLst>
              <a:ext uri="{FF2B5EF4-FFF2-40B4-BE49-F238E27FC236}">
                <a16:creationId xmlns:a16="http://schemas.microsoft.com/office/drawing/2014/main" id="{4DD9F110-6379-4672-8C5A-C298599CA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6175" y="125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616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6BEF14-8B2A-4E4F-9A89-E3FE13ECA38D}"/>
              </a:ext>
            </a:extLst>
          </p:cNvPr>
          <p:cNvGrpSpPr/>
          <p:nvPr/>
        </p:nvGrpSpPr>
        <p:grpSpPr>
          <a:xfrm>
            <a:off x="206478" y="1636202"/>
            <a:ext cx="8731046" cy="3585596"/>
            <a:chOff x="206478" y="1991699"/>
            <a:chExt cx="8731046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1991699"/>
              <a:ext cx="873104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金曜日</a:t>
              </a:r>
            </a:p>
          </p:txBody>
        </p:sp>
      </p:grpSp>
      <p:pic>
        <p:nvPicPr>
          <p:cNvPr id="4" name="G1_L20_kihon_v9_Friday">
            <a:hlinkClick r:id="" action="ppaction://media"/>
            <a:extLst>
              <a:ext uri="{FF2B5EF4-FFF2-40B4-BE49-F238E27FC236}">
                <a16:creationId xmlns:a16="http://schemas.microsoft.com/office/drawing/2014/main" id="{67EB25FD-7CE7-44E7-AAE4-54BFF60D2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997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802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636104" y="2421032"/>
            <a:ext cx="78717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Friday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9_Friday">
            <a:hlinkClick r:id="" action="ppaction://media"/>
            <a:extLst>
              <a:ext uri="{FF2B5EF4-FFF2-40B4-BE49-F238E27FC236}">
                <a16:creationId xmlns:a16="http://schemas.microsoft.com/office/drawing/2014/main" id="{49F95106-22C0-486D-90D5-39C6AC3EE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997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551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6259E-A92E-4E46-A99B-06C7BE67617D}"/>
              </a:ext>
            </a:extLst>
          </p:cNvPr>
          <p:cNvSpPr txBox="1"/>
          <p:nvPr/>
        </p:nvSpPr>
        <p:spPr>
          <a:xfrm>
            <a:off x="206478" y="2421032"/>
            <a:ext cx="87310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金曜日</a:t>
            </a:r>
          </a:p>
        </p:txBody>
      </p:sp>
      <p:pic>
        <p:nvPicPr>
          <p:cNvPr id="7" name="G1_L20_kihon_v9_Friday">
            <a:hlinkClick r:id="" action="ppaction://media"/>
            <a:extLst>
              <a:ext uri="{FF2B5EF4-FFF2-40B4-BE49-F238E27FC236}">
                <a16:creationId xmlns:a16="http://schemas.microsoft.com/office/drawing/2014/main" id="{191CFE2E-99AE-4E84-9EBF-515BC0F99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997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597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5E754BD-CB42-4495-ADFC-F9A22B103890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夜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10_night">
            <a:hlinkClick r:id="" action="ppaction://media"/>
            <a:extLst>
              <a:ext uri="{FF2B5EF4-FFF2-40B4-BE49-F238E27FC236}">
                <a16:creationId xmlns:a16="http://schemas.microsoft.com/office/drawing/2014/main" id="{2A97C0A9-996E-4EC2-AF8C-CEBCD3B9C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6175" y="134937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B92DFAD-B8E8-6588-425D-96B3C2CFA67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385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900" y="2105561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night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0_kihon_v10_night">
            <a:hlinkClick r:id="" action="ppaction://media"/>
            <a:extLst>
              <a:ext uri="{FF2B5EF4-FFF2-40B4-BE49-F238E27FC236}">
                <a16:creationId xmlns:a16="http://schemas.microsoft.com/office/drawing/2014/main" id="{81DF6851-26FB-4101-901E-0F8B9DC1F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6175" y="13493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5BE4D9C-2798-F531-FA59-97C0CFFBD2F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857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20_kihon_v10_night">
            <a:hlinkClick r:id="" action="ppaction://media"/>
            <a:extLst>
              <a:ext uri="{FF2B5EF4-FFF2-40B4-BE49-F238E27FC236}">
                <a16:creationId xmlns:a16="http://schemas.microsoft.com/office/drawing/2014/main" id="{F9F1B420-73C4-4599-A62A-D9DA72DF3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6175" y="1349375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44C03475-5078-84F3-6A3F-23206CBDFF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B467772-290D-2937-83BA-7AFF4CA663A1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04326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492CFA-3339-1CDB-A620-63B38837953D}"/>
              </a:ext>
            </a:extLst>
          </p:cNvPr>
          <p:cNvSpPr txBox="1"/>
          <p:nvPr/>
        </p:nvSpPr>
        <p:spPr>
          <a:xfrm>
            <a:off x="588978" y="2917321"/>
            <a:ext cx="796604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5CF198CA-7A79-22F1-9D42-F1FA0CE33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AA164-7339-13C6-133D-9C473310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05355C-984D-4981-49F7-905D5397C83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CDAA0A-80A7-ECBD-053E-4107DED3CC0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EAC9F4-29C0-5A4F-F2CB-847EB7414FA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ADAA4E2-CB4D-3928-0C5C-90467067C092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F900F55-AC76-4EC9-052C-82BBE650E003}"/>
                </a:ext>
              </a:extLst>
            </p:cNvPr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（楽器など）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を演</a:t>
              </a:r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奏する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07348C4-BC1A-E596-C29A-7D78EA06CFCC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play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1_play">
            <a:hlinkClick r:id="" action="ppaction://media"/>
            <a:extLst>
              <a:ext uri="{FF2B5EF4-FFF2-40B4-BE49-F238E27FC236}">
                <a16:creationId xmlns:a16="http://schemas.microsoft.com/office/drawing/2014/main" id="{6D2F803F-2D7C-5160-E791-C5F5CDF1F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70025" y="9874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98B25C-4E76-CA74-3BE1-78277E555AF9}"/>
              </a:ext>
            </a:extLst>
          </p:cNvPr>
          <p:cNvSpPr/>
          <p:nvPr/>
        </p:nvSpPr>
        <p:spPr>
          <a:xfrm flipH="1">
            <a:off x="3256730" y="3809648"/>
            <a:ext cx="266782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170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36A5C-ED59-C3BF-C659-A15A7BD8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616374-D5C8-F269-CFC0-AA4BD2DB7A2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468CDE-75B9-A29E-2664-4700AEE2F08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CE4D17-AB15-67E1-413A-66EF87E27A2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680B96B-94F0-E81E-F8BC-157C0A691C4E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1458688-EE69-90DB-27EC-A7C6EB2EF2EC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swim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C75E70D-5E64-AB97-473A-C134BADB309E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泳ぐ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20_kihon_v3_swim">
            <a:hlinkClick r:id="" action="ppaction://media"/>
            <a:extLst>
              <a:ext uri="{FF2B5EF4-FFF2-40B4-BE49-F238E27FC236}">
                <a16:creationId xmlns:a16="http://schemas.microsoft.com/office/drawing/2014/main" id="{C2F86136-331B-075D-9118-25EF2109B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8075" y="8159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5E0835-E028-85B7-6964-02E9BB882613}"/>
              </a:ext>
            </a:extLst>
          </p:cNvPr>
          <p:cNvSpPr/>
          <p:nvPr/>
        </p:nvSpPr>
        <p:spPr>
          <a:xfrm flipH="1">
            <a:off x="2876550" y="3524854"/>
            <a:ext cx="340746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7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398C3-DC73-22A0-4C9C-CC3723DF0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CBCF79-803C-F1EF-B90B-014F93059F7F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E378CF-83F5-FD35-412B-FECD3525104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1F5F8A-A180-69E4-A6B9-0066A992386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BFDD752-F4A3-7BEC-6143-04A67B226B02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2B71A26-9420-2789-C08C-3699E0CE3250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ride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C11FF82-7DD5-3453-2BAA-9B0E906B1093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に乗る</a:t>
              </a:r>
            </a:p>
          </p:txBody>
        </p:sp>
      </p:grpSp>
      <p:pic>
        <p:nvPicPr>
          <p:cNvPr id="2" name="G1_L20_kihon_v4_ride">
            <a:hlinkClick r:id="" action="ppaction://media"/>
            <a:extLst>
              <a:ext uri="{FF2B5EF4-FFF2-40B4-BE49-F238E27FC236}">
                <a16:creationId xmlns:a16="http://schemas.microsoft.com/office/drawing/2014/main" id="{86DF7496-6ACB-D872-2E87-CD58A9770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4275" y="1597025"/>
            <a:ext cx="609600" cy="609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DB7082-BB2D-5254-D863-AFF4B406278C}"/>
              </a:ext>
            </a:extLst>
          </p:cNvPr>
          <p:cNvSpPr/>
          <p:nvPr/>
        </p:nvSpPr>
        <p:spPr>
          <a:xfrm flipH="1">
            <a:off x="3342753" y="3318254"/>
            <a:ext cx="245797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66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4E3D6-D75C-F2AE-E3DD-531377F8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907204-21A0-222B-35B3-3DB5CA14F5A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000E7D-B8A7-1390-60CC-D366C3F1A99A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A33FE9-8CB9-E48F-7331-DAA290AF9F9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CD208A0-E3E0-C75A-97B1-49AAA5C3A1F8}"/>
              </a:ext>
            </a:extLst>
          </p:cNvPr>
          <p:cNvGrpSpPr/>
          <p:nvPr/>
        </p:nvGrpSpPr>
        <p:grpSpPr>
          <a:xfrm>
            <a:off x="569844" y="1636202"/>
            <a:ext cx="8004314" cy="3585596"/>
            <a:chOff x="569844" y="1991699"/>
            <a:chExt cx="8004314" cy="35855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6992FCC-1F75-D810-14D1-7EA994420DE8}"/>
                </a:ext>
              </a:extLst>
            </p:cNvPr>
            <p:cNvSpPr txBox="1"/>
            <p:nvPr/>
          </p:nvSpPr>
          <p:spPr>
            <a:xfrm>
              <a:off x="569844" y="1991699"/>
              <a:ext cx="800431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自転車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B09C35F-3985-2A47-1879-4358959711E0}"/>
                </a:ext>
              </a:extLst>
            </p:cNvPr>
            <p:cNvSpPr txBox="1"/>
            <p:nvPr/>
          </p:nvSpPr>
          <p:spPr>
            <a:xfrm>
              <a:off x="1020417" y="4007635"/>
              <a:ext cx="71031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bike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5_bike">
            <a:hlinkClick r:id="" action="ppaction://media"/>
            <a:extLst>
              <a:ext uri="{FF2B5EF4-FFF2-40B4-BE49-F238E27FC236}">
                <a16:creationId xmlns:a16="http://schemas.microsoft.com/office/drawing/2014/main" id="{80998E3E-D97E-E96D-78D7-94AECBFEE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41425" y="15589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51367B-E899-94FF-3BF9-EBCF8C009DAC}"/>
              </a:ext>
            </a:extLst>
          </p:cNvPr>
          <p:cNvSpPr/>
          <p:nvPr/>
        </p:nvSpPr>
        <p:spPr>
          <a:xfrm flipH="1">
            <a:off x="3240583" y="3524854"/>
            <a:ext cx="263634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29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99F9C-307D-2518-BC80-68C48F294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773AFA7-D805-F244-C995-BC88E73DFFF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8B1603-1117-5403-16A8-D48F67DEFDE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7ABAF0-C0BD-B0C9-314C-3FE842FBDBF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A376DA3-5249-473C-94A6-FDD44ADEBE96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02EE1BC-BCD9-447B-8D48-3C35BA0298D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when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3BF71B5-1B8F-D3DD-EE32-4A491690E5EA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1_L20_kihon_v6_when">
            <a:hlinkClick r:id="" action="ppaction://media"/>
            <a:extLst>
              <a:ext uri="{FF2B5EF4-FFF2-40B4-BE49-F238E27FC236}">
                <a16:creationId xmlns:a16="http://schemas.microsoft.com/office/drawing/2014/main" id="{89525E8E-E04E-C299-920C-604AA3845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9525" y="14065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C478C1-9842-22EF-58DD-432176283D44}"/>
              </a:ext>
            </a:extLst>
          </p:cNvPr>
          <p:cNvSpPr/>
          <p:nvPr/>
        </p:nvSpPr>
        <p:spPr>
          <a:xfrm flipH="1">
            <a:off x="2804500" y="3524854"/>
            <a:ext cx="35010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28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BFC00-1FA3-E5A4-1A64-702C769D0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1893B-F623-D925-2BCB-4CC1594C802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EAD25E-FE7B-336F-DCC6-F9A46F65F58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F8A5BE-6DA1-B22A-C9A7-7C3E217B057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1DA9E76-6AF9-F69A-4CF3-4696FC1F7656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F6C757-5B28-F10C-C5A6-49D15C13167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see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A4F7712-4884-7DFA-3E70-FE56333CA206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を見る</a:t>
              </a:r>
            </a:p>
          </p:txBody>
        </p:sp>
      </p:grpSp>
      <p:pic>
        <p:nvPicPr>
          <p:cNvPr id="3" name="G1_L20_kihon_v7_see">
            <a:hlinkClick r:id="" action="ppaction://media"/>
            <a:extLst>
              <a:ext uri="{FF2B5EF4-FFF2-40B4-BE49-F238E27FC236}">
                <a16:creationId xmlns:a16="http://schemas.microsoft.com/office/drawing/2014/main" id="{75BEC654-6FA6-78D9-E55C-4821FB654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3775" y="911225"/>
            <a:ext cx="609600" cy="609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2D9923-CB7D-AE44-9FF0-F9E2247A18F4}"/>
              </a:ext>
            </a:extLst>
          </p:cNvPr>
          <p:cNvSpPr/>
          <p:nvPr/>
        </p:nvSpPr>
        <p:spPr>
          <a:xfrm flipH="1">
            <a:off x="3476625" y="3524854"/>
            <a:ext cx="219294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710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57545-90D0-6EBD-6137-9D305F671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219925-F75D-69C6-B933-7F6D7B4FBFF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1BA350-6145-1AB0-5120-2644436DFCC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6290EF-C767-F9C1-6481-420A42F10CF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56D0E8B-9F82-5791-D5A7-A66068B26A0B}"/>
              </a:ext>
            </a:extLst>
          </p:cNvPr>
          <p:cNvGrpSpPr/>
          <p:nvPr/>
        </p:nvGrpSpPr>
        <p:grpSpPr>
          <a:xfrm>
            <a:off x="523875" y="1536175"/>
            <a:ext cx="8096250" cy="3785651"/>
            <a:chOff x="523875" y="1791644"/>
            <a:chExt cx="8096250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1E8C27B-2157-77BA-3F51-4FBB9D7A296E}"/>
                </a:ext>
              </a:extLst>
            </p:cNvPr>
            <p:cNvSpPr txBox="1"/>
            <p:nvPr/>
          </p:nvSpPr>
          <p:spPr>
            <a:xfrm>
              <a:off x="523875" y="4007635"/>
              <a:ext cx="8096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firework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E588584-885D-DCA9-A9E6-BD06BD048BCE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花火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8_firework">
            <a:hlinkClick r:id="" action="ppaction://media"/>
            <a:extLst>
              <a:ext uri="{FF2B5EF4-FFF2-40B4-BE49-F238E27FC236}">
                <a16:creationId xmlns:a16="http://schemas.microsoft.com/office/drawing/2014/main" id="{69556E33-EFBB-5921-558C-E978A3802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6175" y="12541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95B81E-230E-2532-FB1A-0FB0F788AD05}"/>
              </a:ext>
            </a:extLst>
          </p:cNvPr>
          <p:cNvSpPr/>
          <p:nvPr/>
        </p:nvSpPr>
        <p:spPr>
          <a:xfrm flipH="1">
            <a:off x="1840813" y="3524854"/>
            <a:ext cx="544581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595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19B5-5B8F-F8DF-58E5-3F4D98673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BFDDDF-B375-37F6-7696-798C52EB788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663C7C6-17D5-F09E-7A9B-06165AD24B53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BBC6DF-2DCE-77E9-3B94-C2BEB777C395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4CD0E64-2218-7325-9CB5-C3F2E16DE0C3}"/>
              </a:ext>
            </a:extLst>
          </p:cNvPr>
          <p:cNvGrpSpPr/>
          <p:nvPr/>
        </p:nvGrpSpPr>
        <p:grpSpPr>
          <a:xfrm>
            <a:off x="206478" y="1636202"/>
            <a:ext cx="8731046" cy="3585596"/>
            <a:chOff x="206478" y="1991699"/>
            <a:chExt cx="8731046" cy="3585596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87481BF-0D6F-2364-17A3-EC6B8B3A786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Friday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E44D63A-ABF1-6F73-47B5-03F9B6F383BC}"/>
                </a:ext>
              </a:extLst>
            </p:cNvPr>
            <p:cNvSpPr txBox="1"/>
            <p:nvPr/>
          </p:nvSpPr>
          <p:spPr>
            <a:xfrm>
              <a:off x="206478" y="1991699"/>
              <a:ext cx="873104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金曜日</a:t>
              </a:r>
            </a:p>
          </p:txBody>
        </p:sp>
      </p:grpSp>
      <p:pic>
        <p:nvPicPr>
          <p:cNvPr id="4" name="G1_L20_kihon_v9_Friday">
            <a:hlinkClick r:id="" action="ppaction://media"/>
            <a:extLst>
              <a:ext uri="{FF2B5EF4-FFF2-40B4-BE49-F238E27FC236}">
                <a16:creationId xmlns:a16="http://schemas.microsoft.com/office/drawing/2014/main" id="{33DBDEE6-35F6-7BD4-E9A3-93C2BB970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9975" y="5492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16672F-ED5F-0D0D-15AE-981E8EA142B3}"/>
              </a:ext>
            </a:extLst>
          </p:cNvPr>
          <p:cNvSpPr/>
          <p:nvPr/>
        </p:nvSpPr>
        <p:spPr>
          <a:xfrm flipH="1">
            <a:off x="2555188" y="3524854"/>
            <a:ext cx="4017061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1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7FC5-9C93-40A0-DD8F-6BE1D4C9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949913-B8C3-48F9-3E75-38D7C77D1F8E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E9710A-9FDA-8F2D-4ADB-98E1FBE5397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4E162B-43A3-0C66-C0C1-4C19B021787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CC1262-EC45-3AFD-D23E-25F019B40571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1337E1C-8288-19BF-81D3-F8C119339A0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night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BBB18FD-BA58-AD4D-FD7A-1F9BE837044A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夜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0_kihon_v10_night">
            <a:hlinkClick r:id="" action="ppaction://media"/>
            <a:extLst>
              <a:ext uri="{FF2B5EF4-FFF2-40B4-BE49-F238E27FC236}">
                <a16:creationId xmlns:a16="http://schemas.microsoft.com/office/drawing/2014/main" id="{E7D39491-07AB-F3ED-C9EB-53BD870F0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6175" y="134937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E3890C0-57A3-0294-8F7A-A837210D6099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3D6795-5150-2385-A76C-96431E44973D}"/>
              </a:ext>
            </a:extLst>
          </p:cNvPr>
          <p:cNvSpPr/>
          <p:nvPr/>
        </p:nvSpPr>
        <p:spPr>
          <a:xfrm flipH="1">
            <a:off x="2888564" y="3829050"/>
            <a:ext cx="335983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48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～することができます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852973-2338-EFF7-2041-FC15D9708BC1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BAA633E3-4338-D624-0EB0-209A086B9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71DDDB-6385-5CCC-CB0C-6EB0D9ED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775DB32-2084-0CA2-08ED-C5C5A92D8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566593" y="5717403"/>
            <a:ext cx="44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use     computer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346342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 sing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495756" y="4536635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swim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4_03_kihon_t_1">
            <a:hlinkClick r:id="" action="ppaction://media"/>
            <a:extLst>
              <a:ext uri="{FF2B5EF4-FFF2-40B4-BE49-F238E27FC236}">
                <a16:creationId xmlns:a16="http://schemas.microsoft.com/office/drawing/2014/main" id="{91FB937A-003E-B2CB-B312-C027DBA601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4641" y="1195388"/>
            <a:ext cx="406400" cy="406400"/>
          </a:xfrm>
          <a:prstGeom prst="rect">
            <a:avLst/>
          </a:prstGeom>
        </p:spPr>
      </p:pic>
      <p:pic>
        <p:nvPicPr>
          <p:cNvPr id="10" name="AS_G1_04_03_kihon_t_1">
            <a:hlinkClick r:id="" action="ppaction://media"/>
            <a:extLst>
              <a:ext uri="{FF2B5EF4-FFF2-40B4-BE49-F238E27FC236}">
                <a16:creationId xmlns:a16="http://schemas.microsoft.com/office/drawing/2014/main" id="{8A726975-7E7B-C9E2-516B-B87999E03C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4641" y="4990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E6E8E1-EC2D-4342-761B-C7D3C239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F126B4-4719-525F-3F6A-F01A4A3E8484}"/>
              </a:ext>
            </a:extLst>
          </p:cNvPr>
          <p:cNvSpPr txBox="1"/>
          <p:nvPr/>
        </p:nvSpPr>
        <p:spPr>
          <a:xfrm>
            <a:off x="1566593" y="5717403"/>
            <a:ext cx="44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use     computer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BDA0D-4E6B-0F65-A579-EB9584C30091}"/>
              </a:ext>
            </a:extLst>
          </p:cNvPr>
          <p:cNvSpPr txBox="1"/>
          <p:nvPr/>
        </p:nvSpPr>
        <p:spPr>
          <a:xfrm>
            <a:off x="1452213" y="3346342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 sing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1C1CA2-F7D7-D9F4-9C76-F3D0307CBAAC}"/>
              </a:ext>
            </a:extLst>
          </p:cNvPr>
          <p:cNvSpPr txBox="1"/>
          <p:nvPr/>
        </p:nvSpPr>
        <p:spPr>
          <a:xfrm>
            <a:off x="1495756" y="4536635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swim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D25CE7-B63A-AB09-C05E-40BF189F4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6" y="1382196"/>
            <a:ext cx="8853505" cy="27961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can ride a unicycle.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4_04_kihon_t_2">
            <a:hlinkClick r:id="" action="ppaction://media"/>
            <a:extLst>
              <a:ext uri="{FF2B5EF4-FFF2-40B4-BE49-F238E27FC236}">
                <a16:creationId xmlns:a16="http://schemas.microsoft.com/office/drawing/2014/main" id="{89EE6199-7C96-D845-1474-21AC2AB51B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0575" y="106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16032</TotalTime>
  <Words>1298</Words>
  <Application>Microsoft Office PowerPoint</Application>
  <PresentationFormat>画面に合わせる (4:3)</PresentationFormat>
  <Paragraphs>276</Paragraphs>
  <Slides>94</Slides>
  <Notes>36</Notes>
  <HiddenSlides>0</HiddenSlides>
  <MMClips>85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94</vt:i4>
      </vt:variant>
    </vt:vector>
  </HeadingPairs>
  <TitlesOfParts>
    <vt:vector size="10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2018</cp:revision>
  <cp:lastPrinted>2016-06-23T16:36:17Z</cp:lastPrinted>
  <dcterms:created xsi:type="dcterms:W3CDTF">2016-05-30T03:13:09Z</dcterms:created>
  <dcterms:modified xsi:type="dcterms:W3CDTF">2025-02-16T08:42:53Z</dcterms:modified>
</cp:coreProperties>
</file>