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2"/>
  </p:notesMasterIdLst>
  <p:handoutMasterIdLst>
    <p:handoutMasterId r:id="rId163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3726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3727" r:id="rId28"/>
    <p:sldId id="4170" r:id="rId29"/>
    <p:sldId id="4171" r:id="rId30"/>
    <p:sldId id="4172" r:id="rId31"/>
    <p:sldId id="4173" r:id="rId32"/>
    <p:sldId id="4174" r:id="rId33"/>
    <p:sldId id="4175" r:id="rId34"/>
    <p:sldId id="4176" r:id="rId35"/>
    <p:sldId id="4177" r:id="rId36"/>
    <p:sldId id="4178" r:id="rId37"/>
    <p:sldId id="4179" r:id="rId38"/>
    <p:sldId id="3626" r:id="rId39"/>
    <p:sldId id="3647" r:id="rId40"/>
    <p:sldId id="2127" r:id="rId41"/>
    <p:sldId id="2128" r:id="rId42"/>
    <p:sldId id="2129" r:id="rId43"/>
    <p:sldId id="2124" r:id="rId44"/>
    <p:sldId id="2125" r:id="rId45"/>
    <p:sldId id="2126" r:id="rId46"/>
    <p:sldId id="2199" r:id="rId47"/>
    <p:sldId id="2200" r:id="rId48"/>
    <p:sldId id="2201" r:id="rId49"/>
    <p:sldId id="2130" r:id="rId50"/>
    <p:sldId id="2131" r:id="rId51"/>
    <p:sldId id="2132" r:id="rId52"/>
    <p:sldId id="2133" r:id="rId53"/>
    <p:sldId id="2134" r:id="rId54"/>
    <p:sldId id="2135" r:id="rId55"/>
    <p:sldId id="2136" r:id="rId56"/>
    <p:sldId id="2137" r:id="rId57"/>
    <p:sldId id="2138" r:id="rId58"/>
    <p:sldId id="2139" r:id="rId59"/>
    <p:sldId id="2140" r:id="rId60"/>
    <p:sldId id="2141" r:id="rId61"/>
    <p:sldId id="2142" r:id="rId62"/>
    <p:sldId id="2143" r:id="rId63"/>
    <p:sldId id="2144" r:id="rId64"/>
    <p:sldId id="3622" r:id="rId65"/>
    <p:sldId id="3708" r:id="rId66"/>
    <p:sldId id="3709" r:id="rId67"/>
    <p:sldId id="3710" r:id="rId68"/>
    <p:sldId id="3711" r:id="rId69"/>
    <p:sldId id="3712" r:id="rId70"/>
    <p:sldId id="3713" r:id="rId71"/>
    <p:sldId id="3714" r:id="rId72"/>
    <p:sldId id="3715" r:id="rId73"/>
    <p:sldId id="3610" r:id="rId74"/>
    <p:sldId id="3611" r:id="rId75"/>
    <p:sldId id="3612" r:id="rId76"/>
    <p:sldId id="3613" r:id="rId77"/>
    <p:sldId id="3614" r:id="rId78"/>
    <p:sldId id="3623" r:id="rId79"/>
    <p:sldId id="3644" r:id="rId80"/>
    <p:sldId id="3524" r:id="rId81"/>
    <p:sldId id="3523" r:id="rId82"/>
    <p:sldId id="3624" r:id="rId83"/>
    <p:sldId id="3625" r:id="rId84"/>
    <p:sldId id="2169" r:id="rId85"/>
    <p:sldId id="2170" r:id="rId86"/>
    <p:sldId id="2171" r:id="rId87"/>
    <p:sldId id="2172" r:id="rId88"/>
    <p:sldId id="2173" r:id="rId89"/>
    <p:sldId id="2174" r:id="rId90"/>
    <p:sldId id="2175" r:id="rId91"/>
    <p:sldId id="2176" r:id="rId92"/>
    <p:sldId id="2177" r:id="rId93"/>
    <p:sldId id="2178" r:id="rId94"/>
    <p:sldId id="2179" r:id="rId95"/>
    <p:sldId id="2180" r:id="rId96"/>
    <p:sldId id="2181" r:id="rId97"/>
    <p:sldId id="2182" r:id="rId98"/>
    <p:sldId id="2183" r:id="rId99"/>
    <p:sldId id="2184" r:id="rId100"/>
    <p:sldId id="2185" r:id="rId101"/>
    <p:sldId id="2186" r:id="rId102"/>
    <p:sldId id="2187" r:id="rId103"/>
    <p:sldId id="2188" r:id="rId104"/>
    <p:sldId id="2189" r:id="rId105"/>
    <p:sldId id="2190" r:id="rId106"/>
    <p:sldId id="2191" r:id="rId107"/>
    <p:sldId id="2192" r:id="rId108"/>
    <p:sldId id="2193" r:id="rId109"/>
    <p:sldId id="2194" r:id="rId110"/>
    <p:sldId id="2195" r:id="rId111"/>
    <p:sldId id="2196" r:id="rId112"/>
    <p:sldId id="2197" r:id="rId113"/>
    <p:sldId id="2198" r:id="rId114"/>
    <p:sldId id="3646" r:id="rId115"/>
    <p:sldId id="3716" r:id="rId116"/>
    <p:sldId id="3717" r:id="rId117"/>
    <p:sldId id="3718" r:id="rId118"/>
    <p:sldId id="3719" r:id="rId119"/>
    <p:sldId id="3720" r:id="rId120"/>
    <p:sldId id="3721" r:id="rId121"/>
    <p:sldId id="3722" r:id="rId122"/>
    <p:sldId id="3723" r:id="rId123"/>
    <p:sldId id="3724" r:id="rId124"/>
    <p:sldId id="3725" r:id="rId125"/>
    <p:sldId id="3561" r:id="rId126"/>
    <p:sldId id="3562" r:id="rId127"/>
    <p:sldId id="3672" r:id="rId128"/>
    <p:sldId id="3728" r:id="rId129"/>
    <p:sldId id="3674" r:id="rId130"/>
    <p:sldId id="3729" r:id="rId131"/>
    <p:sldId id="3730" r:id="rId132"/>
    <p:sldId id="3731" r:id="rId133"/>
    <p:sldId id="3732" r:id="rId134"/>
    <p:sldId id="3734" r:id="rId135"/>
    <p:sldId id="3735" r:id="rId136"/>
    <p:sldId id="3736" r:id="rId137"/>
    <p:sldId id="3737" r:id="rId138"/>
    <p:sldId id="3661" r:id="rId139"/>
    <p:sldId id="3681" r:id="rId140"/>
    <p:sldId id="3563" r:id="rId141"/>
    <p:sldId id="3564" r:id="rId142"/>
    <p:sldId id="3565" r:id="rId143"/>
    <p:sldId id="3566" r:id="rId144"/>
    <p:sldId id="3567" r:id="rId145"/>
    <p:sldId id="3568" r:id="rId146"/>
    <p:sldId id="3569" r:id="rId147"/>
    <p:sldId id="3570" r:id="rId148"/>
    <p:sldId id="3573" r:id="rId149"/>
    <p:sldId id="3648" r:id="rId150"/>
    <p:sldId id="3577" r:id="rId151"/>
    <p:sldId id="3649" r:id="rId152"/>
    <p:sldId id="3650" r:id="rId153"/>
    <p:sldId id="3583" r:id="rId154"/>
    <p:sldId id="3587" r:id="rId155"/>
    <p:sldId id="3588" r:id="rId156"/>
    <p:sldId id="3589" r:id="rId157"/>
    <p:sldId id="3590" r:id="rId158"/>
    <p:sldId id="3655" r:id="rId159"/>
    <p:sldId id="3595" r:id="rId160"/>
    <p:sldId id="3609" r:id="rId16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9" autoAdjust="0"/>
    <p:restoredTop sz="94270" autoAdjust="0"/>
  </p:normalViewPr>
  <p:slideViewPr>
    <p:cSldViewPr snapToGrid="0">
      <p:cViewPr>
        <p:scale>
          <a:sx n="100" d="100"/>
          <a:sy n="100" d="100"/>
        </p:scale>
        <p:origin x="-796" y="440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B93F3-F908-3451-43B1-E687AAD3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A6BCE2-3595-FA93-EE8A-FE4344C56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2D7519-F9F1-56D0-C645-8C1D66525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D3517B-3473-5D45-A669-EEF257B6B1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019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F0645-CE7D-31D8-2987-241988C5B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180010-8BA1-E5AF-9F8D-18D651D2A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549456-069D-4C8D-BAB6-8C5D5D0FD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C0C02B-8F85-9B68-9050-73717A680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610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A51F8-3DFF-D296-ECD3-D2E47C9BA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5A40D8-E41A-9657-0D8C-497E8AC93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0C4F25-1479-9958-50B1-5C61F7989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D4AB3E-FBCF-9FBC-1796-753E50151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900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F1018-95B2-41CE-57D2-AF48FB1A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30F59D-19C8-4574-3622-922CE1D0B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58833D-186E-F902-7AA7-7A88FBE82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6AF86B-B5E5-18DC-DF06-9F1D1AE98F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760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CFF61-1038-CB29-7AFA-42782955F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94285A9-3D85-971B-FD8C-A78DED31A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FC9A14E-4D73-7D87-E140-31BBEC5A7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2312CD-E97C-287B-774B-85A99287A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774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F0DF8-AB64-1176-639D-B02843D40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491B136-5069-0B3E-7A39-715822212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477E189-053A-105B-C695-AA4BF88A2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9E0904-EBB4-6F8E-56A3-49AE35837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1766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387BE-3092-BB5C-4A61-5F06F264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C03C38-ADD1-4591-BB42-5D9802357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F4CA2C3-7041-D1F0-2984-739B54059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482A57-B21D-45BC-E0D5-B5C2244BC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2458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3A96D-D6B7-EFAE-D606-613B7995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C131C6D-0F61-979F-2654-1F28F2968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5D88746-BD2E-F06A-9C38-B3D0AA12E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BB4B85-587B-185E-42EF-190102BD9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343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E8EF-9B7B-7B06-CEE9-6595A687F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35A8BF-44F2-F958-D370-D784879DC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9BC583-0944-2CDB-D5BD-E515C354C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092262-7442-BF26-88D5-597474F6F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837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13021-7610-3E9B-DA4E-33E9E68B7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3067FAB-4975-0E39-98EA-86A5807DA0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03DD136-2CB1-D004-0F36-52B953D69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310337-3DC6-C246-AD7C-B45529CDC7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73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F3751-FA57-C462-3F83-83DF42723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0EA386-84DA-CE61-8586-8D4603074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C0CF0C-0EA1-F398-9BE6-0129CEE5F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46389F-7531-9BB4-23F7-B13FA3DC8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2198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9F0F5-7AD8-089C-518D-2CDD1D357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D2A58E-B9DD-908B-744E-9159E0BD4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B35ED69-2870-A17F-3B89-4D7D2F7A1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42EAF2-881E-221E-93AC-D43B59A7D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598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63496-BE29-39C0-C5F1-EE2624776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6D9C9C-A9BF-B592-75F4-924B1A4DE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3025A5-9CDB-353B-3F90-9B0923C2F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1D9CFE-CC8E-5B82-1200-4CE068B16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1099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82817-26D2-CF90-37EF-AB591D532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0624A67-0402-28EC-D82A-237640C23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AE6055-5BB6-7E2E-E3C7-059AEB9EF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3E3EC-E238-3AA8-B34A-27843FEFB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243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73939-1E06-2047-3524-0D1E56181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9813062-CE7C-3C50-8ABF-45F8B7BF4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384FF4-F109-3AF6-B300-3258A6283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E9C32A-DC9B-84C2-2C3C-83952D5A3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430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07A80-C24E-4683-A947-56B9D5FC4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DF1BE3-BB89-05FC-BB26-5FB376C97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6A87E21-6E82-1FD0-A539-A8270911C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E42802-3AB8-E5BF-26F9-235AB8F99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614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D9C31-7111-C37E-72D2-38826FE04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567358F-3E7F-52FF-5638-361AEC6B5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1E6422-F1B8-F459-B29A-2DBB30650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C79209-4B5A-0345-F709-3EAE39AB1B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895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037BB-38A5-931E-B049-D0CB80171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017F67-0F67-F1EC-5BFE-19B6F1F3B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911B98-876C-333E-068C-406C2DBDF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D4FEF5-70C5-FA2E-56F8-66903EABB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86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20100-F0EC-9EF1-EC06-888BE7E25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738AE5-6FDF-3D9A-3DF4-7B527A27A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3EFD166-4CC3-7B27-5347-53DF48647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722C3-15A2-F8CA-BA43-E853C832A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62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FBB73-B9D5-A334-BA7D-837F4FD4A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203F6A4-6727-3D11-6A15-C84944C31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43AF0C-B243-1717-25E2-706C775C9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8F9B02-9CD7-CF03-B4A2-209DD03D79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792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AA5C2-C51E-5570-4CCA-36A44F6BB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4CBF85-0D69-FDFD-2542-3266EA274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DC626D-922C-B1CC-DCB1-C62EFECFA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6E25FF-323A-4548-4EDA-055ACC449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051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5F79E-A893-0801-FF4F-0051D310B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D4F449-1BC6-7BA4-3037-34860A942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79CC3A-37D4-CA0F-3915-5783E8F3B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B0EE7D-68BB-1A29-DEB8-6D537F0C8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46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AC4E0-CD8F-FF72-703C-DB0E140A8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511872-FDA3-995C-EFD7-610B446CB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26A9B9-BE54-74F1-919C-A6E7F821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E759F0-DB07-93A9-E45E-0447223187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519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DB87D-C07E-2E52-6EA2-CBCDF9BCA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452C8C-F3BE-2EF6-3DC8-45DB67B92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B30E662-45E9-9245-67B8-249F5B9D5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29DC70-6960-B860-9C53-41BE9979B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85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p3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9.mp3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45.mp3"/><Relationship Id="rId11" Type="http://schemas.openxmlformats.org/officeDocument/2006/relationships/image" Target="../media/image10.png"/><Relationship Id="rId5" Type="http://schemas.microsoft.com/office/2007/relationships/media" Target="../media/media45.mp3"/><Relationship Id="rId10" Type="http://schemas.openxmlformats.org/officeDocument/2006/relationships/image" Target="../media/image9.png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7.mp3"/><Relationship Id="rId7" Type="http://schemas.openxmlformats.org/officeDocument/2006/relationships/image" Target="../media/image10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7.mp3"/><Relationship Id="rId9" Type="http://schemas.openxmlformats.org/officeDocument/2006/relationships/image" Target="../media/image2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9.mp3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49.mp3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p3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p3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8.mp3"/><Relationship Id="rId7" Type="http://schemas.openxmlformats.org/officeDocument/2006/relationships/image" Target="../media/image9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8.mp3"/><Relationship Id="rId9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No.6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助動詞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can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may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must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362F7-8477-19E7-9854-A3CB3695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0EF865-0A46-7BE9-7E68-1F1DBFE6A96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073672-3800-6D43-A2A7-E73ED5D757C7}"/>
              </a:ext>
            </a:extLst>
          </p:cNvPr>
          <p:cNvSpPr txBox="1"/>
          <p:nvPr/>
        </p:nvSpPr>
        <p:spPr>
          <a:xfrm>
            <a:off x="638056" y="4636321"/>
            <a:ext cx="786788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guitar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7AF8BA-B1FC-8AF9-C1D2-698DBD1259A7}"/>
              </a:ext>
            </a:extLst>
          </p:cNvPr>
          <p:cNvSpPr txBox="1"/>
          <p:nvPr/>
        </p:nvSpPr>
        <p:spPr>
          <a:xfrm>
            <a:off x="400269" y="622848"/>
            <a:ext cx="83434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ひくことが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could play  the guitar.">
            <a:hlinkClick r:id="" action="ppaction://media"/>
            <a:extLst>
              <a:ext uri="{FF2B5EF4-FFF2-40B4-BE49-F238E27FC236}">
                <a16:creationId xmlns:a16="http://schemas.microsoft.com/office/drawing/2014/main" id="{22CEC53E-AD2D-AF61-152A-195268C91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0675" y="103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637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035" y="2574920"/>
            <a:ext cx="87199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 there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reading_v6_over there">
            <a:hlinkClick r:id="" action="ppaction://media"/>
            <a:extLst>
              <a:ext uri="{FF2B5EF4-FFF2-40B4-BE49-F238E27FC236}">
                <a16:creationId xmlns:a16="http://schemas.microsoft.com/office/drawing/2014/main" id="{58FF2713-4815-436D-834D-C5F257ABA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97113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0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3_reading_v6_over there">
            <a:hlinkClick r:id="" action="ppaction://media"/>
            <a:extLst>
              <a:ext uri="{FF2B5EF4-FFF2-40B4-BE49-F238E27FC236}">
                <a16:creationId xmlns:a16="http://schemas.microsoft.com/office/drawing/2014/main" id="{B836E775-F62C-458B-A2BF-632804083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97113" y="13303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4FC42C-A3D5-849F-9F99-8529ED7C146A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あちらに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742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5875063-4DC3-4C96-BE8E-FF011B7AF3B9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100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7_hundred">
            <a:hlinkClick r:id="" action="ppaction://media"/>
            <a:extLst>
              <a:ext uri="{FF2B5EF4-FFF2-40B4-BE49-F238E27FC236}">
                <a16:creationId xmlns:a16="http://schemas.microsoft.com/office/drawing/2014/main" id="{CB2000DE-99C0-4ED7-9DFF-F2914B654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985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7078" y="2421032"/>
            <a:ext cx="818984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hundred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3_reading_v7_hundred">
            <a:hlinkClick r:id="" action="ppaction://media"/>
            <a:extLst>
              <a:ext uri="{FF2B5EF4-FFF2-40B4-BE49-F238E27FC236}">
                <a16:creationId xmlns:a16="http://schemas.microsoft.com/office/drawing/2014/main" id="{4526018A-B267-4FDB-9FBD-F9DADF4DC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80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</a:t>
            </a:r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</p:txBody>
      </p:sp>
      <p:pic>
        <p:nvPicPr>
          <p:cNvPr id="5" name="G2_L3_reading_v7_hundred">
            <a:hlinkClick r:id="" action="ppaction://media"/>
            <a:extLst>
              <a:ext uri="{FF2B5EF4-FFF2-40B4-BE49-F238E27FC236}">
                <a16:creationId xmlns:a16="http://schemas.microsoft.com/office/drawing/2014/main" id="{2A8F4B6F-F8A6-4B00-973E-05C0C326A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933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43D0D0-7FA9-4CBB-B2A3-AD8F50EEFB0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74057" y="4007635"/>
              <a:ext cx="6995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歴史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8_history">
            <a:hlinkClick r:id="" action="ppaction://media"/>
            <a:extLst>
              <a:ext uri="{FF2B5EF4-FFF2-40B4-BE49-F238E27FC236}">
                <a16:creationId xmlns:a16="http://schemas.microsoft.com/office/drawing/2014/main" id="{5094B26E-C372-4644-956C-273E0841D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642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82560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history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reading_v8_history">
            <a:hlinkClick r:id="" action="ppaction://media"/>
            <a:extLst>
              <a:ext uri="{FF2B5EF4-FFF2-40B4-BE49-F238E27FC236}">
                <a16:creationId xmlns:a16="http://schemas.microsoft.com/office/drawing/2014/main" id="{B2DF2618-527D-4B44-BD04-AB2EC984E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239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歴史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3_reading_v8_history">
            <a:hlinkClick r:id="" action="ppaction://media"/>
            <a:extLst>
              <a:ext uri="{FF2B5EF4-FFF2-40B4-BE49-F238E27FC236}">
                <a16:creationId xmlns:a16="http://schemas.microsoft.com/office/drawing/2014/main" id="{C4AD3BE9-EE57-4CAC-8ABB-252E45944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88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545CED-3C7C-4D73-9166-BE42FEEEC5F1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を覚えている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57943" y="4007635"/>
              <a:ext cx="72281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9_remember">
            <a:hlinkClick r:id="" action="ppaction://media"/>
            <a:extLst>
              <a:ext uri="{FF2B5EF4-FFF2-40B4-BE49-F238E27FC236}">
                <a16:creationId xmlns:a16="http://schemas.microsoft.com/office/drawing/2014/main" id="{77AB1168-8839-4843-986F-6FF93E72D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66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2587B0-D185-4428-B7A0-B7AC1833263A}"/>
              </a:ext>
            </a:extLst>
          </p:cNvPr>
          <p:cNvSpPr txBox="1"/>
          <p:nvPr/>
        </p:nvSpPr>
        <p:spPr>
          <a:xfrm>
            <a:off x="291548" y="2497976"/>
            <a:ext cx="8560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3_reading_v9_remember">
            <a:hlinkClick r:id="" action="ppaction://media"/>
            <a:extLst>
              <a:ext uri="{FF2B5EF4-FFF2-40B4-BE49-F238E27FC236}">
                <a16:creationId xmlns:a16="http://schemas.microsoft.com/office/drawing/2014/main" id="{9E7594FA-FB31-4C50-B835-FB5092DF4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62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7D4F2-9CD0-83A2-0CC9-97E685F76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51F5E0-33C0-8756-3A68-88208FC4A3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C14903-8059-B2E9-7E12-DEF7027F52A6}"/>
              </a:ext>
            </a:extLst>
          </p:cNvPr>
          <p:cNvSpPr txBox="1"/>
          <p:nvPr/>
        </p:nvSpPr>
        <p:spPr>
          <a:xfrm>
            <a:off x="2033195" y="2409490"/>
            <a:ext cx="50776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[g-----]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could play  the guitar.">
            <a:hlinkClick r:id="" action="ppaction://media"/>
            <a:extLst>
              <a:ext uri="{FF2B5EF4-FFF2-40B4-BE49-F238E27FC236}">
                <a16:creationId xmlns:a16="http://schemas.microsoft.com/office/drawing/2014/main" id="{DFB68EC2-A59A-1C1A-D484-7DADBD4DE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0675" y="103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338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57C246-5D62-4863-B19E-30C5A7996100}"/>
              </a:ext>
            </a:extLst>
          </p:cNvPr>
          <p:cNvSpPr txBox="1"/>
          <p:nvPr/>
        </p:nvSpPr>
        <p:spPr>
          <a:xfrm>
            <a:off x="414131" y="2767281"/>
            <a:ext cx="831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を覚えている</a:t>
            </a:r>
          </a:p>
        </p:txBody>
      </p:sp>
      <p:pic>
        <p:nvPicPr>
          <p:cNvPr id="6" name="G2_L3_reading_v9_remember">
            <a:hlinkClick r:id="" action="ppaction://media"/>
            <a:extLst>
              <a:ext uri="{FF2B5EF4-FFF2-40B4-BE49-F238E27FC236}">
                <a16:creationId xmlns:a16="http://schemas.microsoft.com/office/drawing/2014/main" id="{AC599D3F-1974-464C-A6D6-A11B4C5E6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68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A50C8FD-EE54-4A2B-B544-AE021D04DB44}"/>
              </a:ext>
            </a:extLst>
          </p:cNvPr>
          <p:cNvGrpSpPr/>
          <p:nvPr/>
        </p:nvGrpSpPr>
        <p:grpSpPr>
          <a:xfrm>
            <a:off x="537029" y="1536175"/>
            <a:ext cx="8069942" cy="3785651"/>
            <a:chOff x="537029" y="1791644"/>
            <a:chExt cx="8069942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37029" y="4007635"/>
              <a:ext cx="80699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新聞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10_newspaper">
            <a:hlinkClick r:id="" action="ppaction://media"/>
            <a:extLst>
              <a:ext uri="{FF2B5EF4-FFF2-40B4-BE49-F238E27FC236}">
                <a16:creationId xmlns:a16="http://schemas.microsoft.com/office/drawing/2014/main" id="{98315B22-785A-4577-9AD1-72D8D2061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7699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BADA292-8B53-C6DC-9232-3F604735CD7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5376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229310-93D9-49A7-9AD3-2908F9226450}"/>
              </a:ext>
            </a:extLst>
          </p:cNvPr>
          <p:cNvSpPr txBox="1"/>
          <p:nvPr/>
        </p:nvSpPr>
        <p:spPr>
          <a:xfrm>
            <a:off x="185530" y="2613392"/>
            <a:ext cx="87729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newspaper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3_reading_v10_newspaper">
            <a:hlinkClick r:id="" action="ppaction://media"/>
            <a:extLst>
              <a:ext uri="{FF2B5EF4-FFF2-40B4-BE49-F238E27FC236}">
                <a16:creationId xmlns:a16="http://schemas.microsoft.com/office/drawing/2014/main" id="{1D4A1ED2-FCA1-4E26-99FC-81EC4809F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7699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7D7090E-8BF8-BF83-7137-671B0002DBC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4999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新聞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3_reading_v10_newspaper">
            <a:hlinkClick r:id="" action="ppaction://media"/>
            <a:extLst>
              <a:ext uri="{FF2B5EF4-FFF2-40B4-BE49-F238E27FC236}">
                <a16:creationId xmlns:a16="http://schemas.microsoft.com/office/drawing/2014/main" id="{DF7ADEED-764E-4CDD-9D38-148D71716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7988" y="7699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2598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161CB-60F8-3F0F-74F7-4BAC1DC1B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9A95447-47DC-CAF9-AE73-6F572E65972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35E5BF3-1D6C-1D6B-B642-50ABC1136AC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DF5D409-AD8A-5057-8473-40CB0A392BE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C64A4F7-B24B-01AD-B72C-67731CA02D33}"/>
              </a:ext>
            </a:extLst>
          </p:cNvPr>
          <p:cNvGrpSpPr/>
          <p:nvPr/>
        </p:nvGrpSpPr>
        <p:grpSpPr>
          <a:xfrm>
            <a:off x="152400" y="1239416"/>
            <a:ext cx="8839200" cy="4256059"/>
            <a:chOff x="152401" y="1198126"/>
            <a:chExt cx="8839200" cy="425605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B865EC2-1224-CA56-FDB0-5199B0774E22}"/>
                </a:ext>
              </a:extLst>
            </p:cNvPr>
            <p:cNvSpPr txBox="1"/>
            <p:nvPr/>
          </p:nvSpPr>
          <p:spPr>
            <a:xfrm>
              <a:off x="371476" y="4007635"/>
              <a:ext cx="84010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anywhere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AA7FEB2-D75D-561F-F0E9-FC2935054564}"/>
                </a:ext>
              </a:extLst>
            </p:cNvPr>
            <p:cNvSpPr txBox="1"/>
            <p:nvPr/>
          </p:nvSpPr>
          <p:spPr>
            <a:xfrm>
              <a:off x="152401" y="1198126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〈 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否定文で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〉 </a:t>
              </a: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どこへでも</a:t>
              </a:r>
            </a:p>
          </p:txBody>
        </p:sp>
      </p:grpSp>
      <p:pic>
        <p:nvPicPr>
          <p:cNvPr id="4" name="G2_L3_reading_v1_anywhere">
            <a:hlinkClick r:id="" action="ppaction://media"/>
            <a:extLst>
              <a:ext uri="{FF2B5EF4-FFF2-40B4-BE49-F238E27FC236}">
                <a16:creationId xmlns:a16="http://schemas.microsoft.com/office/drawing/2014/main" id="{D6EEF971-0024-0AE6-7D51-4BCE70D3A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5635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E5FEC7A-EA1D-516D-64D7-1EA1F7E3CB82}"/>
              </a:ext>
            </a:extLst>
          </p:cNvPr>
          <p:cNvSpPr/>
          <p:nvPr/>
        </p:nvSpPr>
        <p:spPr>
          <a:xfrm>
            <a:off x="1638301" y="3824739"/>
            <a:ext cx="583882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8417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123F2-7BCF-95C7-53C8-DAAB92C81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F868E7D-462F-2803-B183-0790BEFE4A4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5D1C8F1-0438-58F5-8AF7-0B722ACD0B2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44AB94-FD70-C3FA-0AE4-BD185F1CCA0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C1DE4EE-EC66-1DF9-9EF5-288A878DD3E2}"/>
              </a:ext>
            </a:extLst>
          </p:cNvPr>
          <p:cNvGrpSpPr/>
          <p:nvPr/>
        </p:nvGrpSpPr>
        <p:grpSpPr>
          <a:xfrm>
            <a:off x="152400" y="1922817"/>
            <a:ext cx="8839200" cy="3012367"/>
            <a:chOff x="152400" y="2564928"/>
            <a:chExt cx="8839200" cy="301236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2DBE8C4-365F-E975-D69B-AC74C1347108}"/>
                </a:ext>
              </a:extLst>
            </p:cNvPr>
            <p:cNvSpPr txBox="1"/>
            <p:nvPr/>
          </p:nvSpPr>
          <p:spPr>
            <a:xfrm>
              <a:off x="152400" y="2564928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のあちこちを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587AA70-96AB-CED9-5A18-2DA6ED9A611D}"/>
                </a:ext>
              </a:extLst>
            </p:cNvPr>
            <p:cNvSpPr txBox="1"/>
            <p:nvPr/>
          </p:nvSpPr>
          <p:spPr>
            <a:xfrm>
              <a:off x="914400" y="4007635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around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reading_v2_around">
            <a:hlinkClick r:id="" action="ppaction://media"/>
            <a:extLst>
              <a:ext uri="{FF2B5EF4-FFF2-40B4-BE49-F238E27FC236}">
                <a16:creationId xmlns:a16="http://schemas.microsoft.com/office/drawing/2014/main" id="{EAC36F1D-0EA8-B832-680C-E1792D5EA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79638" y="16256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74E5558-97C9-72C8-FC0B-C62C905E011B}"/>
              </a:ext>
            </a:extLst>
          </p:cNvPr>
          <p:cNvSpPr/>
          <p:nvPr/>
        </p:nvSpPr>
        <p:spPr>
          <a:xfrm>
            <a:off x="2276476" y="3189558"/>
            <a:ext cx="459104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96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870F0-F812-0BE5-723B-9CE7FD0F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6D277AD-D64A-ABC6-DFCF-7E173FE9E13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884A3D-70C6-1B65-8391-42F9890E00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F4F018-BDFE-7C57-758B-AE98BA37108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E07B8B0-51E3-A2BA-D46D-9A21B03713C3}"/>
              </a:ext>
            </a:extLst>
          </p:cNvPr>
          <p:cNvGrpSpPr/>
          <p:nvPr/>
        </p:nvGrpSpPr>
        <p:grpSpPr>
          <a:xfrm>
            <a:off x="152401" y="1441489"/>
            <a:ext cx="8839200" cy="3975023"/>
            <a:chOff x="152401" y="904800"/>
            <a:chExt cx="8839200" cy="397502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D73D457-35AA-F6E9-2E2B-B5E5AC9619F2}"/>
                </a:ext>
              </a:extLst>
            </p:cNvPr>
            <p:cNvSpPr txBox="1"/>
            <p:nvPr/>
          </p:nvSpPr>
          <p:spPr>
            <a:xfrm>
              <a:off x="1063487" y="3771827"/>
              <a:ext cx="70170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[lot] [of]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880A94A-6CCF-5C43-C883-006721E2A2A1}"/>
                </a:ext>
              </a:extLst>
            </p:cNvPr>
            <p:cNvSpPr txBox="1"/>
            <p:nvPr/>
          </p:nvSpPr>
          <p:spPr>
            <a:xfrm>
              <a:off x="152401" y="904800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（数・量が）</a:t>
              </a:r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たくさんの</a:t>
              </a:r>
            </a:p>
          </p:txBody>
        </p:sp>
      </p:grpSp>
      <p:pic>
        <p:nvPicPr>
          <p:cNvPr id="4" name="G2_L3_reading_v3_a lot of">
            <a:hlinkClick r:id="" action="ppaction://media"/>
            <a:extLst>
              <a:ext uri="{FF2B5EF4-FFF2-40B4-BE49-F238E27FC236}">
                <a16:creationId xmlns:a16="http://schemas.microsoft.com/office/drawing/2014/main" id="{C1FDE78E-3312-E108-83CC-B42F3B5E9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8890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E318448-E7F4-0E4E-48C4-94D57240D493}"/>
              </a:ext>
            </a:extLst>
          </p:cNvPr>
          <p:cNvSpPr/>
          <p:nvPr/>
        </p:nvSpPr>
        <p:spPr>
          <a:xfrm>
            <a:off x="3595687" y="4152900"/>
            <a:ext cx="1147763" cy="137696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2A11389-0ECE-6E41-074A-049FAC35D80A}"/>
              </a:ext>
            </a:extLst>
          </p:cNvPr>
          <p:cNvSpPr/>
          <p:nvPr/>
        </p:nvSpPr>
        <p:spPr>
          <a:xfrm>
            <a:off x="5786439" y="4152900"/>
            <a:ext cx="938212" cy="137696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4104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26409-603D-810F-1247-77B6FFCA1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D91356-EAD2-8480-4188-9456E60CDA1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C21FE21-E3EC-3C26-2CFE-0A13DFF9279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8307CA-7419-9730-2CD7-F9AC867FA1B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82B4C2F-AEE8-AB61-F028-FA6DF6B43775}"/>
              </a:ext>
            </a:extLst>
          </p:cNvPr>
          <p:cNvGrpSpPr/>
          <p:nvPr/>
        </p:nvGrpSpPr>
        <p:grpSpPr>
          <a:xfrm>
            <a:off x="-290286" y="1713146"/>
            <a:ext cx="9724572" cy="3308598"/>
            <a:chOff x="-290286" y="2145587"/>
            <a:chExt cx="9724572" cy="330859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997C9A6-B765-13FB-2DF4-17557C35C051}"/>
                </a:ext>
              </a:extLst>
            </p:cNvPr>
            <p:cNvSpPr txBox="1"/>
            <p:nvPr/>
          </p:nvSpPr>
          <p:spPr>
            <a:xfrm>
              <a:off x="-290286" y="4007635"/>
              <a:ext cx="97245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traditional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09E5153-A8DD-B473-A010-F2B5DC8642B4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伝統的な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reading_v4_traditional">
            <a:hlinkClick r:id="" action="ppaction://media"/>
            <a:extLst>
              <a:ext uri="{FF2B5EF4-FFF2-40B4-BE49-F238E27FC236}">
                <a16:creationId xmlns:a16="http://schemas.microsoft.com/office/drawing/2014/main" id="{44337B2A-33EE-09DE-D4BC-0C79AEE5C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1006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60E0A8A-70C5-1A56-712F-0A188EFB2012}"/>
              </a:ext>
            </a:extLst>
          </p:cNvPr>
          <p:cNvSpPr/>
          <p:nvPr/>
        </p:nvSpPr>
        <p:spPr>
          <a:xfrm>
            <a:off x="1489075" y="3429000"/>
            <a:ext cx="61404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771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E5340-4160-EDB2-654C-E3A7063BC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02C4346-0132-A5D9-4536-DD67CBF665B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4DDCB2A-984C-1EA7-9786-05115A9B6D1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9C1A08-04D5-0BD4-1FF6-0F022DB2D62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42AAF66-1635-B7DE-3EC4-A8246EE33292}"/>
              </a:ext>
            </a:extLst>
          </p:cNvPr>
          <p:cNvGrpSpPr/>
          <p:nvPr/>
        </p:nvGrpSpPr>
        <p:grpSpPr>
          <a:xfrm>
            <a:off x="478971" y="1536175"/>
            <a:ext cx="8186058" cy="3785651"/>
            <a:chOff x="478971" y="1791644"/>
            <a:chExt cx="8186058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71E0F0D-5542-4902-CE12-7247427E99E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建物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24066BD-E80A-2F32-C3D9-A026A612FF8C}"/>
                </a:ext>
              </a:extLst>
            </p:cNvPr>
            <p:cNvSpPr txBox="1"/>
            <p:nvPr/>
          </p:nvSpPr>
          <p:spPr>
            <a:xfrm>
              <a:off x="478971" y="4007635"/>
              <a:ext cx="81860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building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5_building">
            <a:hlinkClick r:id="" action="ppaction://media"/>
            <a:extLst>
              <a:ext uri="{FF2B5EF4-FFF2-40B4-BE49-F238E27FC236}">
                <a16:creationId xmlns:a16="http://schemas.microsoft.com/office/drawing/2014/main" id="{DE46B230-86FE-3929-65F9-60857B995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975" y="12430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978A12D-C23E-97BE-78AA-C7083EA7B3E6}"/>
              </a:ext>
            </a:extLst>
          </p:cNvPr>
          <p:cNvSpPr/>
          <p:nvPr/>
        </p:nvSpPr>
        <p:spPr>
          <a:xfrm>
            <a:off x="1955800" y="3524854"/>
            <a:ext cx="51974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358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DA9C1-937C-D995-9BA6-884B054F9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11CCCC-38F9-DB54-34A2-0189619901A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FC674D-9CCD-53A9-0243-B822C554010C}"/>
              </a:ext>
            </a:extLst>
          </p:cNvPr>
          <p:cNvSpPr txBox="1"/>
          <p:nvPr/>
        </p:nvSpPr>
        <p:spPr>
          <a:xfrm>
            <a:off x="400270" y="2321004"/>
            <a:ext cx="83434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ひくことが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could play  the guitar.">
            <a:hlinkClick r:id="" action="ppaction://media"/>
            <a:extLst>
              <a:ext uri="{FF2B5EF4-FFF2-40B4-BE49-F238E27FC236}">
                <a16:creationId xmlns:a16="http://schemas.microsoft.com/office/drawing/2014/main" id="{DBA6C558-4AC6-D7C8-B7ED-31003E1F2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0675" y="103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364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4AA09-1843-7FFA-E949-D0959A22F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C69B20-7574-1527-E2D4-F5A409EE339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7C5A11E-3497-3F57-B522-7918B4211CF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1E3E79-53B0-CFAC-CB49-4EAD5240664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3" name="G2_L3_reading_v6_over there">
            <a:hlinkClick r:id="" action="ppaction://media"/>
            <a:extLst>
              <a:ext uri="{FF2B5EF4-FFF2-40B4-BE49-F238E27FC236}">
                <a16:creationId xmlns:a16="http://schemas.microsoft.com/office/drawing/2014/main" id="{E1891A86-AEC5-A715-A671-FDECFF2EA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97113" y="1330325"/>
            <a:ext cx="609600" cy="6096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ED85584-63E9-0E7F-40CA-DF36196A1060}"/>
              </a:ext>
            </a:extLst>
          </p:cNvPr>
          <p:cNvGrpSpPr/>
          <p:nvPr/>
        </p:nvGrpSpPr>
        <p:grpSpPr>
          <a:xfrm>
            <a:off x="0" y="1794528"/>
            <a:ext cx="9144000" cy="3268944"/>
            <a:chOff x="0" y="2261915"/>
            <a:chExt cx="9144000" cy="326894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A166797-0F5B-993B-561B-0DFC5970AADE}"/>
                </a:ext>
              </a:extLst>
            </p:cNvPr>
            <p:cNvSpPr txBox="1"/>
            <p:nvPr/>
          </p:nvSpPr>
          <p:spPr>
            <a:xfrm>
              <a:off x="0" y="4207420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[over] [there]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9BC012B-C06D-8FAA-23CD-731159F07172}"/>
                </a:ext>
              </a:extLst>
            </p:cNvPr>
            <p:cNvSpPr txBox="1"/>
            <p:nvPr/>
          </p:nvSpPr>
          <p:spPr>
            <a:xfrm>
              <a:off x="815009" y="226191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あちらに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AE466B8-8D80-0B75-964A-3218A44E644D}"/>
              </a:ext>
            </a:extLst>
          </p:cNvPr>
          <p:cNvSpPr/>
          <p:nvPr/>
        </p:nvSpPr>
        <p:spPr>
          <a:xfrm>
            <a:off x="1298575" y="3524854"/>
            <a:ext cx="2387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E069E18-77DC-F8BE-AD34-5186BB276F0D}"/>
              </a:ext>
            </a:extLst>
          </p:cNvPr>
          <p:cNvSpPr/>
          <p:nvPr/>
        </p:nvSpPr>
        <p:spPr>
          <a:xfrm>
            <a:off x="4984749" y="3524854"/>
            <a:ext cx="28606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004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28847-B2C4-07FE-D782-AEDFC4B27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B5420B-E937-C674-1240-40BFDA4A4F9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651DF95-3329-20FD-D555-348486A7A15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E8575D-A4FF-864F-BAF4-CB762F3B451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86532D-9221-11F3-50DB-E430D4376627}"/>
              </a:ext>
            </a:extLst>
          </p:cNvPr>
          <p:cNvGrpSpPr/>
          <p:nvPr/>
        </p:nvGrpSpPr>
        <p:grpSpPr>
          <a:xfrm>
            <a:off x="438150" y="1636202"/>
            <a:ext cx="8267700" cy="3585596"/>
            <a:chOff x="438150" y="1991699"/>
            <a:chExt cx="82677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821D4FE-B3E5-2D04-8731-0554F379C9D9}"/>
                </a:ext>
              </a:extLst>
            </p:cNvPr>
            <p:cNvSpPr txBox="1"/>
            <p:nvPr/>
          </p:nvSpPr>
          <p:spPr>
            <a:xfrm>
              <a:off x="438150" y="4007635"/>
              <a:ext cx="8267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hundred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2C2F9E8-043F-917F-F88A-EAF6849762E7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100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7_hundred">
            <a:hlinkClick r:id="" action="ppaction://media"/>
            <a:extLst>
              <a:ext uri="{FF2B5EF4-FFF2-40B4-BE49-F238E27FC236}">
                <a16:creationId xmlns:a16="http://schemas.microsoft.com/office/drawing/2014/main" id="{10CAA9B9-9DA6-4A22-753A-E814B6ACB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1450" y="19208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DA6CE41-3946-DFFB-94A8-6000718AAAC5}"/>
              </a:ext>
            </a:extLst>
          </p:cNvPr>
          <p:cNvSpPr/>
          <p:nvPr/>
        </p:nvSpPr>
        <p:spPr>
          <a:xfrm>
            <a:off x="1831975" y="3524854"/>
            <a:ext cx="5435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051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1DADD-2940-81E2-4763-E961C11B3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724CED6-45B2-58E2-B031-766C5EA66F6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384301-69BC-DE5F-9894-2B03297A0B4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562504-1349-466B-9787-2122F64EFEE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52C3790-C1E7-F701-2F26-A6D06AC8C3EA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94D3A9B-7A78-10BC-9798-A782D3954DFC}"/>
                </a:ext>
              </a:extLst>
            </p:cNvPr>
            <p:cNvSpPr txBox="1"/>
            <p:nvPr/>
          </p:nvSpPr>
          <p:spPr>
            <a:xfrm>
              <a:off x="933450" y="4007635"/>
              <a:ext cx="7277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history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17E7A88-64E4-FFAC-7AFD-8C2C6E8BE18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歴史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8_history">
            <a:hlinkClick r:id="" action="ppaction://media"/>
            <a:extLst>
              <a:ext uri="{FF2B5EF4-FFF2-40B4-BE49-F238E27FC236}">
                <a16:creationId xmlns:a16="http://schemas.microsoft.com/office/drawing/2014/main" id="{46D1D173-76B9-3163-66C2-21B465884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7112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D250A35-42AB-F01C-D1E8-93FFD5FD8D11}"/>
              </a:ext>
            </a:extLst>
          </p:cNvPr>
          <p:cNvSpPr/>
          <p:nvPr/>
        </p:nvSpPr>
        <p:spPr>
          <a:xfrm>
            <a:off x="2289175" y="3524854"/>
            <a:ext cx="45497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282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0C640-4C23-432E-1570-67DD6FC1A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7D5CE63-580A-BAF7-3F46-C4DD2A60FC2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4AFA01B-2494-8709-B2EA-21152D6C4BC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27B5E4-27F1-2478-A4AA-E0A7C5C42CB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A05FBD3-724D-027D-D93C-BC9DA54B58DF}"/>
              </a:ext>
            </a:extLst>
          </p:cNvPr>
          <p:cNvGrpSpPr/>
          <p:nvPr/>
        </p:nvGrpSpPr>
        <p:grpSpPr>
          <a:xfrm>
            <a:off x="133350" y="1889687"/>
            <a:ext cx="8877300" cy="2955517"/>
            <a:chOff x="133350" y="2498668"/>
            <a:chExt cx="8877300" cy="295551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B298D3B-87B5-2DF9-CD4E-38FD19F00277}"/>
                </a:ext>
              </a:extLst>
            </p:cNvPr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を覚えている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174556C-D1B4-A8FD-3411-1287CDEABCC1}"/>
                </a:ext>
              </a:extLst>
            </p:cNvPr>
            <p:cNvSpPr txBox="1"/>
            <p:nvPr/>
          </p:nvSpPr>
          <p:spPr>
            <a:xfrm>
              <a:off x="133350" y="4007635"/>
              <a:ext cx="88773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remember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9_remember">
            <a:hlinkClick r:id="" action="ppaction://media"/>
            <a:extLst>
              <a:ext uri="{FF2B5EF4-FFF2-40B4-BE49-F238E27FC236}">
                <a16:creationId xmlns:a16="http://schemas.microsoft.com/office/drawing/2014/main" id="{608AD2A8-0EA4-9B1D-D26E-682E1BAB8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3263" y="7699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9D1ED3C-F0CD-EA3F-40E6-D5637BBAB795}"/>
              </a:ext>
            </a:extLst>
          </p:cNvPr>
          <p:cNvSpPr/>
          <p:nvPr/>
        </p:nvSpPr>
        <p:spPr>
          <a:xfrm>
            <a:off x="1498600" y="3213126"/>
            <a:ext cx="6197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841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0DFEA-A1AF-7E06-F2D9-3E02DB2C9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409966D-C4E2-8A52-369C-7827596F005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21B38A-4919-2338-02FB-1EAFCDC4ED5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683816-C107-20D8-BB55-5ACC3EC52B1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166C589-6505-D26F-4E60-D288C5524A8B}"/>
              </a:ext>
            </a:extLst>
          </p:cNvPr>
          <p:cNvGrpSpPr/>
          <p:nvPr/>
        </p:nvGrpSpPr>
        <p:grpSpPr>
          <a:xfrm>
            <a:off x="0" y="1536175"/>
            <a:ext cx="9144000" cy="3662541"/>
            <a:chOff x="0" y="1791644"/>
            <a:chExt cx="9144000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EA477CF-0DEE-7D87-E5F8-EB3A36B6095B}"/>
                </a:ext>
              </a:extLst>
            </p:cNvPr>
            <p:cNvSpPr txBox="1"/>
            <p:nvPr/>
          </p:nvSpPr>
          <p:spPr>
            <a:xfrm>
              <a:off x="0" y="40076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newspaper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C124A04-9FAF-6E69-D92B-180882F7D546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新聞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10_newspaper">
            <a:hlinkClick r:id="" action="ppaction://media"/>
            <a:extLst>
              <a:ext uri="{FF2B5EF4-FFF2-40B4-BE49-F238E27FC236}">
                <a16:creationId xmlns:a16="http://schemas.microsoft.com/office/drawing/2014/main" id="{C15128BC-21DF-9F7A-5B92-E86E3A792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7988" y="7699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BD0AD95-D7C0-19CD-1711-5360DA915F8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3A2F88-8788-F612-42F8-545AB0A406FB}"/>
              </a:ext>
            </a:extLst>
          </p:cNvPr>
          <p:cNvSpPr/>
          <p:nvPr/>
        </p:nvSpPr>
        <p:spPr>
          <a:xfrm>
            <a:off x="1346200" y="3608227"/>
            <a:ext cx="6502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800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E912129-E4C0-B679-6891-8123800F9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796500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136989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4167383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596141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7210549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06909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3083395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87599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31032" y="19538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335372" y="2584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3773699" y="2584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4852913" y="2584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6313494" y="2584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7059788" y="25840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1412402" y="32205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1985599" y="32148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2819102" y="32148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4743503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6401694" y="32226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8736204" y="32148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7175550" y="38102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8740165" y="38102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2352185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1380325" y="38102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4344198" y="38102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246AF26-F1DB-2B02-1C04-23F42A10EC5F}"/>
              </a:ext>
            </a:extLst>
          </p:cNvPr>
          <p:cNvCxnSpPr/>
          <p:nvPr/>
        </p:nvCxnSpPr>
        <p:spPr>
          <a:xfrm flipH="1">
            <a:off x="1002830" y="44231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EFA7A0F2-847F-9EB2-07D0-7DA8F832DFDE}"/>
              </a:ext>
            </a:extLst>
          </p:cNvPr>
          <p:cNvCxnSpPr/>
          <p:nvPr/>
        </p:nvCxnSpPr>
        <p:spPr>
          <a:xfrm flipH="1">
            <a:off x="1636931" y="442318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F89570E4-E667-8E89-8A72-98E8BDB788C9}"/>
              </a:ext>
            </a:extLst>
          </p:cNvPr>
          <p:cNvCxnSpPr/>
          <p:nvPr/>
        </p:nvCxnSpPr>
        <p:spPr>
          <a:xfrm flipH="1">
            <a:off x="4152870" y="44231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951EECB6-46A1-2407-EED1-69DB41133582}"/>
              </a:ext>
            </a:extLst>
          </p:cNvPr>
          <p:cNvCxnSpPr/>
          <p:nvPr/>
        </p:nvCxnSpPr>
        <p:spPr>
          <a:xfrm flipH="1">
            <a:off x="5434739" y="44231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AS_G2_06_07_reading_s2">
            <a:hlinkClick r:id="" action="ppaction://media"/>
            <a:extLst>
              <a:ext uri="{FF2B5EF4-FFF2-40B4-BE49-F238E27FC236}">
                <a16:creationId xmlns:a16="http://schemas.microsoft.com/office/drawing/2014/main" id="{F66F13BE-D961-D66D-88C9-6397F7E40A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9933" y="1345774"/>
            <a:ext cx="406400" cy="406400"/>
          </a:xfrm>
          <a:prstGeom prst="rect">
            <a:avLst/>
          </a:prstGeom>
        </p:spPr>
      </p:pic>
      <p:pic>
        <p:nvPicPr>
          <p:cNvPr id="40" name="AS_G2_06_07_reading_s2">
            <a:hlinkClick r:id="" action="ppaction://media"/>
            <a:extLst>
              <a:ext uri="{FF2B5EF4-FFF2-40B4-BE49-F238E27FC236}">
                <a16:creationId xmlns:a16="http://schemas.microsoft.com/office/drawing/2014/main" id="{48BB2AD4-EC1B-93FA-A153-E99A3B07C1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9933" y="6439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3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53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804E8-3AB4-54A0-D655-4B0603549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A1DD3DB-DC2F-68FF-63F2-53DFEC0A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34"/>
          <a:stretch/>
        </p:blipFill>
        <p:spPr>
          <a:xfrm>
            <a:off x="284173" y="1022217"/>
            <a:ext cx="8575200" cy="7451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A88AF1-64D9-E178-E305-2E066CE722F7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EBFEECE-A04B-806E-28BF-8DA69FD365CF}"/>
              </a:ext>
            </a:extLst>
          </p:cNvPr>
          <p:cNvSpPr txBox="1"/>
          <p:nvPr/>
        </p:nvSpPr>
        <p:spPr>
          <a:xfrm>
            <a:off x="537493" y="260456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short trip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「今日」という意味をもち、文全体を修飾しています。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743658B-8FE0-1F82-A7CF-77330EACF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CF021A-69F2-60EE-809A-F6CFFC5AC556}"/>
              </a:ext>
            </a:extLst>
          </p:cNvPr>
          <p:cNvSpPr txBox="1"/>
          <p:nvPr/>
        </p:nvSpPr>
        <p:spPr>
          <a:xfrm>
            <a:off x="537494" y="1767406"/>
            <a:ext cx="353158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今日、私たちは小旅行があります。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3090387260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A58CEA8-C55C-391F-8861-17603BB64B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21" b="80854"/>
          <a:stretch/>
        </p:blipFill>
        <p:spPr>
          <a:xfrm>
            <a:off x="284173" y="1022217"/>
            <a:ext cx="8575200" cy="66039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 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anywhere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「どこへでも」という意味をもち、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around this town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「この町中」という意味をもち、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4948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あなたたちはこの町中どこへでも行ってよいです。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39CDC-8E0A-D30E-9797-AC2B294A1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CDC200-B5B4-1BB0-5D49-5AFDB3FB3B1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2431C1-7778-A148-D443-C55201FC6AF2}"/>
              </a:ext>
            </a:extLst>
          </p:cNvPr>
          <p:cNvSpPr txBox="1"/>
          <p:nvPr/>
        </p:nvSpPr>
        <p:spPr>
          <a:xfrm>
            <a:off x="831861" y="4128490"/>
            <a:ext cx="74802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Nana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answer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question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63E090F-950F-255F-3844-7E39DDED987B}"/>
              </a:ext>
            </a:extLst>
          </p:cNvPr>
          <p:cNvSpPr txBox="1"/>
          <p:nvPr/>
        </p:nvSpPr>
        <p:spPr>
          <a:xfrm>
            <a:off x="1577110" y="96013"/>
            <a:ext cx="59897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ナナは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答えることが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できませんでした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その質問に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Nana could not answer the question.">
            <a:hlinkClick r:id="" action="ppaction://media"/>
            <a:extLst>
              <a:ext uri="{FF2B5EF4-FFF2-40B4-BE49-F238E27FC236}">
                <a16:creationId xmlns:a16="http://schemas.microsoft.com/office/drawing/2014/main" id="{5982EC74-FCCE-1AF4-3F1C-CC5C82C8C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3075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935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C1169-996D-9D65-E3B1-BEF9D61DC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0E5B3B3-97F5-7A56-E37E-426BDFC4A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90" b="68354"/>
          <a:stretch/>
        </p:blipFill>
        <p:spPr>
          <a:xfrm>
            <a:off x="284173" y="976497"/>
            <a:ext cx="8575200" cy="8254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7E7EEA-07AF-E79D-B537-AEA2CD419B8E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8BFB95-B1B4-000A-3422-F8BAF8FB86DF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town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traditional buildings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「たくさんの」という意味をもち、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buildings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traditional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「伝統的な」という意味をもち、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buildings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7AB4191-E692-C104-3524-581C98AC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785A97-19E8-418C-CA18-2D7318C68895}"/>
              </a:ext>
            </a:extLst>
          </p:cNvPr>
          <p:cNvSpPr txBox="1"/>
          <p:nvPr/>
        </p:nvSpPr>
        <p:spPr>
          <a:xfrm>
            <a:off x="537494" y="1767406"/>
            <a:ext cx="476602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この町にはたくさんの伝統的な建物があります。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4020372943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401DD-F9DD-7C1A-BBB9-4943AE333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C0E3DA4-44AA-40C8-085F-2D5405CF3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12" b="54664"/>
          <a:stretch/>
        </p:blipFill>
        <p:spPr>
          <a:xfrm>
            <a:off x="284173" y="821895"/>
            <a:ext cx="8575200" cy="93979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06319C9-A88A-DAE9-41CF-5DF9F22F5E2F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4B81FC5-73D5-A97C-0A60-2343D1754EB7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tall building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over 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「あちらに（向こうに）」という意味をもち、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see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CD2C1AB-57E4-AE99-F0C6-EB8EDEEF8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BF0EE9-646E-3BB7-F3C8-68073F3BAC40}"/>
              </a:ext>
            </a:extLst>
          </p:cNvPr>
          <p:cNvSpPr txBox="1"/>
          <p:nvPr/>
        </p:nvSpPr>
        <p:spPr>
          <a:xfrm>
            <a:off x="537494" y="1767406"/>
            <a:ext cx="420976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向こうにあるあの高い建物が見えますか。</a:t>
            </a:r>
          </a:p>
        </p:txBody>
      </p:sp>
    </p:spTree>
    <p:extLst>
      <p:ext uri="{BB962C8B-B14F-4D97-AF65-F5344CB8AC3E}">
        <p14:creationId xmlns:p14="http://schemas.microsoft.com/office/powerpoint/2010/main" val="3640051461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61500-56B9-1C3E-2E98-1CED150BC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868F33C-EC75-D226-96B0-CCCDB9D5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865" b="45577"/>
          <a:stretch/>
        </p:blipFill>
        <p:spPr>
          <a:xfrm>
            <a:off x="284173" y="1022216"/>
            <a:ext cx="8575200" cy="77152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888A54C-164C-4C9B-6F2D-05ACEAC9B1F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1F78B4E-4C86-EDEE-DECD-E9469D72FFDA}"/>
              </a:ext>
            </a:extLst>
          </p:cNvPr>
          <p:cNvSpPr txBox="1"/>
          <p:nvPr/>
        </p:nvSpPr>
        <p:spPr>
          <a:xfrm>
            <a:off x="537493" y="2604561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library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= the  library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ED62C91-7124-93C0-16E8-A24FF0A5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2F295DE-4998-4B41-8730-AEA378E0F0C8}"/>
              </a:ext>
            </a:extLst>
          </p:cNvPr>
          <p:cNvSpPr txBox="1"/>
          <p:nvPr/>
        </p:nvSpPr>
        <p:spPr>
          <a:xfrm>
            <a:off x="537494" y="1767406"/>
            <a:ext cx="212188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あれは図書館です。</a:t>
            </a:r>
          </a:p>
        </p:txBody>
      </p:sp>
    </p:spTree>
    <p:extLst>
      <p:ext uri="{BB962C8B-B14F-4D97-AF65-F5344CB8AC3E}">
        <p14:creationId xmlns:p14="http://schemas.microsoft.com/office/powerpoint/2010/main" val="2082166989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CCB22-D829-45E8-EB38-EB9BBF7C5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6AE2B39-21D3-623D-A44E-0C154B08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818" b="36042"/>
          <a:stretch/>
        </p:blipFill>
        <p:spPr>
          <a:xfrm>
            <a:off x="284173" y="1022216"/>
            <a:ext cx="8575200" cy="64365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849DE5E-23AF-3272-ACE2-2AF27619A683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487FE7-B5C1-E69B-B729-F4435053BE8E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three hundred years old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library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　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long history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は同じく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library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　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D568A87-2FC3-1C34-4186-D72A8F011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F4B4FD-AE1A-7458-FA35-537B6E5744DF}"/>
              </a:ext>
            </a:extLst>
          </p:cNvPr>
          <p:cNvSpPr txBox="1"/>
          <p:nvPr/>
        </p:nvSpPr>
        <p:spPr>
          <a:xfrm>
            <a:off x="537494" y="1767406"/>
            <a:ext cx="4034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それは築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300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年で、長い歴史があります。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716538435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9FAE5-0AB7-4D6B-F049-2D83E6BF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F272D46-DA82-CE81-8881-FF08EDA59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1022216"/>
            <a:ext cx="8571719" cy="7437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8B285DD-BA6A-1B82-4D36-90434540B4E4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90EFE94-E6DE-7724-C9AD-92A85CE4A07F}"/>
              </a:ext>
            </a:extLst>
          </p:cNvPr>
          <p:cNvSpPr txBox="1"/>
          <p:nvPr/>
        </p:nvSpPr>
        <p:spPr>
          <a:xfrm>
            <a:off x="537493" y="2604561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Remember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〇命令文で、「覚えておいて」「忘れないで」という意味をもちます。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（主語は省略されていますが、あなたに向けた指示を表しています）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87138DB-A1FD-48E3-4526-8AA702489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4FDF3D-BA89-8AA6-04CC-E60AC3FB6323}"/>
              </a:ext>
            </a:extLst>
          </p:cNvPr>
          <p:cNvSpPr txBox="1"/>
          <p:nvPr/>
        </p:nvSpPr>
        <p:spPr>
          <a:xfrm>
            <a:off x="537494" y="1767406"/>
            <a:ext cx="232762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覚えておいてください。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292245115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64F6D-BE7A-C1C3-BAD0-2CA2C84DD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111F58A-899D-8843-A12F-98A22EEBC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1022216"/>
            <a:ext cx="8571719" cy="7437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0823896-4C88-4E28-5191-27FEFE08420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C49CFD8-5444-7C06-B5D7-8DB9232966B6}"/>
              </a:ext>
            </a:extLst>
          </p:cNvPr>
          <p:cNvSpPr txBox="1"/>
          <p:nvPr/>
        </p:nvSpPr>
        <p:spPr>
          <a:xfrm>
            <a:off x="537493" y="260456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must not eat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drink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such old buildings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「そのような古い建物の中で」という意味をもち、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must not eat or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drink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FC330B2-D9D1-6E71-089F-7B7F8407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2091C4-0252-579C-2AA7-5A4D5FC9DB6E}"/>
              </a:ext>
            </a:extLst>
          </p:cNvPr>
          <p:cNvSpPr txBox="1"/>
          <p:nvPr/>
        </p:nvSpPr>
        <p:spPr>
          <a:xfrm>
            <a:off x="2038634" y="1767406"/>
            <a:ext cx="648052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そのような古い建物の中では食べたり飲んだりしてはいけません。</a:t>
            </a:r>
          </a:p>
        </p:txBody>
      </p:sp>
    </p:spTree>
    <p:extLst>
      <p:ext uri="{BB962C8B-B14F-4D97-AF65-F5344CB8AC3E}">
        <p14:creationId xmlns:p14="http://schemas.microsoft.com/office/powerpoint/2010/main" val="2804404618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61B0A-27F0-8F33-3E61-B98D4F3A9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C6DB535-96B4-9609-A866-CAC11156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142" b="11024"/>
          <a:stretch/>
        </p:blipFill>
        <p:spPr>
          <a:xfrm>
            <a:off x="284173" y="770756"/>
            <a:ext cx="8575200" cy="10667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F581B8A-B9E3-0A9F-5CBD-BA4A9DFBA70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4BA6D8-4A56-23A1-0106-A9AE466BE9F8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newspaper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it may rain today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may rain today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主語と動詞をふくむ節（名詞節）です。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「今日」という意味をもち、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A2046B8-0466-502B-FCC4-216CF41A0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E0A532-A524-398C-5B05-BEBA57ABAB2B}"/>
              </a:ext>
            </a:extLst>
          </p:cNvPr>
          <p:cNvSpPr txBox="1"/>
          <p:nvPr/>
        </p:nvSpPr>
        <p:spPr>
          <a:xfrm>
            <a:off x="537494" y="1901540"/>
            <a:ext cx="583282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新聞には、今日は雨が降るかもしれないと書いてあります。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173536453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D2017-FFC9-05C7-8D7D-219C4065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922D253-6394-56B1-4AA3-6142C6C38F1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157ED8C-7F7F-8AD2-4733-1C2C77B57090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 umbrella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命令文で、「持っていきなさい」という意味をもちます。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（主語は省略されていますが、あなたに向けた指示を表しています）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「あなたと一緒に」という意味をもち、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は接続詞で、「だから（なので）」という意味をもち、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前文との因果関係を示しています。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2A1CAE0-BF9B-16A6-874E-294114215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FEBBE6-DC42-D8C4-DC2E-6AAD2176427A}"/>
              </a:ext>
            </a:extLst>
          </p:cNvPr>
          <p:cNvSpPr txBox="1"/>
          <p:nvPr/>
        </p:nvSpPr>
        <p:spPr>
          <a:xfrm>
            <a:off x="537494" y="1767406"/>
            <a:ext cx="315058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なので、傘を持っていきなさい。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B5284D-EFB0-B0BA-4011-259C34A6EF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597" b="1373"/>
          <a:stretch/>
        </p:blipFill>
        <p:spPr>
          <a:xfrm>
            <a:off x="284173" y="1022216"/>
            <a:ext cx="8575200" cy="7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22188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0389A5-7B78-809E-6240-D33746AB3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548" y="31646"/>
            <a:ext cx="6462904" cy="6794705"/>
          </a:xfrm>
          <a:prstGeom prst="rect">
            <a:avLst/>
          </a:prstGeom>
        </p:spPr>
      </p:pic>
      <p:pic>
        <p:nvPicPr>
          <p:cNvPr id="7" name="AS_G2_06_09_reading_str">
            <a:hlinkClick r:id="" action="ppaction://media"/>
            <a:extLst>
              <a:ext uri="{FF2B5EF4-FFF2-40B4-BE49-F238E27FC236}">
                <a16:creationId xmlns:a16="http://schemas.microsoft.com/office/drawing/2014/main" id="{3B7C21AE-B1C5-D302-676D-A9F03F784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923" y="727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F225F-0B38-C203-47B4-9D494A377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CEB9EFF-ADDB-4356-B798-CBF8F783603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857F76-4157-1B30-FA72-B292806FF4A1}"/>
              </a:ext>
            </a:extLst>
          </p:cNvPr>
          <p:cNvSpPr txBox="1"/>
          <p:nvPr/>
        </p:nvSpPr>
        <p:spPr>
          <a:xfrm>
            <a:off x="399794" y="2409490"/>
            <a:ext cx="834441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Nana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[q-------]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Nana could not answer the question.">
            <a:hlinkClick r:id="" action="ppaction://media"/>
            <a:extLst>
              <a:ext uri="{FF2B5EF4-FFF2-40B4-BE49-F238E27FC236}">
                <a16:creationId xmlns:a16="http://schemas.microsoft.com/office/drawing/2014/main" id="{7DD01293-469A-109F-5F79-9A2E9FE67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3075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060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C0285A7-BA88-8364-512B-4C5384E9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92" y="648740"/>
            <a:ext cx="6953416" cy="615383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6_10_reading_s3">
            <a:hlinkClick r:id="" action="ppaction://media"/>
            <a:extLst>
              <a:ext uri="{FF2B5EF4-FFF2-40B4-BE49-F238E27FC236}">
                <a16:creationId xmlns:a16="http://schemas.microsoft.com/office/drawing/2014/main" id="{FA13A664-27E1-160C-D28B-F1174C1BF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797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4AA667-05AE-5E7D-8740-9B8545202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3416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E3284A-670B-97C4-0CA7-AC6D2C72D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3416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EFFD-7604-95C6-AA60-27FFD9F0A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7F55B36-E6A7-42C3-5CC4-A3639E3EEB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4C0CC5-F4E3-F161-018A-099A9D4D115A}"/>
              </a:ext>
            </a:extLst>
          </p:cNvPr>
          <p:cNvSpPr txBox="1"/>
          <p:nvPr/>
        </p:nvSpPr>
        <p:spPr>
          <a:xfrm>
            <a:off x="1577113" y="1767006"/>
            <a:ext cx="59897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ナナは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答えることが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できませんでした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その質問に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Nana could not answer the question.">
            <a:hlinkClick r:id="" action="ppaction://media"/>
            <a:extLst>
              <a:ext uri="{FF2B5EF4-FFF2-40B4-BE49-F238E27FC236}">
                <a16:creationId xmlns:a16="http://schemas.microsoft.com/office/drawing/2014/main" id="{10841348-AA89-47B2-C19B-FE73D6F34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3075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479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F6251F9-694B-16A0-42FC-7BF500F14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88486" cy="609592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EF84511-FD7F-7E36-2B7E-05F30B1BF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1" y="1872127"/>
            <a:ext cx="8722247" cy="4409031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213341" y="1783484"/>
            <a:ext cx="7571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trip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6525965" y="1783484"/>
            <a:ext cx="2037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       go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6038551" y="2345484"/>
            <a:ext cx="974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town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4566422" y="2874038"/>
            <a:ext cx="2451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6133293" y="3399798"/>
            <a:ext cx="1136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library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7158800" y="3883559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history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600293" y="4432988"/>
            <a:ext cx="20156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3600896" y="4438350"/>
            <a:ext cx="2245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must      not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6507581" y="4984430"/>
            <a:ext cx="2245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      rain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5130532" y="5488842"/>
            <a:ext cx="2451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6_11_reading_s6_1">
            <a:hlinkClick r:id="" action="ppaction://media"/>
            <a:extLst>
              <a:ext uri="{FF2B5EF4-FFF2-40B4-BE49-F238E27FC236}">
                <a16:creationId xmlns:a16="http://schemas.microsoft.com/office/drawing/2014/main" id="{87843AF8-BDAE-205C-20DA-CF1ED585E7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8256" y="2645470"/>
            <a:ext cx="406400" cy="406400"/>
          </a:xfrm>
          <a:prstGeom prst="rect">
            <a:avLst/>
          </a:prstGeom>
        </p:spPr>
      </p:pic>
      <p:pic>
        <p:nvPicPr>
          <p:cNvPr id="8" name="AS_G2_06_11_reading_s6_1">
            <a:hlinkClick r:id="" action="ppaction://media"/>
            <a:extLst>
              <a:ext uri="{FF2B5EF4-FFF2-40B4-BE49-F238E27FC236}">
                <a16:creationId xmlns:a16="http://schemas.microsoft.com/office/drawing/2014/main" id="{87D7E4E1-1CE4-B545-66B1-58E0E974A1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8256" y="788988"/>
            <a:ext cx="406400" cy="406400"/>
          </a:xfrm>
          <a:prstGeom prst="rect">
            <a:avLst/>
          </a:prstGeom>
        </p:spPr>
      </p:pic>
      <p:pic>
        <p:nvPicPr>
          <p:cNvPr id="9" name="AS_G2_06_12_reading_s6_2">
            <a:hlinkClick r:id="" action="ppaction://media"/>
            <a:extLst>
              <a:ext uri="{FF2B5EF4-FFF2-40B4-BE49-F238E27FC236}">
                <a16:creationId xmlns:a16="http://schemas.microsoft.com/office/drawing/2014/main" id="{CA49D705-5834-EDD4-2599-7EDA4E196C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8256" y="176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3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3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2" grpId="0"/>
      <p:bldP spid="3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6_14_reading_s7_1">
            <a:hlinkClick r:id="" action="ppaction://media"/>
            <a:extLst>
              <a:ext uri="{FF2B5EF4-FFF2-40B4-BE49-F238E27FC236}">
                <a16:creationId xmlns:a16="http://schemas.microsoft.com/office/drawing/2014/main" id="{15499F9A-7D9B-CF2F-4F77-16F483263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10975" y="142875"/>
            <a:ext cx="406400" cy="406400"/>
          </a:xfrm>
          <a:prstGeom prst="rect">
            <a:avLst/>
          </a:prstGeom>
        </p:spPr>
      </p:pic>
      <p:pic>
        <p:nvPicPr>
          <p:cNvPr id="3" name="AS_G2_06_15_reading_s7_2">
            <a:hlinkClick r:id="" action="ppaction://media"/>
            <a:extLst>
              <a:ext uri="{FF2B5EF4-FFF2-40B4-BE49-F238E27FC236}">
                <a16:creationId xmlns:a16="http://schemas.microsoft.com/office/drawing/2014/main" id="{97C8819A-7530-69D9-8B69-C7615F711E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10975" y="117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6_16_reading_s8_1">
            <a:hlinkClick r:id="" action="ppaction://media"/>
            <a:extLst>
              <a:ext uri="{FF2B5EF4-FFF2-40B4-BE49-F238E27FC236}">
                <a16:creationId xmlns:a16="http://schemas.microsoft.com/office/drawing/2014/main" id="{19E768D5-A1B6-9B35-A85C-1B09D347E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3975" y="450397"/>
            <a:ext cx="406400" cy="406400"/>
          </a:xfrm>
          <a:prstGeom prst="rect">
            <a:avLst/>
          </a:prstGeom>
        </p:spPr>
      </p:pic>
      <p:pic>
        <p:nvPicPr>
          <p:cNvPr id="25" name="AS_G2_06_17_reading_s8_2">
            <a:hlinkClick r:id="" action="ppaction://media"/>
            <a:extLst>
              <a:ext uri="{FF2B5EF4-FFF2-40B4-BE49-F238E27FC236}">
                <a16:creationId xmlns:a16="http://schemas.microsoft.com/office/drawing/2014/main" id="{CC28D6A9-2A1D-28FE-4084-B05768E688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397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7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D5770-BD2E-B21E-987F-BB81B4616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D4336C4-CE43-9F39-C608-CF65FA75FA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01" b="47207"/>
          <a:stretch/>
        </p:blipFill>
        <p:spPr>
          <a:xfrm>
            <a:off x="245278" y="1022216"/>
            <a:ext cx="8568890" cy="6858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512FBD5-BA39-CB42-AA07-F0284AADEA3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85C1DD-457D-7715-FC38-7525676CB29F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は助動詞で、「～してもよい」という意味をもちます。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「家に」という意味をもち、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EF34CC5-B212-94A9-0EA4-B02A5DCF2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20ADC2-512D-8788-1DE4-A9D0B3EFB97C}"/>
              </a:ext>
            </a:extLst>
          </p:cNvPr>
          <p:cNvSpPr txBox="1"/>
          <p:nvPr/>
        </p:nvSpPr>
        <p:spPr>
          <a:xfrm>
            <a:off x="1032444" y="1684681"/>
            <a:ext cx="2294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帰宅してもいいですよ。</a:t>
            </a:r>
          </a:p>
        </p:txBody>
      </p:sp>
    </p:spTree>
    <p:extLst>
      <p:ext uri="{BB962C8B-B14F-4D97-AF65-F5344CB8AC3E}">
        <p14:creationId xmlns:p14="http://schemas.microsoft.com/office/powerpoint/2010/main" val="2470594753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83389-072F-43CD-EF8B-5725E83F6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1407F9A-0D3C-2647-940C-D33720B27078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DB0CD6D-E93E-991B-92E2-4AE61A39881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A757F6E-55F2-1004-66E5-3026D0AC59E6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FF7B47-7A77-2044-CD8D-56C2067D9404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B66B2ED8-E13C-73A5-34C5-EF196BC300D8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79869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338BB-099E-CB00-2F4B-6BF5709B8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22E316F-DECE-D5A8-BC53-7FB0DAC6F0B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876C30-6FBF-6396-176F-73E6D3393FF3}"/>
              </a:ext>
            </a:extLst>
          </p:cNvPr>
          <p:cNvSpPr txBox="1"/>
          <p:nvPr/>
        </p:nvSpPr>
        <p:spPr>
          <a:xfrm>
            <a:off x="1459897" y="4636321"/>
            <a:ext cx="622420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 go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AEB440-8934-73B7-D0F7-FD2E54FA8628}"/>
              </a:ext>
            </a:extLst>
          </p:cNvPr>
          <p:cNvSpPr txBox="1"/>
          <p:nvPr/>
        </p:nvSpPr>
        <p:spPr>
          <a:xfrm>
            <a:off x="948909" y="713174"/>
            <a:ext cx="72461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帰る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You may go home.">
            <a:hlinkClick r:id="" action="ppaction://media"/>
            <a:extLst>
              <a:ext uri="{FF2B5EF4-FFF2-40B4-BE49-F238E27FC236}">
                <a16:creationId xmlns:a16="http://schemas.microsoft.com/office/drawing/2014/main" id="{2B07EEB9-1083-F49D-E403-D956F79F8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9275" y="32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556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E3D04-F9A9-D861-33FA-D4C253296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16EEB7-78FC-EED3-7514-CE5BA120918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B73201-9341-E1F4-6AFA-AD42D9DCD6E2}"/>
              </a:ext>
            </a:extLst>
          </p:cNvPr>
          <p:cNvSpPr txBox="1"/>
          <p:nvPr/>
        </p:nvSpPr>
        <p:spPr>
          <a:xfrm>
            <a:off x="955860" y="2917321"/>
            <a:ext cx="723228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 [g-]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You may go home.">
            <a:hlinkClick r:id="" action="ppaction://media"/>
            <a:extLst>
              <a:ext uri="{FF2B5EF4-FFF2-40B4-BE49-F238E27FC236}">
                <a16:creationId xmlns:a16="http://schemas.microsoft.com/office/drawing/2014/main" id="{3C414B3C-593E-5751-4CF4-28012D19B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9275" y="32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713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2D4BE9-D501-EED2-6FEA-D5219B52CD0E}"/>
              </a:ext>
            </a:extLst>
          </p:cNvPr>
          <p:cNvSpPr/>
          <p:nvPr/>
        </p:nvSpPr>
        <p:spPr>
          <a:xfrm>
            <a:off x="730484" y="6189493"/>
            <a:ext cx="1281195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D5988C0-8170-815A-2022-54D914551EF5}"/>
              </a:ext>
            </a:extLst>
          </p:cNvPr>
          <p:cNvSpPr/>
          <p:nvPr/>
        </p:nvSpPr>
        <p:spPr>
          <a:xfrm>
            <a:off x="863834" y="5921332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7660686-F4E9-E8CF-3223-7D1AAA940552}"/>
              </a:ext>
            </a:extLst>
          </p:cNvPr>
          <p:cNvSpPr/>
          <p:nvPr/>
        </p:nvSpPr>
        <p:spPr>
          <a:xfrm>
            <a:off x="730484" y="5392531"/>
            <a:ext cx="993542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5CB2611-27B1-91E2-4A4D-D94EBB6AEBFF}"/>
              </a:ext>
            </a:extLst>
          </p:cNvPr>
          <p:cNvSpPr/>
          <p:nvPr/>
        </p:nvSpPr>
        <p:spPr>
          <a:xfrm>
            <a:off x="863833" y="5124370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5BE329C-4C92-81EE-B7AD-75E2E49ACAF3}"/>
              </a:ext>
            </a:extLst>
          </p:cNvPr>
          <p:cNvSpPr/>
          <p:nvPr/>
        </p:nvSpPr>
        <p:spPr>
          <a:xfrm>
            <a:off x="863834" y="4595569"/>
            <a:ext cx="6822842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5275F0A-A42E-746E-DDEB-B47F77E5350C}"/>
              </a:ext>
            </a:extLst>
          </p:cNvPr>
          <p:cNvSpPr/>
          <p:nvPr/>
        </p:nvSpPr>
        <p:spPr>
          <a:xfrm>
            <a:off x="730483" y="4059051"/>
            <a:ext cx="351385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35C4149-D40D-5ED9-0494-DF1AC27441A0}"/>
              </a:ext>
            </a:extLst>
          </p:cNvPr>
          <p:cNvSpPr/>
          <p:nvPr/>
        </p:nvSpPr>
        <p:spPr>
          <a:xfrm>
            <a:off x="863833" y="3790890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D6AA3B-0D56-8C61-BEE5-A0DA03913F6C}"/>
              </a:ext>
            </a:extLst>
          </p:cNvPr>
          <p:cNvSpPr/>
          <p:nvPr/>
        </p:nvSpPr>
        <p:spPr>
          <a:xfrm>
            <a:off x="730483" y="3265389"/>
            <a:ext cx="128119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7B2C45-5DCC-9573-C25F-788F81E885A3}"/>
              </a:ext>
            </a:extLst>
          </p:cNvPr>
          <p:cNvSpPr/>
          <p:nvPr/>
        </p:nvSpPr>
        <p:spPr>
          <a:xfrm>
            <a:off x="863833" y="2995755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22CAF3C-4465-D655-B465-F41B420A340B}"/>
              </a:ext>
            </a:extLst>
          </p:cNvPr>
          <p:cNvSpPr/>
          <p:nvPr/>
        </p:nvSpPr>
        <p:spPr>
          <a:xfrm>
            <a:off x="730483" y="2464107"/>
            <a:ext cx="194413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8B681D2-A57E-5925-FD87-6864BB02A8EB}"/>
              </a:ext>
            </a:extLst>
          </p:cNvPr>
          <p:cNvSpPr/>
          <p:nvPr/>
        </p:nvSpPr>
        <p:spPr>
          <a:xfrm>
            <a:off x="863833" y="2194473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673DE6A-6F57-AF9C-D3BB-716A0738A2DD}"/>
              </a:ext>
            </a:extLst>
          </p:cNvPr>
          <p:cNvSpPr/>
          <p:nvPr/>
        </p:nvSpPr>
        <p:spPr>
          <a:xfrm>
            <a:off x="730483" y="1671511"/>
            <a:ext cx="320651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403350"/>
            <a:ext cx="544806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343027"/>
            <a:ext cx="7944309" cy="52091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・助動詞は動詞に意味をつけ加える働きをする。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助動詞の後の動詞は原形。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は「～（することが）できる」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可能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、「～してもよい」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許可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は「～かもしれない」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推量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、「～してもよい」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許可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must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は「～しなければならない」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強い義務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、「～にちがいない」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強い推量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must not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は「～してはいけない」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禁止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to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～は「～しなければならない」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義務・必要性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don’t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doesn’t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to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～は「～しなくてよい」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不必要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68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68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768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68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768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19" grpId="0" animBg="1"/>
      <p:bldP spid="20" grpId="0" animBg="1"/>
      <p:bldP spid="18" grpId="0" animBg="1"/>
      <p:bldP spid="16" grpId="0" animBg="1"/>
      <p:bldP spid="17" grpId="0" animBg="1"/>
      <p:bldP spid="14" grpId="0" animBg="1"/>
      <p:bldP spid="15" grpId="0" animBg="1"/>
      <p:bldP spid="13" grpId="0" animBg="1"/>
      <p:bldP spid="12" grpId="0" animBg="1"/>
      <p:bldP spid="11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FBB9B-F0B9-5E24-902E-1F56A31FD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373B43-ABCD-AE94-6876-350E1927A3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B37FE5-FA3D-34D8-2A9A-70F1314732C7}"/>
              </a:ext>
            </a:extLst>
          </p:cNvPr>
          <p:cNvSpPr txBox="1"/>
          <p:nvPr/>
        </p:nvSpPr>
        <p:spPr>
          <a:xfrm>
            <a:off x="948910" y="2321004"/>
            <a:ext cx="72461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帰る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You may go home.">
            <a:hlinkClick r:id="" action="ppaction://media"/>
            <a:extLst>
              <a:ext uri="{FF2B5EF4-FFF2-40B4-BE49-F238E27FC236}">
                <a16:creationId xmlns:a16="http://schemas.microsoft.com/office/drawing/2014/main" id="{6134CA8F-2F84-66FC-CD6A-EAFF9CE0A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9275" y="32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733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31DF9-46F6-C03A-ECB0-6A33154AB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220875-BEA1-570C-D7D7-1BE57F97E07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0D070E-916D-E137-4623-DD9A2B4A46F3}"/>
              </a:ext>
            </a:extLst>
          </p:cNvPr>
          <p:cNvSpPr txBox="1"/>
          <p:nvPr/>
        </p:nvSpPr>
        <p:spPr>
          <a:xfrm>
            <a:off x="1025782" y="4636321"/>
            <a:ext cx="709243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</a:t>
            </a:r>
            <a:r>
              <a:rPr kumimoji="1" lang="en-US" altLang="ja-JP" sz="4400" b="1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up late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29371A-0FA1-888A-F39C-AB9680F2D767}"/>
              </a:ext>
            </a:extLst>
          </p:cNvPr>
          <p:cNvSpPr txBox="1"/>
          <p:nvPr/>
        </p:nvSpPr>
        <p:spPr>
          <a:xfrm>
            <a:off x="948909" y="713174"/>
            <a:ext cx="72461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夜更かし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You may stay up late.">
            <a:hlinkClick r:id="" action="ppaction://media"/>
            <a:extLst>
              <a:ext uri="{FF2B5EF4-FFF2-40B4-BE49-F238E27FC236}">
                <a16:creationId xmlns:a16="http://schemas.microsoft.com/office/drawing/2014/main" id="{F6CBD236-BC25-E319-877F-CF8BBA8D3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107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98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AE5F4-34D1-CAE4-D0DE-81BA1AF2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CEF013-A626-D26F-9313-03500F8156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F60D2D-B0C2-C0E7-F203-3352337B4C5D}"/>
              </a:ext>
            </a:extLst>
          </p:cNvPr>
          <p:cNvSpPr txBox="1"/>
          <p:nvPr/>
        </p:nvSpPr>
        <p:spPr>
          <a:xfrm>
            <a:off x="327323" y="2917321"/>
            <a:ext cx="848935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You may stay up late.">
            <a:hlinkClick r:id="" action="ppaction://media"/>
            <a:extLst>
              <a:ext uri="{FF2B5EF4-FFF2-40B4-BE49-F238E27FC236}">
                <a16:creationId xmlns:a16="http://schemas.microsoft.com/office/drawing/2014/main" id="{0E398BD1-6E1C-25C1-CAE8-211B96FAF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107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44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972E-D2BD-62D4-0A33-291FD6C00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CBCD076-F860-9533-6ACC-4DE652C06DC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FBF071-69AC-95A4-6050-B408750833F6}"/>
              </a:ext>
            </a:extLst>
          </p:cNvPr>
          <p:cNvSpPr txBox="1"/>
          <p:nvPr/>
        </p:nvSpPr>
        <p:spPr>
          <a:xfrm>
            <a:off x="948910" y="2321004"/>
            <a:ext cx="72461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夜更かし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You may stay up late.">
            <a:hlinkClick r:id="" action="ppaction://media"/>
            <a:extLst>
              <a:ext uri="{FF2B5EF4-FFF2-40B4-BE49-F238E27FC236}">
                <a16:creationId xmlns:a16="http://schemas.microsoft.com/office/drawing/2014/main" id="{6FDAC121-9215-58C8-5F6A-2950AB3F1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107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207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DC890-6663-64A5-2A36-38720D6D0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1FEF7C4-09CC-8B11-3939-DA2718BDBA6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0FFA5F-9200-AC94-D8D2-558C3E260F5C}"/>
              </a:ext>
            </a:extLst>
          </p:cNvPr>
          <p:cNvSpPr txBox="1"/>
          <p:nvPr/>
        </p:nvSpPr>
        <p:spPr>
          <a:xfrm>
            <a:off x="1025782" y="4636321"/>
            <a:ext cx="709243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4800D6-A851-DFCC-4E65-FBD097C303DA}"/>
              </a:ext>
            </a:extLst>
          </p:cNvPr>
          <p:cNvSpPr txBox="1"/>
          <p:nvPr/>
        </p:nvSpPr>
        <p:spPr>
          <a:xfrm>
            <a:off x="646575" y="713174"/>
            <a:ext cx="78508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来るかもしれません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may come  here.">
            <a:hlinkClick r:id="" action="ppaction://media"/>
            <a:extLst>
              <a:ext uri="{FF2B5EF4-FFF2-40B4-BE49-F238E27FC236}">
                <a16:creationId xmlns:a16="http://schemas.microsoft.com/office/drawing/2014/main" id="{21D50B03-85A0-0A44-41C1-54BBC6AAD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627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183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A7F37-C9E8-34C6-270E-B81D78DBD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8891B7-B8FE-B063-C697-B3EC9CA109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3246E8-87A4-0CF6-9E2D-9F6750EFDDDB}"/>
              </a:ext>
            </a:extLst>
          </p:cNvPr>
          <p:cNvSpPr txBox="1"/>
          <p:nvPr/>
        </p:nvSpPr>
        <p:spPr>
          <a:xfrm>
            <a:off x="959333" y="2917321"/>
            <a:ext cx="722533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may come  here.">
            <a:hlinkClick r:id="" action="ppaction://media"/>
            <a:extLst>
              <a:ext uri="{FF2B5EF4-FFF2-40B4-BE49-F238E27FC236}">
                <a16:creationId xmlns:a16="http://schemas.microsoft.com/office/drawing/2014/main" id="{A74BD515-3FDC-4A79-AE66-2AA457684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627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93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ED772-B301-6C80-8E9B-23AAB9CF2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DF2EBE-6D8D-A876-A6DA-C539216060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90391B-2049-2F98-87A2-FD96AE08AB63}"/>
              </a:ext>
            </a:extLst>
          </p:cNvPr>
          <p:cNvSpPr txBox="1"/>
          <p:nvPr/>
        </p:nvSpPr>
        <p:spPr>
          <a:xfrm>
            <a:off x="646577" y="2321004"/>
            <a:ext cx="78508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来るかもしれません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e may come  here.">
            <a:hlinkClick r:id="" action="ppaction://media"/>
            <a:extLst>
              <a:ext uri="{FF2B5EF4-FFF2-40B4-BE49-F238E27FC236}">
                <a16:creationId xmlns:a16="http://schemas.microsoft.com/office/drawing/2014/main" id="{B261192B-639C-1329-B5F0-140A39B0C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627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575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1BB08-2B8F-3701-1702-7E4BF89C6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5460F90-544E-A22A-66BF-C531EB042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999" b="26663"/>
          <a:stretch/>
        </p:blipFill>
        <p:spPr>
          <a:xfrm>
            <a:off x="245278" y="1022216"/>
            <a:ext cx="8568890" cy="93445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ED02685-FBE8-4AD5-FC77-BA616ABA4ED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77AAF0-22D0-68E3-F93F-14AF698F4F05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work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は助動詞で、「～しなければならない」という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助動詞を主語の前に置くことで疑問文となります。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A4C7653-534D-3150-6DC3-29AACFED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7912E2-433A-F1C4-2022-C76F3F08332C}"/>
              </a:ext>
            </a:extLst>
          </p:cNvPr>
          <p:cNvSpPr txBox="1"/>
          <p:nvPr/>
        </p:nvSpPr>
        <p:spPr>
          <a:xfrm>
            <a:off x="1032444" y="1976781"/>
            <a:ext cx="41237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私はこの仕事をしなければなりませんか。</a:t>
            </a:r>
          </a:p>
        </p:txBody>
      </p:sp>
    </p:spTree>
    <p:extLst>
      <p:ext uri="{BB962C8B-B14F-4D97-AF65-F5344CB8AC3E}">
        <p14:creationId xmlns:p14="http://schemas.microsoft.com/office/powerpoint/2010/main" val="194559074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884F2-02A9-A2DF-7F12-4E180C03E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F016B0E-522A-73D8-91DD-E0E5046C505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5958C1C-A3B2-78C0-1A3E-5C7F73600E3E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3362ABC-10CE-FFAC-94A0-3C3476FBBBA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95AD43-C133-8607-2CC0-0567D4FE5116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08ED60E-5860-890B-EDDD-72E1D3920F23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45110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673EE-4B40-A85E-F01A-8436538F1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8D0FE3-C258-7F67-D965-3615583E5F4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704812-76BF-D4AE-9FA3-A3837DA93BB2}"/>
              </a:ext>
            </a:extLst>
          </p:cNvPr>
          <p:cNvSpPr txBox="1"/>
          <p:nvPr/>
        </p:nvSpPr>
        <p:spPr>
          <a:xfrm>
            <a:off x="875845" y="4636321"/>
            <a:ext cx="739230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Must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9D7DBE-661A-B8D6-A72E-0E7A53D900DF}"/>
              </a:ext>
            </a:extLst>
          </p:cNvPr>
          <p:cNvSpPr txBox="1"/>
          <p:nvPr/>
        </p:nvSpPr>
        <p:spPr>
          <a:xfrm>
            <a:off x="1992401" y="105013"/>
            <a:ext cx="51591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しなければ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ならないですか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この仕事を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ust I do  this work">
            <a:hlinkClick r:id="" action="ppaction://media"/>
            <a:extLst>
              <a:ext uri="{FF2B5EF4-FFF2-40B4-BE49-F238E27FC236}">
                <a16:creationId xmlns:a16="http://schemas.microsoft.com/office/drawing/2014/main" id="{850CC957-59DE-E084-8AA6-D992D0B5D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5075" y="3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035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C2CC614-08C2-329A-05A5-DB862B218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568890" cy="483222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6_01_kihon">
            <a:hlinkClick r:id="" action="ppaction://media"/>
            <a:extLst>
              <a:ext uri="{FF2B5EF4-FFF2-40B4-BE49-F238E27FC236}">
                <a16:creationId xmlns:a16="http://schemas.microsoft.com/office/drawing/2014/main" id="{61323259-5214-434A-8A61-3C9D02870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6625" y="2311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6D644-3516-2133-5B16-287CDA2DF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D9ACB31-982B-EC16-DE05-AE541257C0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A08D96-F2F4-A7E8-18E4-51F449585A26}"/>
              </a:ext>
            </a:extLst>
          </p:cNvPr>
          <p:cNvSpPr txBox="1"/>
          <p:nvPr/>
        </p:nvSpPr>
        <p:spPr>
          <a:xfrm>
            <a:off x="518605" y="2917321"/>
            <a:ext cx="810679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ust I do  this work">
            <a:hlinkClick r:id="" action="ppaction://media"/>
            <a:extLst>
              <a:ext uri="{FF2B5EF4-FFF2-40B4-BE49-F238E27FC236}">
                <a16:creationId xmlns:a16="http://schemas.microsoft.com/office/drawing/2014/main" id="{28A56F97-DDF9-8DF6-DDA8-313663372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5075" y="3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6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C8488-6676-B3FC-2B07-8D328F37C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DA7056-7DBF-23F2-060B-608233E581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4EC11C-6824-93C0-C841-F8676BE1A695}"/>
              </a:ext>
            </a:extLst>
          </p:cNvPr>
          <p:cNvSpPr txBox="1"/>
          <p:nvPr/>
        </p:nvSpPr>
        <p:spPr>
          <a:xfrm>
            <a:off x="1992402" y="1767006"/>
            <a:ext cx="51591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しなければ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ならないですか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この仕事を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ust I do  this work">
            <a:hlinkClick r:id="" action="ppaction://media"/>
            <a:extLst>
              <a:ext uri="{FF2B5EF4-FFF2-40B4-BE49-F238E27FC236}">
                <a16:creationId xmlns:a16="http://schemas.microsoft.com/office/drawing/2014/main" id="{550EFE88-79B7-F8AD-2B6C-11CEC38A2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5075" y="3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698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2C3A1-0D35-E7F8-FE84-161A49219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BEF6AD-548F-259D-D22D-A932AB7319A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0FF15C-BB95-6AAC-BC53-8A5330410477}"/>
              </a:ext>
            </a:extLst>
          </p:cNvPr>
          <p:cNvSpPr txBox="1"/>
          <p:nvPr/>
        </p:nvSpPr>
        <p:spPr>
          <a:xfrm>
            <a:off x="749892" y="4636321"/>
            <a:ext cx="764421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Must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E28F2F-8350-DAAC-4DA8-ACF4E91B69EB}"/>
              </a:ext>
            </a:extLst>
          </p:cNvPr>
          <p:cNvSpPr txBox="1"/>
          <p:nvPr/>
        </p:nvSpPr>
        <p:spPr>
          <a:xfrm>
            <a:off x="1539460" y="105013"/>
            <a:ext cx="60650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なければ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ならないですか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ust I study  English">
            <a:hlinkClick r:id="" action="ppaction://media"/>
            <a:extLst>
              <a:ext uri="{FF2B5EF4-FFF2-40B4-BE49-F238E27FC236}">
                <a16:creationId xmlns:a16="http://schemas.microsoft.com/office/drawing/2014/main" id="{0C3BCF38-EB89-55FE-4C1B-BFCE96396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007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375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D5DFD-EF90-2E98-9FF2-19D5B326A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8F4C1F-A4B8-14E1-01BD-99C021F858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012507-F9D5-9609-EF4A-0DF30547FD91}"/>
              </a:ext>
            </a:extLst>
          </p:cNvPr>
          <p:cNvSpPr txBox="1"/>
          <p:nvPr/>
        </p:nvSpPr>
        <p:spPr>
          <a:xfrm>
            <a:off x="518605" y="2917321"/>
            <a:ext cx="810679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ust I study  English">
            <a:hlinkClick r:id="" action="ppaction://media"/>
            <a:extLst>
              <a:ext uri="{FF2B5EF4-FFF2-40B4-BE49-F238E27FC236}">
                <a16:creationId xmlns:a16="http://schemas.microsoft.com/office/drawing/2014/main" id="{ABA8F3C4-5133-78BA-9175-BFAFCABB6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007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34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26B0E-EA6F-0DB4-A64A-088D6C970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DEBD9F7-7AA5-1749-F117-BA7AB5281C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96FDAD-8ACD-5625-FA2E-36A353ADEE21}"/>
              </a:ext>
            </a:extLst>
          </p:cNvPr>
          <p:cNvSpPr txBox="1"/>
          <p:nvPr/>
        </p:nvSpPr>
        <p:spPr>
          <a:xfrm>
            <a:off x="1539461" y="1767006"/>
            <a:ext cx="60650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なければ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ならないですか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ust I study  English">
            <a:hlinkClick r:id="" action="ppaction://media"/>
            <a:extLst>
              <a:ext uri="{FF2B5EF4-FFF2-40B4-BE49-F238E27FC236}">
                <a16:creationId xmlns:a16="http://schemas.microsoft.com/office/drawing/2014/main" id="{E783A01F-0AD0-5857-ECA5-B4A42DB25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007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193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C2E78-24C7-1040-D86D-2D35AE31B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364FB1D-0676-78E6-1EC0-259E2C11113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9CD7AA-FB36-CF2C-3F45-1A1C4C3B2C70}"/>
              </a:ext>
            </a:extLst>
          </p:cNvPr>
          <p:cNvSpPr txBox="1"/>
          <p:nvPr/>
        </p:nvSpPr>
        <p:spPr>
          <a:xfrm>
            <a:off x="525549" y="4636321"/>
            <a:ext cx="809289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214D52-C5B5-CECD-6EF0-D65A7848A709}"/>
              </a:ext>
            </a:extLst>
          </p:cNvPr>
          <p:cNvSpPr txBox="1"/>
          <p:nvPr/>
        </p:nvSpPr>
        <p:spPr>
          <a:xfrm>
            <a:off x="1616610" y="96013"/>
            <a:ext cx="59107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なければ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なりません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must clean  this room.">
            <a:hlinkClick r:id="" action="ppaction://media"/>
            <a:extLst>
              <a:ext uri="{FF2B5EF4-FFF2-40B4-BE49-F238E27FC236}">
                <a16:creationId xmlns:a16="http://schemas.microsoft.com/office/drawing/2014/main" id="{92F94C0F-4D09-4ACA-11B1-CF88A2AB1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3275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646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E0BF9-A34D-1CEF-5127-0A58B99A1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D826897-14A0-A932-EDA3-433B2AFC87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3E2C1E-80B9-DCAB-89CF-77AA347927BA}"/>
              </a:ext>
            </a:extLst>
          </p:cNvPr>
          <p:cNvSpPr txBox="1"/>
          <p:nvPr/>
        </p:nvSpPr>
        <p:spPr>
          <a:xfrm>
            <a:off x="171334" y="2917321"/>
            <a:ext cx="880133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must clean  this room.">
            <a:hlinkClick r:id="" action="ppaction://media"/>
            <a:extLst>
              <a:ext uri="{FF2B5EF4-FFF2-40B4-BE49-F238E27FC236}">
                <a16:creationId xmlns:a16="http://schemas.microsoft.com/office/drawing/2014/main" id="{2EBAB588-7990-E46D-0FDC-C92C1C0B8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3275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4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2CC6-D6E1-1943-3921-39C39DC13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8ADDC9E-80F4-E163-FD46-0D553DAA4E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43B15E-5364-160B-232F-CD97A8F494F4}"/>
              </a:ext>
            </a:extLst>
          </p:cNvPr>
          <p:cNvSpPr txBox="1"/>
          <p:nvPr/>
        </p:nvSpPr>
        <p:spPr>
          <a:xfrm>
            <a:off x="1275339" y="1767006"/>
            <a:ext cx="65933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なければ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なりません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must clean  this room.">
            <a:hlinkClick r:id="" action="ppaction://media"/>
            <a:extLst>
              <a:ext uri="{FF2B5EF4-FFF2-40B4-BE49-F238E27FC236}">
                <a16:creationId xmlns:a16="http://schemas.microsoft.com/office/drawing/2014/main" id="{DC37FDB9-966D-F703-5205-4959E1047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3275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244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D74887E-A2B2-4696-AEC7-22276C063849}"/>
              </a:ext>
            </a:extLst>
          </p:cNvPr>
          <p:cNvGrpSpPr/>
          <p:nvPr/>
        </p:nvGrpSpPr>
        <p:grpSpPr>
          <a:xfrm>
            <a:off x="152401" y="1305342"/>
            <a:ext cx="8839200" cy="4247316"/>
            <a:chOff x="152401" y="1329979"/>
            <a:chExt cx="8839200" cy="424731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1329979"/>
              <a:ext cx="8839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することが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できる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kihon_v1_can">
            <a:hlinkClick r:id="" action="ppaction://media"/>
            <a:extLst>
              <a:ext uri="{FF2B5EF4-FFF2-40B4-BE49-F238E27FC236}">
                <a16:creationId xmlns:a16="http://schemas.microsoft.com/office/drawing/2014/main" id="{1A3ED3C8-193B-41A6-8CE0-41671ACBA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632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kihon_v1_can">
            <a:hlinkClick r:id="" action="ppaction://media"/>
            <a:extLst>
              <a:ext uri="{FF2B5EF4-FFF2-40B4-BE49-F238E27FC236}">
                <a16:creationId xmlns:a16="http://schemas.microsoft.com/office/drawing/2014/main" id="{23250892-24F8-43CE-AD62-B44285DE6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351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E7B0D4-B507-42D2-BED0-F35BE5F490F6}"/>
              </a:ext>
            </a:extLst>
          </p:cNvPr>
          <p:cNvSpPr txBox="1"/>
          <p:nvPr/>
        </p:nvSpPr>
        <p:spPr>
          <a:xfrm>
            <a:off x="152401" y="2090172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することが</a:t>
            </a:r>
            <a:endParaRPr kumimoji="1" lang="en-US" altLang="ja-JP" sz="8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できる</a:t>
            </a:r>
          </a:p>
        </p:txBody>
      </p:sp>
      <p:pic>
        <p:nvPicPr>
          <p:cNvPr id="6" name="G2_L3_kihon_v1_can">
            <a:hlinkClick r:id="" action="ppaction://media"/>
            <a:extLst>
              <a:ext uri="{FF2B5EF4-FFF2-40B4-BE49-F238E27FC236}">
                <a16:creationId xmlns:a16="http://schemas.microsoft.com/office/drawing/2014/main" id="{FA370860-FC4E-408C-93FE-3C0F7C80B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48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7C0136B-EA5E-4A13-9986-3B6A7F2CA18B}"/>
              </a:ext>
            </a:extLst>
          </p:cNvPr>
          <p:cNvGrpSpPr/>
          <p:nvPr/>
        </p:nvGrpSpPr>
        <p:grpSpPr>
          <a:xfrm>
            <a:off x="815009" y="1258960"/>
            <a:ext cx="7513983" cy="4340080"/>
            <a:chOff x="815009" y="1237215"/>
            <a:chExt cx="7513983" cy="434008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237215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（楽器など）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を演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奏する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kihon_v2_play">
            <a:hlinkClick r:id="" action="ppaction://media"/>
            <a:extLst>
              <a:ext uri="{FF2B5EF4-FFF2-40B4-BE49-F238E27FC236}">
                <a16:creationId xmlns:a16="http://schemas.microsoft.com/office/drawing/2014/main" id="{E5A712B6-D1D7-4055-9B37-E3FA81E62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4588" y="1979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92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kihon_v2_play">
            <a:hlinkClick r:id="" action="ppaction://media"/>
            <a:extLst>
              <a:ext uri="{FF2B5EF4-FFF2-40B4-BE49-F238E27FC236}">
                <a16:creationId xmlns:a16="http://schemas.microsoft.com/office/drawing/2014/main" id="{DBB8DBBA-87F2-43C0-AB61-D67A95A38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4588" y="1979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07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AC13D24-EB79-49ED-B530-A5DA6AB18FE3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（楽器など）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を演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奏する</a:t>
            </a:r>
          </a:p>
        </p:txBody>
      </p:sp>
      <p:pic>
        <p:nvPicPr>
          <p:cNvPr id="5" name="G2_L3_kihon_v2_play">
            <a:hlinkClick r:id="" action="ppaction://media"/>
            <a:extLst>
              <a:ext uri="{FF2B5EF4-FFF2-40B4-BE49-F238E27FC236}">
                <a16:creationId xmlns:a16="http://schemas.microsoft.com/office/drawing/2014/main" id="{2F16000F-7A9D-4D1D-AED0-16AEA5445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4588" y="1979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80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4BFA68-49F8-4B84-9D4F-20F563D7EC6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ピアノ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3_kihon_v3_piano">
            <a:hlinkClick r:id="" action="ppaction://media"/>
            <a:extLst>
              <a:ext uri="{FF2B5EF4-FFF2-40B4-BE49-F238E27FC236}">
                <a16:creationId xmlns:a16="http://schemas.microsoft.com/office/drawing/2014/main" id="{7EA3B8DE-FCC4-43E4-BB0E-B2306A283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462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piano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3_kihon_v3_piano">
            <a:hlinkClick r:id="" action="ppaction://media"/>
            <a:extLst>
              <a:ext uri="{FF2B5EF4-FFF2-40B4-BE49-F238E27FC236}">
                <a16:creationId xmlns:a16="http://schemas.microsoft.com/office/drawing/2014/main" id="{E363B693-A83F-4FEC-830E-9E77635D7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96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3_kihon_v3_piano">
            <a:hlinkClick r:id="" action="ppaction://media"/>
            <a:extLst>
              <a:ext uri="{FF2B5EF4-FFF2-40B4-BE49-F238E27FC236}">
                <a16:creationId xmlns:a16="http://schemas.microsoft.com/office/drawing/2014/main" id="{57CC2ED9-5CBB-4C80-B1E5-7B6188CFE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25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A57D1F7-39CB-4BD8-A404-526885D1BCBF}"/>
              </a:ext>
            </a:extLst>
          </p:cNvPr>
          <p:cNvGrpSpPr/>
          <p:nvPr/>
        </p:nvGrpSpPr>
        <p:grpSpPr>
          <a:xfrm>
            <a:off x="152401" y="1819584"/>
            <a:ext cx="8839200" cy="3218832"/>
            <a:chOff x="152401" y="2358463"/>
            <a:chExt cx="8839200" cy="3218832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2358463"/>
              <a:ext cx="883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してもよい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kihon_v4_may">
            <a:hlinkClick r:id="" action="ppaction://media"/>
            <a:extLst>
              <a:ext uri="{FF2B5EF4-FFF2-40B4-BE49-F238E27FC236}">
                <a16:creationId xmlns:a16="http://schemas.microsoft.com/office/drawing/2014/main" id="{79DEA0D3-EE08-4371-ACF2-79F19A75A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0738" y="106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240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7B9F93E-086D-DBB2-EAD4-CCBEC86F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692" b="61794"/>
          <a:stretch/>
        </p:blipFill>
        <p:spPr>
          <a:xfrm>
            <a:off x="245278" y="1022216"/>
            <a:ext cx="8568890" cy="65305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piano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は助動詞で、「～できる」という意味をもちます。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ここでは助動詞もまとめて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（動詞）と考えます。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3298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私はピアノをひくことができます。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3_kihon_v4_may">
            <a:hlinkClick r:id="" action="ppaction://media"/>
            <a:extLst>
              <a:ext uri="{FF2B5EF4-FFF2-40B4-BE49-F238E27FC236}">
                <a16:creationId xmlns:a16="http://schemas.microsoft.com/office/drawing/2014/main" id="{5FC81BC5-655A-4275-98CF-4270D3474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0738" y="106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383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264417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</a:t>
            </a:r>
          </a:p>
        </p:txBody>
      </p:sp>
      <p:pic>
        <p:nvPicPr>
          <p:cNvPr id="5" name="G2_L3_kihon_v4_may">
            <a:hlinkClick r:id="" action="ppaction://media"/>
            <a:extLst>
              <a:ext uri="{FF2B5EF4-FFF2-40B4-BE49-F238E27FC236}">
                <a16:creationId xmlns:a16="http://schemas.microsoft.com/office/drawing/2014/main" id="{C571D4BC-121C-4E8F-B549-2D18551A4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0738" y="106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26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778852"/>
            <a:ext cx="9144000" cy="3300296"/>
            <a:chOff x="0" y="2030778"/>
            <a:chExt cx="9144000" cy="33002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[g-] [h---]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030778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家に帰る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kihon_v5_go home">
            <a:hlinkClick r:id="" action="ppaction://media"/>
            <a:extLst>
              <a:ext uri="{FF2B5EF4-FFF2-40B4-BE49-F238E27FC236}">
                <a16:creationId xmlns:a16="http://schemas.microsoft.com/office/drawing/2014/main" id="{B85A086D-797C-4B04-9A7A-A353E24FD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793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497976"/>
            <a:ext cx="8507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 home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3_kihon_v5_go home">
            <a:hlinkClick r:id="" action="ppaction://media"/>
            <a:extLst>
              <a:ext uri="{FF2B5EF4-FFF2-40B4-BE49-F238E27FC236}">
                <a16:creationId xmlns:a16="http://schemas.microsoft.com/office/drawing/2014/main" id="{05EF06D2-F046-462F-8375-5AAF4E1B0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54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家に帰る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3_kihon_v5_go home">
            <a:hlinkClick r:id="" action="ppaction://media"/>
            <a:extLst>
              <a:ext uri="{FF2B5EF4-FFF2-40B4-BE49-F238E27FC236}">
                <a16:creationId xmlns:a16="http://schemas.microsoft.com/office/drawing/2014/main" id="{74CAD291-BAB4-4897-9231-44C91E355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123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1216BD9-1E77-4192-A2A2-8657768F9570}"/>
              </a:ext>
            </a:extLst>
          </p:cNvPr>
          <p:cNvGrpSpPr/>
          <p:nvPr/>
        </p:nvGrpSpPr>
        <p:grpSpPr>
          <a:xfrm>
            <a:off x="152401" y="1177527"/>
            <a:ext cx="8839200" cy="4502947"/>
            <a:chOff x="152401" y="1074348"/>
            <a:chExt cx="8839200" cy="450294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1074348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しなければ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ならない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kihon_v6_must">
            <a:hlinkClick r:id="" action="ppaction://media"/>
            <a:extLst>
              <a:ext uri="{FF2B5EF4-FFF2-40B4-BE49-F238E27FC236}">
                <a16:creationId xmlns:a16="http://schemas.microsoft.com/office/drawing/2014/main" id="{19E630D7-C526-4555-8EFB-6144A1E0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822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kihon_v6_must">
            <a:hlinkClick r:id="" action="ppaction://media"/>
            <a:extLst>
              <a:ext uri="{FF2B5EF4-FFF2-40B4-BE49-F238E27FC236}">
                <a16:creationId xmlns:a16="http://schemas.microsoft.com/office/drawing/2014/main" id="{F4AD202F-E870-48AD-A0D1-FA1D615B5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385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E4491F-F8A2-4D2A-A92F-6CB5396EBF3D}"/>
              </a:ext>
            </a:extLst>
          </p:cNvPr>
          <p:cNvSpPr txBox="1"/>
          <p:nvPr/>
        </p:nvSpPr>
        <p:spPr>
          <a:xfrm>
            <a:off x="152401" y="2028617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しなければ</a:t>
            </a:r>
            <a:endParaRPr kumimoji="1" lang="en-US" altLang="ja-JP" sz="8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ならない</a:t>
            </a:r>
          </a:p>
        </p:txBody>
      </p:sp>
      <p:pic>
        <p:nvPicPr>
          <p:cNvPr id="6" name="G2_L3_kihon_v6_must">
            <a:hlinkClick r:id="" action="ppaction://media"/>
            <a:extLst>
              <a:ext uri="{FF2B5EF4-FFF2-40B4-BE49-F238E27FC236}">
                <a16:creationId xmlns:a16="http://schemas.microsoft.com/office/drawing/2014/main" id="{C128AC08-67C3-41A3-A6E7-7E820D66E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927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23D6C5A-3FDE-4448-B9FB-C8CEA1B93F2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仕事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kihon_v7_work">
            <a:hlinkClick r:id="" action="ppaction://media"/>
            <a:extLst>
              <a:ext uri="{FF2B5EF4-FFF2-40B4-BE49-F238E27FC236}">
                <a16:creationId xmlns:a16="http://schemas.microsoft.com/office/drawing/2014/main" id="{9958981B-B9DB-42E3-AF03-51DD4343A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460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kihon_v7_work">
            <a:hlinkClick r:id="" action="ppaction://media"/>
            <a:extLst>
              <a:ext uri="{FF2B5EF4-FFF2-40B4-BE49-F238E27FC236}">
                <a16:creationId xmlns:a16="http://schemas.microsoft.com/office/drawing/2014/main" id="{199BCAE5-799F-4A23-9939-0E0F16726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128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仕事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kihon_v7_work">
            <a:hlinkClick r:id="" action="ppaction://media"/>
            <a:extLst>
              <a:ext uri="{FF2B5EF4-FFF2-40B4-BE49-F238E27FC236}">
                <a16:creationId xmlns:a16="http://schemas.microsoft.com/office/drawing/2014/main" id="{3F05EEC9-6588-4DBB-9ADD-F6B451273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93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FD004C9-C548-4820-A519-32FB452EAA94}"/>
              </a:ext>
            </a:extLst>
          </p:cNvPr>
          <p:cNvGrpSpPr/>
          <p:nvPr/>
        </p:nvGrpSpPr>
        <p:grpSpPr>
          <a:xfrm>
            <a:off x="0" y="1342938"/>
            <a:ext cx="9144000" cy="4172124"/>
            <a:chOff x="0" y="1009767"/>
            <a:chExt cx="9144000" cy="417212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73895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[d---] [h---] [t-]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680A8B3-E530-48CF-B33B-2273FA915D5D}"/>
                </a:ext>
              </a:extLst>
            </p:cNvPr>
            <p:cNvSpPr txBox="1"/>
            <p:nvPr/>
          </p:nvSpPr>
          <p:spPr>
            <a:xfrm>
              <a:off x="152401" y="1009767"/>
              <a:ext cx="88392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〈 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否定文で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〉 </a:t>
              </a:r>
            </a:p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しなくてもよい</a:t>
              </a:r>
            </a:p>
          </p:txBody>
        </p:sp>
      </p:grpSp>
      <p:pic>
        <p:nvPicPr>
          <p:cNvPr id="3" name="G2_L3_kihon_v8_don't have to">
            <a:hlinkClick r:id="" action="ppaction://media"/>
            <a:extLst>
              <a:ext uri="{FF2B5EF4-FFF2-40B4-BE49-F238E27FC236}">
                <a16:creationId xmlns:a16="http://schemas.microsoft.com/office/drawing/2014/main" id="{37EA02D4-907B-4F95-BE71-E6164A3FB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268288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AA0B921-F519-E65D-E415-F48C05F5BCF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1674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70572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have to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kihon_v8_don't have to">
            <a:hlinkClick r:id="" action="ppaction://media"/>
            <a:extLst>
              <a:ext uri="{FF2B5EF4-FFF2-40B4-BE49-F238E27FC236}">
                <a16:creationId xmlns:a16="http://schemas.microsoft.com/office/drawing/2014/main" id="{21A604DC-F7A7-4B2D-8FA4-7945A9FC3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2682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E174CFB-BCE4-A22F-9649-DD3DA69A105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2229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357F29-1836-43E1-9504-39051CB2E853}"/>
              </a:ext>
            </a:extLst>
          </p:cNvPr>
          <p:cNvSpPr txBox="1"/>
          <p:nvPr/>
        </p:nvSpPr>
        <p:spPr>
          <a:xfrm>
            <a:off x="152401" y="2321005"/>
            <a:ext cx="883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〈 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否定文で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〉 </a:t>
            </a:r>
          </a:p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しなくてもよい</a:t>
            </a:r>
          </a:p>
        </p:txBody>
      </p:sp>
      <p:pic>
        <p:nvPicPr>
          <p:cNvPr id="7" name="G2_L3_kihon_v8_don't have to">
            <a:hlinkClick r:id="" action="ppaction://media"/>
            <a:extLst>
              <a:ext uri="{FF2B5EF4-FFF2-40B4-BE49-F238E27FC236}">
                <a16:creationId xmlns:a16="http://schemas.microsoft.com/office/drawing/2014/main" id="{7A29C8B8-CFC8-45C7-BF54-D604D65A3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563" y="268288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80C8074D-42DA-4A0B-8623-E00A4DAF48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28BB2D68-8D6B-F3A7-9A7E-3BE771F935D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544242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329C-E7F0-56B4-20DC-5768348B6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DF8024E-0588-D16B-52F6-6B5E37077BF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C7353B6-3BD4-99A1-6A0B-82891A3056A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D6A5E57-561F-9246-7390-CEAB38BD9F3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BB3B353-5391-CB66-BEAE-B5248487BED2}"/>
              </a:ext>
            </a:extLst>
          </p:cNvPr>
          <p:cNvGrpSpPr/>
          <p:nvPr/>
        </p:nvGrpSpPr>
        <p:grpSpPr>
          <a:xfrm>
            <a:off x="152401" y="1305342"/>
            <a:ext cx="8839200" cy="4247316"/>
            <a:chOff x="152401" y="1329979"/>
            <a:chExt cx="8839200" cy="424731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544C947-9546-8558-EABB-39B8FAF9972A}"/>
                </a:ext>
              </a:extLst>
            </p:cNvPr>
            <p:cNvSpPr txBox="1"/>
            <p:nvPr/>
          </p:nvSpPr>
          <p:spPr>
            <a:xfrm>
              <a:off x="152401" y="1329979"/>
              <a:ext cx="8839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することが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できる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ACF5D17-0E83-4FD6-56E9-31BC9F47773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kihon_v1_can">
            <a:hlinkClick r:id="" action="ppaction://media"/>
            <a:extLst>
              <a:ext uri="{FF2B5EF4-FFF2-40B4-BE49-F238E27FC236}">
                <a16:creationId xmlns:a16="http://schemas.microsoft.com/office/drawing/2014/main" id="{A95F7C7C-2F0D-EDFC-55BC-28919DA10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976313"/>
            <a:ext cx="609600" cy="6096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CDE96E6-C34C-F1FC-1FF6-8819B566C233}"/>
              </a:ext>
            </a:extLst>
          </p:cNvPr>
          <p:cNvSpPr/>
          <p:nvPr/>
        </p:nvSpPr>
        <p:spPr>
          <a:xfrm>
            <a:off x="3448050" y="3778870"/>
            <a:ext cx="22574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1463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E3157-FA6D-D3E9-7350-AD9FC844B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2ACE836-CB50-E9C3-BECD-EF627F0280D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A6B4B9F-E92C-6820-7DD9-88B2480145E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A53C20-1DF7-2A9E-FD5C-EFAE3079DFF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548BDBF-1D4C-10E2-7451-843844A0C156}"/>
              </a:ext>
            </a:extLst>
          </p:cNvPr>
          <p:cNvGrpSpPr/>
          <p:nvPr/>
        </p:nvGrpSpPr>
        <p:grpSpPr>
          <a:xfrm>
            <a:off x="815009" y="1258960"/>
            <a:ext cx="7513983" cy="4340080"/>
            <a:chOff x="815009" y="1237215"/>
            <a:chExt cx="7513983" cy="434008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17378B1-6A56-A24B-C43B-1CB4880181CD}"/>
                </a:ext>
              </a:extLst>
            </p:cNvPr>
            <p:cNvSpPr txBox="1"/>
            <p:nvPr/>
          </p:nvSpPr>
          <p:spPr>
            <a:xfrm>
              <a:off x="815009" y="1237215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（楽器など）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を演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奏する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1DEECCF-CB68-01E9-2CA7-CE4D138A4BA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kihon_v2_play">
            <a:hlinkClick r:id="" action="ppaction://media"/>
            <a:extLst>
              <a:ext uri="{FF2B5EF4-FFF2-40B4-BE49-F238E27FC236}">
                <a16:creationId xmlns:a16="http://schemas.microsoft.com/office/drawing/2014/main" id="{14B09057-62B3-DD72-05DD-51D810E4C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14588" y="19796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4ED0986-1E89-2765-B363-D227FB6CF1B4}"/>
              </a:ext>
            </a:extLst>
          </p:cNvPr>
          <p:cNvSpPr/>
          <p:nvPr/>
        </p:nvSpPr>
        <p:spPr>
          <a:xfrm>
            <a:off x="3133725" y="3936616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88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FBC56-22DA-1A63-FEFC-A41D3550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E84C89-9C06-0E01-706B-3FE81755B25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01D128B-A86A-6CA9-0B18-47684F01583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8B4449-D22A-90AF-8C53-12347F0A2D1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D3A0DB8-0451-2CAE-BE88-7CA2BC2B322D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322F865-C006-FEAD-3EB1-DA04E80F4650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ピアノ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B0C8FC7-5D6D-E816-0CB7-02568CFC3DD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piano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3_kihon_v3_piano">
            <a:hlinkClick r:id="" action="ppaction://media"/>
            <a:extLst>
              <a:ext uri="{FF2B5EF4-FFF2-40B4-BE49-F238E27FC236}">
                <a16:creationId xmlns:a16="http://schemas.microsoft.com/office/drawing/2014/main" id="{79821E7D-6D18-CDE4-3815-EA7352C1E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1419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9DA47C7-7976-EAC4-B9EF-0B7583EA5F03}"/>
              </a:ext>
            </a:extLst>
          </p:cNvPr>
          <p:cNvSpPr/>
          <p:nvPr/>
        </p:nvSpPr>
        <p:spPr>
          <a:xfrm>
            <a:off x="2771775" y="3541471"/>
            <a:ext cx="36099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0130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8EEAD-296F-39B9-54A9-B505918F3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6B077EC-D82A-A89B-8109-D6D17393ED9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055DFD6-5246-D4FA-0B01-4E784AF30B1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6CA849-4142-7F4B-D911-827A685EE08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EF391CC-EB17-EC2A-F234-CD26970C510E}"/>
              </a:ext>
            </a:extLst>
          </p:cNvPr>
          <p:cNvGrpSpPr/>
          <p:nvPr/>
        </p:nvGrpSpPr>
        <p:grpSpPr>
          <a:xfrm>
            <a:off x="152401" y="1819584"/>
            <a:ext cx="8839200" cy="3218832"/>
            <a:chOff x="152401" y="2358463"/>
            <a:chExt cx="8839200" cy="321883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650E678-467B-1DDF-6FDB-54FDB09137A2}"/>
                </a:ext>
              </a:extLst>
            </p:cNvPr>
            <p:cNvSpPr txBox="1"/>
            <p:nvPr/>
          </p:nvSpPr>
          <p:spPr>
            <a:xfrm>
              <a:off x="152401" y="2358463"/>
              <a:ext cx="883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してもよい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FD72C3F-469E-50AD-E900-11E1907C533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kihon_v4_may">
            <a:hlinkClick r:id="" action="ppaction://media"/>
            <a:extLst>
              <a:ext uri="{FF2B5EF4-FFF2-40B4-BE49-F238E27FC236}">
                <a16:creationId xmlns:a16="http://schemas.microsoft.com/office/drawing/2014/main" id="{D16A5040-C377-389E-D835-C0719115F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90738" y="10652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C4236A4-DF8D-E324-3179-EF47DEB0C5E7}"/>
              </a:ext>
            </a:extLst>
          </p:cNvPr>
          <p:cNvSpPr/>
          <p:nvPr/>
        </p:nvSpPr>
        <p:spPr>
          <a:xfrm>
            <a:off x="3133725" y="323094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242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05B34-AE3D-2DBD-7A6B-C373E0677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F9FC25-BE00-43F4-4D2B-2BE9C215437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D6AACE7-E842-353A-2108-56E0AD11523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9CC7BD-2ED8-EE49-9D63-809E0F11157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CB45CA7-CC7F-4080-425E-E50FEEA2AC54}"/>
              </a:ext>
            </a:extLst>
          </p:cNvPr>
          <p:cNvGrpSpPr/>
          <p:nvPr/>
        </p:nvGrpSpPr>
        <p:grpSpPr>
          <a:xfrm>
            <a:off x="0" y="1778852"/>
            <a:ext cx="9144000" cy="3300296"/>
            <a:chOff x="0" y="2030778"/>
            <a:chExt cx="9144000" cy="33002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8AA571B-76E9-B77F-D2F1-A3246071DDF1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[go] [home]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E2BB48C-B8AE-C934-6BDA-10F2CD9CEE79}"/>
                </a:ext>
              </a:extLst>
            </p:cNvPr>
            <p:cNvSpPr txBox="1"/>
            <p:nvPr/>
          </p:nvSpPr>
          <p:spPr>
            <a:xfrm>
              <a:off x="815009" y="2030778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家に帰る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kihon_v5_go home">
            <a:hlinkClick r:id="" action="ppaction://media"/>
            <a:extLst>
              <a:ext uri="{FF2B5EF4-FFF2-40B4-BE49-F238E27FC236}">
                <a16:creationId xmlns:a16="http://schemas.microsoft.com/office/drawing/2014/main" id="{70DAA2BF-E1B4-EF85-7B96-6E2DBC4F9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1419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D71EBA5-64D4-34A1-3DBB-10610E6B7B9B}"/>
              </a:ext>
            </a:extLst>
          </p:cNvPr>
          <p:cNvSpPr/>
          <p:nvPr/>
        </p:nvSpPr>
        <p:spPr>
          <a:xfrm>
            <a:off x="1685914" y="3560629"/>
            <a:ext cx="137161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8F5656-8C64-9DAF-71D7-16E0C10E1775}"/>
              </a:ext>
            </a:extLst>
          </p:cNvPr>
          <p:cNvSpPr/>
          <p:nvPr/>
        </p:nvSpPr>
        <p:spPr>
          <a:xfrm>
            <a:off x="4410064" y="3560629"/>
            <a:ext cx="302897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641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875845" y="4636321"/>
            <a:ext cx="739230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piano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703722" y="622848"/>
            <a:ext cx="7736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ひくことができます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can play  the piano.">
            <a:hlinkClick r:id="" action="ppaction://media"/>
            <a:extLst>
              <a:ext uri="{FF2B5EF4-FFF2-40B4-BE49-F238E27FC236}">
                <a16:creationId xmlns:a16="http://schemas.microsoft.com/office/drawing/2014/main" id="{F83C0DC5-AEDC-9B80-F24F-88FBF8E6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9275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40FF1-2FB2-D565-D26E-C52CAF4D6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0F80907-7F8F-9399-B307-F90C232E059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27AC605-6420-1621-CA56-9ED408EDE0F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1F042EA-F490-C5BC-F1E0-D6BC586AB8A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D92609-7D55-19A7-84E5-6C4D3D69DD44}"/>
              </a:ext>
            </a:extLst>
          </p:cNvPr>
          <p:cNvGrpSpPr/>
          <p:nvPr/>
        </p:nvGrpSpPr>
        <p:grpSpPr>
          <a:xfrm>
            <a:off x="152401" y="1177527"/>
            <a:ext cx="8839200" cy="4502947"/>
            <a:chOff x="152401" y="1074348"/>
            <a:chExt cx="8839200" cy="450294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35AE4AD-9714-E0BE-C09C-3232BD1C3456}"/>
                </a:ext>
              </a:extLst>
            </p:cNvPr>
            <p:cNvSpPr txBox="1"/>
            <p:nvPr/>
          </p:nvSpPr>
          <p:spPr>
            <a:xfrm>
              <a:off x="152401" y="1074348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しなければ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ならない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455AE7-9F7E-9C2B-0006-800CD3E171E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must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kihon_v6_must">
            <a:hlinkClick r:id="" action="ppaction://media"/>
            <a:extLst>
              <a:ext uri="{FF2B5EF4-FFF2-40B4-BE49-F238E27FC236}">
                <a16:creationId xmlns:a16="http://schemas.microsoft.com/office/drawing/2014/main" id="{0F5B7059-748A-8FB1-5527-CE139D53B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4200" y="976313"/>
            <a:ext cx="609600" cy="6096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2622658-5EA7-056C-BA02-7DB564C823CE}"/>
              </a:ext>
            </a:extLst>
          </p:cNvPr>
          <p:cNvSpPr/>
          <p:nvPr/>
        </p:nvSpPr>
        <p:spPr>
          <a:xfrm>
            <a:off x="2943225" y="3921596"/>
            <a:ext cx="3267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15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3428-326A-57E5-975C-C8F7D86E1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541370-7D61-0AD9-01BD-E06B83EBF85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ED3B700-897D-6401-CD9C-729A841AE10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EDE415-E688-37B4-A3C4-DA84D1FDA38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54FBF-4DEA-18CD-F0C7-1984359CFE0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42EB222-5989-C4A9-E9BB-3A89EB398D5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仕事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65AB222-DDD0-0596-2B1A-E2302C63429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kihon_v7_work">
            <a:hlinkClick r:id="" action="ppaction://media"/>
            <a:extLst>
              <a:ext uri="{FF2B5EF4-FFF2-40B4-BE49-F238E27FC236}">
                <a16:creationId xmlns:a16="http://schemas.microsoft.com/office/drawing/2014/main" id="{5BD25B8D-145C-C814-65A5-C0CDA89D7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13604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6D3090E-E688-6273-4B4B-84C82DA2763A}"/>
              </a:ext>
            </a:extLst>
          </p:cNvPr>
          <p:cNvSpPr/>
          <p:nvPr/>
        </p:nvSpPr>
        <p:spPr>
          <a:xfrm>
            <a:off x="2924175" y="3519516"/>
            <a:ext cx="33051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002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29862-C826-8587-0DCF-C5B4B7B5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AF83D37-AF07-9CD4-0FA5-8C3FF4EF187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FAE0711-A1B2-C185-1921-77BE1D1459A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79225E-9B7B-6CB8-6AE4-1337855E523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2781189-C664-BC23-7857-8CB4F8B7199F}"/>
              </a:ext>
            </a:extLst>
          </p:cNvPr>
          <p:cNvGrpSpPr/>
          <p:nvPr/>
        </p:nvGrpSpPr>
        <p:grpSpPr>
          <a:xfrm>
            <a:off x="0" y="1342938"/>
            <a:ext cx="9144000" cy="4079791"/>
            <a:chOff x="0" y="1009767"/>
            <a:chExt cx="9144000" cy="407979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3C59D6D-4432-4FF2-0E3C-0EFE8F5E012A}"/>
                </a:ext>
              </a:extLst>
            </p:cNvPr>
            <p:cNvSpPr txBox="1"/>
            <p:nvPr/>
          </p:nvSpPr>
          <p:spPr>
            <a:xfrm>
              <a:off x="0" y="4073895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[don’t] [have] [to]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FC87321-CAD1-E7CE-D694-402D17DACB5D}"/>
                </a:ext>
              </a:extLst>
            </p:cNvPr>
            <p:cNvSpPr txBox="1"/>
            <p:nvPr/>
          </p:nvSpPr>
          <p:spPr>
            <a:xfrm>
              <a:off x="152401" y="1009767"/>
              <a:ext cx="88392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〈 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否定文で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〉 </a:t>
              </a:r>
            </a:p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しなくてもよい</a:t>
              </a:r>
            </a:p>
          </p:txBody>
        </p:sp>
      </p:grpSp>
      <p:pic>
        <p:nvPicPr>
          <p:cNvPr id="3" name="G2_L3_kihon_v8_don't have to">
            <a:hlinkClick r:id="" action="ppaction://media"/>
            <a:extLst>
              <a:ext uri="{FF2B5EF4-FFF2-40B4-BE49-F238E27FC236}">
                <a16:creationId xmlns:a16="http://schemas.microsoft.com/office/drawing/2014/main" id="{00F335D7-1821-394A-1CC6-1CF946C79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268288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42E6787-6655-C554-7CDE-AC051F2E48D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A0E9A5B-ABA2-83C6-3A8A-FD1E6B93B5F8}"/>
              </a:ext>
            </a:extLst>
          </p:cNvPr>
          <p:cNvSpPr/>
          <p:nvPr/>
        </p:nvSpPr>
        <p:spPr>
          <a:xfrm>
            <a:off x="1162050" y="4333589"/>
            <a:ext cx="2085975" cy="1015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0D7A0CE-938B-920B-6C44-340D421720EF}"/>
              </a:ext>
            </a:extLst>
          </p:cNvPr>
          <p:cNvSpPr/>
          <p:nvPr/>
        </p:nvSpPr>
        <p:spPr>
          <a:xfrm>
            <a:off x="4110037" y="4333588"/>
            <a:ext cx="2085975" cy="1015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2EE50F7-3CF2-D9B6-5896-9FD78DB1661B}"/>
              </a:ext>
            </a:extLst>
          </p:cNvPr>
          <p:cNvSpPr/>
          <p:nvPr/>
        </p:nvSpPr>
        <p:spPr>
          <a:xfrm>
            <a:off x="7136606" y="4333587"/>
            <a:ext cx="873919" cy="1015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46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～してもよいです。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53BF83-4E6B-071E-7620-BF9388AD3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6" y="1097308"/>
            <a:ext cx="8701608" cy="557019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462F89B-62F1-3CD5-AE49-C09EC025E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96" y="1097308"/>
            <a:ext cx="8701608" cy="557019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77669" y="3340134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swim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941068B-CE32-0BED-0F1C-865E94C69AC4}"/>
              </a:ext>
            </a:extLst>
          </p:cNvPr>
          <p:cNvSpPr txBox="1"/>
          <p:nvPr/>
        </p:nvSpPr>
        <p:spPr>
          <a:xfrm>
            <a:off x="1377669" y="4523368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CF758C9-4753-E9AE-BFB8-20D38BF30FB9}"/>
              </a:ext>
            </a:extLst>
          </p:cNvPr>
          <p:cNvSpPr txBox="1"/>
          <p:nvPr/>
        </p:nvSpPr>
        <p:spPr>
          <a:xfrm>
            <a:off x="1377669" y="5731330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read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06_03_kihon_t_1">
            <a:hlinkClick r:id="" action="ppaction://media"/>
            <a:extLst>
              <a:ext uri="{FF2B5EF4-FFF2-40B4-BE49-F238E27FC236}">
                <a16:creationId xmlns:a16="http://schemas.microsoft.com/office/drawing/2014/main" id="{0BBB524E-2F83-4EF6-64C2-AEFBAB1722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7125" y="1625600"/>
            <a:ext cx="406400" cy="406400"/>
          </a:xfrm>
          <a:prstGeom prst="rect">
            <a:avLst/>
          </a:prstGeom>
        </p:spPr>
      </p:pic>
      <p:pic>
        <p:nvPicPr>
          <p:cNvPr id="14" name="AS_G2_06_03_kihon_t_1">
            <a:hlinkClick r:id="" action="ppaction://media"/>
            <a:extLst>
              <a:ext uri="{FF2B5EF4-FFF2-40B4-BE49-F238E27FC236}">
                <a16:creationId xmlns:a16="http://schemas.microsoft.com/office/drawing/2014/main" id="{24CB7050-55EF-B93C-2893-C2CF85CEE8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7125" y="8138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F711C7-C584-4B0C-614C-AB80F4CF0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6" y="1097308"/>
            <a:ext cx="8701608" cy="55701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AC9CB5-5E86-7565-D16E-F3E94EF3D71F}"/>
              </a:ext>
            </a:extLst>
          </p:cNvPr>
          <p:cNvSpPr txBox="1"/>
          <p:nvPr/>
        </p:nvSpPr>
        <p:spPr>
          <a:xfrm>
            <a:off x="1377669" y="3340134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swim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95CF6-4616-2E68-A9CE-B1F7F5122433}"/>
              </a:ext>
            </a:extLst>
          </p:cNvPr>
          <p:cNvSpPr txBox="1"/>
          <p:nvPr/>
        </p:nvSpPr>
        <p:spPr>
          <a:xfrm>
            <a:off x="1377669" y="4523368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68E94A-5BD2-6D7A-588F-7B931AD7E1D1}"/>
              </a:ext>
            </a:extLst>
          </p:cNvPr>
          <p:cNvSpPr txBox="1"/>
          <p:nvPr/>
        </p:nvSpPr>
        <p:spPr>
          <a:xfrm>
            <a:off x="1377669" y="5731330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read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DBA0E3-7B50-C3A3-D50E-56C774BF3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52" y="1382197"/>
            <a:ext cx="8836696" cy="280608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may stay up late.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6_04_kihon_t_2">
            <a:hlinkClick r:id="" action="ppaction://media"/>
            <a:extLst>
              <a:ext uri="{FF2B5EF4-FFF2-40B4-BE49-F238E27FC236}">
                <a16:creationId xmlns:a16="http://schemas.microsoft.com/office/drawing/2014/main" id="{1AAB9B1D-AF73-1760-5A0A-C70972C930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5" y="2501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AD9107-AB5A-A8B1-8C55-2B0A19D29087}"/>
              </a:ext>
            </a:extLst>
          </p:cNvPr>
          <p:cNvSpPr txBox="1"/>
          <p:nvPr/>
        </p:nvSpPr>
        <p:spPr>
          <a:xfrm>
            <a:off x="341103" y="2917321"/>
            <a:ext cx="846179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[c--] 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[p----]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can play  the piano.">
            <a:hlinkClick r:id="" action="ppaction://media"/>
            <a:extLst>
              <a:ext uri="{FF2B5EF4-FFF2-40B4-BE49-F238E27FC236}">
                <a16:creationId xmlns:a16="http://schemas.microsoft.com/office/drawing/2014/main" id="{9D4CEA44-EC96-9994-139F-E8B7BA0EA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9275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230272" cy="1459582"/>
            <a:chOff x="-13702" y="1399818"/>
            <a:chExt cx="9230272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135179" y="1837222"/>
              <a:ext cx="90813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「その町にはたった１つ、伝統的な建物があります」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6_05_reading_s1_1">
            <a:hlinkClick r:id="" action="ppaction://media"/>
            <a:extLst>
              <a:ext uri="{FF2B5EF4-FFF2-40B4-BE49-F238E27FC236}">
                <a16:creationId xmlns:a16="http://schemas.microsoft.com/office/drawing/2014/main" id="{99A774ED-6CA5-F40F-60C2-A79F0BFBE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02938" y="673100"/>
            <a:ext cx="406400" cy="406400"/>
          </a:xfrm>
          <a:prstGeom prst="rect">
            <a:avLst/>
          </a:prstGeom>
        </p:spPr>
      </p:pic>
      <p:pic>
        <p:nvPicPr>
          <p:cNvPr id="8" name="AS_G2_06_06_reading_s1_2">
            <a:hlinkClick r:id="" action="ppaction://media"/>
            <a:extLst>
              <a:ext uri="{FF2B5EF4-FFF2-40B4-BE49-F238E27FC236}">
                <a16:creationId xmlns:a16="http://schemas.microsoft.com/office/drawing/2014/main" id="{060302A4-BF05-79A8-3AF5-97244AEB3A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1613" y="7058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7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DF80FF90-CD34-6D98-20F7-D5244564DF9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C8661B5-C9C5-4342-9B64-B26939021D7E}"/>
              </a:ext>
            </a:extLst>
          </p:cNvPr>
          <p:cNvGrpSpPr/>
          <p:nvPr/>
        </p:nvGrpSpPr>
        <p:grpSpPr>
          <a:xfrm>
            <a:off x="152400" y="1239416"/>
            <a:ext cx="8839200" cy="4379169"/>
            <a:chOff x="152401" y="1198126"/>
            <a:chExt cx="8839200" cy="437916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2801" y="4007635"/>
              <a:ext cx="75183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A5CA913-3E09-4C1F-A380-1BF2C3C3D8EA}"/>
                </a:ext>
              </a:extLst>
            </p:cNvPr>
            <p:cNvSpPr txBox="1"/>
            <p:nvPr/>
          </p:nvSpPr>
          <p:spPr>
            <a:xfrm>
              <a:off x="152401" y="1198126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〈 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否定文で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〉 </a:t>
              </a: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どこへでも</a:t>
              </a:r>
            </a:p>
          </p:txBody>
        </p:sp>
      </p:grpSp>
      <p:pic>
        <p:nvPicPr>
          <p:cNvPr id="4" name="G2_L3_reading_v1_anywhere">
            <a:hlinkClick r:id="" action="ppaction://media"/>
            <a:extLst>
              <a:ext uri="{FF2B5EF4-FFF2-40B4-BE49-F238E27FC236}">
                <a16:creationId xmlns:a16="http://schemas.microsoft.com/office/drawing/2014/main" id="{12C5F440-0475-4E0B-9074-22FC04B0E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851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0087" y="2574920"/>
            <a:ext cx="80838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anywhere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3_reading_v1_anywhere">
            <a:hlinkClick r:id="" action="ppaction://media"/>
            <a:extLst>
              <a:ext uri="{FF2B5EF4-FFF2-40B4-BE49-F238E27FC236}">
                <a16:creationId xmlns:a16="http://schemas.microsoft.com/office/drawing/2014/main" id="{633697E4-F073-4DA4-83E4-C045B3407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783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986351-119C-4869-A473-4025DEA7D17B}"/>
              </a:ext>
            </a:extLst>
          </p:cNvPr>
          <p:cNvSpPr txBox="1"/>
          <p:nvPr/>
        </p:nvSpPr>
        <p:spPr>
          <a:xfrm>
            <a:off x="152400" y="2136339"/>
            <a:ext cx="883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〈 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否定文で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〉 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どこへでも</a:t>
            </a:r>
          </a:p>
        </p:txBody>
      </p:sp>
      <p:pic>
        <p:nvPicPr>
          <p:cNvPr id="6" name="G2_L3_reading_v1_anywhere">
            <a:hlinkClick r:id="" action="ppaction://media"/>
            <a:extLst>
              <a:ext uri="{FF2B5EF4-FFF2-40B4-BE49-F238E27FC236}">
                <a16:creationId xmlns:a16="http://schemas.microsoft.com/office/drawing/2014/main" id="{3B975194-6C0C-4E3D-814B-A26D6C7CC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757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9DAF7E-786A-4F29-9B6E-2B1B4AF5C960}"/>
              </a:ext>
            </a:extLst>
          </p:cNvPr>
          <p:cNvGrpSpPr/>
          <p:nvPr/>
        </p:nvGrpSpPr>
        <p:grpSpPr>
          <a:xfrm>
            <a:off x="152400" y="1922817"/>
            <a:ext cx="8839200" cy="3012367"/>
            <a:chOff x="152400" y="2564928"/>
            <a:chExt cx="8839200" cy="301236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2564928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のあちこちを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14400" y="4007635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reading_v2_around">
            <a:hlinkClick r:id="" action="ppaction://media"/>
            <a:extLst>
              <a:ext uri="{FF2B5EF4-FFF2-40B4-BE49-F238E27FC236}">
                <a16:creationId xmlns:a16="http://schemas.microsoft.com/office/drawing/2014/main" id="{03F1ABBF-570F-4F5F-864E-739FD6072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9638" y="162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417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82560"/>
            <a:ext cx="7658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reading_v2_around">
            <a:hlinkClick r:id="" action="ppaction://media"/>
            <a:extLst>
              <a:ext uri="{FF2B5EF4-FFF2-40B4-BE49-F238E27FC236}">
                <a16:creationId xmlns:a16="http://schemas.microsoft.com/office/drawing/2014/main" id="{CD6F8F35-946D-4972-B453-322DA4926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9638" y="162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404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9C388C3-884F-4512-9288-384A7E283CB4}"/>
              </a:ext>
            </a:extLst>
          </p:cNvPr>
          <p:cNvSpPr txBox="1"/>
          <p:nvPr/>
        </p:nvSpPr>
        <p:spPr>
          <a:xfrm>
            <a:off x="152400" y="2767281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のあちこちを</a:t>
            </a:r>
          </a:p>
        </p:txBody>
      </p:sp>
      <p:pic>
        <p:nvPicPr>
          <p:cNvPr id="7" name="G2_L3_reading_v2_around">
            <a:hlinkClick r:id="" action="ppaction://media"/>
            <a:extLst>
              <a:ext uri="{FF2B5EF4-FFF2-40B4-BE49-F238E27FC236}">
                <a16:creationId xmlns:a16="http://schemas.microsoft.com/office/drawing/2014/main" id="{29733049-7EA1-42FD-813C-637AEE083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9638" y="162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86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2463AC-6B12-B22B-B0E5-0369C220AA60}"/>
              </a:ext>
            </a:extLst>
          </p:cNvPr>
          <p:cNvSpPr txBox="1"/>
          <p:nvPr/>
        </p:nvSpPr>
        <p:spPr>
          <a:xfrm>
            <a:off x="703723" y="2321004"/>
            <a:ext cx="7736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ひくことができます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can play  the piano.">
            <a:hlinkClick r:id="" action="ppaction://media"/>
            <a:extLst>
              <a:ext uri="{FF2B5EF4-FFF2-40B4-BE49-F238E27FC236}">
                <a16:creationId xmlns:a16="http://schemas.microsoft.com/office/drawing/2014/main" id="{00051034-5098-5881-3935-3CC9695F7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9275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EBDFD14-147E-4BE0-98D6-3BE952E65498}"/>
              </a:ext>
            </a:extLst>
          </p:cNvPr>
          <p:cNvGrpSpPr/>
          <p:nvPr/>
        </p:nvGrpSpPr>
        <p:grpSpPr>
          <a:xfrm>
            <a:off x="152401" y="1441489"/>
            <a:ext cx="8839200" cy="3975023"/>
            <a:chOff x="152401" y="904800"/>
            <a:chExt cx="8839200" cy="397502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63487" y="3771827"/>
              <a:ext cx="70170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[l--] [o-]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5F724E4-BB1B-4CD4-BE23-C17160BF7B94}"/>
                </a:ext>
              </a:extLst>
            </p:cNvPr>
            <p:cNvSpPr txBox="1"/>
            <p:nvPr/>
          </p:nvSpPr>
          <p:spPr>
            <a:xfrm>
              <a:off x="152401" y="904800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（数・量が）</a:t>
              </a:r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たくさんの</a:t>
              </a:r>
            </a:p>
          </p:txBody>
        </p:sp>
      </p:grpSp>
      <p:pic>
        <p:nvPicPr>
          <p:cNvPr id="4" name="G2_L3_reading_v3_a lot of">
            <a:hlinkClick r:id="" action="ppaction://media"/>
            <a:extLst>
              <a:ext uri="{FF2B5EF4-FFF2-40B4-BE49-F238E27FC236}">
                <a16:creationId xmlns:a16="http://schemas.microsoft.com/office/drawing/2014/main" id="{8569A294-1759-4EAE-9935-063BB8C72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8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0" y="2497976"/>
            <a:ext cx="8534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3_reading_v3_a lot of">
            <a:hlinkClick r:id="" action="ppaction://media"/>
            <a:extLst>
              <a:ext uri="{FF2B5EF4-FFF2-40B4-BE49-F238E27FC236}">
                <a16:creationId xmlns:a16="http://schemas.microsoft.com/office/drawing/2014/main" id="{AF410289-60BB-4FF0-95B1-427AFD956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089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035489-E233-4C75-BE50-6E042D09986A}"/>
              </a:ext>
            </a:extLst>
          </p:cNvPr>
          <p:cNvSpPr txBox="1"/>
          <p:nvPr/>
        </p:nvSpPr>
        <p:spPr>
          <a:xfrm>
            <a:off x="152401" y="2028617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（数・量が）</a:t>
            </a:r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</a:t>
            </a:r>
          </a:p>
        </p:txBody>
      </p:sp>
      <p:pic>
        <p:nvPicPr>
          <p:cNvPr id="6" name="G2_L3_reading_v3_a lot of">
            <a:hlinkClick r:id="" action="ppaction://media"/>
            <a:extLst>
              <a:ext uri="{FF2B5EF4-FFF2-40B4-BE49-F238E27FC236}">
                <a16:creationId xmlns:a16="http://schemas.microsoft.com/office/drawing/2014/main" id="{B3EDD532-ECA0-4AED-BB7D-BB79DF7DF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372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8E5D4B0-6AB7-4303-94A0-A363BC2F72CD}"/>
              </a:ext>
            </a:extLst>
          </p:cNvPr>
          <p:cNvGrpSpPr/>
          <p:nvPr/>
        </p:nvGrpSpPr>
        <p:grpSpPr>
          <a:xfrm>
            <a:off x="-290286" y="1713146"/>
            <a:ext cx="9724572" cy="3431708"/>
            <a:chOff x="-290286" y="2145587"/>
            <a:chExt cx="9724572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-290286" y="4007635"/>
              <a:ext cx="97245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伝統的な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3_reading_v4_traditional">
            <a:hlinkClick r:id="" action="ppaction://media"/>
            <a:extLst>
              <a:ext uri="{FF2B5EF4-FFF2-40B4-BE49-F238E27FC236}">
                <a16:creationId xmlns:a16="http://schemas.microsoft.com/office/drawing/2014/main" id="{B732363D-21BA-4725-8B74-487CB3824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00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7078" y="2613392"/>
            <a:ext cx="8189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traditional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3_reading_v4_traditional">
            <a:hlinkClick r:id="" action="ppaction://media"/>
            <a:extLst>
              <a:ext uri="{FF2B5EF4-FFF2-40B4-BE49-F238E27FC236}">
                <a16:creationId xmlns:a16="http://schemas.microsoft.com/office/drawing/2014/main" id="{C6337BD0-380F-423B-9FA5-CAA039556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89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伝統的な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3_reading_v4_traditional">
            <a:hlinkClick r:id="" action="ppaction://media"/>
            <a:extLst>
              <a:ext uri="{FF2B5EF4-FFF2-40B4-BE49-F238E27FC236}">
                <a16:creationId xmlns:a16="http://schemas.microsoft.com/office/drawing/2014/main" id="{BEE973AC-ACBC-4362-B4B8-91F9B5354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01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C8EC6D0-05B0-43D2-B68E-84235556A79A}"/>
              </a:ext>
            </a:extLst>
          </p:cNvPr>
          <p:cNvGrpSpPr/>
          <p:nvPr/>
        </p:nvGrpSpPr>
        <p:grpSpPr>
          <a:xfrm>
            <a:off x="478971" y="1536175"/>
            <a:ext cx="8186058" cy="3785651"/>
            <a:chOff x="478971" y="1791644"/>
            <a:chExt cx="8186058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建物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78971" y="4007635"/>
              <a:ext cx="81860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3_reading_v5_building">
            <a:hlinkClick r:id="" action="ppaction://media"/>
            <a:extLst>
              <a:ext uri="{FF2B5EF4-FFF2-40B4-BE49-F238E27FC236}">
                <a16:creationId xmlns:a16="http://schemas.microsoft.com/office/drawing/2014/main" id="{43247C98-E773-4D5C-8D99-B0948C37B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57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B0E83D-6F14-45E4-AF40-E0CE6D89002F}"/>
              </a:ext>
            </a:extLst>
          </p:cNvPr>
          <p:cNvSpPr txBox="1"/>
          <p:nvPr/>
        </p:nvSpPr>
        <p:spPr>
          <a:xfrm>
            <a:off x="477078" y="2497976"/>
            <a:ext cx="8189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building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3_reading_v5_building">
            <a:hlinkClick r:id="" action="ppaction://media"/>
            <a:extLst>
              <a:ext uri="{FF2B5EF4-FFF2-40B4-BE49-F238E27FC236}">
                <a16:creationId xmlns:a16="http://schemas.microsoft.com/office/drawing/2014/main" id="{B7FE8681-F5C7-48FC-95DB-9F0DFB4DC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236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建物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3_reading_v5_building">
            <a:hlinkClick r:id="" action="ppaction://media"/>
            <a:extLst>
              <a:ext uri="{FF2B5EF4-FFF2-40B4-BE49-F238E27FC236}">
                <a16:creationId xmlns:a16="http://schemas.microsoft.com/office/drawing/2014/main" id="{88038F3C-AC0D-49AF-BA46-831DECA68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605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2_L3_reading_v6_over there">
            <a:hlinkClick r:id="" action="ppaction://media"/>
            <a:extLst>
              <a:ext uri="{FF2B5EF4-FFF2-40B4-BE49-F238E27FC236}">
                <a16:creationId xmlns:a16="http://schemas.microsoft.com/office/drawing/2014/main" id="{8A4B1A15-2A84-4F07-82B4-9162AFDF0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97113" y="1330325"/>
            <a:ext cx="609600" cy="6096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0CB7CC7-811B-B500-EEB9-8139DAC853A8}"/>
              </a:ext>
            </a:extLst>
          </p:cNvPr>
          <p:cNvGrpSpPr/>
          <p:nvPr/>
        </p:nvGrpSpPr>
        <p:grpSpPr>
          <a:xfrm>
            <a:off x="0" y="1794528"/>
            <a:ext cx="9144000" cy="3268944"/>
            <a:chOff x="0" y="2261915"/>
            <a:chExt cx="9144000" cy="326894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207420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[o---] [t----]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A0F169D9-E1FE-4CCD-5991-314EC9395CBD}"/>
                </a:ext>
              </a:extLst>
            </p:cNvPr>
            <p:cNvSpPr txBox="1"/>
            <p:nvPr/>
          </p:nvSpPr>
          <p:spPr>
            <a:xfrm>
              <a:off x="815009" y="226191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あちらに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7920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16624</TotalTime>
  <Words>2662</Words>
  <Application>Microsoft Office PowerPoint</Application>
  <PresentationFormat>画面に合わせる (4:3)</PresentationFormat>
  <Paragraphs>489</Paragraphs>
  <Slides>160</Slides>
  <Notes>27</Notes>
  <HiddenSlides>0</HiddenSlides>
  <MMClips>145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160</vt:i4>
      </vt:variant>
    </vt:vector>
  </HeadingPairs>
  <TitlesOfParts>
    <vt:vector size="167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2083</cp:revision>
  <cp:lastPrinted>2016-06-23T16:36:17Z</cp:lastPrinted>
  <dcterms:created xsi:type="dcterms:W3CDTF">2016-05-30T03:13:09Z</dcterms:created>
  <dcterms:modified xsi:type="dcterms:W3CDTF">2025-02-16T12:16:11Z</dcterms:modified>
</cp:coreProperties>
</file>