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2"/>
  </p:notesMasterIdLst>
  <p:handoutMasterIdLst>
    <p:handoutMasterId r:id="rId173"/>
  </p:handoutMasterIdLst>
  <p:sldIdLst>
    <p:sldId id="3657" r:id="rId2"/>
    <p:sldId id="3445" r:id="rId3"/>
    <p:sldId id="2531" r:id="rId4"/>
    <p:sldId id="3668" r:id="rId5"/>
    <p:sldId id="4196" r:id="rId6"/>
    <p:sldId id="4244" r:id="rId7"/>
    <p:sldId id="4096" r:id="rId8"/>
    <p:sldId id="4133" r:id="rId9"/>
    <p:sldId id="4098" r:id="rId10"/>
    <p:sldId id="4245" r:id="rId11"/>
    <p:sldId id="4246" r:id="rId12"/>
    <p:sldId id="4247" r:id="rId13"/>
    <p:sldId id="4248" r:id="rId14"/>
    <p:sldId id="4249" r:id="rId15"/>
    <p:sldId id="4250" r:id="rId16"/>
    <p:sldId id="4233" r:id="rId17"/>
    <p:sldId id="4251" r:id="rId18"/>
    <p:sldId id="4252" r:id="rId19"/>
    <p:sldId id="4253" r:id="rId20"/>
    <p:sldId id="4162" r:id="rId21"/>
    <p:sldId id="4254" r:id="rId22"/>
    <p:sldId id="4255" r:id="rId23"/>
    <p:sldId id="4256" r:id="rId24"/>
    <p:sldId id="4257" r:id="rId25"/>
    <p:sldId id="4167" r:id="rId26"/>
    <p:sldId id="4258" r:id="rId27"/>
    <p:sldId id="4234" r:id="rId28"/>
    <p:sldId id="4259" r:id="rId29"/>
    <p:sldId id="4260" r:id="rId30"/>
    <p:sldId id="4261" r:id="rId31"/>
    <p:sldId id="4262" r:id="rId32"/>
    <p:sldId id="4263" r:id="rId33"/>
    <p:sldId id="4264" r:id="rId34"/>
    <p:sldId id="4265" r:id="rId35"/>
    <p:sldId id="4266" r:id="rId36"/>
    <p:sldId id="4267" r:id="rId37"/>
    <p:sldId id="4268" r:id="rId38"/>
    <p:sldId id="4235" r:id="rId39"/>
    <p:sldId id="4269" r:id="rId40"/>
    <p:sldId id="4270" r:id="rId41"/>
    <p:sldId id="4271" r:id="rId42"/>
    <p:sldId id="4272" r:id="rId43"/>
    <p:sldId id="4273" r:id="rId44"/>
    <p:sldId id="4274" r:id="rId45"/>
    <p:sldId id="4275" r:id="rId46"/>
    <p:sldId id="4276" r:id="rId47"/>
    <p:sldId id="4277" r:id="rId48"/>
    <p:sldId id="4278" r:id="rId49"/>
    <p:sldId id="3626" r:id="rId50"/>
    <p:sldId id="3647" r:id="rId51"/>
    <p:sldId id="2109" r:id="rId52"/>
    <p:sldId id="2110" r:id="rId53"/>
    <p:sldId id="2111" r:id="rId54"/>
    <p:sldId id="2106" r:id="rId55"/>
    <p:sldId id="2107" r:id="rId56"/>
    <p:sldId id="2108" r:id="rId57"/>
    <p:sldId id="2112" r:id="rId58"/>
    <p:sldId id="2113" r:id="rId59"/>
    <p:sldId id="2114" r:id="rId60"/>
    <p:sldId id="2115" r:id="rId61"/>
    <p:sldId id="2116" r:id="rId62"/>
    <p:sldId id="2117" r:id="rId63"/>
    <p:sldId id="2118" r:id="rId64"/>
    <p:sldId id="2119" r:id="rId65"/>
    <p:sldId id="2120" r:id="rId66"/>
    <p:sldId id="2121" r:id="rId67"/>
    <p:sldId id="2122" r:id="rId68"/>
    <p:sldId id="2123" r:id="rId69"/>
    <p:sldId id="2124" r:id="rId70"/>
    <p:sldId id="2125" r:id="rId71"/>
    <p:sldId id="2126" r:id="rId72"/>
    <p:sldId id="2127" r:id="rId73"/>
    <p:sldId id="2128" r:id="rId74"/>
    <p:sldId id="2129" r:id="rId75"/>
    <p:sldId id="3622" r:id="rId76"/>
    <p:sldId id="4201" r:id="rId77"/>
    <p:sldId id="4202" r:id="rId78"/>
    <p:sldId id="4203" r:id="rId79"/>
    <p:sldId id="4204" r:id="rId80"/>
    <p:sldId id="4205" r:id="rId81"/>
    <p:sldId id="4206" r:id="rId82"/>
    <p:sldId id="4207" r:id="rId83"/>
    <p:sldId id="4208" r:id="rId84"/>
    <p:sldId id="3610" r:id="rId85"/>
    <p:sldId id="3611" r:id="rId86"/>
    <p:sldId id="3612" r:id="rId87"/>
    <p:sldId id="3613" r:id="rId88"/>
    <p:sldId id="3614" r:id="rId89"/>
    <p:sldId id="3623" r:id="rId90"/>
    <p:sldId id="3644" r:id="rId91"/>
    <p:sldId id="3524" r:id="rId92"/>
    <p:sldId id="3523" r:id="rId93"/>
    <p:sldId id="3624" r:id="rId94"/>
    <p:sldId id="3625" r:id="rId95"/>
    <p:sldId id="4209" r:id="rId96"/>
    <p:sldId id="4210" r:id="rId97"/>
    <p:sldId id="4211" r:id="rId98"/>
    <p:sldId id="3546" r:id="rId99"/>
    <p:sldId id="3547" r:id="rId100"/>
    <p:sldId id="3548" r:id="rId101"/>
    <p:sldId id="3515" r:id="rId102"/>
    <p:sldId id="3516" r:id="rId103"/>
    <p:sldId id="3517" r:id="rId104"/>
    <p:sldId id="4212" r:id="rId105"/>
    <p:sldId id="4213" r:id="rId106"/>
    <p:sldId id="4214" r:id="rId107"/>
    <p:sldId id="2847" r:id="rId108"/>
    <p:sldId id="2848" r:id="rId109"/>
    <p:sldId id="2849" r:id="rId110"/>
    <p:sldId id="4215" r:id="rId111"/>
    <p:sldId id="4216" r:id="rId112"/>
    <p:sldId id="4217" r:id="rId113"/>
    <p:sldId id="4218" r:id="rId114"/>
    <p:sldId id="4219" r:id="rId115"/>
    <p:sldId id="3707" r:id="rId116"/>
    <p:sldId id="3552" r:id="rId117"/>
    <p:sldId id="3553" r:id="rId118"/>
    <p:sldId id="3554" r:id="rId119"/>
    <p:sldId id="3540" r:id="rId120"/>
    <p:sldId id="3541" r:id="rId121"/>
    <p:sldId id="3542" r:id="rId122"/>
    <p:sldId id="4220" r:id="rId123"/>
    <p:sldId id="4221" r:id="rId124"/>
    <p:sldId id="4222" r:id="rId125"/>
    <p:sldId id="3646" r:id="rId126"/>
    <p:sldId id="4223" r:id="rId127"/>
    <p:sldId id="4224" r:id="rId128"/>
    <p:sldId id="4225" r:id="rId129"/>
    <p:sldId id="4226" r:id="rId130"/>
    <p:sldId id="4227" r:id="rId131"/>
    <p:sldId id="4228" r:id="rId132"/>
    <p:sldId id="4229" r:id="rId133"/>
    <p:sldId id="4230" r:id="rId134"/>
    <p:sldId id="4231" r:id="rId135"/>
    <p:sldId id="4232" r:id="rId136"/>
    <p:sldId id="3561" r:id="rId137"/>
    <p:sldId id="3562" r:id="rId138"/>
    <p:sldId id="3672" r:id="rId139"/>
    <p:sldId id="3695" r:id="rId140"/>
    <p:sldId id="4236" r:id="rId141"/>
    <p:sldId id="4237" r:id="rId142"/>
    <p:sldId id="4243" r:id="rId143"/>
    <p:sldId id="4238" r:id="rId144"/>
    <p:sldId id="4239" r:id="rId145"/>
    <p:sldId id="4240" r:id="rId146"/>
    <p:sldId id="4241" r:id="rId147"/>
    <p:sldId id="4242" r:id="rId148"/>
    <p:sldId id="3661" r:id="rId149"/>
    <p:sldId id="3681" r:id="rId150"/>
    <p:sldId id="3563" r:id="rId151"/>
    <p:sldId id="3564" r:id="rId152"/>
    <p:sldId id="3565" r:id="rId153"/>
    <p:sldId id="3566" r:id="rId154"/>
    <p:sldId id="3567" r:id="rId155"/>
    <p:sldId id="3568" r:id="rId156"/>
    <p:sldId id="3569" r:id="rId157"/>
    <p:sldId id="3570" r:id="rId158"/>
    <p:sldId id="3573" r:id="rId159"/>
    <p:sldId id="3648" r:id="rId160"/>
    <p:sldId id="3577" r:id="rId161"/>
    <p:sldId id="3649" r:id="rId162"/>
    <p:sldId id="3650" r:id="rId163"/>
    <p:sldId id="3583" r:id="rId164"/>
    <p:sldId id="3587" r:id="rId165"/>
    <p:sldId id="3588" r:id="rId166"/>
    <p:sldId id="3589" r:id="rId167"/>
    <p:sldId id="3590" r:id="rId168"/>
    <p:sldId id="3655" r:id="rId169"/>
    <p:sldId id="3595" r:id="rId170"/>
    <p:sldId id="3609" r:id="rId171"/>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3399"/>
    <a:srgbClr val="0043C8"/>
    <a:srgbClr val="005C2A"/>
    <a:srgbClr val="CC3399"/>
    <a:srgbClr val="00FF00"/>
    <a:srgbClr val="F8CBAD"/>
    <a:srgbClr val="FFFF8B"/>
    <a:srgbClr val="B4FEB4"/>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93" autoAdjust="0"/>
    <p:restoredTop sz="94270" autoAdjust="0"/>
  </p:normalViewPr>
  <p:slideViewPr>
    <p:cSldViewPr snapToGrid="0">
      <p:cViewPr varScale="1">
        <p:scale>
          <a:sx n="120" d="100"/>
          <a:sy n="120" d="100"/>
        </p:scale>
        <p:origin x="804" y="80"/>
      </p:cViewPr>
      <p:guideLst>
        <p:guide orient="horz" pos="2160"/>
        <p:guide pos="2880"/>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tableStyles" Target="tableStyles.xml"/><Relationship Id="rId172"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443" y="0"/>
            <a:ext cx="2945659" cy="498056"/>
          </a:xfrm>
          <a:prstGeom prst="rect">
            <a:avLst/>
          </a:prstGeom>
        </p:spPr>
        <p:txBody>
          <a:bodyPr vert="horz" lIns="92034" tIns="46017" rIns="92034" bIns="46017" rtlCol="0"/>
          <a:lstStyle>
            <a:lvl1pPr algn="r">
              <a:defRPr sz="1200"/>
            </a:lvl1pPr>
          </a:lstStyle>
          <a:p>
            <a:fld id="{2B1F34B9-0AC5-4E73-BF1F-21CCB564203A}" type="datetimeFigureOut">
              <a:rPr kumimoji="1" lang="ja-JP" altLang="en-US" smtClean="0"/>
              <a:t>2025/2/24</a:t>
            </a:fld>
            <a:endParaRPr kumimoji="1" lang="ja-JP" altLang="en-US"/>
          </a:p>
        </p:txBody>
      </p:sp>
      <p:sp>
        <p:nvSpPr>
          <p:cNvPr id="4" name="フッター プレースホルダー 3"/>
          <p:cNvSpPr>
            <a:spLocks noGrp="1"/>
          </p:cNvSpPr>
          <p:nvPr>
            <p:ph type="ftr" sz="quarter" idx="2"/>
          </p:nvPr>
        </p:nvSpPr>
        <p:spPr>
          <a:xfrm>
            <a:off x="0" y="9428584"/>
            <a:ext cx="2945659" cy="498055"/>
          </a:xfrm>
          <a:prstGeom prst="rect">
            <a:avLst/>
          </a:prstGeom>
        </p:spPr>
        <p:txBody>
          <a:bodyPr vert="horz" lIns="92034" tIns="46017" rIns="92034" bIns="460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443" y="9428584"/>
            <a:ext cx="2945659" cy="498055"/>
          </a:xfrm>
          <a:prstGeom prst="rect">
            <a:avLst/>
          </a:prstGeom>
        </p:spPr>
        <p:txBody>
          <a:bodyPr vert="horz" lIns="92034" tIns="46017" rIns="92034" bIns="46017" rtlCol="0" anchor="b"/>
          <a:lstStyle>
            <a:lvl1pPr algn="r">
              <a:defRPr sz="1200"/>
            </a:lvl1pPr>
          </a:lstStyle>
          <a:p>
            <a:fld id="{9E2676CF-156D-46B0-A308-5BE7C3EAC667}" type="slidenum">
              <a:rPr kumimoji="1" lang="ja-JP" altLang="en-US" smtClean="0"/>
              <a:t>‹#›</a:t>
            </a:fld>
            <a:endParaRPr kumimoji="1" lang="ja-JP" altLang="en-US"/>
          </a:p>
        </p:txBody>
      </p:sp>
    </p:spTree>
    <p:extLst>
      <p:ext uri="{BB962C8B-B14F-4D97-AF65-F5344CB8AC3E}">
        <p14:creationId xmlns:p14="http://schemas.microsoft.com/office/powerpoint/2010/main" val="3965149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072" cy="498008"/>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1002" y="0"/>
            <a:ext cx="2945072" cy="498008"/>
          </a:xfrm>
          <a:prstGeom prst="rect">
            <a:avLst/>
          </a:prstGeom>
        </p:spPr>
        <p:txBody>
          <a:bodyPr vert="horz" lIns="92034" tIns="46017" rIns="92034" bIns="46017" rtlCol="0"/>
          <a:lstStyle>
            <a:lvl1pPr algn="r">
              <a:defRPr sz="1200"/>
            </a:lvl1pPr>
          </a:lstStyle>
          <a:p>
            <a:fld id="{594C8D1A-E903-4CC0-AEC9-4041A386BBE5}" type="datetimeFigureOut">
              <a:rPr kumimoji="1" lang="ja-JP" altLang="en-US" smtClean="0"/>
              <a:t>2025/2/24</a:t>
            </a:fld>
            <a:endParaRPr kumimoji="1" lang="ja-JP" altLang="en-US"/>
          </a:p>
        </p:txBody>
      </p:sp>
      <p:sp>
        <p:nvSpPr>
          <p:cNvPr id="4" name="スライド イメージ プレースホルダー 3"/>
          <p:cNvSpPr>
            <a:spLocks noGrp="1" noRot="1" noChangeAspect="1"/>
          </p:cNvSpPr>
          <p:nvPr>
            <p:ph type="sldImg" idx="2"/>
          </p:nvPr>
        </p:nvSpPr>
        <p:spPr>
          <a:xfrm>
            <a:off x="1165225" y="1239838"/>
            <a:ext cx="4467225" cy="3351212"/>
          </a:xfrm>
          <a:prstGeom prst="rect">
            <a:avLst/>
          </a:prstGeom>
          <a:noFill/>
          <a:ln w="12700">
            <a:solidFill>
              <a:prstClr val="black"/>
            </a:solidFill>
          </a:ln>
        </p:spPr>
        <p:txBody>
          <a:bodyPr vert="horz" lIns="92034" tIns="46017" rIns="92034" bIns="46017" rtlCol="0" anchor="ctr"/>
          <a:lstStyle/>
          <a:p>
            <a:endParaRPr lang="ja-JP" altLang="en-US"/>
          </a:p>
        </p:txBody>
      </p:sp>
      <p:sp>
        <p:nvSpPr>
          <p:cNvPr id="5" name="ノート プレースホルダー 4"/>
          <p:cNvSpPr>
            <a:spLocks noGrp="1"/>
          </p:cNvSpPr>
          <p:nvPr>
            <p:ph type="body" sz="quarter" idx="3"/>
          </p:nvPr>
        </p:nvSpPr>
        <p:spPr>
          <a:xfrm>
            <a:off x="680249" y="4777365"/>
            <a:ext cx="5437179" cy="3909042"/>
          </a:xfrm>
          <a:prstGeom prst="rect">
            <a:avLst/>
          </a:prstGeom>
        </p:spPr>
        <p:txBody>
          <a:bodyPr vert="horz" lIns="92034" tIns="46017" rIns="92034" bIns="460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630"/>
            <a:ext cx="2945072" cy="498008"/>
          </a:xfrm>
          <a:prstGeom prst="rect">
            <a:avLst/>
          </a:prstGeom>
        </p:spPr>
        <p:txBody>
          <a:bodyPr vert="horz" lIns="92034" tIns="46017" rIns="92034" bIns="460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1002" y="9428630"/>
            <a:ext cx="2945072" cy="498008"/>
          </a:xfrm>
          <a:prstGeom prst="rect">
            <a:avLst/>
          </a:prstGeom>
        </p:spPr>
        <p:txBody>
          <a:bodyPr vert="horz" lIns="92034" tIns="46017" rIns="92034" bIns="46017" rtlCol="0" anchor="b"/>
          <a:lstStyle>
            <a:lvl1pPr algn="r">
              <a:defRPr sz="1200"/>
            </a:lvl1pPr>
          </a:lstStyle>
          <a:p>
            <a:fld id="{EE94831B-95E8-4741-AC9E-FAE0388C9AD4}" type="slidenum">
              <a:rPr kumimoji="1" lang="ja-JP" altLang="en-US" smtClean="0"/>
              <a:t>‹#›</a:t>
            </a:fld>
            <a:endParaRPr kumimoji="1" lang="ja-JP" altLang="en-US"/>
          </a:p>
        </p:txBody>
      </p:sp>
    </p:spTree>
    <p:extLst>
      <p:ext uri="{BB962C8B-B14F-4D97-AF65-F5344CB8AC3E}">
        <p14:creationId xmlns:p14="http://schemas.microsoft.com/office/powerpoint/2010/main" val="25760929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75265-E0B0-37D9-1014-EB6AAEFACC5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6549BAA-E17B-96E9-29C4-3105424F72A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C1A5117-5A50-15D6-F07A-74C2C2770E3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53EF793-21F5-7B31-7383-0B614D5524B2}"/>
              </a:ext>
            </a:extLst>
          </p:cNvPr>
          <p:cNvSpPr>
            <a:spLocks noGrp="1"/>
          </p:cNvSpPr>
          <p:nvPr>
            <p:ph type="sldNum" sz="quarter" idx="5"/>
          </p:nvPr>
        </p:nvSpPr>
        <p:spPr/>
        <p:txBody>
          <a:bodyPr/>
          <a:lstStyle/>
          <a:p>
            <a:fld id="{EE94831B-95E8-4741-AC9E-FAE0388C9AD4}" type="slidenum">
              <a:rPr kumimoji="1" lang="ja-JP" altLang="en-US" smtClean="0"/>
              <a:t>7</a:t>
            </a:fld>
            <a:endParaRPr kumimoji="1" lang="ja-JP" altLang="en-US"/>
          </a:p>
        </p:txBody>
      </p:sp>
    </p:spTree>
    <p:extLst>
      <p:ext uri="{BB962C8B-B14F-4D97-AF65-F5344CB8AC3E}">
        <p14:creationId xmlns:p14="http://schemas.microsoft.com/office/powerpoint/2010/main" val="736395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C7CBB-046F-FF7E-E503-E96308DEFA1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40FC1E4-1D56-7FEE-5F28-0EF1C4186D7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DDBEA33-869B-6459-F0F0-D93BC6B6B7D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F50F4E86-F28C-D4A2-3E3A-30355FF19197}"/>
              </a:ext>
            </a:extLst>
          </p:cNvPr>
          <p:cNvSpPr>
            <a:spLocks noGrp="1"/>
          </p:cNvSpPr>
          <p:nvPr>
            <p:ph type="sldNum" sz="quarter" idx="5"/>
          </p:nvPr>
        </p:nvSpPr>
        <p:spPr/>
        <p:txBody>
          <a:bodyPr/>
          <a:lstStyle/>
          <a:p>
            <a:fld id="{EE94831B-95E8-4741-AC9E-FAE0388C9AD4}" type="slidenum">
              <a:rPr kumimoji="1" lang="ja-JP" altLang="en-US" smtClean="0"/>
              <a:t>18</a:t>
            </a:fld>
            <a:endParaRPr kumimoji="1" lang="ja-JP" altLang="en-US"/>
          </a:p>
        </p:txBody>
      </p:sp>
    </p:spTree>
    <p:extLst>
      <p:ext uri="{BB962C8B-B14F-4D97-AF65-F5344CB8AC3E}">
        <p14:creationId xmlns:p14="http://schemas.microsoft.com/office/powerpoint/2010/main" val="3175904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E4380-2BB5-5D1D-7521-562AD93AC5F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DE1251D-0051-6F8D-555A-9D739CF0B90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9C66DB3-B4EB-6234-E8FD-56848E7BDCC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59F65D7D-07C2-5423-C49D-2BDB3A7CE8BD}"/>
              </a:ext>
            </a:extLst>
          </p:cNvPr>
          <p:cNvSpPr>
            <a:spLocks noGrp="1"/>
          </p:cNvSpPr>
          <p:nvPr>
            <p:ph type="sldNum" sz="quarter" idx="5"/>
          </p:nvPr>
        </p:nvSpPr>
        <p:spPr/>
        <p:txBody>
          <a:bodyPr/>
          <a:lstStyle/>
          <a:p>
            <a:fld id="{EE94831B-95E8-4741-AC9E-FAE0388C9AD4}" type="slidenum">
              <a:rPr kumimoji="1" lang="ja-JP" altLang="en-US" smtClean="0"/>
              <a:t>19</a:t>
            </a:fld>
            <a:endParaRPr kumimoji="1" lang="ja-JP" altLang="en-US"/>
          </a:p>
        </p:txBody>
      </p:sp>
    </p:spTree>
    <p:extLst>
      <p:ext uri="{BB962C8B-B14F-4D97-AF65-F5344CB8AC3E}">
        <p14:creationId xmlns:p14="http://schemas.microsoft.com/office/powerpoint/2010/main" val="2681698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97704-8350-6599-73DF-4CF64265C63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972F498-B15B-0A82-62D4-3FCA644DB7F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29DB5B0-636D-00A8-89B3-81AC71502F39}"/>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6796249-3A29-5749-6E35-4CF4FF110258}"/>
              </a:ext>
            </a:extLst>
          </p:cNvPr>
          <p:cNvSpPr>
            <a:spLocks noGrp="1"/>
          </p:cNvSpPr>
          <p:nvPr>
            <p:ph type="sldNum" sz="quarter" idx="5"/>
          </p:nvPr>
        </p:nvSpPr>
        <p:spPr/>
        <p:txBody>
          <a:bodyPr/>
          <a:lstStyle/>
          <a:p>
            <a:fld id="{EE94831B-95E8-4741-AC9E-FAE0388C9AD4}" type="slidenum">
              <a:rPr kumimoji="1" lang="ja-JP" altLang="en-US" smtClean="0"/>
              <a:t>20</a:t>
            </a:fld>
            <a:endParaRPr kumimoji="1" lang="ja-JP" altLang="en-US"/>
          </a:p>
        </p:txBody>
      </p:sp>
    </p:spTree>
    <p:extLst>
      <p:ext uri="{BB962C8B-B14F-4D97-AF65-F5344CB8AC3E}">
        <p14:creationId xmlns:p14="http://schemas.microsoft.com/office/powerpoint/2010/main" val="2103491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C3D26-FFD9-E719-9BCA-9C01540585C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D1DA6D7-1CDB-6499-663A-0AF99EE554D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561C7E7-5DCB-353F-36A2-ABA6A56EEF5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D8210AC2-E382-688F-4CAB-D7DDB17C1880}"/>
              </a:ext>
            </a:extLst>
          </p:cNvPr>
          <p:cNvSpPr>
            <a:spLocks noGrp="1"/>
          </p:cNvSpPr>
          <p:nvPr>
            <p:ph type="sldNum" sz="quarter" idx="5"/>
          </p:nvPr>
        </p:nvSpPr>
        <p:spPr/>
        <p:txBody>
          <a:bodyPr/>
          <a:lstStyle/>
          <a:p>
            <a:fld id="{EE94831B-95E8-4741-AC9E-FAE0388C9AD4}" type="slidenum">
              <a:rPr kumimoji="1" lang="ja-JP" altLang="en-US" smtClean="0"/>
              <a:t>21</a:t>
            </a:fld>
            <a:endParaRPr kumimoji="1" lang="ja-JP" altLang="en-US"/>
          </a:p>
        </p:txBody>
      </p:sp>
    </p:spTree>
    <p:extLst>
      <p:ext uri="{BB962C8B-B14F-4D97-AF65-F5344CB8AC3E}">
        <p14:creationId xmlns:p14="http://schemas.microsoft.com/office/powerpoint/2010/main" val="3163956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B9977-B5DD-F718-8A86-F24DD3AFE41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730967D-8013-50C3-1C61-ED26EFDE4D4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CB97D81-8A5B-B9DD-F39B-4525E8064E7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47B3C15-D49D-4E3C-525F-5CE58240A23D}"/>
              </a:ext>
            </a:extLst>
          </p:cNvPr>
          <p:cNvSpPr>
            <a:spLocks noGrp="1"/>
          </p:cNvSpPr>
          <p:nvPr>
            <p:ph type="sldNum" sz="quarter" idx="5"/>
          </p:nvPr>
        </p:nvSpPr>
        <p:spPr/>
        <p:txBody>
          <a:bodyPr/>
          <a:lstStyle/>
          <a:p>
            <a:fld id="{EE94831B-95E8-4741-AC9E-FAE0388C9AD4}" type="slidenum">
              <a:rPr kumimoji="1" lang="ja-JP" altLang="en-US" smtClean="0"/>
              <a:t>22</a:t>
            </a:fld>
            <a:endParaRPr kumimoji="1" lang="ja-JP" altLang="en-US"/>
          </a:p>
        </p:txBody>
      </p:sp>
    </p:spTree>
    <p:extLst>
      <p:ext uri="{BB962C8B-B14F-4D97-AF65-F5344CB8AC3E}">
        <p14:creationId xmlns:p14="http://schemas.microsoft.com/office/powerpoint/2010/main" val="293532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55299-BEBC-0789-91A2-F26C8056ABB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74FDF63-334F-E60E-1EB1-FE9C20D3268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7ECABE7-E59B-C321-37F4-5B894F9A5F0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10973EB-695C-41A6-6B04-31A042796F9C}"/>
              </a:ext>
            </a:extLst>
          </p:cNvPr>
          <p:cNvSpPr>
            <a:spLocks noGrp="1"/>
          </p:cNvSpPr>
          <p:nvPr>
            <p:ph type="sldNum" sz="quarter" idx="5"/>
          </p:nvPr>
        </p:nvSpPr>
        <p:spPr/>
        <p:txBody>
          <a:bodyPr/>
          <a:lstStyle/>
          <a:p>
            <a:fld id="{EE94831B-95E8-4741-AC9E-FAE0388C9AD4}" type="slidenum">
              <a:rPr kumimoji="1" lang="ja-JP" altLang="en-US" smtClean="0"/>
              <a:t>23</a:t>
            </a:fld>
            <a:endParaRPr kumimoji="1" lang="ja-JP" altLang="en-US"/>
          </a:p>
        </p:txBody>
      </p:sp>
    </p:spTree>
    <p:extLst>
      <p:ext uri="{BB962C8B-B14F-4D97-AF65-F5344CB8AC3E}">
        <p14:creationId xmlns:p14="http://schemas.microsoft.com/office/powerpoint/2010/main" val="3245916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70070-0BDB-29D5-532D-580AF3826F3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AE80F2C-AF82-35F4-2804-4CC3842C1F3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C7B7099-017B-2A18-449A-5DD3BFFEF26E}"/>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DAF4EF99-607E-BDF5-35E9-C5308D049CDF}"/>
              </a:ext>
            </a:extLst>
          </p:cNvPr>
          <p:cNvSpPr>
            <a:spLocks noGrp="1"/>
          </p:cNvSpPr>
          <p:nvPr>
            <p:ph type="sldNum" sz="quarter" idx="5"/>
          </p:nvPr>
        </p:nvSpPr>
        <p:spPr/>
        <p:txBody>
          <a:bodyPr/>
          <a:lstStyle/>
          <a:p>
            <a:fld id="{EE94831B-95E8-4741-AC9E-FAE0388C9AD4}" type="slidenum">
              <a:rPr kumimoji="1" lang="ja-JP" altLang="en-US" smtClean="0"/>
              <a:t>24</a:t>
            </a:fld>
            <a:endParaRPr kumimoji="1" lang="ja-JP" altLang="en-US"/>
          </a:p>
        </p:txBody>
      </p:sp>
    </p:spTree>
    <p:extLst>
      <p:ext uri="{BB962C8B-B14F-4D97-AF65-F5344CB8AC3E}">
        <p14:creationId xmlns:p14="http://schemas.microsoft.com/office/powerpoint/2010/main" val="3085250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345DB-E8EB-B535-5B08-7FBFFB7A947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764E3C6-8009-FDC0-5530-0235C6D7CD3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2F4FC66-B19E-D495-4B24-AAA87D287EE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C2D1AC3-150E-C0AB-7784-CA68BF5B7461}"/>
              </a:ext>
            </a:extLst>
          </p:cNvPr>
          <p:cNvSpPr>
            <a:spLocks noGrp="1"/>
          </p:cNvSpPr>
          <p:nvPr>
            <p:ph type="sldNum" sz="quarter" idx="5"/>
          </p:nvPr>
        </p:nvSpPr>
        <p:spPr/>
        <p:txBody>
          <a:bodyPr/>
          <a:lstStyle/>
          <a:p>
            <a:fld id="{EE94831B-95E8-4741-AC9E-FAE0388C9AD4}" type="slidenum">
              <a:rPr kumimoji="1" lang="ja-JP" altLang="en-US" smtClean="0"/>
              <a:t>25</a:t>
            </a:fld>
            <a:endParaRPr kumimoji="1" lang="ja-JP" altLang="en-US"/>
          </a:p>
        </p:txBody>
      </p:sp>
    </p:spTree>
    <p:extLst>
      <p:ext uri="{BB962C8B-B14F-4D97-AF65-F5344CB8AC3E}">
        <p14:creationId xmlns:p14="http://schemas.microsoft.com/office/powerpoint/2010/main" val="4293344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C6F80-7A5E-2233-DBCC-93113F43BE8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464EE1E-91EA-FBF0-8956-FC77A9BE996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DED55BF-0A38-6042-9068-90D444D30D6E}"/>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5D698ABD-BCE2-FA03-E323-694EBCB59C96}"/>
              </a:ext>
            </a:extLst>
          </p:cNvPr>
          <p:cNvSpPr>
            <a:spLocks noGrp="1"/>
          </p:cNvSpPr>
          <p:nvPr>
            <p:ph type="sldNum" sz="quarter" idx="5"/>
          </p:nvPr>
        </p:nvSpPr>
        <p:spPr/>
        <p:txBody>
          <a:bodyPr/>
          <a:lstStyle/>
          <a:p>
            <a:fld id="{EE94831B-95E8-4741-AC9E-FAE0388C9AD4}" type="slidenum">
              <a:rPr kumimoji="1" lang="ja-JP" altLang="en-US" smtClean="0"/>
              <a:t>26</a:t>
            </a:fld>
            <a:endParaRPr kumimoji="1" lang="ja-JP" altLang="en-US"/>
          </a:p>
        </p:txBody>
      </p:sp>
    </p:spTree>
    <p:extLst>
      <p:ext uri="{BB962C8B-B14F-4D97-AF65-F5344CB8AC3E}">
        <p14:creationId xmlns:p14="http://schemas.microsoft.com/office/powerpoint/2010/main" val="2393842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C06DC-8B2E-E186-5C8B-CADDDD6DDD7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B88295C-CCB0-0932-927D-A1158B6ED93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1CBBD51-0122-42FF-73E4-67446D842621}"/>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5F3E8F8-6C0B-0E73-5E87-43CCA1C4DAF6}"/>
              </a:ext>
            </a:extLst>
          </p:cNvPr>
          <p:cNvSpPr>
            <a:spLocks noGrp="1"/>
          </p:cNvSpPr>
          <p:nvPr>
            <p:ph type="sldNum" sz="quarter" idx="5"/>
          </p:nvPr>
        </p:nvSpPr>
        <p:spPr/>
        <p:txBody>
          <a:bodyPr/>
          <a:lstStyle/>
          <a:p>
            <a:fld id="{EE94831B-95E8-4741-AC9E-FAE0388C9AD4}" type="slidenum">
              <a:rPr kumimoji="1" lang="ja-JP" altLang="en-US" smtClean="0"/>
              <a:t>29</a:t>
            </a:fld>
            <a:endParaRPr kumimoji="1" lang="ja-JP" altLang="en-US"/>
          </a:p>
        </p:txBody>
      </p:sp>
    </p:spTree>
    <p:extLst>
      <p:ext uri="{BB962C8B-B14F-4D97-AF65-F5344CB8AC3E}">
        <p14:creationId xmlns:p14="http://schemas.microsoft.com/office/powerpoint/2010/main" val="2101569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A4FDF-D8E5-AC8D-02D1-BF322CCEBA3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62DE79F-39D4-B85E-894F-C8DFF52FB42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720D9F6-E5E2-6294-9685-CA714832252F}"/>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9013DD7-A1DB-682B-DC7C-068FF4B79D5F}"/>
              </a:ext>
            </a:extLst>
          </p:cNvPr>
          <p:cNvSpPr>
            <a:spLocks noGrp="1"/>
          </p:cNvSpPr>
          <p:nvPr>
            <p:ph type="sldNum" sz="quarter" idx="5"/>
          </p:nvPr>
        </p:nvSpPr>
        <p:spPr/>
        <p:txBody>
          <a:bodyPr/>
          <a:lstStyle/>
          <a:p>
            <a:fld id="{EE94831B-95E8-4741-AC9E-FAE0388C9AD4}" type="slidenum">
              <a:rPr kumimoji="1" lang="ja-JP" altLang="en-US" smtClean="0"/>
              <a:t>8</a:t>
            </a:fld>
            <a:endParaRPr kumimoji="1" lang="ja-JP" altLang="en-US"/>
          </a:p>
        </p:txBody>
      </p:sp>
    </p:spTree>
    <p:extLst>
      <p:ext uri="{BB962C8B-B14F-4D97-AF65-F5344CB8AC3E}">
        <p14:creationId xmlns:p14="http://schemas.microsoft.com/office/powerpoint/2010/main" val="3345870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C9148-B69C-2FF5-8168-BE1A177535D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05CDD8D-0B18-EB62-0C1A-BBF0FE30AD4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9C8E2A9-A0DD-3AC6-9F89-13A3460CC2F2}"/>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DE8AB273-3028-7B7C-ED25-6AC5B2846361}"/>
              </a:ext>
            </a:extLst>
          </p:cNvPr>
          <p:cNvSpPr>
            <a:spLocks noGrp="1"/>
          </p:cNvSpPr>
          <p:nvPr>
            <p:ph type="sldNum" sz="quarter" idx="5"/>
          </p:nvPr>
        </p:nvSpPr>
        <p:spPr/>
        <p:txBody>
          <a:bodyPr/>
          <a:lstStyle/>
          <a:p>
            <a:fld id="{EE94831B-95E8-4741-AC9E-FAE0388C9AD4}" type="slidenum">
              <a:rPr kumimoji="1" lang="ja-JP" altLang="en-US" smtClean="0"/>
              <a:t>30</a:t>
            </a:fld>
            <a:endParaRPr kumimoji="1" lang="ja-JP" altLang="en-US"/>
          </a:p>
        </p:txBody>
      </p:sp>
    </p:spTree>
    <p:extLst>
      <p:ext uri="{BB962C8B-B14F-4D97-AF65-F5344CB8AC3E}">
        <p14:creationId xmlns:p14="http://schemas.microsoft.com/office/powerpoint/2010/main" val="654729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34BDE-806E-287B-E7FC-A7AF63E78B8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047A4DD-3D63-51CB-6396-AF10F230134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E33D63A-9D48-0203-59BA-9595D05252B4}"/>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59F68B0-2170-F094-36EC-2D5C4151544D}"/>
              </a:ext>
            </a:extLst>
          </p:cNvPr>
          <p:cNvSpPr>
            <a:spLocks noGrp="1"/>
          </p:cNvSpPr>
          <p:nvPr>
            <p:ph type="sldNum" sz="quarter" idx="5"/>
          </p:nvPr>
        </p:nvSpPr>
        <p:spPr/>
        <p:txBody>
          <a:bodyPr/>
          <a:lstStyle/>
          <a:p>
            <a:fld id="{EE94831B-95E8-4741-AC9E-FAE0388C9AD4}" type="slidenum">
              <a:rPr kumimoji="1" lang="ja-JP" altLang="en-US" smtClean="0"/>
              <a:t>31</a:t>
            </a:fld>
            <a:endParaRPr kumimoji="1" lang="ja-JP" altLang="en-US"/>
          </a:p>
        </p:txBody>
      </p:sp>
    </p:spTree>
    <p:extLst>
      <p:ext uri="{BB962C8B-B14F-4D97-AF65-F5344CB8AC3E}">
        <p14:creationId xmlns:p14="http://schemas.microsoft.com/office/powerpoint/2010/main" val="2416944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83633-DE64-4B35-9A73-58F0D0438B3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5CC3C54-1F42-528A-6EA8-F7C5C42F188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3305307-C424-446C-0827-3ECAD8EF1D8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2F687B2-000C-5677-3DB0-75A0E1DC91DF}"/>
              </a:ext>
            </a:extLst>
          </p:cNvPr>
          <p:cNvSpPr>
            <a:spLocks noGrp="1"/>
          </p:cNvSpPr>
          <p:nvPr>
            <p:ph type="sldNum" sz="quarter" idx="5"/>
          </p:nvPr>
        </p:nvSpPr>
        <p:spPr/>
        <p:txBody>
          <a:bodyPr/>
          <a:lstStyle/>
          <a:p>
            <a:fld id="{EE94831B-95E8-4741-AC9E-FAE0388C9AD4}" type="slidenum">
              <a:rPr kumimoji="1" lang="ja-JP" altLang="en-US" smtClean="0"/>
              <a:t>32</a:t>
            </a:fld>
            <a:endParaRPr kumimoji="1" lang="ja-JP" altLang="en-US"/>
          </a:p>
        </p:txBody>
      </p:sp>
    </p:spTree>
    <p:extLst>
      <p:ext uri="{BB962C8B-B14F-4D97-AF65-F5344CB8AC3E}">
        <p14:creationId xmlns:p14="http://schemas.microsoft.com/office/powerpoint/2010/main" val="3829116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9743F-617A-9C7C-4DDA-6E99B20BA4A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E9708AE-23FD-6C0F-9BC9-3BA45B87384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1E379A4-5182-10C5-C3D2-8B419BD5F25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028F6CF-70A8-0095-0562-9C94C619B4FF}"/>
              </a:ext>
            </a:extLst>
          </p:cNvPr>
          <p:cNvSpPr>
            <a:spLocks noGrp="1"/>
          </p:cNvSpPr>
          <p:nvPr>
            <p:ph type="sldNum" sz="quarter" idx="5"/>
          </p:nvPr>
        </p:nvSpPr>
        <p:spPr/>
        <p:txBody>
          <a:bodyPr/>
          <a:lstStyle/>
          <a:p>
            <a:fld id="{EE94831B-95E8-4741-AC9E-FAE0388C9AD4}" type="slidenum">
              <a:rPr kumimoji="1" lang="ja-JP" altLang="en-US" smtClean="0"/>
              <a:t>33</a:t>
            </a:fld>
            <a:endParaRPr kumimoji="1" lang="ja-JP" altLang="en-US"/>
          </a:p>
        </p:txBody>
      </p:sp>
    </p:spTree>
    <p:extLst>
      <p:ext uri="{BB962C8B-B14F-4D97-AF65-F5344CB8AC3E}">
        <p14:creationId xmlns:p14="http://schemas.microsoft.com/office/powerpoint/2010/main" val="4146984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96CA4-0B6F-8A53-4D23-C8EDC7F7427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96A0E50-7A32-19D1-8580-59F89E162BF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F3593C9-F1B2-2AD0-4334-3E9518CCE14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7DEE7B05-11A4-202B-6881-F3BF40A823D5}"/>
              </a:ext>
            </a:extLst>
          </p:cNvPr>
          <p:cNvSpPr>
            <a:spLocks noGrp="1"/>
          </p:cNvSpPr>
          <p:nvPr>
            <p:ph type="sldNum" sz="quarter" idx="5"/>
          </p:nvPr>
        </p:nvSpPr>
        <p:spPr/>
        <p:txBody>
          <a:bodyPr/>
          <a:lstStyle/>
          <a:p>
            <a:fld id="{EE94831B-95E8-4741-AC9E-FAE0388C9AD4}" type="slidenum">
              <a:rPr kumimoji="1" lang="ja-JP" altLang="en-US" smtClean="0"/>
              <a:t>34</a:t>
            </a:fld>
            <a:endParaRPr kumimoji="1" lang="ja-JP" altLang="en-US"/>
          </a:p>
        </p:txBody>
      </p:sp>
    </p:spTree>
    <p:extLst>
      <p:ext uri="{BB962C8B-B14F-4D97-AF65-F5344CB8AC3E}">
        <p14:creationId xmlns:p14="http://schemas.microsoft.com/office/powerpoint/2010/main" val="594201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3786E-0702-1922-7EA1-CAC696FAEB0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C7E8354-3DBB-5431-E710-2A81492EA58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5D913BD-C3C1-E861-5AA8-8699B6410241}"/>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792811C0-3D3B-6EDA-B248-0BD86181345B}"/>
              </a:ext>
            </a:extLst>
          </p:cNvPr>
          <p:cNvSpPr>
            <a:spLocks noGrp="1"/>
          </p:cNvSpPr>
          <p:nvPr>
            <p:ph type="sldNum" sz="quarter" idx="5"/>
          </p:nvPr>
        </p:nvSpPr>
        <p:spPr/>
        <p:txBody>
          <a:bodyPr/>
          <a:lstStyle/>
          <a:p>
            <a:fld id="{EE94831B-95E8-4741-AC9E-FAE0388C9AD4}" type="slidenum">
              <a:rPr kumimoji="1" lang="ja-JP" altLang="en-US" smtClean="0"/>
              <a:t>35</a:t>
            </a:fld>
            <a:endParaRPr kumimoji="1" lang="ja-JP" altLang="en-US"/>
          </a:p>
        </p:txBody>
      </p:sp>
    </p:spTree>
    <p:extLst>
      <p:ext uri="{BB962C8B-B14F-4D97-AF65-F5344CB8AC3E}">
        <p14:creationId xmlns:p14="http://schemas.microsoft.com/office/powerpoint/2010/main" val="34322423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5E43B-36A2-43AD-9643-AF447B13F54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DFF6649-A716-0BD3-319A-B39078ED869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F4C9D5E-C5EB-D792-6C73-9DB1D3AE5DE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DFA8BA02-64D1-C935-DCCC-B05F1065C7EB}"/>
              </a:ext>
            </a:extLst>
          </p:cNvPr>
          <p:cNvSpPr>
            <a:spLocks noGrp="1"/>
          </p:cNvSpPr>
          <p:nvPr>
            <p:ph type="sldNum" sz="quarter" idx="5"/>
          </p:nvPr>
        </p:nvSpPr>
        <p:spPr/>
        <p:txBody>
          <a:bodyPr/>
          <a:lstStyle/>
          <a:p>
            <a:fld id="{EE94831B-95E8-4741-AC9E-FAE0388C9AD4}" type="slidenum">
              <a:rPr kumimoji="1" lang="ja-JP" altLang="en-US" smtClean="0"/>
              <a:t>36</a:t>
            </a:fld>
            <a:endParaRPr kumimoji="1" lang="ja-JP" altLang="en-US"/>
          </a:p>
        </p:txBody>
      </p:sp>
    </p:spTree>
    <p:extLst>
      <p:ext uri="{BB962C8B-B14F-4D97-AF65-F5344CB8AC3E}">
        <p14:creationId xmlns:p14="http://schemas.microsoft.com/office/powerpoint/2010/main" val="3752394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DC357-8994-0569-E676-6E8B17A6DD4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6D6CE16-1C95-0D36-2B5B-C8A0FB87428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6B46EDE-2D39-FEE8-6639-8F9268835B2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963B98C-9CC7-A09D-52DE-DD2FE19AABD6}"/>
              </a:ext>
            </a:extLst>
          </p:cNvPr>
          <p:cNvSpPr>
            <a:spLocks noGrp="1"/>
          </p:cNvSpPr>
          <p:nvPr>
            <p:ph type="sldNum" sz="quarter" idx="5"/>
          </p:nvPr>
        </p:nvSpPr>
        <p:spPr/>
        <p:txBody>
          <a:bodyPr/>
          <a:lstStyle/>
          <a:p>
            <a:fld id="{EE94831B-95E8-4741-AC9E-FAE0388C9AD4}" type="slidenum">
              <a:rPr kumimoji="1" lang="ja-JP" altLang="en-US" smtClean="0"/>
              <a:t>37</a:t>
            </a:fld>
            <a:endParaRPr kumimoji="1" lang="ja-JP" altLang="en-US"/>
          </a:p>
        </p:txBody>
      </p:sp>
    </p:spTree>
    <p:extLst>
      <p:ext uri="{BB962C8B-B14F-4D97-AF65-F5344CB8AC3E}">
        <p14:creationId xmlns:p14="http://schemas.microsoft.com/office/powerpoint/2010/main" val="2390460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CDC8F-8667-97B4-E4FB-445764DD2B0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CDD9EAA-5CB2-05F2-3A8C-0A756B064B9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0805113-1905-8B90-FB2B-DBFCDD418472}"/>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93CAA9D-239A-2A7D-2B70-9F0F050388A1}"/>
              </a:ext>
            </a:extLst>
          </p:cNvPr>
          <p:cNvSpPr>
            <a:spLocks noGrp="1"/>
          </p:cNvSpPr>
          <p:nvPr>
            <p:ph type="sldNum" sz="quarter" idx="5"/>
          </p:nvPr>
        </p:nvSpPr>
        <p:spPr/>
        <p:txBody>
          <a:bodyPr/>
          <a:lstStyle/>
          <a:p>
            <a:fld id="{EE94831B-95E8-4741-AC9E-FAE0388C9AD4}" type="slidenum">
              <a:rPr kumimoji="1" lang="ja-JP" altLang="en-US" smtClean="0"/>
              <a:t>40</a:t>
            </a:fld>
            <a:endParaRPr kumimoji="1" lang="ja-JP" altLang="en-US"/>
          </a:p>
        </p:txBody>
      </p:sp>
    </p:spTree>
    <p:extLst>
      <p:ext uri="{BB962C8B-B14F-4D97-AF65-F5344CB8AC3E}">
        <p14:creationId xmlns:p14="http://schemas.microsoft.com/office/powerpoint/2010/main" val="19889306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B9894-C050-246F-53E8-05CC56F6CD1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C5E75AF-23F5-66CC-5C4C-C18BC5307C0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93ADCC8-2BAA-1D70-225A-7D4E8D6B668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F035B7CE-29F1-EC7B-C7B1-0D29AA3FBD87}"/>
              </a:ext>
            </a:extLst>
          </p:cNvPr>
          <p:cNvSpPr>
            <a:spLocks noGrp="1"/>
          </p:cNvSpPr>
          <p:nvPr>
            <p:ph type="sldNum" sz="quarter" idx="5"/>
          </p:nvPr>
        </p:nvSpPr>
        <p:spPr/>
        <p:txBody>
          <a:bodyPr/>
          <a:lstStyle/>
          <a:p>
            <a:fld id="{EE94831B-95E8-4741-AC9E-FAE0388C9AD4}" type="slidenum">
              <a:rPr kumimoji="1" lang="ja-JP" altLang="en-US" smtClean="0"/>
              <a:t>41</a:t>
            </a:fld>
            <a:endParaRPr kumimoji="1" lang="ja-JP" altLang="en-US"/>
          </a:p>
        </p:txBody>
      </p:sp>
    </p:spTree>
    <p:extLst>
      <p:ext uri="{BB962C8B-B14F-4D97-AF65-F5344CB8AC3E}">
        <p14:creationId xmlns:p14="http://schemas.microsoft.com/office/powerpoint/2010/main" val="350600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D209E-ED81-EC3B-A989-0B68074CF65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1B16F31-5E23-2896-4CC1-92032CFA5CA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EE8CF68-B618-FD23-6F4E-5744B928D02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D498C24-1B1D-FCB0-7582-E0705B1832CB}"/>
              </a:ext>
            </a:extLst>
          </p:cNvPr>
          <p:cNvSpPr>
            <a:spLocks noGrp="1"/>
          </p:cNvSpPr>
          <p:nvPr>
            <p:ph type="sldNum" sz="quarter" idx="5"/>
          </p:nvPr>
        </p:nvSpPr>
        <p:spPr/>
        <p:txBody>
          <a:bodyPr/>
          <a:lstStyle/>
          <a:p>
            <a:fld id="{EE94831B-95E8-4741-AC9E-FAE0388C9AD4}" type="slidenum">
              <a:rPr kumimoji="1" lang="ja-JP" altLang="en-US" smtClean="0"/>
              <a:t>9</a:t>
            </a:fld>
            <a:endParaRPr kumimoji="1" lang="ja-JP" altLang="en-US"/>
          </a:p>
        </p:txBody>
      </p:sp>
    </p:spTree>
    <p:extLst>
      <p:ext uri="{BB962C8B-B14F-4D97-AF65-F5344CB8AC3E}">
        <p14:creationId xmlns:p14="http://schemas.microsoft.com/office/powerpoint/2010/main" val="1056160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404AE-BE81-4B76-C9B3-3FBA94A517B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C54314C-3AE0-3D47-2D78-139FD9A46F5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6E2BFE0-7704-325B-2A96-FDCD561223F1}"/>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B9812C0-EED2-6C30-3198-67A93A6862E5}"/>
              </a:ext>
            </a:extLst>
          </p:cNvPr>
          <p:cNvSpPr>
            <a:spLocks noGrp="1"/>
          </p:cNvSpPr>
          <p:nvPr>
            <p:ph type="sldNum" sz="quarter" idx="5"/>
          </p:nvPr>
        </p:nvSpPr>
        <p:spPr/>
        <p:txBody>
          <a:bodyPr/>
          <a:lstStyle/>
          <a:p>
            <a:fld id="{EE94831B-95E8-4741-AC9E-FAE0388C9AD4}" type="slidenum">
              <a:rPr kumimoji="1" lang="ja-JP" altLang="en-US" smtClean="0"/>
              <a:t>42</a:t>
            </a:fld>
            <a:endParaRPr kumimoji="1" lang="ja-JP" altLang="en-US"/>
          </a:p>
        </p:txBody>
      </p:sp>
    </p:spTree>
    <p:extLst>
      <p:ext uri="{BB962C8B-B14F-4D97-AF65-F5344CB8AC3E}">
        <p14:creationId xmlns:p14="http://schemas.microsoft.com/office/powerpoint/2010/main" val="1428681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F5918-D475-B2AF-E543-3D0FFA033AD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FE76EB6-C667-D314-A3FE-EE77086956E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C6D76E0-4C22-B2AB-EDD4-48E402E8F75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D424FC19-F369-ECB4-7ECE-2D65604D54C1}"/>
              </a:ext>
            </a:extLst>
          </p:cNvPr>
          <p:cNvSpPr>
            <a:spLocks noGrp="1"/>
          </p:cNvSpPr>
          <p:nvPr>
            <p:ph type="sldNum" sz="quarter" idx="5"/>
          </p:nvPr>
        </p:nvSpPr>
        <p:spPr/>
        <p:txBody>
          <a:bodyPr/>
          <a:lstStyle/>
          <a:p>
            <a:fld id="{EE94831B-95E8-4741-AC9E-FAE0388C9AD4}" type="slidenum">
              <a:rPr kumimoji="1" lang="ja-JP" altLang="en-US" smtClean="0"/>
              <a:t>43</a:t>
            </a:fld>
            <a:endParaRPr kumimoji="1" lang="ja-JP" altLang="en-US"/>
          </a:p>
        </p:txBody>
      </p:sp>
    </p:spTree>
    <p:extLst>
      <p:ext uri="{BB962C8B-B14F-4D97-AF65-F5344CB8AC3E}">
        <p14:creationId xmlns:p14="http://schemas.microsoft.com/office/powerpoint/2010/main" val="198081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A18B8-988E-352F-D27E-7B17508A0EC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18A365D-8D18-8D4B-C790-06A8915AE4B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3C3F96E-F733-F5D1-C38F-11D8F055B502}"/>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287E3E9-2569-1F7F-70C4-FBBF5B6D3D0A}"/>
              </a:ext>
            </a:extLst>
          </p:cNvPr>
          <p:cNvSpPr>
            <a:spLocks noGrp="1"/>
          </p:cNvSpPr>
          <p:nvPr>
            <p:ph type="sldNum" sz="quarter" idx="5"/>
          </p:nvPr>
        </p:nvSpPr>
        <p:spPr/>
        <p:txBody>
          <a:bodyPr/>
          <a:lstStyle/>
          <a:p>
            <a:fld id="{EE94831B-95E8-4741-AC9E-FAE0388C9AD4}" type="slidenum">
              <a:rPr kumimoji="1" lang="ja-JP" altLang="en-US" smtClean="0"/>
              <a:t>44</a:t>
            </a:fld>
            <a:endParaRPr kumimoji="1" lang="ja-JP" altLang="en-US"/>
          </a:p>
        </p:txBody>
      </p:sp>
    </p:spTree>
    <p:extLst>
      <p:ext uri="{BB962C8B-B14F-4D97-AF65-F5344CB8AC3E}">
        <p14:creationId xmlns:p14="http://schemas.microsoft.com/office/powerpoint/2010/main" val="27523525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A60D7-A7A1-7259-3E1D-94CFE512D1D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2179301-DD34-772E-11C2-B5DECF8DD61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838DE69-C46C-C184-E2F3-9829D2E844E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7840C877-E746-A825-C671-67B14850104B}"/>
              </a:ext>
            </a:extLst>
          </p:cNvPr>
          <p:cNvSpPr>
            <a:spLocks noGrp="1"/>
          </p:cNvSpPr>
          <p:nvPr>
            <p:ph type="sldNum" sz="quarter" idx="5"/>
          </p:nvPr>
        </p:nvSpPr>
        <p:spPr/>
        <p:txBody>
          <a:bodyPr/>
          <a:lstStyle/>
          <a:p>
            <a:fld id="{EE94831B-95E8-4741-AC9E-FAE0388C9AD4}" type="slidenum">
              <a:rPr kumimoji="1" lang="ja-JP" altLang="en-US" smtClean="0"/>
              <a:t>45</a:t>
            </a:fld>
            <a:endParaRPr kumimoji="1" lang="ja-JP" altLang="en-US"/>
          </a:p>
        </p:txBody>
      </p:sp>
    </p:spTree>
    <p:extLst>
      <p:ext uri="{BB962C8B-B14F-4D97-AF65-F5344CB8AC3E}">
        <p14:creationId xmlns:p14="http://schemas.microsoft.com/office/powerpoint/2010/main" val="29682183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BCECA-BE26-20A7-7C23-3915FE99F47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3888912-E756-BA4A-A9F1-49EF63E3C39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C87D26C-C563-5BDE-313A-2E862FE8CF79}"/>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71A815B0-F0B5-5F15-3AB1-05AAEEDB39EC}"/>
              </a:ext>
            </a:extLst>
          </p:cNvPr>
          <p:cNvSpPr>
            <a:spLocks noGrp="1"/>
          </p:cNvSpPr>
          <p:nvPr>
            <p:ph type="sldNum" sz="quarter" idx="5"/>
          </p:nvPr>
        </p:nvSpPr>
        <p:spPr/>
        <p:txBody>
          <a:bodyPr/>
          <a:lstStyle/>
          <a:p>
            <a:fld id="{EE94831B-95E8-4741-AC9E-FAE0388C9AD4}" type="slidenum">
              <a:rPr kumimoji="1" lang="ja-JP" altLang="en-US" smtClean="0"/>
              <a:t>46</a:t>
            </a:fld>
            <a:endParaRPr kumimoji="1" lang="ja-JP" altLang="en-US"/>
          </a:p>
        </p:txBody>
      </p:sp>
    </p:spTree>
    <p:extLst>
      <p:ext uri="{BB962C8B-B14F-4D97-AF65-F5344CB8AC3E}">
        <p14:creationId xmlns:p14="http://schemas.microsoft.com/office/powerpoint/2010/main" val="19512442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AF978-3BDB-4DDB-F2A9-289B8F4554E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9960B74-BE14-0EF0-302E-B3B86BDC941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6AE0EDE-BE23-37D0-D94E-3C5E9B955B9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785AE774-75A8-1C8C-E7B1-63A77ACB6D80}"/>
              </a:ext>
            </a:extLst>
          </p:cNvPr>
          <p:cNvSpPr>
            <a:spLocks noGrp="1"/>
          </p:cNvSpPr>
          <p:nvPr>
            <p:ph type="sldNum" sz="quarter" idx="5"/>
          </p:nvPr>
        </p:nvSpPr>
        <p:spPr/>
        <p:txBody>
          <a:bodyPr/>
          <a:lstStyle/>
          <a:p>
            <a:fld id="{EE94831B-95E8-4741-AC9E-FAE0388C9AD4}" type="slidenum">
              <a:rPr kumimoji="1" lang="ja-JP" altLang="en-US" smtClean="0"/>
              <a:t>47</a:t>
            </a:fld>
            <a:endParaRPr kumimoji="1" lang="ja-JP" altLang="en-US"/>
          </a:p>
        </p:txBody>
      </p:sp>
    </p:spTree>
    <p:extLst>
      <p:ext uri="{BB962C8B-B14F-4D97-AF65-F5344CB8AC3E}">
        <p14:creationId xmlns:p14="http://schemas.microsoft.com/office/powerpoint/2010/main" val="9605856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1813A-0598-75BB-1097-69DD1F1E31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03AD521-5F3C-336B-518F-55598F42231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0C61E12-09B9-F072-FB91-92F191ACC13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F745CD3-C63C-8D5A-D1F6-C7A03C546567}"/>
              </a:ext>
            </a:extLst>
          </p:cNvPr>
          <p:cNvSpPr>
            <a:spLocks noGrp="1"/>
          </p:cNvSpPr>
          <p:nvPr>
            <p:ph type="sldNum" sz="quarter" idx="5"/>
          </p:nvPr>
        </p:nvSpPr>
        <p:spPr/>
        <p:txBody>
          <a:bodyPr/>
          <a:lstStyle/>
          <a:p>
            <a:fld id="{EE94831B-95E8-4741-AC9E-FAE0388C9AD4}" type="slidenum">
              <a:rPr kumimoji="1" lang="ja-JP" altLang="en-US" smtClean="0"/>
              <a:t>48</a:t>
            </a:fld>
            <a:endParaRPr kumimoji="1" lang="ja-JP" altLang="en-US"/>
          </a:p>
        </p:txBody>
      </p:sp>
    </p:spTree>
    <p:extLst>
      <p:ext uri="{BB962C8B-B14F-4D97-AF65-F5344CB8AC3E}">
        <p14:creationId xmlns:p14="http://schemas.microsoft.com/office/powerpoint/2010/main" val="1048588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43A29-F108-65E3-8A75-FB99A3FB9CC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3EF3057-479B-B6D7-FB69-D2A07CC27FA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CB4D330-23E9-FA51-2B2E-C09885646596}"/>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BED8445-E34E-5ED3-38F4-5DD7AD95C11F}"/>
              </a:ext>
            </a:extLst>
          </p:cNvPr>
          <p:cNvSpPr>
            <a:spLocks noGrp="1"/>
          </p:cNvSpPr>
          <p:nvPr>
            <p:ph type="sldNum" sz="quarter" idx="5"/>
          </p:nvPr>
        </p:nvSpPr>
        <p:spPr/>
        <p:txBody>
          <a:bodyPr/>
          <a:lstStyle/>
          <a:p>
            <a:fld id="{EE94831B-95E8-4741-AC9E-FAE0388C9AD4}" type="slidenum">
              <a:rPr kumimoji="1" lang="ja-JP" altLang="en-US" smtClean="0"/>
              <a:t>10</a:t>
            </a:fld>
            <a:endParaRPr kumimoji="1" lang="ja-JP" altLang="en-US"/>
          </a:p>
        </p:txBody>
      </p:sp>
    </p:spTree>
    <p:extLst>
      <p:ext uri="{BB962C8B-B14F-4D97-AF65-F5344CB8AC3E}">
        <p14:creationId xmlns:p14="http://schemas.microsoft.com/office/powerpoint/2010/main" val="2108263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7664F-AC35-EC72-78E2-314944CC39A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98C903D-E764-BA14-A9BD-9676D1E52D2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A80E4AA-9DC2-C162-717E-846537AB14A4}"/>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71475BF-ED4A-E802-08E5-6D0A8F54E994}"/>
              </a:ext>
            </a:extLst>
          </p:cNvPr>
          <p:cNvSpPr>
            <a:spLocks noGrp="1"/>
          </p:cNvSpPr>
          <p:nvPr>
            <p:ph type="sldNum" sz="quarter" idx="5"/>
          </p:nvPr>
        </p:nvSpPr>
        <p:spPr/>
        <p:txBody>
          <a:bodyPr/>
          <a:lstStyle/>
          <a:p>
            <a:fld id="{EE94831B-95E8-4741-AC9E-FAE0388C9AD4}" type="slidenum">
              <a:rPr kumimoji="1" lang="ja-JP" altLang="en-US" smtClean="0"/>
              <a:t>11</a:t>
            </a:fld>
            <a:endParaRPr kumimoji="1" lang="ja-JP" altLang="en-US"/>
          </a:p>
        </p:txBody>
      </p:sp>
    </p:spTree>
    <p:extLst>
      <p:ext uri="{BB962C8B-B14F-4D97-AF65-F5344CB8AC3E}">
        <p14:creationId xmlns:p14="http://schemas.microsoft.com/office/powerpoint/2010/main" val="555546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DE6E0-0F8B-CBA3-5AC8-8A6C2887AEB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31ECFD3-75AB-9782-5CF7-1C673416E89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57EB712-A58E-4536-7DD3-BF929165029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412291D-B275-6A24-0DD9-95217AB52FBE}"/>
              </a:ext>
            </a:extLst>
          </p:cNvPr>
          <p:cNvSpPr>
            <a:spLocks noGrp="1"/>
          </p:cNvSpPr>
          <p:nvPr>
            <p:ph type="sldNum" sz="quarter" idx="5"/>
          </p:nvPr>
        </p:nvSpPr>
        <p:spPr/>
        <p:txBody>
          <a:bodyPr/>
          <a:lstStyle/>
          <a:p>
            <a:fld id="{EE94831B-95E8-4741-AC9E-FAE0388C9AD4}" type="slidenum">
              <a:rPr kumimoji="1" lang="ja-JP" altLang="en-US" smtClean="0"/>
              <a:t>12</a:t>
            </a:fld>
            <a:endParaRPr kumimoji="1" lang="ja-JP" altLang="en-US"/>
          </a:p>
        </p:txBody>
      </p:sp>
    </p:spTree>
    <p:extLst>
      <p:ext uri="{BB962C8B-B14F-4D97-AF65-F5344CB8AC3E}">
        <p14:creationId xmlns:p14="http://schemas.microsoft.com/office/powerpoint/2010/main" val="3669676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A94F9-AB92-797E-69E0-4192E61C8AA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04A2093-9FE4-6823-BB50-4EB2F630053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3CEE790-95BF-7BD1-8BBE-D5F9BE4CFE04}"/>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546756B-0539-C0EF-A5F0-1452BFEE930B}"/>
              </a:ext>
            </a:extLst>
          </p:cNvPr>
          <p:cNvSpPr>
            <a:spLocks noGrp="1"/>
          </p:cNvSpPr>
          <p:nvPr>
            <p:ph type="sldNum" sz="quarter" idx="5"/>
          </p:nvPr>
        </p:nvSpPr>
        <p:spPr/>
        <p:txBody>
          <a:bodyPr/>
          <a:lstStyle/>
          <a:p>
            <a:fld id="{EE94831B-95E8-4741-AC9E-FAE0388C9AD4}" type="slidenum">
              <a:rPr kumimoji="1" lang="ja-JP" altLang="en-US" smtClean="0"/>
              <a:t>13</a:t>
            </a:fld>
            <a:endParaRPr kumimoji="1" lang="ja-JP" altLang="en-US"/>
          </a:p>
        </p:txBody>
      </p:sp>
    </p:spTree>
    <p:extLst>
      <p:ext uri="{BB962C8B-B14F-4D97-AF65-F5344CB8AC3E}">
        <p14:creationId xmlns:p14="http://schemas.microsoft.com/office/powerpoint/2010/main" val="2240119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CCDB0-5C4F-D6BE-8852-82B7D37BE5A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94E51E2-1F20-6DAC-AF25-CC8279E9CA9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79530FB-3EB9-1C0D-F927-4199A038E1A9}"/>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AD5AF10-A9C0-8418-FD43-77E8E961B917}"/>
              </a:ext>
            </a:extLst>
          </p:cNvPr>
          <p:cNvSpPr>
            <a:spLocks noGrp="1"/>
          </p:cNvSpPr>
          <p:nvPr>
            <p:ph type="sldNum" sz="quarter" idx="5"/>
          </p:nvPr>
        </p:nvSpPr>
        <p:spPr/>
        <p:txBody>
          <a:bodyPr/>
          <a:lstStyle/>
          <a:p>
            <a:fld id="{EE94831B-95E8-4741-AC9E-FAE0388C9AD4}" type="slidenum">
              <a:rPr kumimoji="1" lang="ja-JP" altLang="en-US" smtClean="0"/>
              <a:t>14</a:t>
            </a:fld>
            <a:endParaRPr kumimoji="1" lang="ja-JP" altLang="en-US"/>
          </a:p>
        </p:txBody>
      </p:sp>
    </p:spTree>
    <p:extLst>
      <p:ext uri="{BB962C8B-B14F-4D97-AF65-F5344CB8AC3E}">
        <p14:creationId xmlns:p14="http://schemas.microsoft.com/office/powerpoint/2010/main" val="504377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ED0F9-E1B9-D609-9724-2DB9111F8B3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4F088C-1B31-3AC4-B5C6-EA2B308AE1B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1523BE8-5DA6-539C-9AEB-598118803E56}"/>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43477724-D1A3-E5EF-C69C-FF86D6C169FE}"/>
              </a:ext>
            </a:extLst>
          </p:cNvPr>
          <p:cNvSpPr>
            <a:spLocks noGrp="1"/>
          </p:cNvSpPr>
          <p:nvPr>
            <p:ph type="sldNum" sz="quarter" idx="5"/>
          </p:nvPr>
        </p:nvSpPr>
        <p:spPr/>
        <p:txBody>
          <a:bodyPr/>
          <a:lstStyle/>
          <a:p>
            <a:fld id="{EE94831B-95E8-4741-AC9E-FAE0388C9AD4}" type="slidenum">
              <a:rPr kumimoji="1" lang="ja-JP" altLang="en-US" smtClean="0"/>
              <a:t>15</a:t>
            </a:fld>
            <a:endParaRPr kumimoji="1" lang="ja-JP" altLang="en-US"/>
          </a:p>
        </p:txBody>
      </p:sp>
    </p:spTree>
    <p:extLst>
      <p:ext uri="{BB962C8B-B14F-4D97-AF65-F5344CB8AC3E}">
        <p14:creationId xmlns:p14="http://schemas.microsoft.com/office/powerpoint/2010/main" val="2115519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2025/2/24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5575266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2025/2/24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33231717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2025/2/24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157945081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2025/2/24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41748268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2025/2/24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63175308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2025/2/24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995711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481BB68-B616-4D86-9C97-9FCD2C2CF585}" type="datetimeFigureOut">
              <a:rPr kumimoji="1" lang="ja-JP" altLang="en-US" smtClean="0"/>
              <a:t>2025/2/24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01985440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481BB68-B616-4D86-9C97-9FCD2C2CF585}" type="datetimeFigureOut">
              <a:rPr kumimoji="1" lang="ja-JP" altLang="en-US" smtClean="0"/>
              <a:t>2025/2/24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0794228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1BB68-B616-4D86-9C97-9FCD2C2CF585}" type="datetimeFigureOut">
              <a:rPr kumimoji="1" lang="ja-JP" altLang="en-US" smtClean="0"/>
              <a:t>2025/2/24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6836132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2025/2/24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41003706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2025/2/24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1552718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1BB68-B616-4D86-9C97-9FCD2C2CF585}" type="datetimeFigureOut">
              <a:rPr kumimoji="1" lang="ja-JP" altLang="en-US" smtClean="0"/>
              <a:t>2025/2/24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194409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4.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5.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audio" Target="../media/audio1.wav"/></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audio" Target="../media/audio1.wav"/></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2.png"/><Relationship Id="rId4" Type="http://schemas.openxmlformats.org/officeDocument/2006/relationships/audio" Target="../media/audio1.wav"/></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2.png"/><Relationship Id="rId4" Type="http://schemas.openxmlformats.org/officeDocument/2006/relationships/audio" Target="../media/audio1.wav"/></Relationships>
</file>

<file path=ppt/slides/_rels/slide124.xml.rels><?xml version="1.0" encoding="UTF-8" standalone="yes"?>
<Relationships xmlns="http://schemas.openxmlformats.org/package/2006/relationships"><Relationship Id="rId3" Type="http://schemas.microsoft.com/office/2007/relationships/media" Target="../media/media41.mp3"/><Relationship Id="rId7" Type="http://schemas.openxmlformats.org/officeDocument/2006/relationships/image" Target="../media/image2.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audio" Target="../media/audio1.wav"/><Relationship Id="rId5" Type="http://schemas.openxmlformats.org/officeDocument/2006/relationships/slideLayout" Target="../slideLayouts/slideLayout2.xml"/><Relationship Id="rId4" Type="http://schemas.openxmlformats.org/officeDocument/2006/relationships/audio" Target="../media/media41.mp3"/></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4" Type="http://schemas.openxmlformats.org/officeDocument/2006/relationships/image" Target="../media/image2.png"/></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4" Type="http://schemas.openxmlformats.org/officeDocument/2006/relationships/image" Target="../media/image2.pn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4" Type="http://schemas.openxmlformats.org/officeDocument/2006/relationships/image" Target="../media/image2.png"/></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7.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4" Type="http://schemas.openxmlformats.org/officeDocument/2006/relationships/image" Target="../media/image2.png"/></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4" Type="http://schemas.openxmlformats.org/officeDocument/2006/relationships/image" Target="../media/image2.png"/></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4" Type="http://schemas.openxmlformats.org/officeDocument/2006/relationships/image" Target="../media/image2.png"/></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4" Type="http://schemas.openxmlformats.org/officeDocument/2006/relationships/image" Target="../media/image2.png"/></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4" Type="http://schemas.openxmlformats.org/officeDocument/2006/relationships/image" Target="../media/image2.png"/></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4" Type="http://schemas.openxmlformats.org/officeDocument/2006/relationships/image" Target="../media/image2.png"/></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37.xml.rels><?xml version="1.0" encoding="UTF-8" standalone="yes"?>
<Relationships xmlns="http://schemas.openxmlformats.org/package/2006/relationships"><Relationship Id="rId3" Type="http://schemas.microsoft.com/office/2007/relationships/media" Target="../media/media42.mp3"/><Relationship Id="rId7" Type="http://schemas.openxmlformats.org/officeDocument/2006/relationships/image" Target="../media/image2.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12.png"/><Relationship Id="rId5" Type="http://schemas.openxmlformats.org/officeDocument/2006/relationships/slideLayout" Target="../slideLayouts/slideLayout1.xml"/><Relationship Id="rId4" Type="http://schemas.openxmlformats.org/officeDocument/2006/relationships/audio" Target="../media/media42.mp3"/></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8.xml"/></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p3"/><Relationship Id="rId1" Type="http://schemas.microsoft.com/office/2007/relationships/media" Target="../media/media43.mp3"/><Relationship Id="rId5" Type="http://schemas.openxmlformats.org/officeDocument/2006/relationships/image" Target="../media/image2.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9.xml"/></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p3"/><Relationship Id="rId1" Type="http://schemas.microsoft.com/office/2007/relationships/media" Target="../media/media44.mp3"/><Relationship Id="rId5" Type="http://schemas.openxmlformats.org/officeDocument/2006/relationships/image" Target="../media/image2.png"/><Relationship Id="rId4" Type="http://schemas.openxmlformats.org/officeDocument/2006/relationships/image" Target="../media/image14.png"/></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5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microsoft.com/office/2007/relationships/media" Target="../media/media46.wav"/><Relationship Id="rId7" Type="http://schemas.openxmlformats.org/officeDocument/2006/relationships/image" Target="../media/image2.png"/><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14.png"/><Relationship Id="rId5" Type="http://schemas.openxmlformats.org/officeDocument/2006/relationships/slideLayout" Target="../slideLayouts/slideLayout2.xml"/><Relationship Id="rId4" Type="http://schemas.openxmlformats.org/officeDocument/2006/relationships/audio" Target="../media/media46.wav"/></Relationships>
</file>

<file path=ppt/slides/_rels/slide15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microsoft.com/office/2007/relationships/media" Target="../media/media46.wav"/><Relationship Id="rId7" Type="http://schemas.openxmlformats.org/officeDocument/2006/relationships/image" Target="../media/image2.png"/><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14.png"/><Relationship Id="rId5" Type="http://schemas.openxmlformats.org/officeDocument/2006/relationships/slideLayout" Target="../slideLayouts/slideLayout2.xml"/><Relationship Id="rId4" Type="http://schemas.openxmlformats.org/officeDocument/2006/relationships/audio" Target="../media/media46.wav"/></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microsoft.com/office/2007/relationships/media" Target="../media/media46.wav"/><Relationship Id="rId7" Type="http://schemas.openxmlformats.org/officeDocument/2006/relationships/image" Target="../media/image2.png"/><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18.png"/><Relationship Id="rId5" Type="http://schemas.openxmlformats.org/officeDocument/2006/relationships/slideLayout" Target="../slideLayouts/slideLayout2.xml"/><Relationship Id="rId4" Type="http://schemas.openxmlformats.org/officeDocument/2006/relationships/audio" Target="../media/media46.wav"/></Relationships>
</file>

<file path=ppt/slides/_rels/slide1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5.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47.mp3"/><Relationship Id="rId7" Type="http://schemas.openxmlformats.org/officeDocument/2006/relationships/slideLayout" Target="../slideLayouts/slideLayout1.xml"/><Relationship Id="rId12" Type="http://schemas.microsoft.com/office/2007/relationships/hdphoto" Target="../media/hdphoto1.wdp"/><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audio" Target="../media/media48.mp3"/><Relationship Id="rId11" Type="http://schemas.openxmlformats.org/officeDocument/2006/relationships/image" Target="../media/image9.png"/><Relationship Id="rId5" Type="http://schemas.microsoft.com/office/2007/relationships/media" Target="../media/media48.mp3"/><Relationship Id="rId10" Type="http://schemas.openxmlformats.org/officeDocument/2006/relationships/image" Target="../media/image8.png"/><Relationship Id="rId4" Type="http://schemas.openxmlformats.org/officeDocument/2006/relationships/audio" Target="../media/media47.mp3"/><Relationship Id="rId9" Type="http://schemas.openxmlformats.org/officeDocument/2006/relationships/image" Target="../media/image2.png"/></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4.png"/><Relationship Id="rId3" Type="http://schemas.microsoft.com/office/2007/relationships/media" Target="../media/media50.mp3"/><Relationship Id="rId7" Type="http://schemas.openxmlformats.org/officeDocument/2006/relationships/image" Target="../media/image9.png"/><Relationship Id="rId12" Type="http://schemas.openxmlformats.org/officeDocument/2006/relationships/image" Target="../media/image23.svg"/><Relationship Id="rId2" Type="http://schemas.openxmlformats.org/officeDocument/2006/relationships/audio" Target="../media/media49.mp3"/><Relationship Id="rId1" Type="http://schemas.microsoft.com/office/2007/relationships/media" Target="../media/media49.mp3"/><Relationship Id="rId6" Type="http://schemas.openxmlformats.org/officeDocument/2006/relationships/image" Target="../media/image8.png"/><Relationship Id="rId11" Type="http://schemas.openxmlformats.org/officeDocument/2006/relationships/image" Target="../media/image22.png"/><Relationship Id="rId5" Type="http://schemas.openxmlformats.org/officeDocument/2006/relationships/slideLayout" Target="../slideLayouts/slideLayout1.xml"/><Relationship Id="rId10" Type="http://schemas.openxmlformats.org/officeDocument/2006/relationships/image" Target="../media/image21.svg"/><Relationship Id="rId4" Type="http://schemas.openxmlformats.org/officeDocument/2006/relationships/audio" Target="../media/media50.mp3"/><Relationship Id="rId9" Type="http://schemas.openxmlformats.org/officeDocument/2006/relationships/image" Target="../media/image20.png"/><Relationship Id="rId14" Type="http://schemas.openxmlformats.org/officeDocument/2006/relationships/image" Target="../media/image2.png"/></Relationships>
</file>

<file path=ppt/slides/_rels/slide16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9.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52.mp3"/><Relationship Id="rId7" Type="http://schemas.openxmlformats.org/officeDocument/2006/relationships/image" Target="../media/image9.png"/><Relationship Id="rId12" Type="http://schemas.openxmlformats.org/officeDocument/2006/relationships/image" Target="../media/image2.png"/><Relationship Id="rId2" Type="http://schemas.openxmlformats.org/officeDocument/2006/relationships/audio" Target="../media/media51.mp3"/><Relationship Id="rId1" Type="http://schemas.microsoft.com/office/2007/relationships/media" Target="../media/media51.mp3"/><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slideLayout" Target="../slideLayouts/slideLayout1.xml"/><Relationship Id="rId10" Type="http://schemas.openxmlformats.org/officeDocument/2006/relationships/image" Target="../media/image26.png"/><Relationship Id="rId4" Type="http://schemas.openxmlformats.org/officeDocument/2006/relationships/audio" Target="../media/media52.mp3"/><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2.png"/><Relationship Id="rId4" Type="http://schemas.openxmlformats.org/officeDocument/2006/relationships/audio" Target="../media/audio1.wav"/></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2.png"/><Relationship Id="rId4" Type="http://schemas.openxmlformats.org/officeDocument/2006/relationships/audio" Target="../media/audio1.wav"/></Relationships>
</file>

<file path=ppt/slides/_rels/slide74.xml.rels><?xml version="1.0" encoding="UTF-8" standalone="yes"?>
<Relationships xmlns="http://schemas.openxmlformats.org/package/2006/relationships"><Relationship Id="rId3" Type="http://schemas.microsoft.com/office/2007/relationships/media" Target="../media/media26.mp3"/><Relationship Id="rId7" Type="http://schemas.openxmlformats.org/officeDocument/2006/relationships/image" Target="../media/image2.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audio" Target="../media/audio1.wav"/><Relationship Id="rId5" Type="http://schemas.openxmlformats.org/officeDocument/2006/relationships/slideLayout" Target="../slideLayouts/slideLayout2.xml"/><Relationship Id="rId4" Type="http://schemas.openxmlformats.org/officeDocument/2006/relationships/audio" Target="../media/media26.mp3"/></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microsoft.com/office/2007/relationships/media" Target="../media/media28.mp3"/><Relationship Id="rId7" Type="http://schemas.openxmlformats.org/officeDocument/2006/relationships/image" Target="../media/image2.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6.png"/><Relationship Id="rId5" Type="http://schemas.openxmlformats.org/officeDocument/2006/relationships/slideLayout" Target="../slideLayouts/slideLayout1.xml"/><Relationship Id="rId4" Type="http://schemas.openxmlformats.org/officeDocument/2006/relationships/audio" Target="../media/media28.mp3"/></Relationships>
</file>

<file path=ppt/slides/_rels/slide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microsoft.com/office/2007/relationships/media" Target="../media/media29.mp3"/><Relationship Id="rId7" Type="http://schemas.openxmlformats.org/officeDocument/2006/relationships/image" Target="../media/image2.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7.png"/><Relationship Id="rId5" Type="http://schemas.openxmlformats.org/officeDocument/2006/relationships/slideLayout" Target="../slideLayouts/slideLayout1.xml"/><Relationship Id="rId4" Type="http://schemas.openxmlformats.org/officeDocument/2006/relationships/audio" Target="../media/media29.mp3"/></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31.mp3"/><Relationship Id="rId7" Type="http://schemas.openxmlformats.org/officeDocument/2006/relationships/image" Target="../media/image9.png"/><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8.png"/><Relationship Id="rId5" Type="http://schemas.openxmlformats.org/officeDocument/2006/relationships/slideLayout" Target="../slideLayouts/slideLayout1.xml"/><Relationship Id="rId10" Type="http://schemas.openxmlformats.org/officeDocument/2006/relationships/image" Target="../media/image2.png"/><Relationship Id="rId4" Type="http://schemas.openxmlformats.org/officeDocument/2006/relationships/audio" Target="../media/media31.mp3"/><Relationship Id="rId9" Type="http://schemas.openxmlformats.org/officeDocument/2006/relationships/image" Target="../media/image10.PNG"/></Relationships>
</file>

<file path=ppt/slides/_rels/slide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84932D3-7250-2173-F0D3-86CE8023832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3" name="加工効果音　学校のチャイ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3537" y="0"/>
            <a:ext cx="609600" cy="609600"/>
          </a:xfrm>
          <a:prstGeom prst="rect">
            <a:avLst/>
          </a:prstGeom>
        </p:spPr>
      </p:pic>
      <p:sp>
        <p:nvSpPr>
          <p:cNvPr id="4" name="Text Box 42">
            <a:extLst>
              <a:ext uri="{FF2B5EF4-FFF2-40B4-BE49-F238E27FC236}">
                <a16:creationId xmlns:a16="http://schemas.microsoft.com/office/drawing/2014/main" id="{DCA3B3F6-3222-7615-811E-13E01D911B78}"/>
              </a:ext>
            </a:extLst>
          </p:cNvPr>
          <p:cNvSpPr txBox="1">
            <a:spLocks noChangeArrowheads="1"/>
          </p:cNvSpPr>
          <p:nvPr/>
        </p:nvSpPr>
        <p:spPr bwMode="auto">
          <a:xfrm>
            <a:off x="269489" y="191512"/>
            <a:ext cx="2930911" cy="966013"/>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lang="ja-JP" altLang="en-US" sz="5400" b="1" dirty="0">
                <a:solidFill>
                  <a:srgbClr val="FFFF00"/>
                </a:solidFill>
                <a:latin typeface="ＭＳ Ｐゴシック" panose="020B0600070205080204" pitchFamily="50" charset="-128"/>
                <a:ea typeface="ＭＳ Ｐゴシック" panose="020B0600070205080204" pitchFamily="50" charset="-128"/>
              </a:rPr>
              <a:t>講座</a:t>
            </a:r>
            <a:r>
              <a:rPr lang="en-US" altLang="ja-JP" sz="5400" b="1" dirty="0">
                <a:solidFill>
                  <a:srgbClr val="FFFF00"/>
                </a:solidFill>
                <a:latin typeface="ＭＳ Ｐゴシック" panose="020B0600070205080204" pitchFamily="50" charset="-128"/>
                <a:ea typeface="ＭＳ Ｐゴシック" panose="020B0600070205080204" pitchFamily="50" charset="-128"/>
              </a:rPr>
              <a:t>No.7 </a:t>
            </a:r>
            <a:endParaRPr lang="en-US" altLang="ja-JP" sz="8000" b="1" dirty="0">
              <a:solidFill>
                <a:srgbClr val="FFFF00"/>
              </a:solidFill>
              <a:latin typeface="ＭＳ Ｐゴシック" panose="020B0600070205080204" pitchFamily="50" charset="-128"/>
              <a:ea typeface="ＭＳ Ｐゴシック" panose="020B0600070205080204" pitchFamily="50" charset="-128"/>
            </a:endParaRPr>
          </a:p>
        </p:txBody>
      </p:sp>
      <p:sp>
        <p:nvSpPr>
          <p:cNvPr id="9" name="Text Box 40">
            <a:extLst>
              <a:ext uri="{FF2B5EF4-FFF2-40B4-BE49-F238E27FC236}">
                <a16:creationId xmlns:a16="http://schemas.microsoft.com/office/drawing/2014/main" id="{790F2007-BFFA-2AA6-900E-4C5C5A8B8E6A}"/>
              </a:ext>
            </a:extLst>
          </p:cNvPr>
          <p:cNvSpPr txBox="1">
            <a:spLocks noChangeArrowheads="1"/>
          </p:cNvSpPr>
          <p:nvPr/>
        </p:nvSpPr>
        <p:spPr bwMode="auto">
          <a:xfrm>
            <a:off x="519224" y="1372080"/>
            <a:ext cx="8624775"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ja-JP" altLang="en-US" sz="4800" b="1" dirty="0">
                <a:solidFill>
                  <a:schemeClr val="bg1"/>
                </a:solidFill>
                <a:latin typeface="ＭＳ Ｐゴシック" panose="020B0600070205080204" pitchFamily="50" charset="-128"/>
                <a:ea typeface="ＭＳ Ｐゴシック" panose="020B0600070205080204" pitchFamily="50" charset="-128"/>
              </a:rPr>
              <a:t>第</a:t>
            </a:r>
            <a:r>
              <a:rPr lang="en-US" altLang="ja-JP" sz="4800" b="1" dirty="0">
                <a:solidFill>
                  <a:schemeClr val="bg1"/>
                </a:solidFill>
                <a:latin typeface="ＭＳ Ｐゴシック" panose="020B0600070205080204" pitchFamily="50" charset="-128"/>
                <a:ea typeface="ＭＳ Ｐゴシック" panose="020B0600070205080204" pitchFamily="50" charset="-128"/>
              </a:rPr>
              <a:t>3</a:t>
            </a:r>
            <a:r>
              <a:rPr lang="ja-JP" altLang="en-US" sz="4800" b="1" dirty="0">
                <a:solidFill>
                  <a:schemeClr val="bg1"/>
                </a:solidFill>
                <a:latin typeface="ＭＳ Ｐゴシック" panose="020B0600070205080204" pitchFamily="50" charset="-128"/>
                <a:ea typeface="ＭＳ Ｐゴシック" panose="020B0600070205080204" pitchFamily="50" charset="-128"/>
              </a:rPr>
              <a:t>章　</a:t>
            </a:r>
            <a:r>
              <a:rPr kumimoji="0" lang="ja-JP" altLang="en-US" sz="4800" b="1" dirty="0">
                <a:solidFill>
                  <a:schemeClr val="bg1"/>
                </a:solidFill>
                <a:latin typeface="ＭＳ Ｐゴシック" panose="020B0600070205080204" pitchFamily="50" charset="-128"/>
                <a:ea typeface="ＭＳ Ｐゴシック" panose="020B0600070205080204" pitchFamily="50" charset="-128"/>
              </a:rPr>
              <a:t>いろいろな構文</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sp>
        <p:nvSpPr>
          <p:cNvPr id="10" name="Text Box 40">
            <a:extLst>
              <a:ext uri="{FF2B5EF4-FFF2-40B4-BE49-F238E27FC236}">
                <a16:creationId xmlns:a16="http://schemas.microsoft.com/office/drawing/2014/main" id="{2718A281-BD8B-EA5B-D435-3E406C7153A7}"/>
              </a:ext>
            </a:extLst>
          </p:cNvPr>
          <p:cNvSpPr txBox="1">
            <a:spLocks noChangeArrowheads="1"/>
          </p:cNvSpPr>
          <p:nvPr/>
        </p:nvSpPr>
        <p:spPr bwMode="auto">
          <a:xfrm>
            <a:off x="519224" y="2605328"/>
            <a:ext cx="8210550"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ja-JP" sz="4800" b="1" dirty="0">
                <a:solidFill>
                  <a:schemeClr val="bg1"/>
                </a:solidFill>
                <a:latin typeface="ＭＳ Ｐゴシック" panose="020B0600070205080204" pitchFamily="50" charset="-128"/>
                <a:ea typeface="ＭＳ Ｐゴシック" panose="020B0600070205080204" pitchFamily="50" charset="-128"/>
              </a:rPr>
              <a:t>1</a:t>
            </a:r>
            <a:r>
              <a:rPr lang="en-US" altLang="ja-JP" sz="4800" b="1">
                <a:solidFill>
                  <a:schemeClr val="bg1"/>
                </a:solidFill>
                <a:latin typeface="ＭＳ Ｐゴシック" panose="020B0600070205080204" pitchFamily="50" charset="-128"/>
                <a:ea typeface="ＭＳ Ｐゴシック" panose="020B0600070205080204" pitchFamily="50" charset="-128"/>
              </a:rPr>
              <a:t>. SVOO </a:t>
            </a:r>
            <a:r>
              <a:rPr lang="ja-JP" altLang="en-US" sz="4800" b="1" dirty="0">
                <a:solidFill>
                  <a:schemeClr val="bg1"/>
                </a:solidFill>
                <a:latin typeface="ＭＳ Ｐゴシック" panose="020B0600070205080204" pitchFamily="50" charset="-128"/>
                <a:ea typeface="ＭＳ Ｐゴシック" panose="020B0600070205080204" pitchFamily="50" charset="-128"/>
              </a:rPr>
              <a:t>と </a:t>
            </a:r>
            <a:r>
              <a:rPr lang="en-US" altLang="ja-JP" sz="4800" b="1" dirty="0">
                <a:solidFill>
                  <a:schemeClr val="bg1"/>
                </a:solidFill>
                <a:latin typeface="ＭＳ Ｐゴシック" panose="020B0600070205080204" pitchFamily="50" charset="-128"/>
                <a:ea typeface="ＭＳ Ｐゴシック" panose="020B0600070205080204" pitchFamily="50" charset="-128"/>
              </a:rPr>
              <a:t>SVOC</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cxnSp>
        <p:nvCxnSpPr>
          <p:cNvPr id="11" name="直線コネクタ 10">
            <a:extLst>
              <a:ext uri="{FF2B5EF4-FFF2-40B4-BE49-F238E27FC236}">
                <a16:creationId xmlns:a16="http://schemas.microsoft.com/office/drawing/2014/main" id="{2FF7D480-4EC3-987A-FA17-6A4390917BB2}"/>
              </a:ext>
            </a:extLst>
          </p:cNvPr>
          <p:cNvCxnSpPr/>
          <p:nvPr/>
        </p:nvCxnSpPr>
        <p:spPr>
          <a:xfrm>
            <a:off x="519223" y="2390775"/>
            <a:ext cx="82105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2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cond evt="onNext"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8F148-65A7-3144-2923-98190CF1DE0A}"/>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ACC92DF1-D433-4430-0988-44552B286819}"/>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06F309F-7A05-25B5-9119-02B0515DECD9}"/>
              </a:ext>
            </a:extLst>
          </p:cNvPr>
          <p:cNvSpPr txBox="1"/>
          <p:nvPr/>
        </p:nvSpPr>
        <p:spPr>
          <a:xfrm>
            <a:off x="2282404" y="4128490"/>
            <a:ext cx="4579185"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He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gave</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me</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nice shoes</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56662A80-8B30-8D4E-AC3B-21309392802A}"/>
              </a:ext>
            </a:extLst>
          </p:cNvPr>
          <p:cNvSpPr txBox="1"/>
          <p:nvPr/>
        </p:nvSpPr>
        <p:spPr>
          <a:xfrm>
            <a:off x="1021069" y="690490"/>
            <a:ext cx="7101854"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くれました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00B050"/>
                </a:solidFill>
                <a:latin typeface="メイリオ" panose="020B0604030504040204" pitchFamily="50" charset="-128"/>
                <a:ea typeface="メイリオ" panose="020B0604030504040204" pitchFamily="50" charset="-128"/>
              </a:rPr>
              <a:t>私に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すてきな靴を</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He gave  me nice shoes.">
            <a:hlinkClick r:id="" action="ppaction://media"/>
            <a:extLst>
              <a:ext uri="{FF2B5EF4-FFF2-40B4-BE49-F238E27FC236}">
                <a16:creationId xmlns:a16="http://schemas.microsoft.com/office/drawing/2014/main" id="{965DBB39-8594-DD06-85A9-468B325465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98063" y="403225"/>
            <a:ext cx="406400" cy="406400"/>
          </a:xfrm>
          <a:prstGeom prst="rect">
            <a:avLst/>
          </a:prstGeom>
        </p:spPr>
      </p:pic>
    </p:spTree>
    <p:extLst>
      <p:ext uri="{BB962C8B-B14F-4D97-AF65-F5344CB8AC3E}">
        <p14:creationId xmlns:p14="http://schemas.microsoft.com/office/powerpoint/2010/main" val="162236917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バナナ</a:t>
            </a:r>
            <a:endParaRPr kumimoji="1" lang="ja-JP" altLang="en-US" sz="12500" dirty="0">
              <a:solidFill>
                <a:schemeClr val="tx1">
                  <a:lumMod val="85000"/>
                  <a:lumOff val="15000"/>
                </a:schemeClr>
              </a:solidFill>
            </a:endParaRPr>
          </a:p>
        </p:txBody>
      </p:sp>
      <p:pic>
        <p:nvPicPr>
          <p:cNvPr id="2" name="banana">
            <a:hlinkClick r:id="" action="ppaction://media"/>
            <a:extLst>
              <a:ext uri="{FF2B5EF4-FFF2-40B4-BE49-F238E27FC236}">
                <a16:creationId xmlns:a16="http://schemas.microsoft.com/office/drawing/2014/main" id="{D7F893D5-B83D-65EF-A553-057A5D970C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4050" y="1652588"/>
            <a:ext cx="406400" cy="406400"/>
          </a:xfrm>
          <a:prstGeom prst="rect">
            <a:avLst/>
          </a:prstGeom>
        </p:spPr>
      </p:pic>
    </p:spTree>
    <p:extLst>
      <p:ext uri="{BB962C8B-B14F-4D97-AF65-F5344CB8AC3E}">
        <p14:creationId xmlns:p14="http://schemas.microsoft.com/office/powerpoint/2010/main" val="331138832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C2402C10-FCEB-4D5C-A2E2-1FFB87A12F96}"/>
              </a:ext>
            </a:extLst>
          </p:cNvPr>
          <p:cNvGrpSpPr/>
          <p:nvPr/>
        </p:nvGrpSpPr>
        <p:grpSpPr>
          <a:xfrm>
            <a:off x="-75501" y="2020922"/>
            <a:ext cx="9295002" cy="2816157"/>
            <a:chOff x="-75501" y="2761138"/>
            <a:chExt cx="9295002" cy="2816157"/>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75501" y="4007635"/>
              <a:ext cx="9295002"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302005" y="2761138"/>
              <a:ext cx="8539992" cy="1138773"/>
            </a:xfrm>
            <a:prstGeom prst="rect">
              <a:avLst/>
            </a:prstGeom>
            <a:noFill/>
          </p:spPr>
          <p:txBody>
            <a:bodyPr wrap="square" rtlCol="0">
              <a:spAutoFit/>
            </a:bodyPr>
            <a:lstStyle/>
            <a:p>
              <a:pPr algn="ctr"/>
              <a:r>
                <a:rPr kumimoji="1" lang="ja-JP" altLang="en-US" sz="6800" b="1" dirty="0">
                  <a:solidFill>
                    <a:schemeClr val="tx1">
                      <a:lumMod val="85000"/>
                      <a:lumOff val="15000"/>
                    </a:schemeClr>
                  </a:solidFill>
                  <a:latin typeface="メイリオ" panose="020B0604030504040204" pitchFamily="50" charset="-128"/>
                  <a:ea typeface="メイリオ" panose="020B0604030504040204" pitchFamily="50" charset="-128"/>
                </a:rPr>
                <a:t>スーパーマーケット</a:t>
              </a:r>
              <a:endParaRPr kumimoji="1" lang="ja-JP" altLang="en-US" sz="6800" dirty="0">
                <a:solidFill>
                  <a:schemeClr val="tx1">
                    <a:lumMod val="85000"/>
                    <a:lumOff val="15000"/>
                  </a:schemeClr>
                </a:solidFill>
              </a:endParaRPr>
            </a:p>
          </p:txBody>
        </p:sp>
      </p:grpSp>
      <p:pic>
        <p:nvPicPr>
          <p:cNvPr id="4" name="supermarket">
            <a:hlinkClick r:id="" action="ppaction://media"/>
            <a:extLst>
              <a:ext uri="{FF2B5EF4-FFF2-40B4-BE49-F238E27FC236}">
                <a16:creationId xmlns:a16="http://schemas.microsoft.com/office/drawing/2014/main" id="{1906560D-2DDF-2776-0464-8169760D46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4850" y="1762125"/>
            <a:ext cx="406400" cy="406400"/>
          </a:xfrm>
          <a:prstGeom prst="rect">
            <a:avLst/>
          </a:prstGeom>
        </p:spPr>
      </p:pic>
    </p:spTree>
    <p:extLst>
      <p:ext uri="{BB962C8B-B14F-4D97-AF65-F5344CB8AC3E}">
        <p14:creationId xmlns:p14="http://schemas.microsoft.com/office/powerpoint/2010/main" val="63818634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1AC258FC-204E-46E7-BCE9-719DE4AE37B0}"/>
              </a:ext>
            </a:extLst>
          </p:cNvPr>
          <p:cNvSpPr txBox="1"/>
          <p:nvPr/>
        </p:nvSpPr>
        <p:spPr>
          <a:xfrm>
            <a:off x="410817" y="2613392"/>
            <a:ext cx="8322366" cy="1446550"/>
          </a:xfrm>
          <a:prstGeom prst="rect">
            <a:avLst/>
          </a:prstGeom>
          <a:noFill/>
        </p:spPr>
        <p:txBody>
          <a:bodyPr wrap="square" rtlCol="0">
            <a:spAutoFit/>
          </a:bodyPr>
          <a:lstStyle/>
          <a:p>
            <a:pPr algn="ct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supermarket</a:t>
            </a:r>
            <a:endParaRPr kumimoji="1" lang="ja-JP" altLang="en-US" sz="8800" dirty="0">
              <a:solidFill>
                <a:schemeClr val="tx1">
                  <a:lumMod val="85000"/>
                  <a:lumOff val="15000"/>
                </a:schemeClr>
              </a:solidFill>
            </a:endParaRPr>
          </a:p>
        </p:txBody>
      </p:sp>
      <p:pic>
        <p:nvPicPr>
          <p:cNvPr id="2" name="supermarket">
            <a:hlinkClick r:id="" action="ppaction://media"/>
            <a:extLst>
              <a:ext uri="{FF2B5EF4-FFF2-40B4-BE49-F238E27FC236}">
                <a16:creationId xmlns:a16="http://schemas.microsoft.com/office/drawing/2014/main" id="{2FC49B2D-2806-4A87-02DA-A8B083A627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4850" y="1762125"/>
            <a:ext cx="406400" cy="406400"/>
          </a:xfrm>
          <a:prstGeom prst="rect">
            <a:avLst/>
          </a:prstGeom>
        </p:spPr>
      </p:pic>
    </p:spTree>
    <p:extLst>
      <p:ext uri="{BB962C8B-B14F-4D97-AF65-F5344CB8AC3E}">
        <p14:creationId xmlns:p14="http://schemas.microsoft.com/office/powerpoint/2010/main" val="398940703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299DA2AA-ACCD-658D-08B2-32D751FA8E1B}"/>
              </a:ext>
            </a:extLst>
          </p:cNvPr>
          <p:cNvSpPr txBox="1"/>
          <p:nvPr/>
        </p:nvSpPr>
        <p:spPr>
          <a:xfrm>
            <a:off x="302004" y="2859614"/>
            <a:ext cx="8539992" cy="1138773"/>
          </a:xfrm>
          <a:prstGeom prst="rect">
            <a:avLst/>
          </a:prstGeom>
          <a:noFill/>
        </p:spPr>
        <p:txBody>
          <a:bodyPr wrap="square" rtlCol="0">
            <a:spAutoFit/>
          </a:bodyPr>
          <a:lstStyle/>
          <a:p>
            <a:pPr algn="ctr"/>
            <a:r>
              <a:rPr kumimoji="1" lang="ja-JP" altLang="en-US" sz="6800" b="1" dirty="0">
                <a:solidFill>
                  <a:schemeClr val="tx1">
                    <a:lumMod val="85000"/>
                    <a:lumOff val="15000"/>
                  </a:schemeClr>
                </a:solidFill>
                <a:latin typeface="メイリオ" panose="020B0604030504040204" pitchFamily="50" charset="-128"/>
                <a:ea typeface="メイリオ" panose="020B0604030504040204" pitchFamily="50" charset="-128"/>
              </a:rPr>
              <a:t>スーパーマーケット</a:t>
            </a:r>
            <a:endParaRPr kumimoji="1" lang="ja-JP" altLang="en-US" sz="6800" dirty="0">
              <a:solidFill>
                <a:schemeClr val="tx1">
                  <a:lumMod val="85000"/>
                  <a:lumOff val="15000"/>
                </a:schemeClr>
              </a:solidFill>
            </a:endParaRPr>
          </a:p>
        </p:txBody>
      </p:sp>
      <p:pic>
        <p:nvPicPr>
          <p:cNvPr id="3" name="supermarket">
            <a:hlinkClick r:id="" action="ppaction://media"/>
            <a:extLst>
              <a:ext uri="{FF2B5EF4-FFF2-40B4-BE49-F238E27FC236}">
                <a16:creationId xmlns:a16="http://schemas.microsoft.com/office/drawing/2014/main" id="{6B0C2547-E622-1100-B896-12CD0D928A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4850" y="1762125"/>
            <a:ext cx="406400" cy="406400"/>
          </a:xfrm>
          <a:prstGeom prst="rect">
            <a:avLst/>
          </a:prstGeom>
        </p:spPr>
      </p:pic>
    </p:spTree>
    <p:extLst>
      <p:ext uri="{BB962C8B-B14F-4D97-AF65-F5344CB8AC3E}">
        <p14:creationId xmlns:p14="http://schemas.microsoft.com/office/powerpoint/2010/main" val="212890165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F003E-F10F-FA74-D3F7-C1C9638B5C1D}"/>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36B135BF-1227-ECDD-1158-A2C251C5D3A9}"/>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CA88A9B5-9D07-0240-42D0-AE3F9351DF32}"/>
              </a:ext>
            </a:extLst>
          </p:cNvPr>
          <p:cNvGrpSpPr/>
          <p:nvPr/>
        </p:nvGrpSpPr>
        <p:grpSpPr>
          <a:xfrm>
            <a:off x="0" y="1392103"/>
            <a:ext cx="9144000" cy="4320015"/>
            <a:chOff x="0" y="829370"/>
            <a:chExt cx="9144000" cy="4320015"/>
          </a:xfrm>
        </p:grpSpPr>
        <p:sp>
          <p:nvSpPr>
            <p:cNvPr id="6" name="テキスト ボックス 5">
              <a:extLst>
                <a:ext uri="{FF2B5EF4-FFF2-40B4-BE49-F238E27FC236}">
                  <a16:creationId xmlns:a16="http://schemas.microsoft.com/office/drawing/2014/main" id="{5323E3F5-DE84-0E38-5E7F-7C978F7BCB15}"/>
                </a:ext>
              </a:extLst>
            </p:cNvPr>
            <p:cNvSpPr txBox="1"/>
            <p:nvPr/>
          </p:nvSpPr>
          <p:spPr>
            <a:xfrm>
              <a:off x="0" y="3702835"/>
              <a:ext cx="914400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f---</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653143A1-15DB-5DFC-DCF8-F17500065224}"/>
                </a:ext>
              </a:extLst>
            </p:cNvPr>
            <p:cNvSpPr txBox="1"/>
            <p:nvPr/>
          </p:nvSpPr>
          <p:spPr>
            <a:xfrm>
              <a:off x="815009" y="829370"/>
              <a:ext cx="7513983" cy="2677656"/>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を</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見つける</a:t>
              </a:r>
              <a:endParaRPr kumimoji="1" lang="ja-JP" altLang="en-US" sz="6000" dirty="0">
                <a:solidFill>
                  <a:schemeClr val="tx1">
                    <a:lumMod val="85000"/>
                    <a:lumOff val="15000"/>
                  </a:schemeClr>
                </a:solidFill>
              </a:endParaRPr>
            </a:p>
          </p:txBody>
        </p:sp>
      </p:grpSp>
      <p:pic>
        <p:nvPicPr>
          <p:cNvPr id="2" name="find">
            <a:hlinkClick r:id="" action="ppaction://media"/>
            <a:extLst>
              <a:ext uri="{FF2B5EF4-FFF2-40B4-BE49-F238E27FC236}">
                <a16:creationId xmlns:a16="http://schemas.microsoft.com/office/drawing/2014/main" id="{E9754942-C0D5-3EE7-ED5F-39F5C30942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125" y="1946275"/>
            <a:ext cx="406400" cy="406400"/>
          </a:xfrm>
          <a:prstGeom prst="rect">
            <a:avLst/>
          </a:prstGeom>
        </p:spPr>
      </p:pic>
    </p:spTree>
    <p:extLst>
      <p:ext uri="{BB962C8B-B14F-4D97-AF65-F5344CB8AC3E}">
        <p14:creationId xmlns:p14="http://schemas.microsoft.com/office/powerpoint/2010/main" val="341400537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C61A8-995E-9091-B98B-A56233AB3A4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A1D8F18-7EEE-2203-D2F0-0CC205CEDE8E}"/>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169EF73-6534-0E2B-DC85-56391992BD57}"/>
              </a:ext>
            </a:extLst>
          </p:cNvPr>
          <p:cNvSpPr txBox="1"/>
          <p:nvPr/>
        </p:nvSpPr>
        <p:spPr>
          <a:xfrm>
            <a:off x="723900" y="2105561"/>
            <a:ext cx="769620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find</a:t>
            </a:r>
            <a:endParaRPr kumimoji="1" lang="ja-JP" altLang="en-US" sz="8000" dirty="0">
              <a:solidFill>
                <a:schemeClr val="tx1">
                  <a:lumMod val="85000"/>
                  <a:lumOff val="15000"/>
                </a:schemeClr>
              </a:solidFill>
            </a:endParaRPr>
          </a:p>
        </p:txBody>
      </p:sp>
      <p:pic>
        <p:nvPicPr>
          <p:cNvPr id="4" name="find">
            <a:hlinkClick r:id="" action="ppaction://media"/>
            <a:extLst>
              <a:ext uri="{FF2B5EF4-FFF2-40B4-BE49-F238E27FC236}">
                <a16:creationId xmlns:a16="http://schemas.microsoft.com/office/drawing/2014/main" id="{7DEF066F-B1E1-ADC2-74BC-3D435E9C8D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125" y="1946275"/>
            <a:ext cx="406400" cy="406400"/>
          </a:xfrm>
          <a:prstGeom prst="rect">
            <a:avLst/>
          </a:prstGeom>
        </p:spPr>
      </p:pic>
    </p:spTree>
    <p:extLst>
      <p:ext uri="{BB962C8B-B14F-4D97-AF65-F5344CB8AC3E}">
        <p14:creationId xmlns:p14="http://schemas.microsoft.com/office/powerpoint/2010/main" val="256405460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5A972-C540-93D9-4CEF-EDA01184ECBD}"/>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734A8B5C-03C1-E43D-7939-AB30BD4C40FD}"/>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B8A4DD0-5E6E-10FD-EC71-C3EC6D8D5BF6}"/>
              </a:ext>
            </a:extLst>
          </p:cNvPr>
          <p:cNvSpPr txBox="1"/>
          <p:nvPr/>
        </p:nvSpPr>
        <p:spPr>
          <a:xfrm>
            <a:off x="815009" y="2090172"/>
            <a:ext cx="7513983" cy="2677656"/>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を</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見つける</a:t>
            </a:r>
            <a:endParaRPr kumimoji="1" lang="ja-JP" altLang="en-US" sz="6000" dirty="0">
              <a:solidFill>
                <a:schemeClr val="tx1">
                  <a:lumMod val="85000"/>
                  <a:lumOff val="15000"/>
                </a:schemeClr>
              </a:solidFill>
            </a:endParaRPr>
          </a:p>
        </p:txBody>
      </p:sp>
      <p:pic>
        <p:nvPicPr>
          <p:cNvPr id="2" name="find">
            <a:hlinkClick r:id="" action="ppaction://media"/>
            <a:extLst>
              <a:ext uri="{FF2B5EF4-FFF2-40B4-BE49-F238E27FC236}">
                <a16:creationId xmlns:a16="http://schemas.microsoft.com/office/drawing/2014/main" id="{3A069A51-A490-F5F8-CFDD-95A35A6B88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125" y="1946275"/>
            <a:ext cx="406400" cy="406400"/>
          </a:xfrm>
          <a:prstGeom prst="rect">
            <a:avLst/>
          </a:prstGeom>
        </p:spPr>
      </p:pic>
    </p:spTree>
    <p:extLst>
      <p:ext uri="{BB962C8B-B14F-4D97-AF65-F5344CB8AC3E}">
        <p14:creationId xmlns:p14="http://schemas.microsoft.com/office/powerpoint/2010/main" val="239396742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292A04AA-6681-4FF2-AA6A-4BBE721C3933}"/>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茶色い</a:t>
              </a:r>
              <a:endParaRPr kumimoji="1" lang="ja-JP" altLang="en-US" sz="12500" dirty="0">
                <a:solidFill>
                  <a:schemeClr val="tx1">
                    <a:lumMod val="85000"/>
                    <a:lumOff val="15000"/>
                  </a:schemeClr>
                </a:solidFill>
              </a:endParaRPr>
            </a:p>
          </p:txBody>
        </p:sp>
      </p:grpSp>
      <p:pic>
        <p:nvPicPr>
          <p:cNvPr id="2" name="brown">
            <a:hlinkClick r:id="" action="ppaction://media"/>
            <a:extLst>
              <a:ext uri="{FF2B5EF4-FFF2-40B4-BE49-F238E27FC236}">
                <a16:creationId xmlns:a16="http://schemas.microsoft.com/office/drawing/2014/main" id="{ADBF710B-29E7-76BB-9FC7-FA9DA852C2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4388" y="2114550"/>
            <a:ext cx="406400" cy="406400"/>
          </a:xfrm>
          <a:prstGeom prst="rect">
            <a:avLst/>
          </a:prstGeom>
        </p:spPr>
      </p:pic>
    </p:spTree>
    <p:extLst>
      <p:ext uri="{BB962C8B-B14F-4D97-AF65-F5344CB8AC3E}">
        <p14:creationId xmlns:p14="http://schemas.microsoft.com/office/powerpoint/2010/main" val="300697223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30506EDE-1155-7F50-170B-6E23E7A7E983}"/>
              </a:ext>
            </a:extLst>
          </p:cNvPr>
          <p:cNvSpPr txBox="1"/>
          <p:nvPr/>
        </p:nvSpPr>
        <p:spPr>
          <a:xfrm>
            <a:off x="397565" y="2321005"/>
            <a:ext cx="8348870"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brown</a:t>
            </a:r>
            <a:endParaRPr kumimoji="1" lang="ja-JP" altLang="en-US" sz="7200" dirty="0">
              <a:solidFill>
                <a:schemeClr val="tx1">
                  <a:lumMod val="85000"/>
                  <a:lumOff val="15000"/>
                </a:schemeClr>
              </a:solidFill>
            </a:endParaRPr>
          </a:p>
        </p:txBody>
      </p:sp>
      <p:pic>
        <p:nvPicPr>
          <p:cNvPr id="3" name="brown">
            <a:hlinkClick r:id="" action="ppaction://media"/>
            <a:extLst>
              <a:ext uri="{FF2B5EF4-FFF2-40B4-BE49-F238E27FC236}">
                <a16:creationId xmlns:a16="http://schemas.microsoft.com/office/drawing/2014/main" id="{48F5E24A-F4FF-158F-CEF9-0BEA1C889E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4388" y="2114550"/>
            <a:ext cx="406400" cy="406400"/>
          </a:xfrm>
          <a:prstGeom prst="rect">
            <a:avLst/>
          </a:prstGeom>
        </p:spPr>
      </p:pic>
    </p:spTree>
    <p:extLst>
      <p:ext uri="{BB962C8B-B14F-4D97-AF65-F5344CB8AC3E}">
        <p14:creationId xmlns:p14="http://schemas.microsoft.com/office/powerpoint/2010/main" val="418032638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茶色い</a:t>
            </a:r>
            <a:endParaRPr kumimoji="1" lang="ja-JP" altLang="en-US" sz="12500" dirty="0">
              <a:solidFill>
                <a:schemeClr val="tx1">
                  <a:lumMod val="85000"/>
                  <a:lumOff val="15000"/>
                </a:schemeClr>
              </a:solidFill>
            </a:endParaRPr>
          </a:p>
        </p:txBody>
      </p:sp>
      <p:pic>
        <p:nvPicPr>
          <p:cNvPr id="5" name="brown">
            <a:hlinkClick r:id="" action="ppaction://media"/>
            <a:extLst>
              <a:ext uri="{FF2B5EF4-FFF2-40B4-BE49-F238E27FC236}">
                <a16:creationId xmlns:a16="http://schemas.microsoft.com/office/drawing/2014/main" id="{CDC3F993-99C5-12B6-813A-F79FA6A8E4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4388" y="2114550"/>
            <a:ext cx="406400" cy="406400"/>
          </a:xfrm>
          <a:prstGeom prst="rect">
            <a:avLst/>
          </a:prstGeom>
        </p:spPr>
      </p:pic>
    </p:spTree>
    <p:extLst>
      <p:ext uri="{BB962C8B-B14F-4D97-AF65-F5344CB8AC3E}">
        <p14:creationId xmlns:p14="http://schemas.microsoft.com/office/powerpoint/2010/main" val="27095385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9922F-F91E-A390-3EFC-ABF91147505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EE3D58F1-DD20-D239-6AE6-1337F65CD20F}"/>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55546BDA-B787-4E64-A908-F286284F4C4F}"/>
              </a:ext>
            </a:extLst>
          </p:cNvPr>
          <p:cNvSpPr txBox="1"/>
          <p:nvPr/>
        </p:nvSpPr>
        <p:spPr>
          <a:xfrm>
            <a:off x="1843140" y="2409490"/>
            <a:ext cx="5457720"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He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[g---]</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[m-]</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[n---] shoes</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He gave  me nice shoes.">
            <a:hlinkClick r:id="" action="ppaction://media"/>
            <a:extLst>
              <a:ext uri="{FF2B5EF4-FFF2-40B4-BE49-F238E27FC236}">
                <a16:creationId xmlns:a16="http://schemas.microsoft.com/office/drawing/2014/main" id="{0D67CA04-B93B-7B60-C7CC-10ECCE4367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98063" y="403225"/>
            <a:ext cx="406400" cy="406400"/>
          </a:xfrm>
          <a:prstGeom prst="rect">
            <a:avLst/>
          </a:prstGeom>
        </p:spPr>
      </p:pic>
    </p:spTree>
    <p:extLst>
      <p:ext uri="{BB962C8B-B14F-4D97-AF65-F5344CB8AC3E}">
        <p14:creationId xmlns:p14="http://schemas.microsoft.com/office/powerpoint/2010/main" val="397003819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CE1DB-2107-F8DB-F745-FEC0C3D746E1}"/>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094DA578-6077-481D-6E29-000A71F39F17}"/>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E74E3E39-D127-46B7-8630-58C0F661C34B}"/>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F3A03685-5776-19B5-F2E1-7848EF824564}"/>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7865358-163B-876A-2142-9B24F2865707}"/>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はん点</a:t>
              </a:r>
              <a:endParaRPr kumimoji="1" lang="ja-JP" altLang="en-US" sz="12500" dirty="0">
                <a:solidFill>
                  <a:schemeClr val="tx1">
                    <a:lumMod val="85000"/>
                    <a:lumOff val="15000"/>
                  </a:schemeClr>
                </a:solidFill>
              </a:endParaRPr>
            </a:p>
          </p:txBody>
        </p:sp>
      </p:grpSp>
      <p:pic>
        <p:nvPicPr>
          <p:cNvPr id="2" name="spot">
            <a:hlinkClick r:id="" action="ppaction://media"/>
            <a:extLst>
              <a:ext uri="{FF2B5EF4-FFF2-40B4-BE49-F238E27FC236}">
                <a16:creationId xmlns:a16="http://schemas.microsoft.com/office/drawing/2014/main" id="{B71F29EA-C4B0-740C-5D89-498756AF91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 y="1200150"/>
            <a:ext cx="406400" cy="406400"/>
          </a:xfrm>
          <a:prstGeom prst="rect">
            <a:avLst/>
          </a:prstGeom>
        </p:spPr>
      </p:pic>
    </p:spTree>
    <p:extLst>
      <p:ext uri="{BB962C8B-B14F-4D97-AF65-F5344CB8AC3E}">
        <p14:creationId xmlns:p14="http://schemas.microsoft.com/office/powerpoint/2010/main" val="87629385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AFBF8-F141-6A62-5EFC-3503A9C7C3F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D2289B17-6410-484B-4BBB-50DCF42F18FE}"/>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1B86B2BE-081D-0DC4-AFD9-0C01B5BC2FF5}"/>
              </a:ext>
            </a:extLst>
          </p:cNvPr>
          <p:cNvSpPr txBox="1"/>
          <p:nvPr/>
        </p:nvSpPr>
        <p:spPr>
          <a:xfrm>
            <a:off x="397565" y="2105561"/>
            <a:ext cx="834887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spot</a:t>
            </a:r>
            <a:endParaRPr kumimoji="1" lang="ja-JP" altLang="en-US" sz="8000" dirty="0">
              <a:solidFill>
                <a:schemeClr val="tx1">
                  <a:lumMod val="85000"/>
                  <a:lumOff val="15000"/>
                </a:schemeClr>
              </a:solidFill>
            </a:endParaRPr>
          </a:p>
        </p:txBody>
      </p:sp>
      <p:pic>
        <p:nvPicPr>
          <p:cNvPr id="10" name="spot">
            <a:hlinkClick r:id="" action="ppaction://media"/>
            <a:extLst>
              <a:ext uri="{FF2B5EF4-FFF2-40B4-BE49-F238E27FC236}">
                <a16:creationId xmlns:a16="http://schemas.microsoft.com/office/drawing/2014/main" id="{B2C484BC-83D5-DE85-76EF-2230859439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 y="1200150"/>
            <a:ext cx="406400" cy="406400"/>
          </a:xfrm>
          <a:prstGeom prst="rect">
            <a:avLst/>
          </a:prstGeom>
        </p:spPr>
      </p:pic>
    </p:spTree>
    <p:extLst>
      <p:ext uri="{BB962C8B-B14F-4D97-AF65-F5344CB8AC3E}">
        <p14:creationId xmlns:p14="http://schemas.microsoft.com/office/powerpoint/2010/main" val="25162483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775E5-B925-2B27-AF83-8AFC55F5C71F}"/>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B6E5D396-24E7-B2B5-6C7F-35A6E80395C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F04FBE5F-D968-8437-536A-06C5845F0F9A}"/>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はん点</a:t>
            </a:r>
            <a:endParaRPr kumimoji="1" lang="ja-JP" altLang="en-US" sz="12500" dirty="0">
              <a:solidFill>
                <a:schemeClr val="tx1">
                  <a:lumMod val="85000"/>
                  <a:lumOff val="15000"/>
                </a:schemeClr>
              </a:solidFill>
            </a:endParaRPr>
          </a:p>
        </p:txBody>
      </p:sp>
      <p:pic>
        <p:nvPicPr>
          <p:cNvPr id="2" name="spot">
            <a:hlinkClick r:id="" action="ppaction://media"/>
            <a:extLst>
              <a:ext uri="{FF2B5EF4-FFF2-40B4-BE49-F238E27FC236}">
                <a16:creationId xmlns:a16="http://schemas.microsoft.com/office/drawing/2014/main" id="{89A22642-A161-38A5-7F3A-60DC7CC076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 y="1200150"/>
            <a:ext cx="406400" cy="406400"/>
          </a:xfrm>
          <a:prstGeom prst="rect">
            <a:avLst/>
          </a:prstGeom>
        </p:spPr>
      </p:pic>
    </p:spTree>
    <p:extLst>
      <p:ext uri="{BB962C8B-B14F-4D97-AF65-F5344CB8AC3E}">
        <p14:creationId xmlns:p14="http://schemas.microsoft.com/office/powerpoint/2010/main" val="117039227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21654-7033-8C8B-C49C-CCC09AD71B86}"/>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41246566-CBDC-679B-0CD1-F365CCD42EA4}"/>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4960878A-9BCF-B211-825E-7D8E25299418}"/>
              </a:ext>
            </a:extLst>
          </p:cNvPr>
          <p:cNvGrpSpPr/>
          <p:nvPr/>
        </p:nvGrpSpPr>
        <p:grpSpPr>
          <a:xfrm>
            <a:off x="0" y="1268993"/>
            <a:ext cx="9144000" cy="4320015"/>
            <a:chOff x="0" y="829370"/>
            <a:chExt cx="9144000" cy="4320015"/>
          </a:xfrm>
        </p:grpSpPr>
        <p:sp>
          <p:nvSpPr>
            <p:cNvPr id="6" name="テキスト ボックス 5">
              <a:extLst>
                <a:ext uri="{FF2B5EF4-FFF2-40B4-BE49-F238E27FC236}">
                  <a16:creationId xmlns:a16="http://schemas.microsoft.com/office/drawing/2014/main" id="{6E72B91B-5177-041E-BFBF-1E3AD4ED5A5D}"/>
                </a:ext>
              </a:extLst>
            </p:cNvPr>
            <p:cNvSpPr txBox="1"/>
            <p:nvPr/>
          </p:nvSpPr>
          <p:spPr>
            <a:xfrm>
              <a:off x="0" y="3702835"/>
              <a:ext cx="914400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p---</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A48DBF23-8FF0-AB0E-E278-FC6C8A4B060E}"/>
                </a:ext>
              </a:extLst>
            </p:cNvPr>
            <p:cNvSpPr txBox="1"/>
            <p:nvPr/>
          </p:nvSpPr>
          <p:spPr>
            <a:xfrm>
              <a:off x="815009" y="829370"/>
              <a:ext cx="7513983" cy="3231654"/>
            </a:xfrm>
            <a:prstGeom prst="rect">
              <a:avLst/>
            </a:prstGeom>
            <a:noFill/>
          </p:spPr>
          <p:txBody>
            <a:bodyPr wrap="square" rtlCol="0">
              <a:spAutoFit/>
            </a:bodyPr>
            <a:lstStyle/>
            <a:p>
              <a:pPr algn="ctr"/>
              <a:r>
                <a:rPr kumimoji="1" lang="ja-JP" altLang="en-US" sz="6000" b="1" dirty="0">
                  <a:solidFill>
                    <a:schemeClr val="tx1">
                      <a:lumMod val="85000"/>
                      <a:lumOff val="15000"/>
                    </a:schemeClr>
                  </a:solidFill>
                  <a:latin typeface="メイリオ" panose="020B0604030504040204" pitchFamily="50" charset="-128"/>
                  <a:ea typeface="メイリオ" panose="020B0604030504040204" pitchFamily="50" charset="-128"/>
                </a:rPr>
                <a:t>（果物・野菜の）</a:t>
              </a:r>
              <a:endParaRPr kumimoji="1" lang="en-US" altLang="ja-JP" sz="60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皮</a:t>
              </a:r>
              <a:endParaRPr kumimoji="1" lang="ja-JP" altLang="en-US" sz="7200" dirty="0">
                <a:solidFill>
                  <a:schemeClr val="tx1">
                    <a:lumMod val="85000"/>
                    <a:lumOff val="15000"/>
                  </a:schemeClr>
                </a:solidFill>
              </a:endParaRPr>
            </a:p>
          </p:txBody>
        </p:sp>
      </p:grpSp>
      <p:pic>
        <p:nvPicPr>
          <p:cNvPr id="4" name="peel">
            <a:hlinkClick r:id="" action="ppaction://media"/>
            <a:extLst>
              <a:ext uri="{FF2B5EF4-FFF2-40B4-BE49-F238E27FC236}">
                <a16:creationId xmlns:a16="http://schemas.microsoft.com/office/drawing/2014/main" id="{2C18A93E-BC00-BF08-657C-20EF7FFD2C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9450" y="2214563"/>
            <a:ext cx="406400" cy="406400"/>
          </a:xfrm>
          <a:prstGeom prst="rect">
            <a:avLst/>
          </a:prstGeom>
        </p:spPr>
      </p:pic>
    </p:spTree>
    <p:extLst>
      <p:ext uri="{BB962C8B-B14F-4D97-AF65-F5344CB8AC3E}">
        <p14:creationId xmlns:p14="http://schemas.microsoft.com/office/powerpoint/2010/main" val="41592890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0BE70-EA0A-EFCD-85AB-B8E06BAA509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71F0AA5-F256-645A-FDB8-7CBF7CF79CEC}"/>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CD1CE520-65C4-ADDB-5977-BBD22DF2C5CB}"/>
              </a:ext>
            </a:extLst>
          </p:cNvPr>
          <p:cNvSpPr txBox="1"/>
          <p:nvPr/>
        </p:nvSpPr>
        <p:spPr>
          <a:xfrm>
            <a:off x="723900" y="2105561"/>
            <a:ext cx="769620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peel</a:t>
            </a:r>
            <a:endParaRPr kumimoji="1" lang="ja-JP" altLang="en-US" sz="8000" dirty="0">
              <a:solidFill>
                <a:schemeClr val="tx1">
                  <a:lumMod val="85000"/>
                  <a:lumOff val="15000"/>
                </a:schemeClr>
              </a:solidFill>
            </a:endParaRPr>
          </a:p>
        </p:txBody>
      </p:sp>
      <p:pic>
        <p:nvPicPr>
          <p:cNvPr id="4" name="peel">
            <a:hlinkClick r:id="" action="ppaction://media"/>
            <a:extLst>
              <a:ext uri="{FF2B5EF4-FFF2-40B4-BE49-F238E27FC236}">
                <a16:creationId xmlns:a16="http://schemas.microsoft.com/office/drawing/2014/main" id="{AADEBCF1-D71C-3CED-FEFF-0958E344FC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9450" y="2214563"/>
            <a:ext cx="406400" cy="406400"/>
          </a:xfrm>
          <a:prstGeom prst="rect">
            <a:avLst/>
          </a:prstGeom>
        </p:spPr>
      </p:pic>
    </p:spTree>
    <p:extLst>
      <p:ext uri="{BB962C8B-B14F-4D97-AF65-F5344CB8AC3E}">
        <p14:creationId xmlns:p14="http://schemas.microsoft.com/office/powerpoint/2010/main" val="412094545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27163-C52B-D823-461C-DE9D77AE344F}"/>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7B3A1873-0B65-AD6E-426E-5E8F2B97BBBE}"/>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5ACC02B-33A1-1D64-F6AF-E81F1BF59765}"/>
              </a:ext>
            </a:extLst>
          </p:cNvPr>
          <p:cNvSpPr txBox="1"/>
          <p:nvPr/>
        </p:nvSpPr>
        <p:spPr>
          <a:xfrm>
            <a:off x="815009" y="1813173"/>
            <a:ext cx="7513983" cy="3231654"/>
          </a:xfrm>
          <a:prstGeom prst="rect">
            <a:avLst/>
          </a:prstGeom>
          <a:noFill/>
        </p:spPr>
        <p:txBody>
          <a:bodyPr wrap="square" rtlCol="0">
            <a:spAutoFit/>
          </a:bodyPr>
          <a:lstStyle/>
          <a:p>
            <a:pPr algn="ctr"/>
            <a:r>
              <a:rPr kumimoji="1" lang="ja-JP" altLang="en-US" sz="6000" b="1" dirty="0">
                <a:solidFill>
                  <a:schemeClr val="tx1">
                    <a:lumMod val="85000"/>
                    <a:lumOff val="15000"/>
                  </a:schemeClr>
                </a:solidFill>
                <a:latin typeface="メイリオ" panose="020B0604030504040204" pitchFamily="50" charset="-128"/>
                <a:ea typeface="メイリオ" panose="020B0604030504040204" pitchFamily="50" charset="-128"/>
              </a:rPr>
              <a:t>（果物・野菜の）</a:t>
            </a:r>
            <a:endParaRPr kumimoji="1" lang="en-US" altLang="ja-JP" sz="60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皮</a:t>
            </a:r>
            <a:endParaRPr kumimoji="1" lang="ja-JP" altLang="en-US" sz="7200" dirty="0">
              <a:solidFill>
                <a:schemeClr val="tx1">
                  <a:lumMod val="85000"/>
                  <a:lumOff val="15000"/>
                </a:schemeClr>
              </a:solidFill>
            </a:endParaRPr>
          </a:p>
        </p:txBody>
      </p:sp>
      <p:pic>
        <p:nvPicPr>
          <p:cNvPr id="6" name="peel">
            <a:hlinkClick r:id="" action="ppaction://media"/>
            <a:extLst>
              <a:ext uri="{FF2B5EF4-FFF2-40B4-BE49-F238E27FC236}">
                <a16:creationId xmlns:a16="http://schemas.microsoft.com/office/drawing/2014/main" id="{B8E6EBA6-881F-95D8-E8F9-8399E77854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9450" y="2214563"/>
            <a:ext cx="406400" cy="406400"/>
          </a:xfrm>
          <a:prstGeom prst="rect">
            <a:avLst/>
          </a:prstGeom>
        </p:spPr>
      </p:pic>
    </p:spTree>
    <p:extLst>
      <p:ext uri="{BB962C8B-B14F-4D97-AF65-F5344CB8AC3E}">
        <p14:creationId xmlns:p14="http://schemas.microsoft.com/office/powerpoint/2010/main" val="161514502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7C0CB0CB-F6C2-4EDE-91F3-11394CF0C608}"/>
              </a:ext>
            </a:extLst>
          </p:cNvPr>
          <p:cNvGrpSpPr/>
          <p:nvPr/>
        </p:nvGrpSpPr>
        <p:grpSpPr>
          <a:xfrm>
            <a:off x="0" y="1295524"/>
            <a:ext cx="9144000" cy="4170373"/>
            <a:chOff x="0" y="732791"/>
            <a:chExt cx="9144000" cy="4170373"/>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0" y="3702835"/>
              <a:ext cx="9144000" cy="1200329"/>
            </a:xfrm>
            <a:prstGeom prst="rect">
              <a:avLst/>
            </a:prstGeom>
            <a:noFill/>
          </p:spPr>
          <p:txBody>
            <a:bodyPr wrap="square" rtlCol="0">
              <a:spAutoFit/>
            </a:bodyPr>
            <a:lstStyle/>
            <a:p>
              <a:pPr algn="ct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[c---] A B</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732791"/>
              <a:ext cx="7513983" cy="2970044"/>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を</a:t>
              </a: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B</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と</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呼ぶ</a:t>
              </a:r>
              <a:endParaRPr kumimoji="1" lang="ja-JP" altLang="en-US" sz="6600" dirty="0">
                <a:solidFill>
                  <a:schemeClr val="tx1">
                    <a:lumMod val="85000"/>
                    <a:lumOff val="15000"/>
                  </a:schemeClr>
                </a:solidFill>
              </a:endParaRPr>
            </a:p>
          </p:txBody>
        </p:sp>
      </p:grpSp>
      <p:pic>
        <p:nvPicPr>
          <p:cNvPr id="4" name="call A B">
            <a:hlinkClick r:id="" action="ppaction://media"/>
            <a:extLst>
              <a:ext uri="{FF2B5EF4-FFF2-40B4-BE49-F238E27FC236}">
                <a16:creationId xmlns:a16="http://schemas.microsoft.com/office/drawing/2014/main" id="{F4925681-0A42-2B22-0228-D90C609FFE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1525" y="2416175"/>
            <a:ext cx="406400" cy="406400"/>
          </a:xfrm>
          <a:prstGeom prst="rect">
            <a:avLst/>
          </a:prstGeom>
        </p:spPr>
      </p:pic>
    </p:spTree>
    <p:extLst>
      <p:ext uri="{BB962C8B-B14F-4D97-AF65-F5344CB8AC3E}">
        <p14:creationId xmlns:p14="http://schemas.microsoft.com/office/powerpoint/2010/main" val="174586158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18052" y="2497976"/>
            <a:ext cx="8507896"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call A B </a:t>
            </a:r>
            <a:endParaRPr kumimoji="1" lang="ja-JP" altLang="en-US" sz="11500" dirty="0">
              <a:solidFill>
                <a:schemeClr val="tx1">
                  <a:lumMod val="85000"/>
                  <a:lumOff val="15000"/>
                </a:schemeClr>
              </a:solidFill>
            </a:endParaRPr>
          </a:p>
        </p:txBody>
      </p:sp>
      <p:pic>
        <p:nvPicPr>
          <p:cNvPr id="3" name="call A B">
            <a:hlinkClick r:id="" action="ppaction://media"/>
            <a:extLst>
              <a:ext uri="{FF2B5EF4-FFF2-40B4-BE49-F238E27FC236}">
                <a16:creationId xmlns:a16="http://schemas.microsoft.com/office/drawing/2014/main" id="{D2ABC66A-13AF-5E92-686C-1AC72C8E4D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1525" y="2416175"/>
            <a:ext cx="406400" cy="406400"/>
          </a:xfrm>
          <a:prstGeom prst="rect">
            <a:avLst/>
          </a:prstGeom>
        </p:spPr>
      </p:pic>
    </p:spTree>
    <p:extLst>
      <p:ext uri="{BB962C8B-B14F-4D97-AF65-F5344CB8AC3E}">
        <p14:creationId xmlns:p14="http://schemas.microsoft.com/office/powerpoint/2010/main" val="116959915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C7BFAA5D-41C5-D5CF-8F9E-961DA2D8FB29}"/>
              </a:ext>
            </a:extLst>
          </p:cNvPr>
          <p:cNvSpPr txBox="1"/>
          <p:nvPr/>
        </p:nvSpPr>
        <p:spPr>
          <a:xfrm>
            <a:off x="815009" y="1943978"/>
            <a:ext cx="7513983" cy="2970044"/>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を</a:t>
            </a: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B</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と</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呼ぶ</a:t>
            </a:r>
            <a:endParaRPr kumimoji="1" lang="ja-JP" altLang="en-US" sz="6600" dirty="0">
              <a:solidFill>
                <a:schemeClr val="tx1">
                  <a:lumMod val="85000"/>
                  <a:lumOff val="15000"/>
                </a:schemeClr>
              </a:solidFill>
            </a:endParaRPr>
          </a:p>
        </p:txBody>
      </p:sp>
      <p:pic>
        <p:nvPicPr>
          <p:cNvPr id="5" name="call A B">
            <a:hlinkClick r:id="" action="ppaction://media"/>
            <a:extLst>
              <a:ext uri="{FF2B5EF4-FFF2-40B4-BE49-F238E27FC236}">
                <a16:creationId xmlns:a16="http://schemas.microsoft.com/office/drawing/2014/main" id="{23156FA0-29E5-9FD6-8859-256B0EFD0B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1525" y="2416175"/>
            <a:ext cx="406400" cy="406400"/>
          </a:xfrm>
          <a:prstGeom prst="rect">
            <a:avLst/>
          </a:prstGeom>
        </p:spPr>
      </p:pic>
    </p:spTree>
    <p:extLst>
      <p:ext uri="{BB962C8B-B14F-4D97-AF65-F5344CB8AC3E}">
        <p14:creationId xmlns:p14="http://schemas.microsoft.com/office/powerpoint/2010/main" val="38856777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1764B45C-D5D0-4383-AEE7-F94A2E06CCE8}"/>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甘い</a:t>
              </a:r>
              <a:endParaRPr kumimoji="1" lang="ja-JP" altLang="en-US" sz="7200" dirty="0">
                <a:solidFill>
                  <a:schemeClr val="tx1">
                    <a:lumMod val="85000"/>
                    <a:lumOff val="15000"/>
                  </a:schemeClr>
                </a:solidFill>
              </a:endParaRPr>
            </a:p>
          </p:txBody>
        </p:sp>
      </p:grpSp>
      <p:pic>
        <p:nvPicPr>
          <p:cNvPr id="4" name="sweet">
            <a:hlinkClick r:id="" action="ppaction://media"/>
            <a:extLst>
              <a:ext uri="{FF2B5EF4-FFF2-40B4-BE49-F238E27FC236}">
                <a16:creationId xmlns:a16="http://schemas.microsoft.com/office/drawing/2014/main" id="{0F445E38-77E6-FAAB-329D-8EED460574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8175" y="1820863"/>
            <a:ext cx="406400" cy="406400"/>
          </a:xfrm>
          <a:prstGeom prst="rect">
            <a:avLst/>
          </a:prstGeom>
        </p:spPr>
      </p:pic>
    </p:spTree>
    <p:extLst>
      <p:ext uri="{BB962C8B-B14F-4D97-AF65-F5344CB8AC3E}">
        <p14:creationId xmlns:p14="http://schemas.microsoft.com/office/powerpoint/2010/main" val="323038951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C05C3-49A6-D021-96F9-AA6A2E9E7E1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D57408D-65BD-6C0C-3E69-BF58C7B0996A}"/>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F1448DB0-5F9D-8ED9-C448-0F2AC85F1457}"/>
              </a:ext>
            </a:extLst>
          </p:cNvPr>
          <p:cNvSpPr txBox="1"/>
          <p:nvPr/>
        </p:nvSpPr>
        <p:spPr>
          <a:xfrm>
            <a:off x="1021073" y="2321004"/>
            <a:ext cx="7101854"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くれました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00B050"/>
                </a:solidFill>
                <a:latin typeface="メイリオ" panose="020B0604030504040204" pitchFamily="50" charset="-128"/>
                <a:ea typeface="メイリオ" panose="020B0604030504040204" pitchFamily="50" charset="-128"/>
              </a:rPr>
              <a:t>私に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すてきな靴を</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He gave  me nice shoes.">
            <a:hlinkClick r:id="" action="ppaction://media"/>
            <a:extLst>
              <a:ext uri="{FF2B5EF4-FFF2-40B4-BE49-F238E27FC236}">
                <a16:creationId xmlns:a16="http://schemas.microsoft.com/office/drawing/2014/main" id="{80E3A580-556A-7A6C-4E49-4CC678E2BF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98063" y="403225"/>
            <a:ext cx="406400" cy="406400"/>
          </a:xfrm>
          <a:prstGeom prst="rect">
            <a:avLst/>
          </a:prstGeom>
        </p:spPr>
      </p:pic>
    </p:spTree>
    <p:extLst>
      <p:ext uri="{BB962C8B-B14F-4D97-AF65-F5344CB8AC3E}">
        <p14:creationId xmlns:p14="http://schemas.microsoft.com/office/powerpoint/2010/main" val="286446020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07A82F4C-DD47-722E-EEF4-21A90409CC7D}"/>
              </a:ext>
            </a:extLst>
          </p:cNvPr>
          <p:cNvSpPr txBox="1"/>
          <p:nvPr/>
        </p:nvSpPr>
        <p:spPr>
          <a:xfrm>
            <a:off x="397565" y="2321005"/>
            <a:ext cx="8348870"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sweet</a:t>
            </a:r>
            <a:endParaRPr kumimoji="1" lang="ja-JP" altLang="en-US" sz="7200" dirty="0">
              <a:solidFill>
                <a:schemeClr val="tx1">
                  <a:lumMod val="85000"/>
                  <a:lumOff val="15000"/>
                </a:schemeClr>
              </a:solidFill>
            </a:endParaRPr>
          </a:p>
        </p:txBody>
      </p:sp>
      <p:pic>
        <p:nvPicPr>
          <p:cNvPr id="3" name="sweet">
            <a:hlinkClick r:id="" action="ppaction://media"/>
            <a:extLst>
              <a:ext uri="{FF2B5EF4-FFF2-40B4-BE49-F238E27FC236}">
                <a16:creationId xmlns:a16="http://schemas.microsoft.com/office/drawing/2014/main" id="{9A608171-7647-ECBD-2504-E8AD5234CB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8175" y="1820863"/>
            <a:ext cx="406400" cy="406400"/>
          </a:xfrm>
          <a:prstGeom prst="rect">
            <a:avLst/>
          </a:prstGeom>
        </p:spPr>
      </p:pic>
    </p:spTree>
    <p:extLst>
      <p:ext uri="{BB962C8B-B14F-4D97-AF65-F5344CB8AC3E}">
        <p14:creationId xmlns:p14="http://schemas.microsoft.com/office/powerpoint/2010/main" val="235199083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甘い</a:t>
            </a:r>
            <a:endParaRPr kumimoji="1" lang="ja-JP" altLang="en-US" sz="7200" dirty="0">
              <a:solidFill>
                <a:schemeClr val="tx1">
                  <a:lumMod val="85000"/>
                  <a:lumOff val="15000"/>
                </a:schemeClr>
              </a:solidFill>
            </a:endParaRPr>
          </a:p>
        </p:txBody>
      </p:sp>
      <p:pic>
        <p:nvPicPr>
          <p:cNvPr id="2" name="sweet">
            <a:hlinkClick r:id="" action="ppaction://media"/>
            <a:extLst>
              <a:ext uri="{FF2B5EF4-FFF2-40B4-BE49-F238E27FC236}">
                <a16:creationId xmlns:a16="http://schemas.microsoft.com/office/drawing/2014/main" id="{7AF23D4E-7F1A-8872-1158-2F39F61250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8175" y="1820863"/>
            <a:ext cx="406400" cy="406400"/>
          </a:xfrm>
          <a:prstGeom prst="rect">
            <a:avLst/>
          </a:prstGeom>
        </p:spPr>
      </p:pic>
    </p:spTree>
    <p:extLst>
      <p:ext uri="{BB962C8B-B14F-4D97-AF65-F5344CB8AC3E}">
        <p14:creationId xmlns:p14="http://schemas.microsoft.com/office/powerpoint/2010/main" val="54623866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62B44-380D-69C4-E5C6-8027F22CED6F}"/>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42E97F4F-E8CC-718C-CB75-05B546097DDC}"/>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A0F4C574-5EF7-DA5D-B87F-6D387BBBC047}"/>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BE08F7F7-F90D-48C5-BF4E-F6FE2E9C62DB}"/>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r----</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41AE586A-81E8-9094-4B7D-88B1C6396575}"/>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正確な</a:t>
              </a:r>
              <a:endParaRPr kumimoji="1" lang="ja-JP" altLang="en-US" sz="12500" dirty="0">
                <a:solidFill>
                  <a:schemeClr val="tx1">
                    <a:lumMod val="85000"/>
                    <a:lumOff val="15000"/>
                  </a:schemeClr>
                </a:solidFill>
              </a:endParaRPr>
            </a:p>
          </p:txBody>
        </p:sp>
      </p:grpSp>
      <p:cxnSp>
        <p:nvCxnSpPr>
          <p:cNvPr id="2" name="直線コネクタ 1">
            <a:extLst>
              <a:ext uri="{FF2B5EF4-FFF2-40B4-BE49-F238E27FC236}">
                <a16:creationId xmlns:a16="http://schemas.microsoft.com/office/drawing/2014/main" id="{E11BE5E7-0559-70AC-8205-9D15DF0761CA}"/>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right">
            <a:hlinkClick r:id="" action="ppaction://media"/>
            <a:extLst>
              <a:ext uri="{FF2B5EF4-FFF2-40B4-BE49-F238E27FC236}">
                <a16:creationId xmlns:a16="http://schemas.microsoft.com/office/drawing/2014/main" id="{FB3742D2-3BB6-4BB7-32B6-E2A4E54CDA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 y="1200150"/>
            <a:ext cx="406400" cy="406400"/>
          </a:xfrm>
          <a:prstGeom prst="rect">
            <a:avLst/>
          </a:prstGeom>
        </p:spPr>
      </p:pic>
    </p:spTree>
    <p:extLst>
      <p:ext uri="{BB962C8B-B14F-4D97-AF65-F5344CB8AC3E}">
        <p14:creationId xmlns:p14="http://schemas.microsoft.com/office/powerpoint/2010/main" val="185656897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A905F-9A57-0CC3-A888-2C4EFA77BB6E}"/>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D20D306A-2CF5-C607-3802-82E6E9E1E74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6DD9D97-BCC8-C21C-3718-30E458269647}"/>
              </a:ext>
            </a:extLst>
          </p:cNvPr>
          <p:cNvSpPr txBox="1"/>
          <p:nvPr/>
        </p:nvSpPr>
        <p:spPr>
          <a:xfrm>
            <a:off x="397565" y="2321005"/>
            <a:ext cx="8348870"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right</a:t>
            </a:r>
            <a:endParaRPr kumimoji="1" lang="ja-JP" altLang="en-US" sz="7200" dirty="0">
              <a:solidFill>
                <a:schemeClr val="tx1">
                  <a:lumMod val="85000"/>
                  <a:lumOff val="15000"/>
                </a:schemeClr>
              </a:solidFill>
            </a:endParaRPr>
          </a:p>
        </p:txBody>
      </p:sp>
      <p:cxnSp>
        <p:nvCxnSpPr>
          <p:cNvPr id="3" name="直線コネクタ 2">
            <a:extLst>
              <a:ext uri="{FF2B5EF4-FFF2-40B4-BE49-F238E27FC236}">
                <a16:creationId xmlns:a16="http://schemas.microsoft.com/office/drawing/2014/main" id="{4C0C4E0C-522F-0AA3-8B72-E07E5BFCB6B7}"/>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right">
            <a:hlinkClick r:id="" action="ppaction://media"/>
            <a:extLst>
              <a:ext uri="{FF2B5EF4-FFF2-40B4-BE49-F238E27FC236}">
                <a16:creationId xmlns:a16="http://schemas.microsoft.com/office/drawing/2014/main" id="{65ABBA29-777B-9C20-88A2-C16CC89361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 y="1200150"/>
            <a:ext cx="406400" cy="406400"/>
          </a:xfrm>
          <a:prstGeom prst="rect">
            <a:avLst/>
          </a:prstGeom>
        </p:spPr>
      </p:pic>
    </p:spTree>
    <p:extLst>
      <p:ext uri="{BB962C8B-B14F-4D97-AF65-F5344CB8AC3E}">
        <p14:creationId xmlns:p14="http://schemas.microsoft.com/office/powerpoint/2010/main" val="137156194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FBC29-CB31-24E4-59A1-BBFACBE5B04C}"/>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5892D17E-896F-CA69-5141-D72FF5F73F60}"/>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4BC4D981-F3A7-2092-6994-D9AD8FC00B4A}"/>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正確な</a:t>
            </a:r>
            <a:endParaRPr kumimoji="1" lang="ja-JP" altLang="en-US" sz="12500" dirty="0">
              <a:solidFill>
                <a:schemeClr val="tx1">
                  <a:lumMod val="85000"/>
                  <a:lumOff val="15000"/>
                </a:schemeClr>
              </a:solidFill>
            </a:endParaRPr>
          </a:p>
        </p:txBody>
      </p:sp>
      <p:cxnSp>
        <p:nvCxnSpPr>
          <p:cNvPr id="5" name="直線コネクタ 4">
            <a:extLst>
              <a:ext uri="{FF2B5EF4-FFF2-40B4-BE49-F238E27FC236}">
                <a16:creationId xmlns:a16="http://schemas.microsoft.com/office/drawing/2014/main" id="{6A9199A5-9F6C-BE0E-E46E-91AD4902C30A}"/>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2" name="合格の鐘">
            <a:hlinkClick r:id="" action="ppaction://media"/>
            <a:extLst>
              <a:ext uri="{FF2B5EF4-FFF2-40B4-BE49-F238E27FC236}">
                <a16:creationId xmlns:a16="http://schemas.microsoft.com/office/drawing/2014/main" id="{867F45D5-43D4-F9B1-2CBE-CD17C43C71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8680" y="4244492"/>
            <a:ext cx="609601" cy="609600"/>
          </a:xfrm>
          <a:prstGeom prst="rect">
            <a:avLst/>
          </a:prstGeom>
        </p:spPr>
      </p:pic>
      <p:pic>
        <p:nvPicPr>
          <p:cNvPr id="3" name="right">
            <a:hlinkClick r:id="" action="ppaction://media"/>
            <a:extLst>
              <a:ext uri="{FF2B5EF4-FFF2-40B4-BE49-F238E27FC236}">
                <a16:creationId xmlns:a16="http://schemas.microsoft.com/office/drawing/2014/main" id="{64CDC276-2AB0-D8B0-8E92-1CFD825DFA7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22325" y="1200150"/>
            <a:ext cx="406400" cy="406400"/>
          </a:xfrm>
          <a:prstGeom prst="rect">
            <a:avLst/>
          </a:prstGeom>
        </p:spPr>
      </p:pic>
    </p:spTree>
    <p:extLst>
      <p:ext uri="{BB962C8B-B14F-4D97-AF65-F5344CB8AC3E}">
        <p14:creationId xmlns:p14="http://schemas.microsoft.com/office/powerpoint/2010/main" val="3438002495"/>
      </p:ext>
    </p:extLst>
  </p:cSld>
  <p:clrMapOvr>
    <a:masterClrMapping/>
  </p:clrMapOvr>
  <p:transition spd="med">
    <p:pull/>
    <p:sndAc>
      <p:stSnd>
        <p:snd r:embed="rId6"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0A682-1AFB-167C-EA06-98C7CE67C313}"/>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4B458CD-7DD8-011D-F9CE-61DAC187A166}"/>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英語にしなさい</a:t>
            </a:r>
          </a:p>
        </p:txBody>
      </p:sp>
      <p:sp>
        <p:nvSpPr>
          <p:cNvPr id="6" name="テキスト ボックス 5">
            <a:extLst>
              <a:ext uri="{FF2B5EF4-FFF2-40B4-BE49-F238E27FC236}">
                <a16:creationId xmlns:a16="http://schemas.microsoft.com/office/drawing/2014/main" id="{9522498C-3037-4451-6F42-A820D3B5CC76}"/>
              </a:ext>
            </a:extLst>
          </p:cNvPr>
          <p:cNvSpPr txBox="1"/>
          <p:nvPr/>
        </p:nvSpPr>
        <p:spPr>
          <a:xfrm>
            <a:off x="741073" y="1855936"/>
            <a:ext cx="7661855" cy="1862048"/>
          </a:xfrm>
          <a:prstGeom prst="rect">
            <a:avLst/>
          </a:prstGeom>
          <a:noFill/>
        </p:spPr>
        <p:txBody>
          <a:bodyPr wrap="square" rtlCol="0">
            <a:spAutoFit/>
          </a:bodyPr>
          <a:lstStyle/>
          <a:p>
            <a:pPr algn="ctr"/>
            <a:r>
              <a:rPr kumimoji="1" lang="ja-JP" altLang="en-US" sz="11500" b="1" dirty="0">
                <a:ln w="28575">
                  <a:noFill/>
                </a:ln>
                <a:latin typeface="メイリオ" panose="020B0604030504040204" pitchFamily="50" charset="-128"/>
                <a:ea typeface="メイリオ" panose="020B0604030504040204" pitchFamily="50" charset="-128"/>
              </a:rPr>
              <a:t>確認テスト</a:t>
            </a:r>
          </a:p>
        </p:txBody>
      </p:sp>
      <p:sp>
        <p:nvSpPr>
          <p:cNvPr id="3" name="正方形/長方形 2">
            <a:extLst>
              <a:ext uri="{FF2B5EF4-FFF2-40B4-BE49-F238E27FC236}">
                <a16:creationId xmlns:a16="http://schemas.microsoft.com/office/drawing/2014/main" id="{DF3D903A-FD75-EDC2-0F7E-B4D30FD2A720}"/>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91669079"/>
      </p:ext>
    </p:extLst>
  </p:cSld>
  <p:clrMapOvr>
    <a:masterClrMapping/>
  </p:clrMapOvr>
  <p:transition spd="slow">
    <p:push dir="u"/>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E9FAD-C054-6033-0F56-52E5D978B710}"/>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42A89D76-37F3-8E19-0D3E-116C29794F9F}"/>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98EB66E8-C85A-B714-513F-EC3041BD034D}"/>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4ECABAA2-1574-4B41-9F85-CA0FA7C875C9}"/>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確認テスト①</a:t>
            </a:r>
          </a:p>
        </p:txBody>
      </p:sp>
      <p:grpSp>
        <p:nvGrpSpPr>
          <p:cNvPr id="3" name="グループ化 2">
            <a:extLst>
              <a:ext uri="{FF2B5EF4-FFF2-40B4-BE49-F238E27FC236}">
                <a16:creationId xmlns:a16="http://schemas.microsoft.com/office/drawing/2014/main" id="{36325F6E-57FD-06C9-CEA3-4AB8607CCAFC}"/>
              </a:ext>
            </a:extLst>
          </p:cNvPr>
          <p:cNvGrpSpPr/>
          <p:nvPr/>
        </p:nvGrpSpPr>
        <p:grpSpPr>
          <a:xfrm>
            <a:off x="0" y="1392103"/>
            <a:ext cx="9144000" cy="4320015"/>
            <a:chOff x="0" y="829370"/>
            <a:chExt cx="9144000" cy="4320015"/>
          </a:xfrm>
        </p:grpSpPr>
        <p:sp>
          <p:nvSpPr>
            <p:cNvPr id="6" name="テキスト ボックス 5">
              <a:extLst>
                <a:ext uri="{FF2B5EF4-FFF2-40B4-BE49-F238E27FC236}">
                  <a16:creationId xmlns:a16="http://schemas.microsoft.com/office/drawing/2014/main" id="{72ED7699-E03D-0507-F31D-7A2105309AC2}"/>
                </a:ext>
              </a:extLst>
            </p:cNvPr>
            <p:cNvSpPr txBox="1"/>
            <p:nvPr/>
          </p:nvSpPr>
          <p:spPr>
            <a:xfrm>
              <a:off x="0" y="3702835"/>
              <a:ext cx="914400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grow</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16719B2C-FF92-87E4-BD85-16F490AC2370}"/>
                </a:ext>
              </a:extLst>
            </p:cNvPr>
            <p:cNvSpPr txBox="1"/>
            <p:nvPr/>
          </p:nvSpPr>
          <p:spPr>
            <a:xfrm>
              <a:off x="815009" y="829370"/>
              <a:ext cx="7513983" cy="2677656"/>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を</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栽培する </a:t>
              </a:r>
              <a:endParaRPr kumimoji="1" lang="ja-JP" altLang="en-US" sz="6000" dirty="0">
                <a:solidFill>
                  <a:schemeClr val="tx1">
                    <a:lumMod val="85000"/>
                    <a:lumOff val="15000"/>
                  </a:schemeClr>
                </a:solidFill>
              </a:endParaRPr>
            </a:p>
          </p:txBody>
        </p:sp>
      </p:grpSp>
      <p:pic>
        <p:nvPicPr>
          <p:cNvPr id="2" name="grow">
            <a:hlinkClick r:id="" action="ppaction://media"/>
            <a:extLst>
              <a:ext uri="{FF2B5EF4-FFF2-40B4-BE49-F238E27FC236}">
                <a16:creationId xmlns:a16="http://schemas.microsoft.com/office/drawing/2014/main" id="{02C3BF19-F4F4-39B0-4D3C-646536C443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1050" y="1820863"/>
            <a:ext cx="406400" cy="406400"/>
          </a:xfrm>
          <a:prstGeom prst="rect">
            <a:avLst/>
          </a:prstGeom>
        </p:spPr>
      </p:pic>
      <p:sp>
        <p:nvSpPr>
          <p:cNvPr id="10" name="正方形/長方形 9">
            <a:extLst>
              <a:ext uri="{FF2B5EF4-FFF2-40B4-BE49-F238E27FC236}">
                <a16:creationId xmlns:a16="http://schemas.microsoft.com/office/drawing/2014/main" id="{073C9890-5D0C-C4CD-5756-91C194ECD92E}"/>
              </a:ext>
            </a:extLst>
          </p:cNvPr>
          <p:cNvSpPr/>
          <p:nvPr/>
        </p:nvSpPr>
        <p:spPr>
          <a:xfrm>
            <a:off x="3070372" y="3953479"/>
            <a:ext cx="301062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91044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F4D87-9AD7-818D-7C6A-2F3526327EB7}"/>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205A5648-13B7-5BC0-583E-00F498E2092A}"/>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D2EC2073-FA5E-5E69-88E9-66CEC0DD38F2}"/>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B69173DC-C6A4-EB73-309E-731ADEE823A4}"/>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確認テスト②</a:t>
            </a:r>
          </a:p>
        </p:txBody>
      </p:sp>
      <p:grpSp>
        <p:nvGrpSpPr>
          <p:cNvPr id="3" name="グループ化 2">
            <a:extLst>
              <a:ext uri="{FF2B5EF4-FFF2-40B4-BE49-F238E27FC236}">
                <a16:creationId xmlns:a16="http://schemas.microsoft.com/office/drawing/2014/main" id="{3E2C6B27-AFF8-31F2-E432-24C78E7A1D01}"/>
              </a:ext>
            </a:extLst>
          </p:cNvPr>
          <p:cNvGrpSpPr/>
          <p:nvPr/>
        </p:nvGrpSpPr>
        <p:grpSpPr>
          <a:xfrm>
            <a:off x="815008" y="1636202"/>
            <a:ext cx="7513984" cy="3585596"/>
            <a:chOff x="815008" y="1991699"/>
            <a:chExt cx="7513984" cy="3585596"/>
          </a:xfrm>
        </p:grpSpPr>
        <p:sp>
          <p:nvSpPr>
            <p:cNvPr id="6" name="テキスト ボックス 5">
              <a:extLst>
                <a:ext uri="{FF2B5EF4-FFF2-40B4-BE49-F238E27FC236}">
                  <a16:creationId xmlns:a16="http://schemas.microsoft.com/office/drawing/2014/main" id="{2F93C6D2-A0A1-0D07-11E8-FA1F17599FC1}"/>
                </a:ext>
              </a:extLst>
            </p:cNvPr>
            <p:cNvSpPr txBox="1"/>
            <p:nvPr/>
          </p:nvSpPr>
          <p:spPr>
            <a:xfrm>
              <a:off x="815008" y="4007635"/>
              <a:ext cx="751398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banana</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D0457F8E-6D11-B853-BDE5-CD357378E17C}"/>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バナナ</a:t>
              </a:r>
              <a:endParaRPr kumimoji="1" lang="ja-JP" altLang="en-US" sz="12500" dirty="0">
                <a:solidFill>
                  <a:schemeClr val="tx1">
                    <a:lumMod val="85000"/>
                    <a:lumOff val="15000"/>
                  </a:schemeClr>
                </a:solidFill>
              </a:endParaRPr>
            </a:p>
          </p:txBody>
        </p:sp>
      </p:grpSp>
      <p:pic>
        <p:nvPicPr>
          <p:cNvPr id="4" name="banana">
            <a:hlinkClick r:id="" action="ppaction://media"/>
            <a:extLst>
              <a:ext uri="{FF2B5EF4-FFF2-40B4-BE49-F238E27FC236}">
                <a16:creationId xmlns:a16="http://schemas.microsoft.com/office/drawing/2014/main" id="{C0A80163-AEDF-A1D8-004A-4514EB12F1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4050" y="1652588"/>
            <a:ext cx="406400" cy="406400"/>
          </a:xfrm>
          <a:prstGeom prst="rect">
            <a:avLst/>
          </a:prstGeom>
        </p:spPr>
      </p:pic>
      <p:sp>
        <p:nvSpPr>
          <p:cNvPr id="10" name="正方形/長方形 9">
            <a:extLst>
              <a:ext uri="{FF2B5EF4-FFF2-40B4-BE49-F238E27FC236}">
                <a16:creationId xmlns:a16="http://schemas.microsoft.com/office/drawing/2014/main" id="{B1CDBD93-4511-B540-284B-3014FE3EE505}"/>
              </a:ext>
            </a:extLst>
          </p:cNvPr>
          <p:cNvSpPr/>
          <p:nvPr/>
        </p:nvSpPr>
        <p:spPr>
          <a:xfrm>
            <a:off x="2223084" y="3508200"/>
            <a:ext cx="4705198"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079314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DE7D3-757B-4820-4A89-3A84C0621332}"/>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8E28E15A-403A-5A50-5C93-4138AA97CCCF}"/>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B9342F81-DACF-6178-6347-F4BFF15E5412}"/>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60BA98CD-56BB-90C8-9B91-ACC25D1C5DF6}"/>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確認テスト③</a:t>
            </a:r>
          </a:p>
        </p:txBody>
      </p:sp>
      <p:grpSp>
        <p:nvGrpSpPr>
          <p:cNvPr id="3" name="グループ化 2">
            <a:extLst>
              <a:ext uri="{FF2B5EF4-FFF2-40B4-BE49-F238E27FC236}">
                <a16:creationId xmlns:a16="http://schemas.microsoft.com/office/drawing/2014/main" id="{D9837793-80D5-8FFF-A049-8F55D613BC4A}"/>
              </a:ext>
            </a:extLst>
          </p:cNvPr>
          <p:cNvGrpSpPr/>
          <p:nvPr/>
        </p:nvGrpSpPr>
        <p:grpSpPr>
          <a:xfrm>
            <a:off x="-75501" y="2020922"/>
            <a:ext cx="9295002" cy="2569936"/>
            <a:chOff x="-75501" y="2761138"/>
            <a:chExt cx="9295002" cy="2569936"/>
          </a:xfrm>
        </p:grpSpPr>
        <p:sp>
          <p:nvSpPr>
            <p:cNvPr id="6" name="テキスト ボックス 5">
              <a:extLst>
                <a:ext uri="{FF2B5EF4-FFF2-40B4-BE49-F238E27FC236}">
                  <a16:creationId xmlns:a16="http://schemas.microsoft.com/office/drawing/2014/main" id="{10391143-3781-7596-0464-C4ECCB693F87}"/>
                </a:ext>
              </a:extLst>
            </p:cNvPr>
            <p:cNvSpPr txBox="1"/>
            <p:nvPr/>
          </p:nvSpPr>
          <p:spPr>
            <a:xfrm>
              <a:off x="-75501" y="4007635"/>
              <a:ext cx="9295002" cy="1323439"/>
            </a:xfrm>
            <a:prstGeom prst="rect">
              <a:avLst/>
            </a:prstGeom>
            <a:noFill/>
          </p:spPr>
          <p:txBody>
            <a:bodyPr wrap="square" rtlCol="0">
              <a:spAutoFit/>
            </a:bodyPr>
            <a:lstStyle/>
            <a:p>
              <a:pPr algn="ctr"/>
              <a:r>
                <a:rPr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supermarket</a:t>
              </a:r>
              <a:r>
                <a:rPr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8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C4482D8E-E281-C9E2-7B74-BE9E5F508737}"/>
                </a:ext>
              </a:extLst>
            </p:cNvPr>
            <p:cNvSpPr txBox="1"/>
            <p:nvPr/>
          </p:nvSpPr>
          <p:spPr>
            <a:xfrm>
              <a:off x="302005" y="2761138"/>
              <a:ext cx="8539992" cy="1138773"/>
            </a:xfrm>
            <a:prstGeom prst="rect">
              <a:avLst/>
            </a:prstGeom>
            <a:noFill/>
          </p:spPr>
          <p:txBody>
            <a:bodyPr wrap="square" rtlCol="0">
              <a:spAutoFit/>
            </a:bodyPr>
            <a:lstStyle/>
            <a:p>
              <a:pPr algn="ctr"/>
              <a:r>
                <a:rPr kumimoji="1" lang="ja-JP" altLang="en-US" sz="6800" b="1" dirty="0">
                  <a:solidFill>
                    <a:schemeClr val="tx1">
                      <a:lumMod val="85000"/>
                      <a:lumOff val="15000"/>
                    </a:schemeClr>
                  </a:solidFill>
                  <a:latin typeface="メイリオ" panose="020B0604030504040204" pitchFamily="50" charset="-128"/>
                  <a:ea typeface="メイリオ" panose="020B0604030504040204" pitchFamily="50" charset="-128"/>
                </a:rPr>
                <a:t>スーパーマーケット</a:t>
              </a:r>
              <a:endParaRPr kumimoji="1" lang="ja-JP" altLang="en-US" sz="6800" dirty="0">
                <a:solidFill>
                  <a:schemeClr val="tx1">
                    <a:lumMod val="85000"/>
                    <a:lumOff val="15000"/>
                  </a:schemeClr>
                </a:solidFill>
              </a:endParaRPr>
            </a:p>
          </p:txBody>
        </p:sp>
      </p:grpSp>
      <p:pic>
        <p:nvPicPr>
          <p:cNvPr id="4" name="supermarket">
            <a:hlinkClick r:id="" action="ppaction://media"/>
            <a:extLst>
              <a:ext uri="{FF2B5EF4-FFF2-40B4-BE49-F238E27FC236}">
                <a16:creationId xmlns:a16="http://schemas.microsoft.com/office/drawing/2014/main" id="{49A79C6C-A416-6D10-42B3-E741E338A1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4850" y="1762125"/>
            <a:ext cx="406400" cy="406400"/>
          </a:xfrm>
          <a:prstGeom prst="rect">
            <a:avLst/>
          </a:prstGeom>
        </p:spPr>
      </p:pic>
      <p:sp>
        <p:nvSpPr>
          <p:cNvPr id="10" name="正方形/長方形 9">
            <a:extLst>
              <a:ext uri="{FF2B5EF4-FFF2-40B4-BE49-F238E27FC236}">
                <a16:creationId xmlns:a16="http://schemas.microsoft.com/office/drawing/2014/main" id="{098D1DD1-34D3-F443-B49F-D2BE21B1804A}"/>
              </a:ext>
            </a:extLst>
          </p:cNvPr>
          <p:cNvSpPr/>
          <p:nvPr/>
        </p:nvSpPr>
        <p:spPr>
          <a:xfrm>
            <a:off x="1124126" y="3159695"/>
            <a:ext cx="6903114" cy="1504584"/>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38924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44A1C-3650-3837-1DD3-E6E096F3A3EC}"/>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BA75A607-693D-1E3B-B450-CAC012093A4E}"/>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A2052693-8710-14B7-C76C-E6B5A1EE345B}"/>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F08AA4F7-05D9-240C-6845-1786A503D200}"/>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確認テスト④</a:t>
            </a:r>
          </a:p>
        </p:txBody>
      </p:sp>
      <p:grpSp>
        <p:nvGrpSpPr>
          <p:cNvPr id="3" name="グループ化 2">
            <a:extLst>
              <a:ext uri="{FF2B5EF4-FFF2-40B4-BE49-F238E27FC236}">
                <a16:creationId xmlns:a16="http://schemas.microsoft.com/office/drawing/2014/main" id="{54EF972C-5791-F73F-F364-3F65916942D1}"/>
              </a:ext>
            </a:extLst>
          </p:cNvPr>
          <p:cNvGrpSpPr/>
          <p:nvPr/>
        </p:nvGrpSpPr>
        <p:grpSpPr>
          <a:xfrm>
            <a:off x="0" y="1392103"/>
            <a:ext cx="9144000" cy="4320015"/>
            <a:chOff x="0" y="829370"/>
            <a:chExt cx="9144000" cy="4320015"/>
          </a:xfrm>
        </p:grpSpPr>
        <p:sp>
          <p:nvSpPr>
            <p:cNvPr id="6" name="テキスト ボックス 5">
              <a:extLst>
                <a:ext uri="{FF2B5EF4-FFF2-40B4-BE49-F238E27FC236}">
                  <a16:creationId xmlns:a16="http://schemas.microsoft.com/office/drawing/2014/main" id="{288F51C4-CF0C-BA97-D8F8-7B6E0C94DA15}"/>
                </a:ext>
              </a:extLst>
            </p:cNvPr>
            <p:cNvSpPr txBox="1"/>
            <p:nvPr/>
          </p:nvSpPr>
          <p:spPr>
            <a:xfrm>
              <a:off x="0" y="3702835"/>
              <a:ext cx="914400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find</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C90527F8-B128-3B53-835F-6FC4E1D8CEA9}"/>
                </a:ext>
              </a:extLst>
            </p:cNvPr>
            <p:cNvSpPr txBox="1"/>
            <p:nvPr/>
          </p:nvSpPr>
          <p:spPr>
            <a:xfrm>
              <a:off x="815009" y="829370"/>
              <a:ext cx="7513983" cy="2677656"/>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を</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見つける</a:t>
              </a:r>
              <a:endParaRPr kumimoji="1" lang="ja-JP" altLang="en-US" sz="6000" dirty="0">
                <a:solidFill>
                  <a:schemeClr val="tx1">
                    <a:lumMod val="85000"/>
                    <a:lumOff val="15000"/>
                  </a:schemeClr>
                </a:solidFill>
              </a:endParaRPr>
            </a:p>
          </p:txBody>
        </p:sp>
      </p:grpSp>
      <p:pic>
        <p:nvPicPr>
          <p:cNvPr id="2" name="find">
            <a:hlinkClick r:id="" action="ppaction://media"/>
            <a:extLst>
              <a:ext uri="{FF2B5EF4-FFF2-40B4-BE49-F238E27FC236}">
                <a16:creationId xmlns:a16="http://schemas.microsoft.com/office/drawing/2014/main" id="{9EC8381E-1A84-7D34-EBDB-E28F2EBEDB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6125" y="1946275"/>
            <a:ext cx="406400" cy="406400"/>
          </a:xfrm>
          <a:prstGeom prst="rect">
            <a:avLst/>
          </a:prstGeom>
        </p:spPr>
      </p:pic>
      <p:sp>
        <p:nvSpPr>
          <p:cNvPr id="10" name="正方形/長方形 9">
            <a:extLst>
              <a:ext uri="{FF2B5EF4-FFF2-40B4-BE49-F238E27FC236}">
                <a16:creationId xmlns:a16="http://schemas.microsoft.com/office/drawing/2014/main" id="{B97B2992-0CA8-E842-DAB8-BB4B0C236F82}"/>
              </a:ext>
            </a:extLst>
          </p:cNvPr>
          <p:cNvSpPr/>
          <p:nvPr/>
        </p:nvSpPr>
        <p:spPr>
          <a:xfrm>
            <a:off x="3303015" y="3953479"/>
            <a:ext cx="2545335"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378887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8A1CA-49ED-BFA3-63A9-3B3D34BCC886}"/>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6EB77857-D53D-34E6-9983-A20AFC1CF1E5}"/>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64C53724-6871-33DE-2FB9-16E8900C60F5}"/>
              </a:ext>
            </a:extLst>
          </p:cNvPr>
          <p:cNvSpPr txBox="1"/>
          <p:nvPr/>
        </p:nvSpPr>
        <p:spPr>
          <a:xfrm>
            <a:off x="1904995" y="4128490"/>
            <a:ext cx="5334010" cy="2039020"/>
          </a:xfrm>
          <a:prstGeom prst="rect">
            <a:avLst/>
          </a:prstGeom>
          <a:noFill/>
        </p:spPr>
        <p:txBody>
          <a:bodyPr wrap="square" rtlCol="0">
            <a:spAutoFit/>
          </a:bodyPr>
          <a:lstStyle/>
          <a:p>
            <a:pPr>
              <a:lnSpc>
                <a:spcPct val="150000"/>
              </a:lnSpc>
            </a:pPr>
            <a:r>
              <a:rPr kumimoji="1" lang="en-US" altLang="ja-JP" sz="4400" b="1" u="sng" dirty="0">
                <a:solidFill>
                  <a:srgbClr val="FF0000"/>
                </a:solidFill>
                <a:latin typeface="メイリオ" panose="020B0604030504040204" pitchFamily="50" charset="-128"/>
                <a:ea typeface="メイリオ" panose="020B0604030504040204" pitchFamily="50" charset="-128"/>
              </a:rPr>
              <a:t>Did</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rgbClr val="00B0F0"/>
                </a:solidFill>
                <a:latin typeface="メイリオ" panose="020B0604030504040204" pitchFamily="50" charset="-128"/>
                <a:ea typeface="メイリオ" panose="020B0604030504040204" pitchFamily="50" charset="-128"/>
              </a:rPr>
              <a:t>you</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give</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Riko</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a racket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999DC6AC-0C59-FAF9-0A6B-CFFA36F1BE7A}"/>
              </a:ext>
            </a:extLst>
          </p:cNvPr>
          <p:cNvSpPr txBox="1"/>
          <p:nvPr/>
        </p:nvSpPr>
        <p:spPr>
          <a:xfrm>
            <a:off x="1021073" y="690490"/>
            <a:ext cx="7101854"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あなたは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あげましたか</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00B050"/>
                </a:solidFill>
                <a:latin typeface="メイリオ" panose="020B0604030504040204" pitchFamily="50" charset="-128"/>
                <a:ea typeface="メイリオ" panose="020B0604030504040204" pitchFamily="50" charset="-128"/>
              </a:rPr>
              <a:t>リコに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00B050"/>
                </a:solidFill>
                <a:latin typeface="メイリオ" panose="020B0604030504040204" pitchFamily="50" charset="-128"/>
                <a:ea typeface="メイリオ" panose="020B0604030504040204" pitchFamily="50" charset="-128"/>
              </a:rPr>
              <a:t>ラケットを</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Did you give Riko  a racket">
            <a:hlinkClick r:id="" action="ppaction://media"/>
            <a:extLst>
              <a:ext uri="{FF2B5EF4-FFF2-40B4-BE49-F238E27FC236}">
                <a16:creationId xmlns:a16="http://schemas.microsoft.com/office/drawing/2014/main" id="{BAB5E900-B9F6-2972-69B6-420A45CB2E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72688" y="909638"/>
            <a:ext cx="406400" cy="406400"/>
          </a:xfrm>
          <a:prstGeom prst="rect">
            <a:avLst/>
          </a:prstGeom>
        </p:spPr>
      </p:pic>
    </p:spTree>
    <p:extLst>
      <p:ext uri="{BB962C8B-B14F-4D97-AF65-F5344CB8AC3E}">
        <p14:creationId xmlns:p14="http://schemas.microsoft.com/office/powerpoint/2010/main" val="159124429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06CBE-5582-CEAB-DC4F-32106FA99D69}"/>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3DEB5CAE-C744-B4B9-8D82-A37DE2C49906}"/>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7F341675-4D65-ABE2-A70E-8F6686EDACC0}"/>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6B29B9F2-A6FC-EF42-8207-D81605C7E618}"/>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確認テスト⑤</a:t>
            </a:r>
          </a:p>
        </p:txBody>
      </p:sp>
      <p:grpSp>
        <p:nvGrpSpPr>
          <p:cNvPr id="3" name="グループ化 2">
            <a:extLst>
              <a:ext uri="{FF2B5EF4-FFF2-40B4-BE49-F238E27FC236}">
                <a16:creationId xmlns:a16="http://schemas.microsoft.com/office/drawing/2014/main" id="{52AFA4BD-C2B0-CE87-3F90-603811F05F1E}"/>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52A3D604-8886-B4F9-8CAF-28B38C009338}"/>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brown</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A49FCB9F-B1B4-321C-30C6-044904FDDE6B}"/>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茶色い</a:t>
              </a:r>
              <a:endParaRPr kumimoji="1" lang="ja-JP" altLang="en-US" sz="12500" dirty="0">
                <a:solidFill>
                  <a:schemeClr val="tx1">
                    <a:lumMod val="85000"/>
                    <a:lumOff val="15000"/>
                  </a:schemeClr>
                </a:solidFill>
              </a:endParaRPr>
            </a:p>
          </p:txBody>
        </p:sp>
      </p:grpSp>
      <p:pic>
        <p:nvPicPr>
          <p:cNvPr id="2" name="brown">
            <a:hlinkClick r:id="" action="ppaction://media"/>
            <a:extLst>
              <a:ext uri="{FF2B5EF4-FFF2-40B4-BE49-F238E27FC236}">
                <a16:creationId xmlns:a16="http://schemas.microsoft.com/office/drawing/2014/main" id="{3E8A3093-CBBC-3899-1A54-F026003EE7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4388" y="2114550"/>
            <a:ext cx="406400" cy="406400"/>
          </a:xfrm>
          <a:prstGeom prst="rect">
            <a:avLst/>
          </a:prstGeom>
        </p:spPr>
      </p:pic>
      <p:sp>
        <p:nvSpPr>
          <p:cNvPr id="10" name="正方形/長方形 9">
            <a:extLst>
              <a:ext uri="{FF2B5EF4-FFF2-40B4-BE49-F238E27FC236}">
                <a16:creationId xmlns:a16="http://schemas.microsoft.com/office/drawing/2014/main" id="{E03B1925-A946-51A3-26C7-88C643CED6AF}"/>
              </a:ext>
            </a:extLst>
          </p:cNvPr>
          <p:cNvSpPr/>
          <p:nvPr/>
        </p:nvSpPr>
        <p:spPr>
          <a:xfrm>
            <a:off x="2491531" y="3508200"/>
            <a:ext cx="416830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00335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73A4E-EB2A-0AA3-A736-255632EE92B3}"/>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918B6E97-E036-939D-7B2C-1394EC7325D6}"/>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14E7A899-9B79-9BDB-6CA0-4D20773F3CDF}"/>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C3FF4787-587F-C243-60F6-76B842D46E21}"/>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確認テスト⑥</a:t>
            </a:r>
          </a:p>
        </p:txBody>
      </p:sp>
      <p:grpSp>
        <p:nvGrpSpPr>
          <p:cNvPr id="3" name="グループ化 2">
            <a:extLst>
              <a:ext uri="{FF2B5EF4-FFF2-40B4-BE49-F238E27FC236}">
                <a16:creationId xmlns:a16="http://schemas.microsoft.com/office/drawing/2014/main" id="{742B5512-7F2C-3849-4D12-74AB1208FF42}"/>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A4E33EEC-702E-B066-5904-8F0059E2896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spot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211D5333-89D2-FA32-C99F-5D2314C57C40}"/>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はん点</a:t>
              </a:r>
              <a:endParaRPr kumimoji="1" lang="ja-JP" altLang="en-US" sz="12500" dirty="0">
                <a:solidFill>
                  <a:schemeClr val="tx1">
                    <a:lumMod val="85000"/>
                    <a:lumOff val="15000"/>
                  </a:schemeClr>
                </a:solidFill>
              </a:endParaRPr>
            </a:p>
          </p:txBody>
        </p:sp>
      </p:grpSp>
      <p:pic>
        <p:nvPicPr>
          <p:cNvPr id="2" name="spot">
            <a:hlinkClick r:id="" action="ppaction://media"/>
            <a:extLst>
              <a:ext uri="{FF2B5EF4-FFF2-40B4-BE49-F238E27FC236}">
                <a16:creationId xmlns:a16="http://schemas.microsoft.com/office/drawing/2014/main" id="{7B745C71-668B-7134-40EA-B6D13742C5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2325" y="1200150"/>
            <a:ext cx="406400" cy="406400"/>
          </a:xfrm>
          <a:prstGeom prst="rect">
            <a:avLst/>
          </a:prstGeom>
        </p:spPr>
      </p:pic>
      <p:sp>
        <p:nvSpPr>
          <p:cNvPr id="10" name="正方形/長方形 9">
            <a:extLst>
              <a:ext uri="{FF2B5EF4-FFF2-40B4-BE49-F238E27FC236}">
                <a16:creationId xmlns:a16="http://schemas.microsoft.com/office/drawing/2014/main" id="{1B19250F-F613-216D-35D0-181C207E736A}"/>
              </a:ext>
            </a:extLst>
          </p:cNvPr>
          <p:cNvSpPr/>
          <p:nvPr/>
        </p:nvSpPr>
        <p:spPr>
          <a:xfrm>
            <a:off x="3145873" y="3469502"/>
            <a:ext cx="2859620"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326847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6"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30E6F-4470-4DEE-2FB0-7028FE5FACBC}"/>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E9AA0570-C89E-80EE-3FB6-41F25A445CA4}"/>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D712AC97-1FD5-C61D-C343-C404F6E3ED50}"/>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1A4BD2DB-CDF7-E385-FC46-DA99B9529EFD}"/>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確認テスト⑦</a:t>
            </a:r>
          </a:p>
        </p:txBody>
      </p:sp>
      <p:grpSp>
        <p:nvGrpSpPr>
          <p:cNvPr id="3" name="グループ化 2">
            <a:extLst>
              <a:ext uri="{FF2B5EF4-FFF2-40B4-BE49-F238E27FC236}">
                <a16:creationId xmlns:a16="http://schemas.microsoft.com/office/drawing/2014/main" id="{884074CF-B5B0-516F-B6DE-6880377B3607}"/>
              </a:ext>
            </a:extLst>
          </p:cNvPr>
          <p:cNvGrpSpPr/>
          <p:nvPr/>
        </p:nvGrpSpPr>
        <p:grpSpPr>
          <a:xfrm>
            <a:off x="0" y="1268993"/>
            <a:ext cx="9144000" cy="4320015"/>
            <a:chOff x="0" y="829370"/>
            <a:chExt cx="9144000" cy="4320015"/>
          </a:xfrm>
        </p:grpSpPr>
        <p:sp>
          <p:nvSpPr>
            <p:cNvPr id="6" name="テキスト ボックス 5">
              <a:extLst>
                <a:ext uri="{FF2B5EF4-FFF2-40B4-BE49-F238E27FC236}">
                  <a16:creationId xmlns:a16="http://schemas.microsoft.com/office/drawing/2014/main" id="{8E828C0D-6523-57BB-1D45-317F1226697F}"/>
                </a:ext>
              </a:extLst>
            </p:cNvPr>
            <p:cNvSpPr txBox="1"/>
            <p:nvPr/>
          </p:nvSpPr>
          <p:spPr>
            <a:xfrm>
              <a:off x="0" y="3702835"/>
              <a:ext cx="914400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peel</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EFBF1D45-CE28-8E77-4473-53025265DE9E}"/>
                </a:ext>
              </a:extLst>
            </p:cNvPr>
            <p:cNvSpPr txBox="1"/>
            <p:nvPr/>
          </p:nvSpPr>
          <p:spPr>
            <a:xfrm>
              <a:off x="815009" y="829370"/>
              <a:ext cx="7513983" cy="3231654"/>
            </a:xfrm>
            <a:prstGeom prst="rect">
              <a:avLst/>
            </a:prstGeom>
            <a:noFill/>
          </p:spPr>
          <p:txBody>
            <a:bodyPr wrap="square" rtlCol="0">
              <a:spAutoFit/>
            </a:bodyPr>
            <a:lstStyle/>
            <a:p>
              <a:pPr algn="ctr"/>
              <a:r>
                <a:rPr kumimoji="1" lang="ja-JP" altLang="en-US" sz="6000" b="1" dirty="0">
                  <a:solidFill>
                    <a:schemeClr val="tx1">
                      <a:lumMod val="85000"/>
                      <a:lumOff val="15000"/>
                    </a:schemeClr>
                  </a:solidFill>
                  <a:latin typeface="メイリオ" panose="020B0604030504040204" pitchFamily="50" charset="-128"/>
                  <a:ea typeface="メイリオ" panose="020B0604030504040204" pitchFamily="50" charset="-128"/>
                </a:rPr>
                <a:t>（果物・野菜の）</a:t>
              </a:r>
              <a:endParaRPr kumimoji="1" lang="en-US" altLang="ja-JP" sz="60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皮</a:t>
              </a:r>
              <a:endParaRPr kumimoji="1" lang="ja-JP" altLang="en-US" sz="7200" dirty="0">
                <a:solidFill>
                  <a:schemeClr val="tx1">
                    <a:lumMod val="85000"/>
                    <a:lumOff val="15000"/>
                  </a:schemeClr>
                </a:solidFill>
              </a:endParaRPr>
            </a:p>
          </p:txBody>
        </p:sp>
      </p:grpSp>
      <p:pic>
        <p:nvPicPr>
          <p:cNvPr id="4" name="peel">
            <a:hlinkClick r:id="" action="ppaction://media"/>
            <a:extLst>
              <a:ext uri="{FF2B5EF4-FFF2-40B4-BE49-F238E27FC236}">
                <a16:creationId xmlns:a16="http://schemas.microsoft.com/office/drawing/2014/main" id="{B6D9C685-BF53-BE74-7110-1565D823AE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9450" y="2214563"/>
            <a:ext cx="406400" cy="406400"/>
          </a:xfrm>
          <a:prstGeom prst="rect">
            <a:avLst/>
          </a:prstGeom>
        </p:spPr>
      </p:pic>
      <p:sp>
        <p:nvSpPr>
          <p:cNvPr id="10" name="正方形/長方形 9">
            <a:extLst>
              <a:ext uri="{FF2B5EF4-FFF2-40B4-BE49-F238E27FC236}">
                <a16:creationId xmlns:a16="http://schemas.microsoft.com/office/drawing/2014/main" id="{C8785F69-B433-4F86-C22A-0C744EBC0DBC}"/>
              </a:ext>
            </a:extLst>
          </p:cNvPr>
          <p:cNvSpPr/>
          <p:nvPr/>
        </p:nvSpPr>
        <p:spPr>
          <a:xfrm>
            <a:off x="3303015" y="3953479"/>
            <a:ext cx="2545335"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77366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6E5CD-1ABF-C662-33AF-5E14FB128B69}"/>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5C32E743-3A83-A4B1-5AB0-AF93D4909F73}"/>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5A900A5-7C90-FFC7-1342-F6FE5AC5D6B1}"/>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B1B59E34-65C9-6BC9-B2C2-3E136A8FAE39}"/>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確認テスト⑧</a:t>
            </a:r>
          </a:p>
        </p:txBody>
      </p:sp>
      <p:grpSp>
        <p:nvGrpSpPr>
          <p:cNvPr id="3" name="グループ化 2">
            <a:extLst>
              <a:ext uri="{FF2B5EF4-FFF2-40B4-BE49-F238E27FC236}">
                <a16:creationId xmlns:a16="http://schemas.microsoft.com/office/drawing/2014/main" id="{FD15244A-4390-EC64-0F04-E32D964E9F7A}"/>
              </a:ext>
            </a:extLst>
          </p:cNvPr>
          <p:cNvGrpSpPr/>
          <p:nvPr/>
        </p:nvGrpSpPr>
        <p:grpSpPr>
          <a:xfrm>
            <a:off x="0" y="1295524"/>
            <a:ext cx="9144000" cy="4170373"/>
            <a:chOff x="0" y="732791"/>
            <a:chExt cx="9144000" cy="4170373"/>
          </a:xfrm>
        </p:grpSpPr>
        <p:sp>
          <p:nvSpPr>
            <p:cNvPr id="6" name="テキスト ボックス 5">
              <a:extLst>
                <a:ext uri="{FF2B5EF4-FFF2-40B4-BE49-F238E27FC236}">
                  <a16:creationId xmlns:a16="http://schemas.microsoft.com/office/drawing/2014/main" id="{3B36B790-C368-049C-75AF-AA71F1DBEDD6}"/>
                </a:ext>
              </a:extLst>
            </p:cNvPr>
            <p:cNvSpPr txBox="1"/>
            <p:nvPr/>
          </p:nvSpPr>
          <p:spPr>
            <a:xfrm>
              <a:off x="0" y="3702835"/>
              <a:ext cx="9144000" cy="1200329"/>
            </a:xfrm>
            <a:prstGeom prst="rect">
              <a:avLst/>
            </a:prstGeom>
            <a:noFill/>
          </p:spPr>
          <p:txBody>
            <a:bodyPr wrap="square" rtlCol="0">
              <a:spAutoFit/>
            </a:bodyPr>
            <a:lstStyle/>
            <a:p>
              <a:pPr algn="ct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[call] A B</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4417B3C8-A8C4-180F-0D6B-6A9B8D46BD28}"/>
                </a:ext>
              </a:extLst>
            </p:cNvPr>
            <p:cNvSpPr txBox="1"/>
            <p:nvPr/>
          </p:nvSpPr>
          <p:spPr>
            <a:xfrm>
              <a:off x="815009" y="732791"/>
              <a:ext cx="7513983" cy="2970044"/>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を</a:t>
              </a: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B</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と</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呼ぶ</a:t>
              </a:r>
              <a:endParaRPr kumimoji="1" lang="ja-JP" altLang="en-US" sz="6600" dirty="0">
                <a:solidFill>
                  <a:schemeClr val="tx1">
                    <a:lumMod val="85000"/>
                    <a:lumOff val="15000"/>
                  </a:schemeClr>
                </a:solidFill>
              </a:endParaRPr>
            </a:p>
          </p:txBody>
        </p:sp>
      </p:grpSp>
      <p:pic>
        <p:nvPicPr>
          <p:cNvPr id="4" name="call A B">
            <a:hlinkClick r:id="" action="ppaction://media"/>
            <a:extLst>
              <a:ext uri="{FF2B5EF4-FFF2-40B4-BE49-F238E27FC236}">
                <a16:creationId xmlns:a16="http://schemas.microsoft.com/office/drawing/2014/main" id="{C6BEC022-490A-ABF2-19C0-77ECA35D5C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1525" y="2416175"/>
            <a:ext cx="406400" cy="406400"/>
          </a:xfrm>
          <a:prstGeom prst="rect">
            <a:avLst/>
          </a:prstGeom>
        </p:spPr>
      </p:pic>
      <p:sp>
        <p:nvSpPr>
          <p:cNvPr id="10" name="正方形/長方形 9">
            <a:extLst>
              <a:ext uri="{FF2B5EF4-FFF2-40B4-BE49-F238E27FC236}">
                <a16:creationId xmlns:a16="http://schemas.microsoft.com/office/drawing/2014/main" id="{D97DE7F1-8F5A-38F4-921A-092A19884FF5}"/>
              </a:ext>
            </a:extLst>
          </p:cNvPr>
          <p:cNvSpPr/>
          <p:nvPr/>
        </p:nvSpPr>
        <p:spPr>
          <a:xfrm>
            <a:off x="2749341" y="4225732"/>
            <a:ext cx="1688435" cy="1169092"/>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58315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2"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10A03-702B-84A4-0EF5-41A08F01BB61}"/>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5D28ED30-B65F-231F-756A-E27297B120AE}"/>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5D616B29-F5D9-0789-CD03-8A0922A3E879}"/>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C341457C-5D2A-95FE-ABEC-6B7952AD8B39}"/>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確認テスト⑨</a:t>
            </a:r>
          </a:p>
        </p:txBody>
      </p:sp>
      <p:grpSp>
        <p:nvGrpSpPr>
          <p:cNvPr id="3" name="グループ化 2">
            <a:extLst>
              <a:ext uri="{FF2B5EF4-FFF2-40B4-BE49-F238E27FC236}">
                <a16:creationId xmlns:a16="http://schemas.microsoft.com/office/drawing/2014/main" id="{18C24743-CCAE-F77E-7531-00964AFBFDD9}"/>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3015FDD4-660C-D10F-310A-ADA826429ED6}"/>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sweet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29AAF502-B115-139B-92A5-2DB06E2B1D81}"/>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甘い</a:t>
              </a:r>
              <a:endParaRPr kumimoji="1" lang="ja-JP" altLang="en-US" sz="7200" dirty="0">
                <a:solidFill>
                  <a:schemeClr val="tx1">
                    <a:lumMod val="85000"/>
                    <a:lumOff val="15000"/>
                  </a:schemeClr>
                </a:solidFill>
              </a:endParaRPr>
            </a:p>
          </p:txBody>
        </p:sp>
      </p:grpSp>
      <p:pic>
        <p:nvPicPr>
          <p:cNvPr id="4" name="sweet">
            <a:hlinkClick r:id="" action="ppaction://media"/>
            <a:extLst>
              <a:ext uri="{FF2B5EF4-FFF2-40B4-BE49-F238E27FC236}">
                <a16:creationId xmlns:a16="http://schemas.microsoft.com/office/drawing/2014/main" id="{B918DC80-8BA0-36D7-9C60-F8C605147B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8175" y="1820863"/>
            <a:ext cx="406400" cy="406400"/>
          </a:xfrm>
          <a:prstGeom prst="rect">
            <a:avLst/>
          </a:prstGeom>
        </p:spPr>
      </p:pic>
      <p:sp>
        <p:nvSpPr>
          <p:cNvPr id="10" name="正方形/長方形 9">
            <a:extLst>
              <a:ext uri="{FF2B5EF4-FFF2-40B4-BE49-F238E27FC236}">
                <a16:creationId xmlns:a16="http://schemas.microsoft.com/office/drawing/2014/main" id="{E326E48C-3485-DDE9-0FF8-CFB29F3E6397}"/>
              </a:ext>
            </a:extLst>
          </p:cNvPr>
          <p:cNvSpPr/>
          <p:nvPr/>
        </p:nvSpPr>
        <p:spPr>
          <a:xfrm>
            <a:off x="2684478" y="3631442"/>
            <a:ext cx="3782410"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436078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E87E9-17E5-D9BD-2936-96EBC4BBF9DF}"/>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2776AD7F-FE04-79A1-E2A5-A0ED5C7DFCDA}"/>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933F2C9C-684C-540B-6372-06EE1C52CE7A}"/>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23955270-F17E-BB75-9C19-AF9F92B3AC34}"/>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確認テスト⑩</a:t>
            </a:r>
          </a:p>
        </p:txBody>
      </p:sp>
      <p:grpSp>
        <p:nvGrpSpPr>
          <p:cNvPr id="3" name="グループ化 2">
            <a:extLst>
              <a:ext uri="{FF2B5EF4-FFF2-40B4-BE49-F238E27FC236}">
                <a16:creationId xmlns:a16="http://schemas.microsoft.com/office/drawing/2014/main" id="{7EDA1967-599B-0C24-6693-21DFD5069792}"/>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A6E53DE4-64AD-AF75-9FD4-17FE93D75355}"/>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right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C1500C52-264A-B089-7D2D-B84BBE06A853}"/>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正確な</a:t>
              </a:r>
              <a:endParaRPr kumimoji="1" lang="ja-JP" altLang="en-US" sz="12500" dirty="0">
                <a:solidFill>
                  <a:schemeClr val="tx1">
                    <a:lumMod val="85000"/>
                    <a:lumOff val="15000"/>
                  </a:schemeClr>
                </a:solidFill>
              </a:endParaRPr>
            </a:p>
          </p:txBody>
        </p:sp>
      </p:grpSp>
      <p:cxnSp>
        <p:nvCxnSpPr>
          <p:cNvPr id="2" name="直線コネクタ 1">
            <a:extLst>
              <a:ext uri="{FF2B5EF4-FFF2-40B4-BE49-F238E27FC236}">
                <a16:creationId xmlns:a16="http://schemas.microsoft.com/office/drawing/2014/main" id="{2E4C5EDA-5744-897B-25D2-1CE622926520}"/>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right">
            <a:hlinkClick r:id="" action="ppaction://media"/>
            <a:extLst>
              <a:ext uri="{FF2B5EF4-FFF2-40B4-BE49-F238E27FC236}">
                <a16:creationId xmlns:a16="http://schemas.microsoft.com/office/drawing/2014/main" id="{E48520AA-C593-3BB6-B207-1E2F3D14C4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2325" y="1200150"/>
            <a:ext cx="406400" cy="406400"/>
          </a:xfrm>
          <a:prstGeom prst="rect">
            <a:avLst/>
          </a:prstGeom>
        </p:spPr>
      </p:pic>
      <p:sp>
        <p:nvSpPr>
          <p:cNvPr id="11" name="正方形/長方形 10">
            <a:extLst>
              <a:ext uri="{FF2B5EF4-FFF2-40B4-BE49-F238E27FC236}">
                <a16:creationId xmlns:a16="http://schemas.microsoft.com/office/drawing/2014/main" id="{2E666A15-9B52-B666-8FE0-974E47AED420}"/>
              </a:ext>
            </a:extLst>
          </p:cNvPr>
          <p:cNvSpPr/>
          <p:nvPr/>
        </p:nvSpPr>
        <p:spPr>
          <a:xfrm>
            <a:off x="2986482" y="3575496"/>
            <a:ext cx="317840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231126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 fill="hold"/>
                                        <p:tgtEl>
                                          <p:spTgt spid="5"/>
                                        </p:tgtEl>
                                      </p:cBhvr>
                                    </p:cmd>
                                  </p:childTnLst>
                                </p:cTn>
                              </p:par>
                              <p:par>
                                <p:cTn id="7" presetID="22" presetClass="exit" presetSubtype="8" fill="hold" grpId="0" nodeType="withEffect">
                                  <p:stCondLst>
                                    <p:cond delay="0"/>
                                  </p:stCondLst>
                                  <p:childTnLst>
                                    <p:animEffect transition="out" filter="wipe(left)">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11"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1745F7D-5335-E828-252C-AA02C11424A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２ </a:t>
            </a:r>
            <a:r>
              <a:rPr kumimoji="1" lang="en-US" altLang="ja-JP" sz="4400" b="1" dirty="0">
                <a:solidFill>
                  <a:schemeClr val="bg1"/>
                </a:solidFill>
                <a:latin typeface="メイリオ" panose="020B0604030504040204" pitchFamily="50" charset="-128"/>
                <a:ea typeface="メイリオ" panose="020B0604030504040204" pitchFamily="50" charset="-128"/>
              </a:rPr>
              <a:t>Slash Reading</a:t>
            </a:r>
          </a:p>
          <a:p>
            <a:r>
              <a:rPr kumimoji="1" lang="ja-JP" altLang="en-US" sz="4400" b="1" dirty="0">
                <a:solidFill>
                  <a:schemeClr val="bg1"/>
                </a:solidFill>
                <a:latin typeface="メイリオ" panose="020B0604030504040204" pitchFamily="50" charset="-128"/>
                <a:ea typeface="メイリオ" panose="020B0604030504040204" pitchFamily="50" charset="-128"/>
              </a:rPr>
              <a:t>意味のまとまりに分ける！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974241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75568A41-A987-4335-9B5C-037F8550143C}"/>
              </a:ext>
            </a:extLst>
          </p:cNvPr>
          <p:cNvSpPr/>
          <p:nvPr/>
        </p:nvSpPr>
        <p:spPr>
          <a:xfrm>
            <a:off x="0" y="945942"/>
            <a:ext cx="9144000" cy="591205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0CF75C3A-403F-12F5-D89D-50EA0F888F61}"/>
              </a:ext>
            </a:extLst>
          </p:cNvPr>
          <p:cNvPicPr>
            <a:picLocks noChangeAspect="1"/>
          </p:cNvPicPr>
          <p:nvPr/>
        </p:nvPicPr>
        <p:blipFill>
          <a:blip r:embed="rId6"/>
          <a:stretch>
            <a:fillRect/>
          </a:stretch>
        </p:blipFill>
        <p:spPr>
          <a:xfrm>
            <a:off x="147697" y="1309687"/>
            <a:ext cx="8848800" cy="4467618"/>
          </a:xfrm>
          <a:prstGeom prst="rect">
            <a:avLst/>
          </a:prstGeom>
        </p:spPr>
      </p:pic>
      <p:sp>
        <p:nvSpPr>
          <p:cNvPr id="37" name="正方形/長方形 36">
            <a:extLst>
              <a:ext uri="{FF2B5EF4-FFF2-40B4-BE49-F238E27FC236}">
                <a16:creationId xmlns:a16="http://schemas.microsoft.com/office/drawing/2014/main" id="{10FFBC08-3118-4839-B864-2D408BDBAD51}"/>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PPT_49">
            <a:hlinkClick r:id="" action="ppaction://media"/>
            <a:extLst>
              <a:ext uri="{FF2B5EF4-FFF2-40B4-BE49-F238E27FC236}">
                <a16:creationId xmlns:a16="http://schemas.microsoft.com/office/drawing/2014/main" id="{F6165926-E8A0-4FB0-A984-E41AD3321F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7613" y="2613097"/>
            <a:ext cx="609600" cy="609600"/>
          </a:xfrm>
          <a:prstGeom prst="rect">
            <a:avLst/>
          </a:prstGeom>
        </p:spPr>
      </p:pic>
      <p:sp>
        <p:nvSpPr>
          <p:cNvPr id="2" name="テキスト ボックス 1">
            <a:extLst>
              <a:ext uri="{FF2B5EF4-FFF2-40B4-BE49-F238E27FC236}">
                <a16:creationId xmlns:a16="http://schemas.microsoft.com/office/drawing/2014/main" id="{98E01A49-73DE-F3B1-D4DC-0EE2AA028869}"/>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意味のまとまりごとに、短いポーズが入りますので、</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スラッシュで区切って</a:t>
            </a:r>
            <a:r>
              <a:rPr lang="ja-JP" altLang="en-US" sz="2400" dirty="0">
                <a:solidFill>
                  <a:srgbClr val="FFFF00"/>
                </a:solidFill>
                <a:effectLst/>
                <a:latin typeface="ＭＳ Ｐゴシック" panose="020B0600070205080204" pitchFamily="50" charset="-128"/>
                <a:ea typeface="ＭＳ Ｐゴシック" panose="020B0600070205080204" pitchFamily="50" charset="-128"/>
              </a:rPr>
              <a:t>意味を考えながら</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音声を聞いてみましょう。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cxnSp>
        <p:nvCxnSpPr>
          <p:cNvPr id="5" name="直線コネクタ 4">
            <a:extLst>
              <a:ext uri="{FF2B5EF4-FFF2-40B4-BE49-F238E27FC236}">
                <a16:creationId xmlns:a16="http://schemas.microsoft.com/office/drawing/2014/main" id="{DA848524-435A-E6AA-AE53-0B73E78B31EA}"/>
              </a:ext>
            </a:extLst>
          </p:cNvPr>
          <p:cNvCxnSpPr/>
          <p:nvPr/>
        </p:nvCxnSpPr>
        <p:spPr>
          <a:xfrm flipH="1">
            <a:off x="1561401" y="132458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9ACA43BA-0AC4-C98F-230A-3DB2FEC38CD4}"/>
              </a:ext>
            </a:extLst>
          </p:cNvPr>
          <p:cNvCxnSpPr/>
          <p:nvPr/>
        </p:nvCxnSpPr>
        <p:spPr>
          <a:xfrm flipH="1">
            <a:off x="5526666" y="132458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F8643CA6-9F3A-9B94-0873-82DCFDCB67E9}"/>
              </a:ext>
            </a:extLst>
          </p:cNvPr>
          <p:cNvCxnSpPr/>
          <p:nvPr/>
        </p:nvCxnSpPr>
        <p:spPr>
          <a:xfrm flipH="1">
            <a:off x="8545394" y="132458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8AE05F75-DF0C-17B5-9BF1-56F2F039C107}"/>
              </a:ext>
            </a:extLst>
          </p:cNvPr>
          <p:cNvCxnSpPr/>
          <p:nvPr/>
        </p:nvCxnSpPr>
        <p:spPr>
          <a:xfrm flipH="1">
            <a:off x="1728117" y="1916364"/>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53C6F28D-4211-8CE8-30CE-6BFF84720690}"/>
              </a:ext>
            </a:extLst>
          </p:cNvPr>
          <p:cNvCxnSpPr/>
          <p:nvPr/>
        </p:nvCxnSpPr>
        <p:spPr>
          <a:xfrm flipH="1">
            <a:off x="3441058" y="1916364"/>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D776AE6D-9ADD-D2D6-2DCB-5D06898C805D}"/>
              </a:ext>
            </a:extLst>
          </p:cNvPr>
          <p:cNvCxnSpPr/>
          <p:nvPr/>
        </p:nvCxnSpPr>
        <p:spPr>
          <a:xfrm flipH="1">
            <a:off x="5891187" y="1916364"/>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80B2AD0E-F855-05AF-DD78-EE6DCC5F1780}"/>
              </a:ext>
            </a:extLst>
          </p:cNvPr>
          <p:cNvCxnSpPr/>
          <p:nvPr/>
        </p:nvCxnSpPr>
        <p:spPr>
          <a:xfrm flipH="1">
            <a:off x="8105529" y="1916364"/>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EF5F83C7-104B-ACCB-D900-F39F6CBDAA4A}"/>
              </a:ext>
            </a:extLst>
          </p:cNvPr>
          <p:cNvCxnSpPr/>
          <p:nvPr/>
        </p:nvCxnSpPr>
        <p:spPr>
          <a:xfrm flipH="1">
            <a:off x="1357231" y="255283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14CDD08E-C38E-B02B-7C56-BE2A7BF1D1C0}"/>
              </a:ext>
            </a:extLst>
          </p:cNvPr>
          <p:cNvCxnSpPr/>
          <p:nvPr/>
        </p:nvCxnSpPr>
        <p:spPr>
          <a:xfrm flipH="1">
            <a:off x="5581114" y="255691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2F0B63AB-F0E7-1943-DF6D-E9DD70480AFD}"/>
              </a:ext>
            </a:extLst>
          </p:cNvPr>
          <p:cNvCxnSpPr/>
          <p:nvPr/>
        </p:nvCxnSpPr>
        <p:spPr>
          <a:xfrm flipH="1">
            <a:off x="7895645" y="255691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F1FE1470-054C-FFCF-1A6C-67704C16760F}"/>
              </a:ext>
            </a:extLst>
          </p:cNvPr>
          <p:cNvCxnSpPr/>
          <p:nvPr/>
        </p:nvCxnSpPr>
        <p:spPr>
          <a:xfrm flipH="1">
            <a:off x="1597374" y="3185404"/>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538521DA-5901-F89B-3181-E273D3E0ECDB}"/>
              </a:ext>
            </a:extLst>
          </p:cNvPr>
          <p:cNvCxnSpPr/>
          <p:nvPr/>
        </p:nvCxnSpPr>
        <p:spPr>
          <a:xfrm flipH="1">
            <a:off x="5120334" y="319113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32523F20-D5C0-2C7F-20B9-BCF934EEF49E}"/>
              </a:ext>
            </a:extLst>
          </p:cNvPr>
          <p:cNvCxnSpPr/>
          <p:nvPr/>
        </p:nvCxnSpPr>
        <p:spPr>
          <a:xfrm flipH="1">
            <a:off x="7811216" y="3191134"/>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B9017D3-237D-ACDE-FD0C-B48B72301AD8}"/>
              </a:ext>
            </a:extLst>
          </p:cNvPr>
          <p:cNvCxnSpPr/>
          <p:nvPr/>
        </p:nvCxnSpPr>
        <p:spPr>
          <a:xfrm flipH="1">
            <a:off x="1531113" y="381962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4740AC70-0398-08D1-7999-2F29D18C0243}"/>
              </a:ext>
            </a:extLst>
          </p:cNvPr>
          <p:cNvCxnSpPr/>
          <p:nvPr/>
        </p:nvCxnSpPr>
        <p:spPr>
          <a:xfrm flipH="1">
            <a:off x="3227210" y="381962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638AD9B3-E782-45D0-F952-43365A8354C9}"/>
              </a:ext>
            </a:extLst>
          </p:cNvPr>
          <p:cNvCxnSpPr/>
          <p:nvPr/>
        </p:nvCxnSpPr>
        <p:spPr>
          <a:xfrm flipH="1">
            <a:off x="5460405" y="381961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5B9AB5B6-E38F-3156-1EF6-63B24AB8AD32}"/>
              </a:ext>
            </a:extLst>
          </p:cNvPr>
          <p:cNvCxnSpPr/>
          <p:nvPr/>
        </p:nvCxnSpPr>
        <p:spPr>
          <a:xfrm flipH="1">
            <a:off x="2735141" y="440135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50F19E5C-0E8E-4A44-43DD-0D1EB7B73E6C}"/>
              </a:ext>
            </a:extLst>
          </p:cNvPr>
          <p:cNvCxnSpPr/>
          <p:nvPr/>
        </p:nvCxnSpPr>
        <p:spPr>
          <a:xfrm flipH="1">
            <a:off x="5327884" y="440135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1587DD7D-DE25-ACAA-B79C-C9D82663B423}"/>
              </a:ext>
            </a:extLst>
          </p:cNvPr>
          <p:cNvCxnSpPr/>
          <p:nvPr/>
        </p:nvCxnSpPr>
        <p:spPr>
          <a:xfrm flipH="1">
            <a:off x="3659966" y="132458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A5876696-F5AF-05C0-079D-D438F802EED1}"/>
              </a:ext>
            </a:extLst>
          </p:cNvPr>
          <p:cNvCxnSpPr/>
          <p:nvPr/>
        </p:nvCxnSpPr>
        <p:spPr>
          <a:xfrm flipH="1">
            <a:off x="1093807" y="440135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75809575-B85E-132F-F675-6A69F5BD8360}"/>
              </a:ext>
            </a:extLst>
          </p:cNvPr>
          <p:cNvCxnSpPr/>
          <p:nvPr/>
        </p:nvCxnSpPr>
        <p:spPr>
          <a:xfrm flipH="1">
            <a:off x="7252420" y="440135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8B195EE0-4F35-0901-1F68-FA74E3E4207E}"/>
              </a:ext>
            </a:extLst>
          </p:cNvPr>
          <p:cNvCxnSpPr/>
          <p:nvPr/>
        </p:nvCxnSpPr>
        <p:spPr>
          <a:xfrm flipH="1">
            <a:off x="8774371" y="440135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AS_G3_07_07_reading_s2">
            <a:hlinkClick r:id="" action="ppaction://media"/>
            <a:extLst>
              <a:ext uri="{FF2B5EF4-FFF2-40B4-BE49-F238E27FC236}">
                <a16:creationId xmlns:a16="http://schemas.microsoft.com/office/drawing/2014/main" id="{D14856FF-DBC3-50BF-6B4C-96C07A3C516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93475" y="1283646"/>
            <a:ext cx="406400" cy="406400"/>
          </a:xfrm>
          <a:prstGeom prst="rect">
            <a:avLst/>
          </a:prstGeom>
        </p:spPr>
      </p:pic>
      <p:pic>
        <p:nvPicPr>
          <p:cNvPr id="31" name="AS_G3_07_07_reading_s2">
            <a:hlinkClick r:id="" action="ppaction://media"/>
            <a:extLst>
              <a:ext uri="{FF2B5EF4-FFF2-40B4-BE49-F238E27FC236}">
                <a16:creationId xmlns:a16="http://schemas.microsoft.com/office/drawing/2014/main" id="{3F36CE7F-1923-3D79-371B-DEE3CDBCEAB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93475" y="742742"/>
            <a:ext cx="406400" cy="406400"/>
          </a:xfrm>
          <a:prstGeom prst="rect">
            <a:avLst/>
          </a:prstGeom>
        </p:spPr>
      </p:pic>
    </p:spTree>
    <p:extLst>
      <p:ext uri="{BB962C8B-B14F-4D97-AF65-F5344CB8AC3E}">
        <p14:creationId xmlns:p14="http://schemas.microsoft.com/office/powerpoint/2010/main" val="3718650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63"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2463" fill="hold"/>
                                        <p:tgtEl>
                                          <p:spTgt spid="21"/>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up)">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up)">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up)">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up)">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up)">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up)">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up)">
                                      <p:cBhvr>
                                        <p:cTn id="69" dur="5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wipe(up)">
                                      <p:cBhvr>
                                        <p:cTn id="74" dur="500"/>
                                        <p:tgtEl>
                                          <p:spTgt spid="17"/>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wipe(up)">
                                      <p:cBhvr>
                                        <p:cTn id="79" dur="500"/>
                                        <p:tgtEl>
                                          <p:spTgt spid="18"/>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wipe(up)">
                                      <p:cBhvr>
                                        <p:cTn id="84" dur="500"/>
                                        <p:tgtEl>
                                          <p:spTgt spid="20"/>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wipe(up)">
                                      <p:cBhvr>
                                        <p:cTn id="89" dur="500"/>
                                        <p:tgtEl>
                                          <p:spTgt spid="23"/>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nodeType="click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wipe(up)">
                                      <p:cBhvr>
                                        <p:cTn id="94" dur="500"/>
                                        <p:tgtEl>
                                          <p:spTgt spid="24"/>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wipe(up)">
                                      <p:cBhvr>
                                        <p:cTn id="99" dur="500"/>
                                        <p:tgtEl>
                                          <p:spTgt spid="25"/>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30"/>
                                        </p:tgtEl>
                                        <p:attrNameLst>
                                          <p:attrName>style.visibility</p:attrName>
                                        </p:attrNameLst>
                                      </p:cBhvr>
                                      <p:to>
                                        <p:strVal val="visible"/>
                                      </p:to>
                                    </p:set>
                                    <p:animEffect transition="in" filter="wipe(up)">
                                      <p:cBhvr>
                                        <p:cTn id="104" dur="500"/>
                                        <p:tgtEl>
                                          <p:spTgt spid="30"/>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nodeType="clickEffect">
                                  <p:stCondLst>
                                    <p:cond delay="0"/>
                                  </p:stCondLst>
                                  <p:childTnLst>
                                    <p:set>
                                      <p:cBhvr>
                                        <p:cTn id="108" dur="1" fill="hold">
                                          <p:stCondLst>
                                            <p:cond delay="0"/>
                                          </p:stCondLst>
                                        </p:cTn>
                                        <p:tgtEl>
                                          <p:spTgt spid="26"/>
                                        </p:tgtEl>
                                        <p:attrNameLst>
                                          <p:attrName>style.visibility</p:attrName>
                                        </p:attrNameLst>
                                      </p:cBhvr>
                                      <p:to>
                                        <p:strVal val="visible"/>
                                      </p:to>
                                    </p:set>
                                    <p:animEffect transition="in" filter="wipe(up)">
                                      <p:cBhvr>
                                        <p:cTn id="109" dur="500"/>
                                        <p:tgtEl>
                                          <p:spTgt spid="26"/>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nodeType="clickEffect">
                                  <p:stCondLst>
                                    <p:cond delay="0"/>
                                  </p:stCondLst>
                                  <p:childTnLst>
                                    <p:set>
                                      <p:cBhvr>
                                        <p:cTn id="113" dur="1" fill="hold">
                                          <p:stCondLst>
                                            <p:cond delay="0"/>
                                          </p:stCondLst>
                                        </p:cTn>
                                        <p:tgtEl>
                                          <p:spTgt spid="27"/>
                                        </p:tgtEl>
                                        <p:attrNameLst>
                                          <p:attrName>style.visibility</p:attrName>
                                        </p:attrNameLst>
                                      </p:cBhvr>
                                      <p:to>
                                        <p:strVal val="visible"/>
                                      </p:to>
                                    </p:set>
                                    <p:animEffect transition="in" filter="wipe(up)">
                                      <p:cBhvr>
                                        <p:cTn id="114" dur="500"/>
                                        <p:tgtEl>
                                          <p:spTgt spid="27"/>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nodeType="clickEffect">
                                  <p:stCondLst>
                                    <p:cond delay="0"/>
                                  </p:stCondLst>
                                  <p:childTnLst>
                                    <p:set>
                                      <p:cBhvr>
                                        <p:cTn id="118" dur="1" fill="hold">
                                          <p:stCondLst>
                                            <p:cond delay="0"/>
                                          </p:stCondLst>
                                        </p:cTn>
                                        <p:tgtEl>
                                          <p:spTgt spid="38"/>
                                        </p:tgtEl>
                                        <p:attrNameLst>
                                          <p:attrName>style.visibility</p:attrName>
                                        </p:attrNameLst>
                                      </p:cBhvr>
                                      <p:to>
                                        <p:strVal val="visible"/>
                                      </p:to>
                                    </p:set>
                                    <p:animEffect transition="in" filter="wipe(up)">
                                      <p:cBhvr>
                                        <p:cTn id="119" dur="500"/>
                                        <p:tgtEl>
                                          <p:spTgt spid="38"/>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1" fill="hold" nodeType="clickEffect">
                                  <p:stCondLst>
                                    <p:cond delay="0"/>
                                  </p:stCondLst>
                                  <p:childTnLst>
                                    <p:set>
                                      <p:cBhvr>
                                        <p:cTn id="123" dur="1" fill="hold">
                                          <p:stCondLst>
                                            <p:cond delay="0"/>
                                          </p:stCondLst>
                                        </p:cTn>
                                        <p:tgtEl>
                                          <p:spTgt spid="39"/>
                                        </p:tgtEl>
                                        <p:attrNameLst>
                                          <p:attrName>style.visibility</p:attrName>
                                        </p:attrNameLst>
                                      </p:cBhvr>
                                      <p:to>
                                        <p:strVal val="visible"/>
                                      </p:to>
                                    </p:set>
                                    <p:animEffect transition="in" filter="wipe(up)">
                                      <p:cBhvr>
                                        <p:cTn id="12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5" fill="hold" display="0">
                  <p:stCondLst>
                    <p:cond delay="indefinite"/>
                  </p:stCondLst>
                  <p:endCondLst>
                    <p:cond evt="onStopAudio" delay="0">
                      <p:tgtEl>
                        <p:sldTgt/>
                      </p:tgtEl>
                    </p:cond>
                    <p:cond evt="onNext" delay="0">
                      <p:tgtEl>
                        <p:sldTgt/>
                      </p:tgtEl>
                    </p:cond>
                  </p:endCondLst>
                </p:cTn>
                <p:tgtEl>
                  <p:spTgt spid="33"/>
                </p:tgtEl>
              </p:cMediaNode>
            </p:audio>
            <p:audio>
              <p:cMediaNode vol="80000">
                <p:cTn id="126" fill="hold" display="0">
                  <p:stCondLst>
                    <p:cond delay="indefinite"/>
                  </p:stCondLst>
                  <p:endCondLst>
                    <p:cond evt="onStopAudio" delay="0">
                      <p:tgtEl>
                        <p:sldTgt/>
                      </p:tgtEl>
                    </p:cond>
                  </p:endCondLst>
                </p:cTn>
                <p:tgtEl>
                  <p:spTgt spid="21"/>
                </p:tgtEl>
              </p:cMediaNode>
            </p:audio>
            <p:audio>
              <p:cMediaNode vol="80000">
                <p:cTn id="127" fill="hold" display="0">
                  <p:stCondLst>
                    <p:cond delay="indefinite"/>
                  </p:stCondLst>
                  <p:endCondLst>
                    <p:cond evt="onStopAudio" delay="0">
                      <p:tgtEl>
                        <p:sldTgt/>
                      </p:tgtEl>
                    </p:cond>
                    <p:cond evt="onNext" delay="0">
                      <p:tgtEl>
                        <p:sldTgt/>
                      </p:tgtEl>
                    </p:cond>
                  </p:endCondLst>
                </p:cTn>
                <p:tgtEl>
                  <p:spTgt spid="31"/>
                </p:tgtEl>
              </p:cMediaNode>
            </p:audio>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2E754-2A77-2F41-5116-DD89B5631FC5}"/>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648F03B-C962-3D60-4677-0FF25B9F9A28}"/>
              </a:ext>
            </a:extLst>
          </p:cNvPr>
          <p:cNvSpPr txBox="1"/>
          <p:nvPr/>
        </p:nvSpPr>
        <p:spPr>
          <a:xfrm>
            <a:off x="446847" y="2037213"/>
            <a:ext cx="8440806" cy="923330"/>
          </a:xfrm>
          <a:prstGeom prst="rect">
            <a:avLst/>
          </a:prstGeom>
          <a:noFill/>
        </p:spPr>
        <p:txBody>
          <a:bodyPr wrap="square" rtlCol="0">
            <a:spAutoFit/>
          </a:bodyPr>
          <a:lstStyle/>
          <a:p>
            <a:pPr algn="ctr"/>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構造を確認しましょう。</a:t>
            </a:r>
          </a:p>
        </p:txBody>
      </p:sp>
      <p:sp>
        <p:nvSpPr>
          <p:cNvPr id="3" name="正方形/長方形 2">
            <a:extLst>
              <a:ext uri="{FF2B5EF4-FFF2-40B4-BE49-F238E27FC236}">
                <a16:creationId xmlns:a16="http://schemas.microsoft.com/office/drawing/2014/main" id="{3DD9FE13-4172-2969-BAB2-3609D3A1F728}"/>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02498486"/>
      </p:ext>
    </p:extLst>
  </p:cSld>
  <p:clrMapOvr>
    <a:masterClrMapping/>
  </p:clrMapOvr>
  <p:transition spd="slow">
    <p:push dir="u"/>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248D3-2994-BFF2-EA6C-E080242E83B6}"/>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FF1160B7-9F34-BDBD-7CC8-C1163233822A}"/>
              </a:ext>
            </a:extLst>
          </p:cNvPr>
          <p:cNvPicPr>
            <a:picLocks noChangeAspect="1"/>
          </p:cNvPicPr>
          <p:nvPr/>
        </p:nvPicPr>
        <p:blipFill>
          <a:blip r:embed="rId2"/>
          <a:srcRect b="90783"/>
          <a:stretch/>
        </p:blipFill>
        <p:spPr>
          <a:xfrm>
            <a:off x="292216" y="1022216"/>
            <a:ext cx="8596800" cy="836684"/>
          </a:xfrm>
          <a:prstGeom prst="rect">
            <a:avLst/>
          </a:prstGeom>
        </p:spPr>
      </p:pic>
      <p:sp>
        <p:nvSpPr>
          <p:cNvPr id="15" name="正方形/長方形 14">
            <a:extLst>
              <a:ext uri="{FF2B5EF4-FFF2-40B4-BE49-F238E27FC236}">
                <a16:creationId xmlns:a16="http://schemas.microsoft.com/office/drawing/2014/main" id="{222BBDD5-8708-F83C-0371-03771307D391}"/>
              </a:ext>
            </a:extLst>
          </p:cNvPr>
          <p:cNvSpPr/>
          <p:nvPr/>
        </p:nvSpPr>
        <p:spPr>
          <a:xfrm>
            <a:off x="0" y="2483788"/>
            <a:ext cx="9144000" cy="435844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D671A7F-E91C-7EAB-0F10-7615425D4378}"/>
              </a:ext>
            </a:extLst>
          </p:cNvPr>
          <p:cNvSpPr txBox="1"/>
          <p:nvPr/>
        </p:nvSpPr>
        <p:spPr>
          <a:xfrm>
            <a:off x="537493" y="2732438"/>
            <a:ext cx="8069014" cy="1015663"/>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am</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Yuka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3BBE59C6-9BC9-2A78-CF43-FA443CF3AEB8}"/>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B2D8B026-A105-31AD-3D56-65363503DBD0}"/>
              </a:ext>
            </a:extLst>
          </p:cNvPr>
          <p:cNvSpPr txBox="1"/>
          <p:nvPr/>
        </p:nvSpPr>
        <p:spPr>
          <a:xfrm>
            <a:off x="537494" y="1858900"/>
            <a:ext cx="16088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私はユカです。</a:t>
            </a:r>
          </a:p>
        </p:txBody>
      </p:sp>
    </p:spTree>
    <p:extLst>
      <p:ext uri="{BB962C8B-B14F-4D97-AF65-F5344CB8AC3E}">
        <p14:creationId xmlns:p14="http://schemas.microsoft.com/office/powerpoint/2010/main" val="82824606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CDD19-9282-46BF-0349-0E134A84F58B}"/>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AEF1BEB3-379F-CAC1-B0B1-B953F0E00B62}"/>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252B7701-5B41-F7CA-0591-C673F7667970}"/>
              </a:ext>
            </a:extLst>
          </p:cNvPr>
          <p:cNvSpPr txBox="1"/>
          <p:nvPr/>
        </p:nvSpPr>
        <p:spPr>
          <a:xfrm>
            <a:off x="1904995" y="2409490"/>
            <a:ext cx="5334010" cy="2039020"/>
          </a:xfrm>
          <a:prstGeom prst="rect">
            <a:avLst/>
          </a:prstGeom>
          <a:noFill/>
        </p:spPr>
        <p:txBody>
          <a:bodyPr wrap="square" rtlCol="0">
            <a:spAutoFit/>
          </a:bodyPr>
          <a:lstStyle/>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D--</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rgbClr val="00B0F0"/>
                </a:solidFill>
                <a:latin typeface="メイリオ" panose="020B0604030504040204" pitchFamily="50" charset="-128"/>
                <a:ea typeface="メイリオ" panose="020B0604030504040204" pitchFamily="50" charset="-128"/>
              </a:rPr>
              <a:t>you</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g---</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Riko</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a racket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Did you give Riko  a racket">
            <a:hlinkClick r:id="" action="ppaction://media"/>
            <a:extLst>
              <a:ext uri="{FF2B5EF4-FFF2-40B4-BE49-F238E27FC236}">
                <a16:creationId xmlns:a16="http://schemas.microsoft.com/office/drawing/2014/main" id="{854C889B-9974-21EB-41F8-38F6223947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72688" y="909638"/>
            <a:ext cx="406400" cy="406400"/>
          </a:xfrm>
          <a:prstGeom prst="rect">
            <a:avLst/>
          </a:prstGeom>
        </p:spPr>
      </p:pic>
    </p:spTree>
    <p:extLst>
      <p:ext uri="{BB962C8B-B14F-4D97-AF65-F5344CB8AC3E}">
        <p14:creationId xmlns:p14="http://schemas.microsoft.com/office/powerpoint/2010/main" val="167004269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995B0-F913-7FA4-AD78-8A9ACD67C849}"/>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979DEEE7-5354-667E-1FD3-AF9502EA6072}"/>
              </a:ext>
            </a:extLst>
          </p:cNvPr>
          <p:cNvPicPr>
            <a:picLocks noChangeAspect="1"/>
          </p:cNvPicPr>
          <p:nvPr/>
        </p:nvPicPr>
        <p:blipFill>
          <a:blip r:embed="rId2"/>
          <a:srcRect t="11713" b="79753"/>
          <a:stretch/>
        </p:blipFill>
        <p:spPr>
          <a:xfrm>
            <a:off x="292216" y="1022216"/>
            <a:ext cx="8596800" cy="774700"/>
          </a:xfrm>
          <a:prstGeom prst="rect">
            <a:avLst/>
          </a:prstGeom>
        </p:spPr>
      </p:pic>
      <p:sp>
        <p:nvSpPr>
          <p:cNvPr id="15" name="正方形/長方形 14">
            <a:extLst>
              <a:ext uri="{FF2B5EF4-FFF2-40B4-BE49-F238E27FC236}">
                <a16:creationId xmlns:a16="http://schemas.microsoft.com/office/drawing/2014/main" id="{67E9546B-5F9B-B77A-553F-912086E9610F}"/>
              </a:ext>
            </a:extLst>
          </p:cNvPr>
          <p:cNvSpPr/>
          <p:nvPr/>
        </p:nvSpPr>
        <p:spPr>
          <a:xfrm>
            <a:off x="0" y="2483788"/>
            <a:ext cx="9144000" cy="435844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30BC383A-22D6-E034-8B67-B934D439A1D9}"/>
              </a:ext>
            </a:extLst>
          </p:cNvPr>
          <p:cNvSpPr txBox="1"/>
          <p:nvPr/>
        </p:nvSpPr>
        <p:spPr>
          <a:xfrm>
            <a:off x="537493" y="2732438"/>
            <a:ext cx="8069014" cy="3477875"/>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この文は</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つの節で構成され、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and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によって結ばれています。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第</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1</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の節は、</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My uncle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lives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in Kagoshima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「鹿児島に」という意味をもち、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lives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の場所を説明しています。　</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第</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の節は、</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grows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bananas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　</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7D27D571-027B-7C83-934E-18D16DAC1324}"/>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8C2C849A-3B3B-DFAC-60E8-F276A95A0087}"/>
              </a:ext>
            </a:extLst>
          </p:cNvPr>
          <p:cNvSpPr txBox="1"/>
          <p:nvPr/>
        </p:nvSpPr>
        <p:spPr>
          <a:xfrm>
            <a:off x="537494" y="1858900"/>
            <a:ext cx="62316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私のおじさんは鹿児島に住んでいて、バナナを栽培しています。</a:t>
            </a:r>
          </a:p>
        </p:txBody>
      </p:sp>
    </p:spTree>
    <p:extLst>
      <p:ext uri="{BB962C8B-B14F-4D97-AF65-F5344CB8AC3E}">
        <p14:creationId xmlns:p14="http://schemas.microsoft.com/office/powerpoint/2010/main" val="2323169988"/>
      </p:ext>
    </p:extLst>
  </p:cSld>
  <p:clrMapOvr>
    <a:masterClrMapping/>
  </p:clrMapOvr>
  <p:transition spd="slow">
    <p:push dir="u"/>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C4AD0-660B-B323-F38A-070DCF4830A8}"/>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77C12460-F931-C359-1F41-1B45EAF623A0}"/>
              </a:ext>
            </a:extLst>
          </p:cNvPr>
          <p:cNvPicPr>
            <a:picLocks noChangeAspect="1"/>
          </p:cNvPicPr>
          <p:nvPr/>
        </p:nvPicPr>
        <p:blipFill>
          <a:blip r:embed="rId2"/>
          <a:srcRect t="23394" b="60593"/>
          <a:stretch/>
        </p:blipFill>
        <p:spPr>
          <a:xfrm>
            <a:off x="292216" y="726079"/>
            <a:ext cx="8596800" cy="1453709"/>
          </a:xfrm>
          <a:prstGeom prst="rect">
            <a:avLst/>
          </a:prstGeom>
        </p:spPr>
      </p:pic>
      <p:sp>
        <p:nvSpPr>
          <p:cNvPr id="15" name="正方形/長方形 14">
            <a:extLst>
              <a:ext uri="{FF2B5EF4-FFF2-40B4-BE49-F238E27FC236}">
                <a16:creationId xmlns:a16="http://schemas.microsoft.com/office/drawing/2014/main" id="{35464D4C-B827-8BEA-698D-4018E667AEE5}"/>
              </a:ext>
            </a:extLst>
          </p:cNvPr>
          <p:cNvSpPr/>
          <p:nvPr/>
        </p:nvSpPr>
        <p:spPr>
          <a:xfrm>
            <a:off x="0" y="3027719"/>
            <a:ext cx="9144000" cy="404142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9C40FF82-A960-1D79-4BE8-3D1EA77FB8F4}"/>
              </a:ext>
            </a:extLst>
          </p:cNvPr>
          <p:cNvSpPr txBox="1"/>
          <p:nvPr/>
        </p:nvSpPr>
        <p:spPr>
          <a:xfrm>
            <a:off x="537493" y="3276369"/>
            <a:ext cx="8069014" cy="2554545"/>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この文は</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つの節で構成され、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and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によって結ばれています。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第</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1</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の節は、</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visited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him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this summer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「この夏に」という意味をもち、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visited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の時間を説明しています。　</a:t>
            </a:r>
          </a:p>
        </p:txBody>
      </p:sp>
      <p:pic>
        <p:nvPicPr>
          <p:cNvPr id="17" name="図 16">
            <a:extLst>
              <a:ext uri="{FF2B5EF4-FFF2-40B4-BE49-F238E27FC236}">
                <a16:creationId xmlns:a16="http://schemas.microsoft.com/office/drawing/2014/main" id="{909EE799-4EF2-903B-2DD3-B4E6777BC7A7}"/>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F36A3DDB-7A3A-0870-7DF4-7FB605610793}"/>
              </a:ext>
            </a:extLst>
          </p:cNvPr>
          <p:cNvSpPr txBox="1"/>
          <p:nvPr/>
        </p:nvSpPr>
        <p:spPr>
          <a:xfrm>
            <a:off x="537494" y="2280588"/>
            <a:ext cx="8225506" cy="646331"/>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今年の夏に私はおじさんを訪ねて、おじさんは私にバナナについてのたくさんのことを教えてくれました。</a:t>
            </a:r>
          </a:p>
        </p:txBody>
      </p:sp>
    </p:spTree>
    <p:extLst>
      <p:ext uri="{BB962C8B-B14F-4D97-AF65-F5344CB8AC3E}">
        <p14:creationId xmlns:p14="http://schemas.microsoft.com/office/powerpoint/2010/main" val="1882926864"/>
      </p:ext>
    </p:extLst>
  </p:cSld>
  <p:clrMapOvr>
    <a:masterClrMapping/>
  </p:clrMapOvr>
  <p:transition spd="slow">
    <p:push dir="u"/>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23EDB-818D-0E33-E39B-86E60E9A4D8F}"/>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6BC677B5-C2B9-2032-F43B-3A09AEFA93CD}"/>
              </a:ext>
            </a:extLst>
          </p:cNvPr>
          <p:cNvPicPr>
            <a:picLocks noChangeAspect="1"/>
          </p:cNvPicPr>
          <p:nvPr/>
        </p:nvPicPr>
        <p:blipFill>
          <a:blip r:embed="rId2"/>
          <a:srcRect t="23394" b="60593"/>
          <a:stretch/>
        </p:blipFill>
        <p:spPr>
          <a:xfrm>
            <a:off x="292216" y="726079"/>
            <a:ext cx="8596800" cy="1453709"/>
          </a:xfrm>
          <a:prstGeom prst="rect">
            <a:avLst/>
          </a:prstGeom>
        </p:spPr>
      </p:pic>
      <p:sp>
        <p:nvSpPr>
          <p:cNvPr id="15" name="正方形/長方形 14">
            <a:extLst>
              <a:ext uri="{FF2B5EF4-FFF2-40B4-BE49-F238E27FC236}">
                <a16:creationId xmlns:a16="http://schemas.microsoft.com/office/drawing/2014/main" id="{3745D9E9-692E-88C2-1387-516ABF6D0214}"/>
              </a:ext>
            </a:extLst>
          </p:cNvPr>
          <p:cNvSpPr/>
          <p:nvPr/>
        </p:nvSpPr>
        <p:spPr>
          <a:xfrm>
            <a:off x="0" y="3027719"/>
            <a:ext cx="9144000" cy="404142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250F8E79-37AF-36FD-3B09-F9533610B54C}"/>
              </a:ext>
            </a:extLst>
          </p:cNvPr>
          <p:cNvSpPr txBox="1"/>
          <p:nvPr/>
        </p:nvSpPr>
        <p:spPr>
          <a:xfrm>
            <a:off x="537493" y="3276369"/>
            <a:ext cx="8069014" cy="3170099"/>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第</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の節は、</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taught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taught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のあとに、</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種類の</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（目的語）が続いています。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 「教えられた相手：誰（間接</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）」を示しています。</a:t>
            </a: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 lot of things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は「教えられた内容：何（直接</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）」を示しています。</a:t>
            </a: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about bananas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「バナナについて」という意味をもち、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 lot of things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を説明しています。</a:t>
            </a:r>
          </a:p>
        </p:txBody>
      </p:sp>
      <p:pic>
        <p:nvPicPr>
          <p:cNvPr id="17" name="図 16">
            <a:extLst>
              <a:ext uri="{FF2B5EF4-FFF2-40B4-BE49-F238E27FC236}">
                <a16:creationId xmlns:a16="http://schemas.microsoft.com/office/drawing/2014/main" id="{60F687A2-B162-F705-2995-1CFC60124E65}"/>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9369DCB1-3A57-9108-AB3D-B73F1CA6DBB3}"/>
              </a:ext>
            </a:extLst>
          </p:cNvPr>
          <p:cNvSpPr txBox="1"/>
          <p:nvPr/>
        </p:nvSpPr>
        <p:spPr>
          <a:xfrm>
            <a:off x="537494" y="2280588"/>
            <a:ext cx="8225506" cy="646331"/>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今年の夏に私はおじさんを訪ねて、おじさんは私にバナナについてのたくさんのことを教えてくれました。</a:t>
            </a:r>
          </a:p>
        </p:txBody>
      </p:sp>
    </p:spTree>
    <p:extLst>
      <p:ext uri="{BB962C8B-B14F-4D97-AF65-F5344CB8AC3E}">
        <p14:creationId xmlns:p14="http://schemas.microsoft.com/office/powerpoint/2010/main" val="3036405959"/>
      </p:ext>
    </p:extLst>
  </p:cSld>
  <p:clrMapOvr>
    <a:masterClrMapping/>
  </p:clrMapOvr>
  <p:transition spd="med">
    <p:pull/>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7A2D1-B592-C24F-84F7-C2654CB847D4}"/>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93ED7885-29B9-BE90-1F33-8BA0C8B7A8E4}"/>
              </a:ext>
            </a:extLst>
          </p:cNvPr>
          <p:cNvPicPr>
            <a:picLocks noChangeAspect="1"/>
          </p:cNvPicPr>
          <p:nvPr/>
        </p:nvPicPr>
        <p:blipFill>
          <a:blip r:embed="rId2"/>
          <a:srcRect t="45482" b="47120"/>
          <a:stretch/>
        </p:blipFill>
        <p:spPr>
          <a:xfrm>
            <a:off x="292216" y="860528"/>
            <a:ext cx="8596800" cy="671583"/>
          </a:xfrm>
          <a:prstGeom prst="rect">
            <a:avLst/>
          </a:prstGeom>
        </p:spPr>
      </p:pic>
      <p:sp>
        <p:nvSpPr>
          <p:cNvPr id="15" name="正方形/長方形 14">
            <a:extLst>
              <a:ext uri="{FF2B5EF4-FFF2-40B4-BE49-F238E27FC236}">
                <a16:creationId xmlns:a16="http://schemas.microsoft.com/office/drawing/2014/main" id="{89F27D03-FC08-3A7D-7230-9C4C4C46610E}"/>
              </a:ext>
            </a:extLst>
          </p:cNvPr>
          <p:cNvSpPr/>
          <p:nvPr/>
        </p:nvSpPr>
        <p:spPr>
          <a:xfrm>
            <a:off x="0" y="2231644"/>
            <a:ext cx="9144000" cy="4626355"/>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823B621B-4022-BB11-2842-D4ECE5ED2478}"/>
              </a:ext>
            </a:extLst>
          </p:cNvPr>
          <p:cNvSpPr txBox="1"/>
          <p:nvPr/>
        </p:nvSpPr>
        <p:spPr>
          <a:xfrm>
            <a:off x="537493" y="2277220"/>
            <a:ext cx="8069014" cy="4401205"/>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buy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buy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のあとに、</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種類の</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（目的語）が続いています。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my family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 「買う相手：誰（間接</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）」を示しています。</a:t>
            </a: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bananas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は「買うもの：何（直接</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）」を示しています。</a:t>
            </a: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often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は副詞です。「よく（しばしば）」という意味をもち、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buy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の頻度を説明しています。</a:t>
            </a: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 supermarket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「スーパーマーケットで」という意味をもち、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buy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の場所を説明しています。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8F77EC99-4448-D7BE-2A25-8F6FEFDD475D}"/>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A752B529-E60C-DE2B-FCFC-4F64B30CAFE8}"/>
              </a:ext>
            </a:extLst>
          </p:cNvPr>
          <p:cNvSpPr txBox="1"/>
          <p:nvPr/>
        </p:nvSpPr>
        <p:spPr>
          <a:xfrm>
            <a:off x="537494" y="1697212"/>
            <a:ext cx="62697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私はスーパーマーケットでよく自分の家族にバナナを買います。</a:t>
            </a:r>
          </a:p>
        </p:txBody>
      </p:sp>
    </p:spTree>
    <p:extLst>
      <p:ext uri="{BB962C8B-B14F-4D97-AF65-F5344CB8AC3E}">
        <p14:creationId xmlns:p14="http://schemas.microsoft.com/office/powerpoint/2010/main" val="3253335549"/>
      </p:ext>
    </p:extLst>
  </p:cSld>
  <p:clrMapOvr>
    <a:masterClrMapping/>
  </p:clrMapOvr>
  <p:transition spd="slow">
    <p:push dir="u"/>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63C50-6D65-9D6D-0745-C5A89449429B}"/>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61826F0C-2A04-8BF9-C628-B714B52D5F91}"/>
              </a:ext>
            </a:extLst>
          </p:cNvPr>
          <p:cNvPicPr>
            <a:picLocks noChangeAspect="1"/>
          </p:cNvPicPr>
          <p:nvPr/>
        </p:nvPicPr>
        <p:blipFill>
          <a:blip r:embed="rId2"/>
          <a:srcRect t="56191" b="34592"/>
          <a:stretch/>
        </p:blipFill>
        <p:spPr>
          <a:xfrm>
            <a:off x="292216" y="1022217"/>
            <a:ext cx="8596800" cy="836684"/>
          </a:xfrm>
          <a:prstGeom prst="rect">
            <a:avLst/>
          </a:prstGeom>
        </p:spPr>
      </p:pic>
      <p:sp>
        <p:nvSpPr>
          <p:cNvPr id="15" name="正方形/長方形 14">
            <a:extLst>
              <a:ext uri="{FF2B5EF4-FFF2-40B4-BE49-F238E27FC236}">
                <a16:creationId xmlns:a16="http://schemas.microsoft.com/office/drawing/2014/main" id="{99AA2629-DDD9-8784-8223-285FC6CC1F0C}"/>
              </a:ext>
            </a:extLst>
          </p:cNvPr>
          <p:cNvSpPr/>
          <p:nvPr/>
        </p:nvSpPr>
        <p:spPr>
          <a:xfrm>
            <a:off x="0" y="2483788"/>
            <a:ext cx="9144000" cy="435844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0D1AF5DE-157D-83D7-14D2-C2533E30158F}"/>
              </a:ext>
            </a:extLst>
          </p:cNvPr>
          <p:cNvSpPr txBox="1"/>
          <p:nvPr/>
        </p:nvSpPr>
        <p:spPr>
          <a:xfrm>
            <a:off x="537493" y="2732438"/>
            <a:ext cx="8069014" cy="3170099"/>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find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some brown spots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　</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on the banana peel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「バナナの皮の上に」という意味をもち、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find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の場所を説明しています。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 few days later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「数日後に」という意味をもち、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find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の時間を説明しています。</a:t>
            </a:r>
          </a:p>
        </p:txBody>
      </p:sp>
      <p:pic>
        <p:nvPicPr>
          <p:cNvPr id="17" name="図 16">
            <a:extLst>
              <a:ext uri="{FF2B5EF4-FFF2-40B4-BE49-F238E27FC236}">
                <a16:creationId xmlns:a16="http://schemas.microsoft.com/office/drawing/2014/main" id="{68F1129D-40BB-6982-A9A9-C41E4F6F3E44}"/>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80959D3F-740A-57D7-7B57-8768F78FBCA0}"/>
              </a:ext>
            </a:extLst>
          </p:cNvPr>
          <p:cNvSpPr txBox="1"/>
          <p:nvPr/>
        </p:nvSpPr>
        <p:spPr>
          <a:xfrm>
            <a:off x="537494" y="1858900"/>
            <a:ext cx="70317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数日後、私たちはバナナの皮にいくつかの茶色いはん点を見つけます。</a:t>
            </a:r>
          </a:p>
        </p:txBody>
      </p:sp>
    </p:spTree>
    <p:extLst>
      <p:ext uri="{BB962C8B-B14F-4D97-AF65-F5344CB8AC3E}">
        <p14:creationId xmlns:p14="http://schemas.microsoft.com/office/powerpoint/2010/main" val="217781313"/>
      </p:ext>
    </p:extLst>
  </p:cSld>
  <p:clrMapOvr>
    <a:masterClrMapping/>
  </p:clrMapOvr>
  <p:transition spd="slow">
    <p:push dir="u"/>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DF158-D0F6-E533-F511-BFDCFA4E0080}"/>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ED44CF68-C96A-59D9-1D45-7E5B87E6CB91}"/>
              </a:ext>
            </a:extLst>
          </p:cNvPr>
          <p:cNvPicPr>
            <a:picLocks noChangeAspect="1"/>
          </p:cNvPicPr>
          <p:nvPr/>
        </p:nvPicPr>
        <p:blipFill>
          <a:blip r:embed="rId2"/>
          <a:srcRect t="66120" b="23894"/>
          <a:stretch/>
        </p:blipFill>
        <p:spPr>
          <a:xfrm>
            <a:off x="292216" y="863361"/>
            <a:ext cx="8596800" cy="906521"/>
          </a:xfrm>
          <a:prstGeom prst="rect">
            <a:avLst/>
          </a:prstGeom>
        </p:spPr>
      </p:pic>
      <p:sp>
        <p:nvSpPr>
          <p:cNvPr id="15" name="正方形/長方形 14">
            <a:extLst>
              <a:ext uri="{FF2B5EF4-FFF2-40B4-BE49-F238E27FC236}">
                <a16:creationId xmlns:a16="http://schemas.microsoft.com/office/drawing/2014/main" id="{98110591-C39E-9239-E0C9-F51172505E91}"/>
              </a:ext>
            </a:extLst>
          </p:cNvPr>
          <p:cNvSpPr/>
          <p:nvPr/>
        </p:nvSpPr>
        <p:spPr>
          <a:xfrm>
            <a:off x="0" y="2483788"/>
            <a:ext cx="9144000" cy="435844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7DD0BCAC-C9AC-B83B-B20A-DA307B8165B3}"/>
              </a:ext>
            </a:extLst>
          </p:cNvPr>
          <p:cNvSpPr txBox="1"/>
          <p:nvPr/>
        </p:nvSpPr>
        <p:spPr>
          <a:xfrm>
            <a:off x="537493" y="2732438"/>
            <a:ext cx="8069014" cy="1631216"/>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call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them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sugar spots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them = sugar spots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の関係です。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sugar spots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them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の名称を説明する補語になっています。</a:t>
            </a:r>
          </a:p>
        </p:txBody>
      </p:sp>
      <p:pic>
        <p:nvPicPr>
          <p:cNvPr id="17" name="図 16">
            <a:extLst>
              <a:ext uri="{FF2B5EF4-FFF2-40B4-BE49-F238E27FC236}">
                <a16:creationId xmlns:a16="http://schemas.microsoft.com/office/drawing/2014/main" id="{BCED6361-66EB-2918-40D0-6B3794810D93}"/>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C56F9587-1D90-066C-D48A-A3B2FF6975F5}"/>
              </a:ext>
            </a:extLst>
          </p:cNvPr>
          <p:cNvSpPr txBox="1"/>
          <p:nvPr/>
        </p:nvSpPr>
        <p:spPr>
          <a:xfrm>
            <a:off x="537494" y="1858900"/>
            <a:ext cx="44536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人々はそれらをシュガースポットと呼びます。</a:t>
            </a:r>
          </a:p>
        </p:txBody>
      </p:sp>
    </p:spTree>
    <p:extLst>
      <p:ext uri="{BB962C8B-B14F-4D97-AF65-F5344CB8AC3E}">
        <p14:creationId xmlns:p14="http://schemas.microsoft.com/office/powerpoint/2010/main" val="34710556"/>
      </p:ext>
    </p:extLst>
  </p:cSld>
  <p:clrMapOvr>
    <a:masterClrMapping/>
  </p:clrMapOvr>
  <p:transition spd="slow">
    <p:push dir="u"/>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504D5-0B76-1741-3FE0-A5952DCCE922}"/>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247DE910-9859-B009-E619-10CE28F34695}"/>
              </a:ext>
            </a:extLst>
          </p:cNvPr>
          <p:cNvPicPr>
            <a:picLocks noChangeAspect="1"/>
          </p:cNvPicPr>
          <p:nvPr/>
        </p:nvPicPr>
        <p:blipFill>
          <a:blip r:embed="rId2"/>
          <a:srcRect t="78920" b="10202"/>
          <a:stretch/>
        </p:blipFill>
        <p:spPr>
          <a:xfrm>
            <a:off x="292216" y="773768"/>
            <a:ext cx="8596800" cy="987443"/>
          </a:xfrm>
          <a:prstGeom prst="rect">
            <a:avLst/>
          </a:prstGeom>
        </p:spPr>
      </p:pic>
      <p:sp>
        <p:nvSpPr>
          <p:cNvPr id="15" name="正方形/長方形 14">
            <a:extLst>
              <a:ext uri="{FF2B5EF4-FFF2-40B4-BE49-F238E27FC236}">
                <a16:creationId xmlns:a16="http://schemas.microsoft.com/office/drawing/2014/main" id="{2AA20EDA-23A4-1911-3008-66EDD5C445CD}"/>
              </a:ext>
            </a:extLst>
          </p:cNvPr>
          <p:cNvSpPr/>
          <p:nvPr/>
        </p:nvSpPr>
        <p:spPr>
          <a:xfrm>
            <a:off x="0" y="2351314"/>
            <a:ext cx="9144000" cy="4506686"/>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44B62D6D-878A-5FB4-EA44-7622AD473C99}"/>
              </a:ext>
            </a:extLst>
          </p:cNvPr>
          <p:cNvSpPr txBox="1"/>
          <p:nvPr/>
        </p:nvSpPr>
        <p:spPr>
          <a:xfrm>
            <a:off x="537493" y="2539513"/>
            <a:ext cx="8069014" cy="4093428"/>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spots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show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that the bananas are very sweet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that the bananas are very sweet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主語と動詞をふくむ節（名詞節）です。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bananas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are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sweet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は、名詞節を導く接続詞で「～ということ」という</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意味をもちます。（省略されることも多いです）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very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は副詞です。形容詞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sweet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を強調しています。</a:t>
            </a:r>
          </a:p>
        </p:txBody>
      </p:sp>
      <p:pic>
        <p:nvPicPr>
          <p:cNvPr id="17" name="図 16">
            <a:extLst>
              <a:ext uri="{FF2B5EF4-FFF2-40B4-BE49-F238E27FC236}">
                <a16:creationId xmlns:a16="http://schemas.microsoft.com/office/drawing/2014/main" id="{9B42D8F7-CBDC-7FD0-C3A5-B5CC54E596C0}"/>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0F4665D5-C325-04AE-2CD1-C330AB141AD4}"/>
              </a:ext>
            </a:extLst>
          </p:cNvPr>
          <p:cNvSpPr txBox="1"/>
          <p:nvPr/>
        </p:nvSpPr>
        <p:spPr>
          <a:xfrm>
            <a:off x="537494" y="1786330"/>
            <a:ext cx="65237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そのはん点は、そのバナナがとても甘いということを示しています。</a:t>
            </a:r>
          </a:p>
        </p:txBody>
      </p:sp>
    </p:spTree>
    <p:extLst>
      <p:ext uri="{BB962C8B-B14F-4D97-AF65-F5344CB8AC3E}">
        <p14:creationId xmlns:p14="http://schemas.microsoft.com/office/powerpoint/2010/main" val="3872038005"/>
      </p:ext>
    </p:extLst>
  </p:cSld>
  <p:clrMapOvr>
    <a:masterClrMapping/>
  </p:clrMapOvr>
  <p:transition spd="slow">
    <p:push dir="u"/>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E9779-1044-16F1-D35C-23BF07536E0C}"/>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34B578A3-5828-7E7C-7F5C-3DDE25BDAD64}"/>
              </a:ext>
            </a:extLst>
          </p:cNvPr>
          <p:cNvPicPr>
            <a:picLocks noChangeAspect="1"/>
          </p:cNvPicPr>
          <p:nvPr/>
        </p:nvPicPr>
        <p:blipFill>
          <a:blip r:embed="rId2"/>
          <a:srcRect t="90109" b="-164"/>
          <a:stretch/>
        </p:blipFill>
        <p:spPr>
          <a:xfrm>
            <a:off x="292216" y="722077"/>
            <a:ext cx="8596800" cy="912799"/>
          </a:xfrm>
          <a:prstGeom prst="rect">
            <a:avLst/>
          </a:prstGeom>
        </p:spPr>
      </p:pic>
      <p:sp>
        <p:nvSpPr>
          <p:cNvPr id="15" name="正方形/長方形 14">
            <a:extLst>
              <a:ext uri="{FF2B5EF4-FFF2-40B4-BE49-F238E27FC236}">
                <a16:creationId xmlns:a16="http://schemas.microsoft.com/office/drawing/2014/main" id="{CE814FFD-18F1-62A6-7CAC-1B72B402A151}"/>
              </a:ext>
            </a:extLst>
          </p:cNvPr>
          <p:cNvSpPr/>
          <p:nvPr/>
        </p:nvSpPr>
        <p:spPr>
          <a:xfrm>
            <a:off x="0" y="2171951"/>
            <a:ext cx="9144000" cy="475497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7DA995F-9344-57EA-F523-1ED22A5E9E62}"/>
              </a:ext>
            </a:extLst>
          </p:cNvPr>
          <p:cNvSpPr txBox="1"/>
          <p:nvPr/>
        </p:nvSpPr>
        <p:spPr>
          <a:xfrm>
            <a:off x="537493" y="2188922"/>
            <a:ext cx="8069014" cy="4708981"/>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can say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sugar spots teach us the right time to eat them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sugar spots teach us the right time to eat them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主語と動詞をふくむ節（名詞節）です。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sugar spots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teach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teach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のあとに、</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種類の</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（目的語）が続いています。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us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 「教えられる相手：誰（間接</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）」を示しています。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right time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は「教えられる内容：何（直接</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）」を示しています。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eat them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「それら（バナナ）を食べるための」という意味をもち、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right time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説明しています。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9FAC8064-F17A-3F95-4F11-7F1290028967}"/>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3F37FB3F-D7BE-90C8-70BB-FD5DA80F3FA9}"/>
              </a:ext>
            </a:extLst>
          </p:cNvPr>
          <p:cNvSpPr txBox="1"/>
          <p:nvPr/>
        </p:nvSpPr>
        <p:spPr>
          <a:xfrm>
            <a:off x="419100" y="1689448"/>
            <a:ext cx="8432684"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シュガースポットは私たちにそれらを食べるための適切な時期を教えていると言えます。</a:t>
            </a:r>
          </a:p>
        </p:txBody>
      </p:sp>
    </p:spTree>
    <p:extLst>
      <p:ext uri="{BB962C8B-B14F-4D97-AF65-F5344CB8AC3E}">
        <p14:creationId xmlns:p14="http://schemas.microsoft.com/office/powerpoint/2010/main" val="3408461848"/>
      </p:ext>
    </p:extLst>
  </p:cSld>
  <p:clrMapOvr>
    <a:masterClrMapping/>
  </p:clrMapOvr>
  <p:transition spd="slow">
    <p:push dir="u"/>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AFB38-8D11-360D-BD64-3CC592B4360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DEA442-D1BE-2E5D-BD7C-9E8C12175852}"/>
              </a:ext>
            </a:extLst>
          </p:cNvPr>
          <p:cNvSpPr txBox="1"/>
          <p:nvPr/>
        </p:nvSpPr>
        <p:spPr>
          <a:xfrm>
            <a:off x="446847" y="2037213"/>
            <a:ext cx="8440806" cy="1754326"/>
          </a:xfrm>
          <a:prstGeom prst="rect">
            <a:avLst/>
          </a:prstGeom>
          <a:noFill/>
        </p:spPr>
        <p:txBody>
          <a:bodyPr wrap="square" rtlCol="0">
            <a:spAutoFit/>
          </a:bodyPr>
          <a:lstStyle/>
          <a:p>
            <a:pPr algn="just"/>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語順を意識しながら</a:t>
            </a:r>
            <a:endParaRPr kumimoji="1" lang="en-US" altLang="ja-JP" sz="54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just"/>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音声を聞いてみましょう。</a:t>
            </a:r>
          </a:p>
        </p:txBody>
      </p:sp>
      <p:sp>
        <p:nvSpPr>
          <p:cNvPr id="3" name="正方形/長方形 2">
            <a:extLst>
              <a:ext uri="{FF2B5EF4-FFF2-40B4-BE49-F238E27FC236}">
                <a16:creationId xmlns:a16="http://schemas.microsoft.com/office/drawing/2014/main" id="{4FEEE4E7-8BC6-2A5F-9992-08A49D4A3BD3}"/>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69758443"/>
      </p:ext>
    </p:extLst>
  </p:cSld>
  <p:clrMapOvr>
    <a:masterClrMapping/>
  </p:clrMapOvr>
  <p:transition spd="slow">
    <p:push dir="u"/>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407AF-B6C4-11E3-E5FC-AA672C35101F}"/>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5A468B55-0853-5E17-740D-AD6E364A9D88}"/>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653F7637-E8D3-0A93-97A2-098D11CB6266}"/>
              </a:ext>
            </a:extLst>
          </p:cNvPr>
          <p:cNvPicPr>
            <a:picLocks noChangeAspect="1"/>
          </p:cNvPicPr>
          <p:nvPr/>
        </p:nvPicPr>
        <p:blipFill>
          <a:blip r:embed="rId4"/>
          <a:stretch>
            <a:fillRect/>
          </a:stretch>
        </p:blipFill>
        <p:spPr>
          <a:xfrm>
            <a:off x="1384583" y="63449"/>
            <a:ext cx="6374834" cy="6731103"/>
          </a:xfrm>
          <a:prstGeom prst="rect">
            <a:avLst/>
          </a:prstGeom>
        </p:spPr>
      </p:pic>
      <p:pic>
        <p:nvPicPr>
          <p:cNvPr id="7" name="AS_G3_07_09_reading_str">
            <a:hlinkClick r:id="" action="ppaction://media"/>
            <a:extLst>
              <a:ext uri="{FF2B5EF4-FFF2-40B4-BE49-F238E27FC236}">
                <a16:creationId xmlns:a16="http://schemas.microsoft.com/office/drawing/2014/main" id="{7086CB65-8E3D-7688-0341-3C0502CBFF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69475" y="806450"/>
            <a:ext cx="406400" cy="406400"/>
          </a:xfrm>
          <a:prstGeom prst="rect">
            <a:avLst/>
          </a:prstGeom>
        </p:spPr>
      </p:pic>
    </p:spTree>
    <p:extLst>
      <p:ext uri="{BB962C8B-B14F-4D97-AF65-F5344CB8AC3E}">
        <p14:creationId xmlns:p14="http://schemas.microsoft.com/office/powerpoint/2010/main" val="2602478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CB0AC-05FF-9C11-481D-0E5671C473E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99C7F528-2AD5-2943-63B5-0CB58C4DFC33}"/>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A440E078-E104-79DC-D225-1EEABA870DB5}"/>
              </a:ext>
            </a:extLst>
          </p:cNvPr>
          <p:cNvSpPr txBox="1"/>
          <p:nvPr/>
        </p:nvSpPr>
        <p:spPr>
          <a:xfrm>
            <a:off x="1021073" y="2321004"/>
            <a:ext cx="7101854"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あなたは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あげましたか</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00B050"/>
                </a:solidFill>
                <a:latin typeface="メイリオ" panose="020B0604030504040204" pitchFamily="50" charset="-128"/>
                <a:ea typeface="メイリオ" panose="020B0604030504040204" pitchFamily="50" charset="-128"/>
              </a:rPr>
              <a:t>リコに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00B050"/>
                </a:solidFill>
                <a:latin typeface="メイリオ" panose="020B0604030504040204" pitchFamily="50" charset="-128"/>
                <a:ea typeface="メイリオ" panose="020B0604030504040204" pitchFamily="50" charset="-128"/>
              </a:rPr>
              <a:t>ラケットを</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Did you give Riko  a racket">
            <a:hlinkClick r:id="" action="ppaction://media"/>
            <a:extLst>
              <a:ext uri="{FF2B5EF4-FFF2-40B4-BE49-F238E27FC236}">
                <a16:creationId xmlns:a16="http://schemas.microsoft.com/office/drawing/2014/main" id="{ED5912CC-9349-E0EB-F437-8843B7D9D3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72688" y="909638"/>
            <a:ext cx="406400" cy="406400"/>
          </a:xfrm>
          <a:prstGeom prst="rect">
            <a:avLst/>
          </a:prstGeom>
        </p:spPr>
      </p:pic>
    </p:spTree>
    <p:extLst>
      <p:ext uri="{BB962C8B-B14F-4D97-AF65-F5344CB8AC3E}">
        <p14:creationId xmlns:p14="http://schemas.microsoft.com/office/powerpoint/2010/main" val="21023309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FE0F803-EA1C-4994-ABEC-41170338D70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877437"/>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３ </a:t>
            </a:r>
            <a:r>
              <a:rPr kumimoji="1" lang="en-US" altLang="ja-JP" sz="4400" b="1" dirty="0">
                <a:solidFill>
                  <a:schemeClr val="bg1"/>
                </a:solidFill>
                <a:latin typeface="メイリオ" panose="020B0604030504040204" pitchFamily="50" charset="-128"/>
                <a:ea typeface="メイリオ" panose="020B0604030504040204" pitchFamily="50" charset="-128"/>
              </a:rPr>
              <a:t>Repeating</a:t>
            </a:r>
          </a:p>
          <a:p>
            <a:r>
              <a:rPr kumimoji="1" lang="ja-JP" altLang="en-US" sz="3600" b="1" dirty="0">
                <a:solidFill>
                  <a:schemeClr val="bg1"/>
                </a:solidFill>
                <a:latin typeface="メイリオ" panose="020B0604030504040204" pitchFamily="50" charset="-128"/>
                <a:ea typeface="メイリオ" panose="020B0604030504040204" pitchFamily="50" charset="-128"/>
              </a:rPr>
              <a:t>ネイティブスピーカーに続いて音読する！</a:t>
            </a: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435718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正方形/長方形 95">
            <a:extLst>
              <a:ext uri="{FF2B5EF4-FFF2-40B4-BE49-F238E27FC236}">
                <a16:creationId xmlns:a16="http://schemas.microsoft.com/office/drawing/2014/main" id="{F4E8B40C-C6F4-4572-AC80-9B77C150102E}"/>
              </a:ext>
            </a:extLst>
          </p:cNvPr>
          <p:cNvSpPr/>
          <p:nvPr/>
        </p:nvSpPr>
        <p:spPr>
          <a:xfrm>
            <a:off x="0" y="572522"/>
            <a:ext cx="9144000" cy="62854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E27FF4EF-9AB6-5603-1124-4DE1A8CDC79C}"/>
              </a:ext>
            </a:extLst>
          </p:cNvPr>
          <p:cNvPicPr>
            <a:picLocks noChangeAspect="1"/>
          </p:cNvPicPr>
          <p:nvPr/>
        </p:nvPicPr>
        <p:blipFill>
          <a:blip r:embed="rId4"/>
          <a:stretch>
            <a:fillRect/>
          </a:stretch>
        </p:blipFill>
        <p:spPr>
          <a:xfrm>
            <a:off x="1093635" y="682296"/>
            <a:ext cx="6955200" cy="6143888"/>
          </a:xfrm>
          <a:prstGeom prst="rect">
            <a:avLst/>
          </a:prstGeom>
        </p:spPr>
      </p:pic>
      <p:sp>
        <p:nvSpPr>
          <p:cNvPr id="97" name="正方形/長方形 96">
            <a:extLst>
              <a:ext uri="{FF2B5EF4-FFF2-40B4-BE49-F238E27FC236}">
                <a16:creationId xmlns:a16="http://schemas.microsoft.com/office/drawing/2014/main" id="{5814C3A0-B340-49EC-B252-9A29E66FBC30}"/>
              </a:ext>
            </a:extLst>
          </p:cNvPr>
          <p:cNvSpPr/>
          <p:nvPr/>
        </p:nvSpPr>
        <p:spPr>
          <a:xfrm>
            <a:off x="0" y="-1"/>
            <a:ext cx="9144000" cy="58957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1025C19-8E67-A476-46E4-CDA8767EB700}"/>
              </a:ext>
            </a:extLst>
          </p:cNvPr>
          <p:cNvSpPr txBox="1"/>
          <p:nvPr/>
        </p:nvSpPr>
        <p:spPr>
          <a:xfrm>
            <a:off x="302136" y="55428"/>
            <a:ext cx="8716030" cy="461665"/>
          </a:xfrm>
          <a:prstGeom prst="rect">
            <a:avLst/>
          </a:prstGeom>
          <a:noFill/>
          <a:ln>
            <a:noFill/>
          </a:ln>
        </p:spPr>
        <p:txBody>
          <a:bodyPr wrap="square" rtlCol="0">
            <a:spAutoFit/>
          </a:bodyPr>
          <a:lstStyle/>
          <a:p>
            <a:r>
              <a:rPr lang="en-US" altLang="ja-JP" sz="2400" spc="-15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spc="-150" dirty="0">
                <a:solidFill>
                  <a:schemeClr val="bg1"/>
                </a:solidFill>
                <a:effectLst/>
                <a:latin typeface="ＭＳ Ｐゴシック" panose="020B0600070205080204" pitchFamily="50" charset="-128"/>
                <a:ea typeface="ＭＳ Ｐゴシック" panose="020B0600070205080204" pitchFamily="50" charset="-128"/>
              </a:rPr>
              <a:t>４の本文を見ながら、音声の後に続いて、リピートしてみましょう。</a:t>
            </a:r>
            <a:endParaRPr kumimoji="1" lang="ja-JP" altLang="en-US" sz="2400" b="1" spc="-150" dirty="0">
              <a:solidFill>
                <a:schemeClr val="bg1"/>
              </a:solidFill>
              <a:latin typeface="ＭＳ Ｐゴシック" panose="020B0600070205080204" pitchFamily="50" charset="-128"/>
              <a:ea typeface="ＭＳ Ｐゴシック" panose="020B0600070205080204" pitchFamily="50" charset="-128"/>
            </a:endParaRPr>
          </a:p>
        </p:txBody>
      </p:sp>
      <p:pic>
        <p:nvPicPr>
          <p:cNvPr id="6" name="AS_G3_07_10_reading_s3">
            <a:hlinkClick r:id="" action="ppaction://media"/>
            <a:extLst>
              <a:ext uri="{FF2B5EF4-FFF2-40B4-BE49-F238E27FC236}">
                <a16:creationId xmlns:a16="http://schemas.microsoft.com/office/drawing/2014/main" id="{14BD0620-2EBF-CF3F-E637-576E108853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64725" y="1511300"/>
            <a:ext cx="406400" cy="406400"/>
          </a:xfrm>
          <a:prstGeom prst="rect">
            <a:avLst/>
          </a:prstGeom>
        </p:spPr>
      </p:pic>
    </p:spTree>
    <p:extLst>
      <p:ext uri="{BB962C8B-B14F-4D97-AF65-F5344CB8AC3E}">
        <p14:creationId xmlns:p14="http://schemas.microsoft.com/office/powerpoint/2010/main" val="537692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4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6"/>
                </p:tgtEl>
              </p:cMediaNode>
            </p:audio>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451C5C3-0504-D018-10C6-B797A378CE54}"/>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2000548"/>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４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①</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ja-JP" altLang="en-US" sz="4400" dirty="0">
              <a:solidFill>
                <a:schemeClr val="bg1"/>
              </a:solidFill>
              <a:latin typeface="メイリオ" panose="020B0604030504040204" pitchFamily="50" charset="-128"/>
              <a:ea typeface="メイリオ" panose="020B0604030504040204" pitchFamily="50" charset="-128"/>
            </a:endParaRP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758616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F2120E39-9C6D-4F9E-AAD1-B3D9C45B9B15}"/>
              </a:ext>
            </a:extLst>
          </p:cNvPr>
          <p:cNvSpPr txBox="1"/>
          <p:nvPr/>
        </p:nvSpPr>
        <p:spPr>
          <a:xfrm>
            <a:off x="533401" y="854574"/>
            <a:ext cx="4571999" cy="2677656"/>
          </a:xfrm>
          <a:prstGeom prst="rect">
            <a:avLst/>
          </a:prstGeom>
          <a:noFill/>
        </p:spPr>
        <p:txBody>
          <a:bodyPr wrap="square" rtlCol="0">
            <a:spAutoFit/>
          </a:bodyPr>
          <a:lstStyle/>
          <a:p>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自主練</a:t>
            </a:r>
            <a:endParaRPr kumimoji="1" lang="ja-JP" altLang="en-US" sz="6000" b="1" dirty="0">
              <a:solidFill>
                <a:schemeClr val="tx1">
                  <a:lumMod val="85000"/>
                  <a:lumOff val="15000"/>
                </a:schemeClr>
              </a:solidFill>
            </a:endParaRPr>
          </a:p>
          <a:p>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１分間</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121AE6ED-8140-440B-8C13-6D45F6803B50}"/>
              </a:ext>
            </a:extLst>
          </p:cNvPr>
          <p:cNvSpPr txBox="1"/>
          <p:nvPr/>
        </p:nvSpPr>
        <p:spPr>
          <a:xfrm>
            <a:off x="533401" y="4710469"/>
            <a:ext cx="8077200" cy="1323439"/>
          </a:xfrm>
          <a:prstGeom prst="rect">
            <a:avLst/>
          </a:prstGeom>
          <a:solidFill>
            <a:srgbClr val="FFFF00"/>
          </a:solidFill>
        </p:spPr>
        <p:txBody>
          <a:bodyPr wrap="square" rtlCol="0">
            <a:spAutoFit/>
          </a:bodyPr>
          <a:lstStyle/>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スラッシュごとに、</a:t>
            </a:r>
            <a:r>
              <a:rPr kumimoji="1" lang="ja-JP" altLang="en-US" sz="4000" b="1" dirty="0">
                <a:solidFill>
                  <a:srgbClr val="C00000"/>
                </a:solidFill>
                <a:latin typeface="メイリオ" panose="020B0604030504040204" pitchFamily="50" charset="-128"/>
                <a:ea typeface="メイリオ" panose="020B0604030504040204" pitchFamily="50" charset="-128"/>
              </a:rPr>
              <a:t>英語</a:t>
            </a:r>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000" b="1" dirty="0">
                <a:solidFill>
                  <a:srgbClr val="0043C8"/>
                </a:solidFill>
                <a:latin typeface="メイリオ" panose="020B0604030504040204" pitchFamily="50" charset="-128"/>
                <a:ea typeface="メイリオ" panose="020B0604030504040204" pitchFamily="50" charset="-128"/>
              </a:rPr>
              <a:t>日本語</a:t>
            </a:r>
          </a:p>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声に出して覚えましょう</a:t>
            </a:r>
          </a:p>
        </p:txBody>
      </p:sp>
      <p:pic>
        <p:nvPicPr>
          <p:cNvPr id="3" name="グラフィックス 2" descr="ストップウォッチ">
            <a:extLst>
              <a:ext uri="{FF2B5EF4-FFF2-40B4-BE49-F238E27FC236}">
                <a16:creationId xmlns:a16="http://schemas.microsoft.com/office/drawing/2014/main" id="{375A78A2-C117-0FE0-9430-D075102E06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73601" y="507461"/>
            <a:ext cx="4057008" cy="4057008"/>
          </a:xfrm>
          <a:prstGeom prst="rect">
            <a:avLst/>
          </a:prstGeom>
        </p:spPr>
      </p:pic>
      <p:sp>
        <p:nvSpPr>
          <p:cNvPr id="7" name="正方形/長方形 6">
            <a:extLst>
              <a:ext uri="{FF2B5EF4-FFF2-40B4-BE49-F238E27FC236}">
                <a16:creationId xmlns:a16="http://schemas.microsoft.com/office/drawing/2014/main" id="{3558C93E-5D59-34E9-F4FB-C7802ED8F2E7}"/>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23212488"/>
      </p:ext>
    </p:extLst>
  </p:cSld>
  <p:clrMapOvr>
    <a:masterClrMapping/>
  </p:clrMapOvr>
  <p:transition spd="slow">
    <p:push dir="u"/>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1109809"/>
            <a:ext cx="7951304" cy="3631763"/>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Don’t  be quiet !</a:t>
            </a:r>
          </a:p>
        </p:txBody>
      </p:sp>
    </p:spTree>
    <p:extLst>
      <p:ext uri="{BB962C8B-B14F-4D97-AF65-F5344CB8AC3E}">
        <p14:creationId xmlns:p14="http://schemas.microsoft.com/office/powerpoint/2010/main" val="1540139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a:extLst>
              <a:ext uri="{FF2B5EF4-FFF2-40B4-BE49-F238E27FC236}">
                <a16:creationId xmlns:a16="http://schemas.microsoft.com/office/drawing/2014/main" id="{4A1C7414-05BE-2203-2C4B-83D5DFFEDADC}"/>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96DD773D-6782-E122-A604-561BDA1C4E81}"/>
              </a:ext>
            </a:extLst>
          </p:cNvPr>
          <p:cNvPicPr>
            <a:picLocks noChangeAspect="1"/>
          </p:cNvPicPr>
          <p:nvPr/>
        </p:nvPicPr>
        <p:blipFill>
          <a:blip r:embed="rId6"/>
          <a:stretch>
            <a:fillRect/>
          </a:stretch>
        </p:blipFill>
        <p:spPr>
          <a:xfrm>
            <a:off x="1006399" y="191165"/>
            <a:ext cx="6955200" cy="6143888"/>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grpSp>
        <p:nvGrpSpPr>
          <p:cNvPr id="49" name="グループ化 48">
            <a:extLst>
              <a:ext uri="{FF2B5EF4-FFF2-40B4-BE49-F238E27FC236}">
                <a16:creationId xmlns:a16="http://schemas.microsoft.com/office/drawing/2014/main" id="{129884B3-2F93-5186-36B1-A706339E5A58}"/>
              </a:ext>
            </a:extLst>
          </p:cNvPr>
          <p:cNvGrpSpPr/>
          <p:nvPr/>
        </p:nvGrpSpPr>
        <p:grpSpPr>
          <a:xfrm>
            <a:off x="0" y="1093632"/>
            <a:ext cx="9144000" cy="3473939"/>
            <a:chOff x="0" y="1093632"/>
            <a:chExt cx="9144000" cy="3473939"/>
          </a:xfrm>
        </p:grpSpPr>
        <p:sp>
          <p:nvSpPr>
            <p:cNvPr id="46" name="正方形/長方形 45">
              <a:extLst>
                <a:ext uri="{FF2B5EF4-FFF2-40B4-BE49-F238E27FC236}">
                  <a16:creationId xmlns:a16="http://schemas.microsoft.com/office/drawing/2014/main" id="{0B46B9E4-D6C8-EFC7-0118-DD914BA9F85C}"/>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F00C167E-9ED8-FAB1-5E8A-33565342F8E4}"/>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208050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9"/>
                                        </p:tgtEl>
                                      </p:cBhvr>
                                    </p:animEffect>
                                    <p:set>
                                      <p:cBhvr>
                                        <p:cTn id="9" dur="1" fill="hold">
                                          <p:stCondLst>
                                            <p:cond delay="499"/>
                                          </p:stCondLst>
                                        </p:cTn>
                                        <p:tgtEl>
                                          <p:spTgt spid="49"/>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60000"/>
                                        <p:tgtEl>
                                          <p:spTgt spid="6"/>
                                        </p:tgtEl>
                                        <p:attrNameLst>
                                          <p:attrName>ppt_x</p:attrName>
                                        </p:attrNameLst>
                                      </p:cBhvr>
                                      <p:tavLst>
                                        <p:tav tm="0">
                                          <p:val>
                                            <p:strVal val="ppt_x"/>
                                          </p:val>
                                        </p:tav>
                                        <p:tav tm="100000">
                                          <p:val>
                                            <p:strVal val="1+ppt_w/2"/>
                                          </p:val>
                                        </p:tav>
                                      </p:tavLst>
                                    </p:anim>
                                    <p:anim calcmode="lin" valueType="num">
                                      <p:cBhvr additive="base">
                                        <p:cTn id="12" dur="60000"/>
                                        <p:tgtEl>
                                          <p:spTgt spid="6"/>
                                        </p:tgtEl>
                                        <p:attrNameLst>
                                          <p:attrName>ppt_y</p:attrName>
                                        </p:attrNameLst>
                                      </p:cBhvr>
                                      <p:tavLst>
                                        <p:tav tm="0">
                                          <p:val>
                                            <p:strVal val="ppt_y"/>
                                          </p:val>
                                        </p:tav>
                                        <p:tav tm="100000">
                                          <p:val>
                                            <p:strVal val="ppt_y"/>
                                          </p:val>
                                        </p:tav>
                                      </p:tavLst>
                                    </p:anim>
                                    <p:set>
                                      <p:cBhvr>
                                        <p:cTn id="13" dur="1" fill="hold">
                                          <p:stCondLst>
                                            <p:cond delay="59999"/>
                                          </p:stCondLst>
                                        </p:cTn>
                                        <p:tgtEl>
                                          <p:spTgt spid="6"/>
                                        </p:tgtEl>
                                        <p:attrNameLst>
                                          <p:attrName>style.visibility</p:attrName>
                                        </p:attrNameLst>
                                      </p:cBhvr>
                                      <p:to>
                                        <p:strVal val="hidden"/>
                                      </p:to>
                                    </p:set>
                                  </p:childTnLst>
                                </p:cTn>
                              </p:par>
                            </p:childTnLst>
                          </p:cTn>
                        </p:par>
                        <p:par>
                          <p:cTn id="14" fill="hold">
                            <p:stCondLst>
                              <p:cond delay="60000"/>
                            </p:stCondLst>
                            <p:childTnLst>
                              <p:par>
                                <p:cTn id="15" presetID="1" presetClass="mediacall" presetSubtype="0" fill="hold" nodeType="afterEffect">
                                  <p:stCondLst>
                                    <p:cond delay="0"/>
                                  </p:stCondLst>
                                  <p:childTnLst>
                                    <p:cmd type="call" cmd="playFrom(0.0)">
                                      <p:cBhvr>
                                        <p:cTn id="16" dur="141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5F5844C-917B-B688-91F7-CCB76BD11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657" y="542377"/>
            <a:ext cx="4697280" cy="4697280"/>
          </a:xfrm>
          <a:prstGeom prst="rect">
            <a:avLst/>
          </a:prstGeom>
        </p:spPr>
      </p:pic>
      <p:sp>
        <p:nvSpPr>
          <p:cNvPr id="8" name="正方形/長方形 7">
            <a:extLst>
              <a:ext uri="{FF2B5EF4-FFF2-40B4-BE49-F238E27FC236}">
                <a16:creationId xmlns:a16="http://schemas.microsoft.com/office/drawing/2014/main" id="{D29D603F-DD35-3B92-3D5A-F52DC69864CC}"/>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968E8BF2-80F3-C7CD-7412-864F8CDD30FD}"/>
              </a:ext>
            </a:extLst>
          </p:cNvPr>
          <p:cNvGrpSpPr/>
          <p:nvPr/>
        </p:nvGrpSpPr>
        <p:grpSpPr>
          <a:xfrm>
            <a:off x="2217138" y="3836504"/>
            <a:ext cx="8468376" cy="3021496"/>
            <a:chOff x="2217138" y="3836504"/>
            <a:chExt cx="8468376" cy="3021496"/>
          </a:xfrm>
        </p:grpSpPr>
        <p:sp>
          <p:nvSpPr>
            <p:cNvPr id="9" name="タイトル 1">
              <a:extLst>
                <a:ext uri="{FF2B5EF4-FFF2-40B4-BE49-F238E27FC236}">
                  <a16:creationId xmlns:a16="http://schemas.microsoft.com/office/drawing/2014/main" id="{A3D3352E-0763-630D-6C66-369453AA070D}"/>
                </a:ext>
              </a:extLst>
            </p:cNvPr>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ln w="76200">
                    <a:solidFill>
                      <a:schemeClr val="bg1"/>
                    </a:solidFill>
                  </a:ln>
                  <a:noFill/>
                  <a:latin typeface="メイリオ" panose="020B0604030504040204" pitchFamily="50" charset="-128"/>
                  <a:ea typeface="メイリオ" panose="020B0604030504040204" pitchFamily="50" charset="-128"/>
                </a:rPr>
                <a:t>Work in Pairs</a:t>
              </a:r>
              <a:r>
                <a:rPr lang="ja-JP" altLang="en-US" sz="8800" b="1" dirty="0">
                  <a:ln w="76200">
                    <a:solidFill>
                      <a:schemeClr val="bg1"/>
                    </a:solidFill>
                  </a:ln>
                  <a:noFill/>
                  <a:latin typeface="メイリオ" panose="020B0604030504040204" pitchFamily="50" charset="-128"/>
                  <a:ea typeface="メイリオ" panose="020B0604030504040204" pitchFamily="50" charset="-128"/>
                </a:rPr>
                <a:t>！</a:t>
              </a:r>
            </a:p>
          </p:txBody>
        </p:sp>
        <p:sp>
          <p:nvSpPr>
            <p:cNvPr id="4" name="タイトル 1"/>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solidFill>
                    <a:srgbClr val="002060"/>
                  </a:solidFill>
                  <a:latin typeface="メイリオ" panose="020B0604030504040204" pitchFamily="50" charset="-128"/>
                  <a:ea typeface="メイリオ" panose="020B0604030504040204" pitchFamily="50" charset="-128"/>
                </a:rPr>
                <a:t>Work in </a:t>
              </a:r>
              <a:r>
                <a:rPr lang="en-US" altLang="ja-JP" sz="8800" b="1" dirty="0">
                  <a:solidFill>
                    <a:srgbClr val="C00000"/>
                  </a:solidFill>
                  <a:latin typeface="メイリオ" panose="020B0604030504040204" pitchFamily="50" charset="-128"/>
                  <a:ea typeface="メイリオ" panose="020B0604030504040204" pitchFamily="50" charset="-128"/>
                </a:rPr>
                <a:t>Pairs</a:t>
              </a:r>
              <a:r>
                <a:rPr lang="ja-JP" altLang="en-US" sz="8800" b="1" dirty="0">
                  <a:solidFill>
                    <a:srgbClr val="C00000"/>
                  </a:solidFill>
                  <a:latin typeface="メイリオ" panose="020B0604030504040204" pitchFamily="50" charset="-128"/>
                  <a:ea typeface="メイリオ" panose="020B0604030504040204" pitchFamily="50" charset="-128"/>
                </a:rPr>
                <a:t>！</a:t>
              </a:r>
            </a:p>
          </p:txBody>
        </p:sp>
      </p:grpSp>
    </p:spTree>
    <p:extLst>
      <p:ext uri="{BB962C8B-B14F-4D97-AF65-F5344CB8AC3E}">
        <p14:creationId xmlns:p14="http://schemas.microsoft.com/office/powerpoint/2010/main" val="3020194738"/>
      </p:ext>
    </p:extLst>
  </p:cSld>
  <p:clrMapOvr>
    <a:masterClrMapping/>
  </p:clrMapOvr>
  <p:transition spd="slow">
    <p:push dir="u"/>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978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0FA1F9D-48C1-BC88-A431-72822240BCF9}"/>
              </a:ext>
            </a:extLst>
          </p:cNvPr>
          <p:cNvSpPr/>
          <p:nvPr/>
        </p:nvSpPr>
        <p:spPr>
          <a:xfrm>
            <a:off x="0" y="912252"/>
            <a:ext cx="9144000" cy="594574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7097FE5-6A18-A381-8EDE-DF79802D065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4353E78D-F433-C296-0A6D-815CD69F7EF8}"/>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スラッシュごとに英語と日本語を交互に音読してください。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E3D62132-1517-4DA2-9DD0-0F6B669B30A4}"/>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A4D226FD-0D2C-4A5C-9F76-ED9D45562FD8}"/>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C775FC5C-57DA-4C29-8632-BEA0459676F3}"/>
              </a:ext>
            </a:extLst>
          </p:cNvPr>
          <p:cNvSpPr txBox="1"/>
          <p:nvPr/>
        </p:nvSpPr>
        <p:spPr>
          <a:xfrm>
            <a:off x="804241" y="2506431"/>
            <a:ext cx="7802218" cy="954107"/>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BAC0BCF0-3374-4A01-AE7C-2DB6415C55DC}"/>
              </a:ext>
            </a:extLst>
          </p:cNvPr>
          <p:cNvSpPr txBox="1"/>
          <p:nvPr/>
        </p:nvSpPr>
        <p:spPr>
          <a:xfrm>
            <a:off x="804241" y="5231681"/>
            <a:ext cx="7802218" cy="954107"/>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5DBE0A10-7312-49C3-9A76-9F919653034E}"/>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2ABB009C-0138-40E7-8FD8-65A058C4C1E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4795750"/>
      </p:ext>
    </p:extLst>
  </p:cSld>
  <p:clrMapOvr>
    <a:masterClrMapping/>
  </p:clrMapOvr>
  <p:transition spd="slow">
    <p:push dir="u"/>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19BC80AF-8930-0316-8F79-16902F96FF8B}"/>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6821F2F6-B546-A3E3-4492-0D63F3902D97}"/>
              </a:ext>
            </a:extLst>
          </p:cNvPr>
          <p:cNvPicPr>
            <a:picLocks noChangeAspect="1"/>
          </p:cNvPicPr>
          <p:nvPr/>
        </p:nvPicPr>
        <p:blipFill>
          <a:blip r:embed="rId6"/>
          <a:stretch>
            <a:fillRect/>
          </a:stretch>
        </p:blipFill>
        <p:spPr>
          <a:xfrm>
            <a:off x="1006399" y="191165"/>
            <a:ext cx="6955200" cy="6143888"/>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5" name="Rectangle 2">
            <a:extLst>
              <a:ext uri="{FF2B5EF4-FFF2-40B4-BE49-F238E27FC236}">
                <a16:creationId xmlns:a16="http://schemas.microsoft.com/office/drawing/2014/main" id="{1FA1AE36-D27E-4308-8B08-F6DA695DBD5A}"/>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42" name="グループ化 41">
            <a:extLst>
              <a:ext uri="{FF2B5EF4-FFF2-40B4-BE49-F238E27FC236}">
                <a16:creationId xmlns:a16="http://schemas.microsoft.com/office/drawing/2014/main" id="{615243AA-08B8-D310-936A-C83DBBD1CABA}"/>
              </a:ext>
            </a:extLst>
          </p:cNvPr>
          <p:cNvGrpSpPr/>
          <p:nvPr/>
        </p:nvGrpSpPr>
        <p:grpSpPr>
          <a:xfrm>
            <a:off x="0" y="1093632"/>
            <a:ext cx="9144000" cy="3473939"/>
            <a:chOff x="0" y="1093632"/>
            <a:chExt cx="9144000" cy="3473939"/>
          </a:xfrm>
        </p:grpSpPr>
        <p:sp>
          <p:nvSpPr>
            <p:cNvPr id="43" name="正方形/長方形 42">
              <a:extLst>
                <a:ext uri="{FF2B5EF4-FFF2-40B4-BE49-F238E27FC236}">
                  <a16:creationId xmlns:a16="http://schemas.microsoft.com/office/drawing/2014/main" id="{C16024F7-174C-7E8B-7B14-B59053A77310}"/>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E6018E17-3E28-B8D0-044E-C53AFBA0EE81}"/>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500023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2"/>
                                        </p:tgtEl>
                                      </p:cBhvr>
                                    </p:animEffect>
                                    <p:set>
                                      <p:cBhvr>
                                        <p:cTn id="9" dur="1" fill="hold">
                                          <p:stCondLst>
                                            <p:cond delay="499"/>
                                          </p:stCondLst>
                                        </p:cTn>
                                        <p:tgtEl>
                                          <p:spTgt spid="42"/>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06C1E-D56B-2559-B056-64D07C019264}"/>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F72F938E-8338-75D6-C000-E65ED3905D49}"/>
              </a:ext>
            </a:extLst>
          </p:cNvPr>
          <p:cNvPicPr>
            <a:picLocks noChangeAspect="1"/>
          </p:cNvPicPr>
          <p:nvPr/>
        </p:nvPicPr>
        <p:blipFill>
          <a:blip r:embed="rId2"/>
          <a:srcRect t="40268" b="45924"/>
          <a:stretch/>
        </p:blipFill>
        <p:spPr>
          <a:xfrm>
            <a:off x="291930" y="1022216"/>
            <a:ext cx="8560800" cy="738231"/>
          </a:xfrm>
          <a:prstGeom prst="rect">
            <a:avLst/>
          </a:prstGeom>
        </p:spPr>
      </p:pic>
      <p:pic>
        <p:nvPicPr>
          <p:cNvPr id="17" name="図 16">
            <a:extLst>
              <a:ext uri="{FF2B5EF4-FFF2-40B4-BE49-F238E27FC236}">
                <a16:creationId xmlns:a16="http://schemas.microsoft.com/office/drawing/2014/main" id="{78B3198B-6710-4B5A-F1D4-064CA0E9365A}"/>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BF52AD62-ACC8-DFA4-739F-B73DE2FB3705}"/>
              </a:ext>
            </a:extLst>
          </p:cNvPr>
          <p:cNvSpPr txBox="1"/>
          <p:nvPr/>
        </p:nvSpPr>
        <p:spPr>
          <a:xfrm>
            <a:off x="1032443" y="1856276"/>
            <a:ext cx="4571403"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私の姉［妹］は私にケーキを作ってくれました。</a:t>
            </a:r>
          </a:p>
        </p:txBody>
      </p:sp>
      <p:sp>
        <p:nvSpPr>
          <p:cNvPr id="7" name="正方形/長方形 6">
            <a:extLst>
              <a:ext uri="{FF2B5EF4-FFF2-40B4-BE49-F238E27FC236}">
                <a16:creationId xmlns:a16="http://schemas.microsoft.com/office/drawing/2014/main" id="{F908E46F-F503-DE76-81D8-78C0FAA2F1E1}"/>
              </a:ext>
            </a:extLst>
          </p:cNvPr>
          <p:cNvSpPr/>
          <p:nvPr/>
        </p:nvSpPr>
        <p:spPr>
          <a:xfrm>
            <a:off x="0" y="3429000"/>
            <a:ext cx="9144000" cy="3429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09EA7CCA-6C1E-F7A6-C695-111C190F58E2}"/>
              </a:ext>
            </a:extLst>
          </p:cNvPr>
          <p:cNvSpPr txBox="1"/>
          <p:nvPr/>
        </p:nvSpPr>
        <p:spPr>
          <a:xfrm>
            <a:off x="537492" y="3677650"/>
            <a:ext cx="8942068" cy="2308324"/>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My sister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made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made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のあとに、</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種類の</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（目的語）が続いています。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 「受け取る相手：誰（間接</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）」を示しています。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 nice shirt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は「作られたもの：何（直接</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）」を示しています。</a:t>
            </a:r>
          </a:p>
        </p:txBody>
      </p:sp>
    </p:spTree>
    <p:extLst>
      <p:ext uri="{BB962C8B-B14F-4D97-AF65-F5344CB8AC3E}">
        <p14:creationId xmlns:p14="http://schemas.microsoft.com/office/powerpoint/2010/main" val="1650406343"/>
      </p:ext>
    </p:extLst>
  </p:cSld>
  <p:clrMapOvr>
    <a:masterClrMapping/>
  </p:clrMapOvr>
  <p:transition spd="slow">
    <p:push dir="u"/>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3E7977E-772C-66C1-9ADE-C9B7B2389F2A}"/>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５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②</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254735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1756B-F3C2-15F5-A2FB-B5AF8382F20D}"/>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502067B-980B-954A-DBAB-B1D45B37F591}"/>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75917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5EB1E-EE6B-A59E-72D6-4760E5B318CE}"/>
            </a:ext>
          </a:extLst>
        </p:cNvPr>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6B46D7F0-95A7-9F91-2768-74E10AB3714D}"/>
              </a:ext>
            </a:extLst>
          </p:cNvPr>
          <p:cNvSpPr/>
          <p:nvPr/>
        </p:nvSpPr>
        <p:spPr>
          <a:xfrm>
            <a:off x="0" y="912252"/>
            <a:ext cx="9144000" cy="592962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FD64176-FDE6-E95D-D19C-F185143D69D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01992B7-3FE5-36C5-26F7-1EA9AD3B5D34}"/>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スラッシュごとに英語を音読し、日本語に訳してください。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1474ADA8-AF8D-BC24-88CB-B47577A088F6}"/>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F3F5F5C3-7101-29FB-76B5-A766019AF05A}"/>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03FD2652-20A1-42F2-2DC5-79CD473B8D26}"/>
              </a:ext>
            </a:extLst>
          </p:cNvPr>
          <p:cNvSpPr txBox="1"/>
          <p:nvPr/>
        </p:nvSpPr>
        <p:spPr>
          <a:xfrm>
            <a:off x="804241" y="2506431"/>
            <a:ext cx="7802218" cy="1384995"/>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パートナーに伝わるように一生懸命音読する。</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B</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さんは、あなたの声だけが頼りです！</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47097649-8F03-4F88-D44E-85A5C9F91EC0}"/>
              </a:ext>
            </a:extLst>
          </p:cNvPr>
          <p:cNvSpPr txBox="1"/>
          <p:nvPr/>
        </p:nvSpPr>
        <p:spPr>
          <a:xfrm>
            <a:off x="804241" y="5231681"/>
            <a:ext cx="7802218" cy="1384995"/>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テキストは見ない！</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不自然な日本語でいいのでクイックレスポンス。</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反射神経＆集中力を高めろ！</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36A4A52B-77C4-B6B6-514C-CBAA69502C62}"/>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B6003BA8-7E0B-17AE-C530-36CFA7AA209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153817"/>
      </p:ext>
    </p:extLst>
  </p:cSld>
  <p:clrMapOvr>
    <a:masterClrMapping/>
  </p:clrMapOvr>
  <p:transition spd="slow">
    <p:push dir="u"/>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B0E002E-AFED-FCA8-1B19-B78249D5653A}"/>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3635D298-06DC-4E5B-297F-A6E75B7BD23F}"/>
              </a:ext>
            </a:extLst>
          </p:cNvPr>
          <p:cNvPicPr>
            <a:picLocks noChangeAspect="1"/>
          </p:cNvPicPr>
          <p:nvPr/>
        </p:nvPicPr>
        <p:blipFill>
          <a:blip r:embed="rId6"/>
          <a:stretch>
            <a:fillRect/>
          </a:stretch>
        </p:blipFill>
        <p:spPr>
          <a:xfrm>
            <a:off x="1127755" y="191164"/>
            <a:ext cx="6890400" cy="6065340"/>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6" name="Rectangle 2">
            <a:extLst>
              <a:ext uri="{FF2B5EF4-FFF2-40B4-BE49-F238E27FC236}">
                <a16:creationId xmlns:a16="http://schemas.microsoft.com/office/drawing/2014/main" id="{3D9DF37B-8401-4B36-A293-9F54BDF3132E}"/>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51" name="グループ化 50">
            <a:extLst>
              <a:ext uri="{FF2B5EF4-FFF2-40B4-BE49-F238E27FC236}">
                <a16:creationId xmlns:a16="http://schemas.microsoft.com/office/drawing/2014/main" id="{4AAD4E0E-56C7-39DF-C79D-7ED29440CBA0}"/>
              </a:ext>
            </a:extLst>
          </p:cNvPr>
          <p:cNvGrpSpPr/>
          <p:nvPr/>
        </p:nvGrpSpPr>
        <p:grpSpPr>
          <a:xfrm>
            <a:off x="0" y="1807715"/>
            <a:ext cx="9144000" cy="3473939"/>
            <a:chOff x="0" y="1093632"/>
            <a:chExt cx="9144000" cy="3473939"/>
          </a:xfrm>
        </p:grpSpPr>
        <p:sp>
          <p:nvSpPr>
            <p:cNvPr id="52" name="正方形/長方形 51">
              <a:extLst>
                <a:ext uri="{FF2B5EF4-FFF2-40B4-BE49-F238E27FC236}">
                  <a16:creationId xmlns:a16="http://schemas.microsoft.com/office/drawing/2014/main" id="{A067ECA5-A52D-336D-BDB8-E0A60825FE01}"/>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027F7D23-52D6-9593-90C9-B56B717A8D3D}"/>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3262915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51"/>
                                        </p:tgtEl>
                                      </p:cBhvr>
                                    </p:animEffect>
                                    <p:set>
                                      <p:cBhvr>
                                        <p:cTn id="9" dur="1" fill="hold">
                                          <p:stCondLst>
                                            <p:cond delay="499"/>
                                          </p:stCondLst>
                                        </p:cTn>
                                        <p:tgtEl>
                                          <p:spTgt spid="51"/>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ACA4ADF-EA90-1CF8-A4FC-759F46A444D5}"/>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６ </a:t>
            </a:r>
            <a:r>
              <a:rPr kumimoji="1" lang="en-US" altLang="ja-JP" sz="4400" b="1" dirty="0">
                <a:solidFill>
                  <a:schemeClr val="bg1"/>
                </a:solidFill>
                <a:latin typeface="メイリオ" panose="020B0604030504040204" pitchFamily="50" charset="-128"/>
                <a:ea typeface="メイリオ" panose="020B0604030504040204" pitchFamily="50" charset="-128"/>
              </a:rPr>
              <a:t>Dictation</a:t>
            </a:r>
          </a:p>
          <a:p>
            <a:r>
              <a:rPr kumimoji="1" lang="ja-JP" altLang="en-US" sz="4400" b="1" dirty="0">
                <a:solidFill>
                  <a:schemeClr val="bg1"/>
                </a:solidFill>
                <a:latin typeface="メイリオ" panose="020B0604030504040204" pitchFamily="50" charset="-128"/>
                <a:ea typeface="メイリオ" panose="020B0604030504040204" pitchFamily="50" charset="-128"/>
              </a:rPr>
              <a:t>英語の音声を書き取る！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673562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DC326798-9AF0-4268-A024-AB2BF7D2F27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37F29E71-6A1B-2525-5F8D-94B1949D533D}"/>
              </a:ext>
            </a:extLst>
          </p:cNvPr>
          <p:cNvPicPr>
            <a:picLocks noChangeAspect="1"/>
          </p:cNvPicPr>
          <p:nvPr/>
        </p:nvPicPr>
        <p:blipFill>
          <a:blip r:embed="rId8"/>
          <a:stretch>
            <a:fillRect/>
          </a:stretch>
        </p:blipFill>
        <p:spPr>
          <a:xfrm>
            <a:off x="211620" y="1872128"/>
            <a:ext cx="8719200" cy="4532234"/>
          </a:xfrm>
          <a:prstGeom prst="rect">
            <a:avLst/>
          </a:prstGeom>
        </p:spPr>
      </p:pic>
      <p:pic>
        <p:nvPicPr>
          <p:cNvPr id="20" name="PPT_20">
            <a:hlinkClick r:id="" action="ppaction://media"/>
            <a:extLst>
              <a:ext uri="{FF2B5EF4-FFF2-40B4-BE49-F238E27FC236}">
                <a16:creationId xmlns:a16="http://schemas.microsoft.com/office/drawing/2014/main" id="{8A39EAC2-8D25-4F65-9D0D-4272A124E18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33868" y="1220261"/>
            <a:ext cx="609600" cy="609600"/>
          </a:xfrm>
          <a:prstGeom prst="rect">
            <a:avLst/>
          </a:prstGeom>
        </p:spPr>
      </p:pic>
      <p:sp>
        <p:nvSpPr>
          <p:cNvPr id="21" name="正方形/長方形 20">
            <a:extLst>
              <a:ext uri="{FF2B5EF4-FFF2-40B4-BE49-F238E27FC236}">
                <a16:creationId xmlns:a16="http://schemas.microsoft.com/office/drawing/2014/main" id="{ECC31C78-C7F1-4EBA-BD73-DDE98B3288C8}"/>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D31121AF-649C-47B2-8D92-081E43F9D17E}"/>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013DE844-5730-4396-ACAC-B946ADD5A92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FB5ABDDB-BCAF-4D66-AC53-2DBDB77218E9}"/>
              </a:ext>
            </a:extLst>
          </p:cNvPr>
          <p:cNvGrpSpPr/>
          <p:nvPr/>
        </p:nvGrpSpPr>
        <p:grpSpPr>
          <a:xfrm>
            <a:off x="6668436" y="307677"/>
            <a:ext cx="603315" cy="601350"/>
            <a:chOff x="1765300" y="3319886"/>
            <a:chExt cx="2131151" cy="2124211"/>
          </a:xfrm>
        </p:grpSpPr>
        <p:sp>
          <p:nvSpPr>
            <p:cNvPr id="33" name="正方形/長方形 32">
              <a:extLst>
                <a:ext uri="{FF2B5EF4-FFF2-40B4-BE49-F238E27FC236}">
                  <a16:creationId xmlns:a16="http://schemas.microsoft.com/office/drawing/2014/main" id="{842196D1-EE66-456A-8241-6EC4587168C2}"/>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 name="図 33">
              <a:extLst>
                <a:ext uri="{FF2B5EF4-FFF2-40B4-BE49-F238E27FC236}">
                  <a16:creationId xmlns:a16="http://schemas.microsoft.com/office/drawing/2014/main" id="{03A3D3AD-4D1B-4E2D-8681-24BF2D49EF7F}"/>
                </a:ext>
              </a:extLst>
            </p:cNvPr>
            <p:cNvPicPr>
              <a:picLocks noChangeAspect="1"/>
            </p:cNvPicPr>
            <p:nvPr/>
          </p:nvPicPr>
          <p:blipFill rotWithShape="1">
            <a:blip r:embed="rId10"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35" name="グループ化 34">
            <a:extLst>
              <a:ext uri="{FF2B5EF4-FFF2-40B4-BE49-F238E27FC236}">
                <a16:creationId xmlns:a16="http://schemas.microsoft.com/office/drawing/2014/main" id="{6122E27F-992C-4D10-8A15-79AB98918DF9}"/>
              </a:ext>
            </a:extLst>
          </p:cNvPr>
          <p:cNvGrpSpPr/>
          <p:nvPr/>
        </p:nvGrpSpPr>
        <p:grpSpPr>
          <a:xfrm>
            <a:off x="7869333" y="307676"/>
            <a:ext cx="606442" cy="601351"/>
            <a:chOff x="5070178" y="3319886"/>
            <a:chExt cx="2142195" cy="2124211"/>
          </a:xfrm>
        </p:grpSpPr>
        <p:sp>
          <p:nvSpPr>
            <p:cNvPr id="36" name="正方形/長方形 35">
              <a:extLst>
                <a:ext uri="{FF2B5EF4-FFF2-40B4-BE49-F238E27FC236}">
                  <a16:creationId xmlns:a16="http://schemas.microsoft.com/office/drawing/2014/main" id="{4F1E48CA-C0C7-4ACF-9C62-2FEF85FE9B31}"/>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図 36">
              <a:extLst>
                <a:ext uri="{FF2B5EF4-FFF2-40B4-BE49-F238E27FC236}">
                  <a16:creationId xmlns:a16="http://schemas.microsoft.com/office/drawing/2014/main" id="{1FB3E4F0-45BA-4511-86CC-CB4E5C91FFC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 name="テキスト ボックス 3">
            <a:extLst>
              <a:ext uri="{FF2B5EF4-FFF2-40B4-BE49-F238E27FC236}">
                <a16:creationId xmlns:a16="http://schemas.microsoft.com/office/drawing/2014/main" id="{FC5CDEEF-2A83-8AA4-DFBD-A0E2D96CBF9B}"/>
              </a:ext>
            </a:extLst>
          </p:cNvPr>
          <p:cNvSpPr txBox="1"/>
          <p:nvPr/>
        </p:nvSpPr>
        <p:spPr>
          <a:xfrm>
            <a:off x="302136" y="190561"/>
            <a:ext cx="5696511" cy="1138773"/>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音声を聞いて、単語を書き取りましょう。 </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spc="-15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1</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書き取るためのポーズが入った音声</a:t>
            </a:r>
            <a:endParaRPr lang="en-US" altLang="ja-JP" sz="20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2</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ナチュラルスピードの音声</a:t>
            </a:r>
            <a:endParaRPr kumimoji="1" lang="ja-JP" altLang="en-US" sz="2200" b="1" dirty="0">
              <a:solidFill>
                <a:schemeClr val="bg1"/>
              </a:solidFill>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CDE73772-5A84-7C50-8CBE-CF843B1D6B84}"/>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D73E6105-E9B3-16D9-D369-CCEBA0B68F85}"/>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6" name="テキスト ボックス 5">
            <a:extLst>
              <a:ext uri="{FF2B5EF4-FFF2-40B4-BE49-F238E27FC236}">
                <a16:creationId xmlns:a16="http://schemas.microsoft.com/office/drawing/2014/main" id="{338370B8-E08A-77F8-B16B-26E0ED239D4E}"/>
              </a:ext>
            </a:extLst>
          </p:cNvPr>
          <p:cNvSpPr txBox="1"/>
          <p:nvPr/>
        </p:nvSpPr>
        <p:spPr>
          <a:xfrm>
            <a:off x="3171441" y="1867409"/>
            <a:ext cx="2295910"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uncle      lives</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AF768433-D5E8-64D2-3302-58B507EA8984}"/>
              </a:ext>
            </a:extLst>
          </p:cNvPr>
          <p:cNvSpPr txBox="1"/>
          <p:nvPr/>
        </p:nvSpPr>
        <p:spPr>
          <a:xfrm>
            <a:off x="697413" y="2352560"/>
            <a:ext cx="1198062"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grows</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771B1E71-B489-F190-645F-88A3165BFEB0}"/>
              </a:ext>
            </a:extLst>
          </p:cNvPr>
          <p:cNvSpPr txBox="1"/>
          <p:nvPr/>
        </p:nvSpPr>
        <p:spPr>
          <a:xfrm>
            <a:off x="5429251" y="2352560"/>
            <a:ext cx="2256676"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this   summer</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3D4ECDB7-A3EC-3DD2-A1FA-E31BD4EFEC75}"/>
              </a:ext>
            </a:extLst>
          </p:cNvPr>
          <p:cNvSpPr txBox="1"/>
          <p:nvPr/>
        </p:nvSpPr>
        <p:spPr>
          <a:xfrm>
            <a:off x="818630" y="2892972"/>
            <a:ext cx="2591319"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taught      me</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C988BDCA-2226-1EE5-7E84-7CC289672FE7}"/>
              </a:ext>
            </a:extLst>
          </p:cNvPr>
          <p:cNvSpPr txBox="1"/>
          <p:nvPr/>
        </p:nvSpPr>
        <p:spPr>
          <a:xfrm>
            <a:off x="920581" y="3405519"/>
            <a:ext cx="3651420"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buy        my      family</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0735BC8C-BB39-4B56-1C6F-DFCC939E363D}"/>
              </a:ext>
            </a:extLst>
          </p:cNvPr>
          <p:cNvSpPr txBox="1"/>
          <p:nvPr/>
        </p:nvSpPr>
        <p:spPr>
          <a:xfrm>
            <a:off x="4445245" y="3925004"/>
            <a:ext cx="2403230"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brown    spots</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DA1B0CC7-CC88-DE13-0498-859035B261BD}"/>
              </a:ext>
            </a:extLst>
          </p:cNvPr>
          <p:cNvSpPr txBox="1"/>
          <p:nvPr/>
        </p:nvSpPr>
        <p:spPr>
          <a:xfrm>
            <a:off x="2631648" y="4481560"/>
            <a:ext cx="731145"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call</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15DB9B0F-B508-E21C-56D6-FF60414AD227}"/>
              </a:ext>
            </a:extLst>
          </p:cNvPr>
          <p:cNvSpPr txBox="1"/>
          <p:nvPr/>
        </p:nvSpPr>
        <p:spPr>
          <a:xfrm>
            <a:off x="7653704" y="4481560"/>
            <a:ext cx="1034574"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show</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1ECA8A39-749B-C2AC-FB4E-EA937D01A5D4}"/>
              </a:ext>
            </a:extLst>
          </p:cNvPr>
          <p:cNvSpPr txBox="1"/>
          <p:nvPr/>
        </p:nvSpPr>
        <p:spPr>
          <a:xfrm>
            <a:off x="5898217" y="5542131"/>
            <a:ext cx="1787710"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to        eat</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0A3B3A64-FD7A-48F4-76C4-791BBC5C2D55}"/>
              </a:ext>
            </a:extLst>
          </p:cNvPr>
          <p:cNvSpPr txBox="1"/>
          <p:nvPr/>
        </p:nvSpPr>
        <p:spPr>
          <a:xfrm>
            <a:off x="737101" y="5543111"/>
            <a:ext cx="2591319"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  teach       us</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pic>
        <p:nvPicPr>
          <p:cNvPr id="8" name="AS_G3_07_11_reading_s6_1">
            <a:hlinkClick r:id="" action="ppaction://media"/>
            <a:extLst>
              <a:ext uri="{FF2B5EF4-FFF2-40B4-BE49-F238E27FC236}">
                <a16:creationId xmlns:a16="http://schemas.microsoft.com/office/drawing/2014/main" id="{7954BF19-4BFB-7A65-0738-8F82DE4B71D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017125" y="1473200"/>
            <a:ext cx="406400" cy="406400"/>
          </a:xfrm>
          <a:prstGeom prst="rect">
            <a:avLst/>
          </a:prstGeom>
        </p:spPr>
      </p:pic>
      <p:pic>
        <p:nvPicPr>
          <p:cNvPr id="9" name="AS_G3_07_11_reading_s6_1">
            <a:hlinkClick r:id="" action="ppaction://media"/>
            <a:extLst>
              <a:ext uri="{FF2B5EF4-FFF2-40B4-BE49-F238E27FC236}">
                <a16:creationId xmlns:a16="http://schemas.microsoft.com/office/drawing/2014/main" id="{40244B15-D480-E4F4-130A-2D462B7409B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088108" y="2861196"/>
            <a:ext cx="406400" cy="406400"/>
          </a:xfrm>
          <a:prstGeom prst="rect">
            <a:avLst/>
          </a:prstGeom>
        </p:spPr>
      </p:pic>
      <p:pic>
        <p:nvPicPr>
          <p:cNvPr id="12" name="AS_G3_07_12_reading_s6_2">
            <a:hlinkClick r:id="" action="ppaction://media"/>
            <a:extLst>
              <a:ext uri="{FF2B5EF4-FFF2-40B4-BE49-F238E27FC236}">
                <a16:creationId xmlns:a16="http://schemas.microsoft.com/office/drawing/2014/main" id="{D590171D-6556-4D39-84C2-FAF182BAD7DB}"/>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0013566" y="2208658"/>
            <a:ext cx="406400" cy="406400"/>
          </a:xfrm>
          <a:prstGeom prst="rect">
            <a:avLst/>
          </a:prstGeom>
        </p:spPr>
      </p:pic>
    </p:spTree>
    <p:extLst>
      <p:ext uri="{BB962C8B-B14F-4D97-AF65-F5344CB8AC3E}">
        <p14:creationId xmlns:p14="http://schemas.microsoft.com/office/powerpoint/2010/main" val="3960678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66276" fill="hold"/>
                                        <p:tgtEl>
                                          <p:spTgt spid="8"/>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9875" fill="hold"/>
                                        <p:tgtEl>
                                          <p:spTgt spid="12"/>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9"/>
                                        </p:tgtEl>
                                      </p:cBhvr>
                                    </p:animEffect>
                                    <p:set>
                                      <p:cBhvr>
                                        <p:cTn id="24" dur="1" fill="hold">
                                          <p:stCondLst>
                                            <p:cond delay="499"/>
                                          </p:stCondLst>
                                        </p:cTn>
                                        <p:tgtEl>
                                          <p:spTgt spid="2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039" fill="hold"/>
                                        <p:tgtEl>
                                          <p:spTgt spid="20"/>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66276" fill="hold"/>
                                        <p:tgtEl>
                                          <p:spTgt spid="9"/>
                                        </p:tgtEl>
                                      </p:cBhvr>
                                    </p:cmd>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3" fill="hold" display="0">
                  <p:stCondLst>
                    <p:cond delay="indefinite"/>
                  </p:stCondLst>
                  <p:endCondLst>
                    <p:cond evt="onStopAudio" delay="0">
                      <p:tgtEl>
                        <p:sldTgt/>
                      </p:tgtEl>
                    </p:cond>
                    <p:cond evt="onNext" delay="0">
                      <p:tgtEl>
                        <p:sldTgt/>
                      </p:tgtEl>
                    </p:cond>
                  </p:endCondLst>
                </p:cTn>
                <p:tgtEl>
                  <p:spTgt spid="20"/>
                </p:tgtEl>
              </p:cMediaNode>
            </p:audio>
            <p:audio>
              <p:cMediaNode vol="80000">
                <p:cTn id="84" fill="hold" display="0">
                  <p:stCondLst>
                    <p:cond delay="indefinite"/>
                  </p:stCondLst>
                  <p:endCondLst>
                    <p:cond evt="onStopAudio" delay="0">
                      <p:tgtEl>
                        <p:sldTgt/>
                      </p:tgtEl>
                    </p:cond>
                    <p:cond evt="onNext" delay="0">
                      <p:tgtEl>
                        <p:sldTgt/>
                      </p:tgtEl>
                    </p:cond>
                  </p:endCondLst>
                </p:cTn>
                <p:tgtEl>
                  <p:spTgt spid="8"/>
                </p:tgtEl>
              </p:cMediaNode>
            </p:audio>
            <p:audio>
              <p:cMediaNode vol="80000">
                <p:cTn id="85" fill="hold" display="0">
                  <p:stCondLst>
                    <p:cond delay="indefinite"/>
                  </p:stCondLst>
                  <p:endCondLst>
                    <p:cond evt="onStopAudio" delay="0">
                      <p:tgtEl>
                        <p:sldTgt/>
                      </p:tgtEl>
                    </p:cond>
                  </p:endCondLst>
                </p:cTn>
                <p:tgtEl>
                  <p:spTgt spid="9"/>
                </p:tgtEl>
              </p:cMediaNode>
            </p:audio>
            <p:audio>
              <p:cMediaNode vol="80000">
                <p:cTn id="86" fill="hold" display="0">
                  <p:stCondLst>
                    <p:cond delay="indefinite"/>
                  </p:stCondLst>
                  <p:endCondLst>
                    <p:cond evt="onStopAudio" delay="0">
                      <p:tgtEl>
                        <p:sldTgt/>
                      </p:tgtEl>
                    </p:cond>
                    <p:cond evt="onNext" delay="0">
                      <p:tgtEl>
                        <p:sldTgt/>
                      </p:tgtEl>
                    </p:cond>
                  </p:endCondLst>
                </p:cTn>
                <p:tgtEl>
                  <p:spTgt spid="12"/>
                </p:tgtEl>
              </p:cMediaNode>
            </p:audio>
          </p:childTnLst>
        </p:cTn>
      </p:par>
    </p:tnLst>
    <p:bldLst>
      <p:bldP spid="28" grpId="0" animBg="1"/>
      <p:bldP spid="28" grpId="1" animBg="1"/>
      <p:bldP spid="29" grpId="0" animBg="1"/>
      <p:bldP spid="29" grpId="1" animBg="1"/>
      <p:bldP spid="6" grpId="0"/>
      <p:bldP spid="13" grpId="0"/>
      <p:bldP spid="14" grpId="0"/>
      <p:bldP spid="15" grpId="0"/>
      <p:bldP spid="17" grpId="0"/>
      <p:bldP spid="5" grpId="0"/>
      <p:bldP spid="24" grpId="0"/>
      <p:bldP spid="26" grpId="0"/>
      <p:bldP spid="27" grpId="0"/>
      <p:bldP spid="30"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B9DB4B3-B1EF-9D2F-5B06-C49DC523285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323439"/>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７ </a:t>
            </a:r>
            <a:r>
              <a:rPr kumimoji="1" lang="en-US" altLang="ja-JP" sz="4400" b="1" dirty="0">
                <a:solidFill>
                  <a:schemeClr val="bg1"/>
                </a:solidFill>
                <a:latin typeface="メイリオ" panose="020B0604030504040204" pitchFamily="50" charset="-128"/>
                <a:ea typeface="メイリオ" panose="020B0604030504040204" pitchFamily="50" charset="-128"/>
              </a:rPr>
              <a:t>Shadowing</a:t>
            </a:r>
          </a:p>
          <a:p>
            <a:r>
              <a:rPr kumimoji="1" lang="ja-JP" altLang="en-US" sz="3600" b="1" spc="-150" dirty="0">
                <a:solidFill>
                  <a:schemeClr val="bg1"/>
                </a:solidFill>
                <a:latin typeface="メイリオ" panose="020B0604030504040204" pitchFamily="50" charset="-128"/>
                <a:ea typeface="メイリオ" panose="020B0604030504040204" pitchFamily="50" charset="-128"/>
              </a:rPr>
              <a:t>ネイティブスピーカーのすぐ後に音読する！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485779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6AF05EBC-C40C-48D0-9785-3F015673614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CF45D6E9-967A-406A-8860-C923C2A4E33F}"/>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8E2AD2C-303B-46B0-A676-6A8512767379}"/>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967D8E71-8E5B-4F5B-9BF7-FAC4F3016C3B}"/>
              </a:ext>
            </a:extLst>
          </p:cNvPr>
          <p:cNvGrpSpPr/>
          <p:nvPr/>
        </p:nvGrpSpPr>
        <p:grpSpPr>
          <a:xfrm>
            <a:off x="6668436" y="307677"/>
            <a:ext cx="603315" cy="601350"/>
            <a:chOff x="1765300" y="3319886"/>
            <a:chExt cx="2131151" cy="2124211"/>
          </a:xfrm>
        </p:grpSpPr>
        <p:sp>
          <p:nvSpPr>
            <p:cNvPr id="22" name="正方形/長方形 21">
              <a:extLst>
                <a:ext uri="{FF2B5EF4-FFF2-40B4-BE49-F238E27FC236}">
                  <a16:creationId xmlns:a16="http://schemas.microsoft.com/office/drawing/2014/main" id="{7F44E80A-5259-4DAE-9BC9-4C4905DD549C}"/>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0E4AFCEF-9AE6-4983-9B69-93FCB3BBA9E0}"/>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24" name="グループ化 23">
            <a:extLst>
              <a:ext uri="{FF2B5EF4-FFF2-40B4-BE49-F238E27FC236}">
                <a16:creationId xmlns:a16="http://schemas.microsoft.com/office/drawing/2014/main" id="{B9023138-A620-4626-89C8-7FF59CF75E2A}"/>
              </a:ext>
            </a:extLst>
          </p:cNvPr>
          <p:cNvGrpSpPr/>
          <p:nvPr/>
        </p:nvGrpSpPr>
        <p:grpSpPr>
          <a:xfrm>
            <a:off x="7869333" y="307676"/>
            <a:ext cx="606442" cy="601351"/>
            <a:chOff x="5070178" y="3319886"/>
            <a:chExt cx="2142195" cy="2124211"/>
          </a:xfrm>
        </p:grpSpPr>
        <p:sp>
          <p:nvSpPr>
            <p:cNvPr id="25" name="正方形/長方形 24">
              <a:extLst>
                <a:ext uri="{FF2B5EF4-FFF2-40B4-BE49-F238E27FC236}">
                  <a16:creationId xmlns:a16="http://schemas.microsoft.com/office/drawing/2014/main" id="{229BE232-AA89-4A95-8701-E1D24EB593F0}"/>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87C2F656-A125-4830-9D98-128A19148C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7" name="テキスト ボックス 26">
            <a:extLst>
              <a:ext uri="{FF2B5EF4-FFF2-40B4-BE49-F238E27FC236}">
                <a16:creationId xmlns:a16="http://schemas.microsoft.com/office/drawing/2014/main" id="{B739CF87-56A3-4A42-AF08-0643F04852AF}"/>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28" name="テキスト ボックス 27">
            <a:extLst>
              <a:ext uri="{FF2B5EF4-FFF2-40B4-BE49-F238E27FC236}">
                <a16:creationId xmlns:a16="http://schemas.microsoft.com/office/drawing/2014/main" id="{47C8D521-7210-4B27-8BE0-64F46D9072DF}"/>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4" name="テキスト ボックス 3">
            <a:extLst>
              <a:ext uri="{FF2B5EF4-FFF2-40B4-BE49-F238E27FC236}">
                <a16:creationId xmlns:a16="http://schemas.microsoft.com/office/drawing/2014/main" id="{2E83B54F-57E2-02C8-8552-028AD0038D01}"/>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本文を見ないで、音声のすぐあとを追いかけるように、音読してください。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0C75F08F-9017-333A-5684-E9D7F4635E4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グラフィックス 10" descr="走る">
            <a:extLst>
              <a:ext uri="{FF2B5EF4-FFF2-40B4-BE49-F238E27FC236}">
                <a16:creationId xmlns:a16="http://schemas.microsoft.com/office/drawing/2014/main" id="{1A322E24-4E65-AA45-87B8-E128E1107B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08980" y="2172840"/>
            <a:ext cx="4177666" cy="4177666"/>
          </a:xfrm>
          <a:prstGeom prst="rect">
            <a:avLst/>
          </a:prstGeom>
        </p:spPr>
      </p:pic>
      <p:pic>
        <p:nvPicPr>
          <p:cNvPr id="9" name="グラフィックス 8" descr="走る">
            <a:extLst>
              <a:ext uri="{FF2B5EF4-FFF2-40B4-BE49-F238E27FC236}">
                <a16:creationId xmlns:a16="http://schemas.microsoft.com/office/drawing/2014/main" id="{DE6CA95E-9AB6-CAAA-87DD-B6ABAA8638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22622" y="2172840"/>
            <a:ext cx="4177666" cy="4177666"/>
          </a:xfrm>
          <a:prstGeom prst="rect">
            <a:avLst/>
          </a:prstGeom>
        </p:spPr>
      </p:pic>
      <p:sp>
        <p:nvSpPr>
          <p:cNvPr id="15" name="正方形/長方形 14">
            <a:extLst>
              <a:ext uri="{FF2B5EF4-FFF2-40B4-BE49-F238E27FC236}">
                <a16:creationId xmlns:a16="http://schemas.microsoft.com/office/drawing/2014/main" id="{2A812610-58B5-E7A6-35D5-CF16F69632B2}"/>
              </a:ext>
            </a:extLst>
          </p:cNvPr>
          <p:cNvSpPr/>
          <p:nvPr/>
        </p:nvSpPr>
        <p:spPr>
          <a:xfrm>
            <a:off x="-2858182" y="1445538"/>
            <a:ext cx="1220834" cy="57708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ＭＳ Ｐゴシック" panose="020B0600070205080204" pitchFamily="50" charset="-128"/>
                <a:ea typeface="ＭＳ Ｐゴシック" panose="020B0600070205080204" pitchFamily="50" charset="-128"/>
              </a:rPr>
              <a:t>音声</a:t>
            </a:r>
          </a:p>
        </p:txBody>
      </p:sp>
      <p:sp>
        <p:nvSpPr>
          <p:cNvPr id="16" name="正方形/長方形 15">
            <a:extLst>
              <a:ext uri="{FF2B5EF4-FFF2-40B4-BE49-F238E27FC236}">
                <a16:creationId xmlns:a16="http://schemas.microsoft.com/office/drawing/2014/main" id="{94BF6C05-5C6A-C925-B62A-0EB074DCAAB8}"/>
              </a:ext>
            </a:extLst>
          </p:cNvPr>
          <p:cNvSpPr/>
          <p:nvPr/>
        </p:nvSpPr>
        <p:spPr>
          <a:xfrm>
            <a:off x="-5808840" y="1445538"/>
            <a:ext cx="1484508" cy="577084"/>
          </a:xfrm>
          <a:prstGeom prst="rect">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ＭＳ Ｐゴシック" panose="020B0600070205080204" pitchFamily="50" charset="-128"/>
                <a:ea typeface="ＭＳ Ｐゴシック" panose="020B0600070205080204" pitchFamily="50" charset="-128"/>
              </a:rPr>
              <a:t>あなた</a:t>
            </a:r>
          </a:p>
        </p:txBody>
      </p:sp>
      <p:cxnSp>
        <p:nvCxnSpPr>
          <p:cNvPr id="18" name="直線コネクタ 17">
            <a:extLst>
              <a:ext uri="{FF2B5EF4-FFF2-40B4-BE49-F238E27FC236}">
                <a16:creationId xmlns:a16="http://schemas.microsoft.com/office/drawing/2014/main" id="{4840F21E-62A9-7F43-7AA4-871E1872E32E}"/>
              </a:ext>
            </a:extLst>
          </p:cNvPr>
          <p:cNvCxnSpPr/>
          <p:nvPr/>
        </p:nvCxnSpPr>
        <p:spPr>
          <a:xfrm flipH="1">
            <a:off x="-7440230" y="3117659"/>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426568A1-77A6-ED54-C76A-4D57348C07D9}"/>
              </a:ext>
            </a:extLst>
          </p:cNvPr>
          <p:cNvCxnSpPr/>
          <p:nvPr/>
        </p:nvCxnSpPr>
        <p:spPr>
          <a:xfrm flipH="1">
            <a:off x="-7722241" y="3775686"/>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EA901BF9-2914-3A39-50EF-DC7E9A1E4F16}"/>
              </a:ext>
            </a:extLst>
          </p:cNvPr>
          <p:cNvCxnSpPr/>
          <p:nvPr/>
        </p:nvCxnSpPr>
        <p:spPr>
          <a:xfrm flipH="1">
            <a:off x="-6489878" y="2442542"/>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32" name="図 31">
            <a:extLst>
              <a:ext uri="{FF2B5EF4-FFF2-40B4-BE49-F238E27FC236}">
                <a16:creationId xmlns:a16="http://schemas.microsoft.com/office/drawing/2014/main" id="{AF321B35-C986-FC34-8DA9-08A0A5946FCF}"/>
              </a:ext>
            </a:extLst>
          </p:cNvPr>
          <p:cNvPicPr>
            <a:picLocks noChangeAspect="1"/>
          </p:cNvPicPr>
          <p:nvPr/>
        </p:nvPicPr>
        <p:blipFill>
          <a:blip r:embed="rId13"/>
          <a:stretch>
            <a:fillRect/>
          </a:stretch>
        </p:blipFill>
        <p:spPr>
          <a:xfrm>
            <a:off x="963750" y="1983709"/>
            <a:ext cx="5814135" cy="4017493"/>
          </a:xfrm>
          <a:prstGeom prst="rect">
            <a:avLst/>
          </a:prstGeom>
        </p:spPr>
      </p:pic>
      <p:pic>
        <p:nvPicPr>
          <p:cNvPr id="2" name="AS_G3_07_14_reading_s7_1">
            <a:hlinkClick r:id="" action="ppaction://media"/>
            <a:extLst>
              <a:ext uri="{FF2B5EF4-FFF2-40B4-BE49-F238E27FC236}">
                <a16:creationId xmlns:a16="http://schemas.microsoft.com/office/drawing/2014/main" id="{A2848EAC-CC04-D9B1-9CF5-5D0EA19FEA1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777065" y="117084"/>
            <a:ext cx="406400" cy="406400"/>
          </a:xfrm>
          <a:prstGeom prst="rect">
            <a:avLst/>
          </a:prstGeom>
        </p:spPr>
      </p:pic>
      <p:pic>
        <p:nvPicPr>
          <p:cNvPr id="3" name="AS_G3_07_15_reading_s7_2">
            <a:hlinkClick r:id="" action="ppaction://media"/>
            <a:extLst>
              <a:ext uri="{FF2B5EF4-FFF2-40B4-BE49-F238E27FC236}">
                <a16:creationId xmlns:a16="http://schemas.microsoft.com/office/drawing/2014/main" id="{0D317492-AE1B-EBD7-9975-7F552358906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0980265" y="1445538"/>
            <a:ext cx="406400" cy="406400"/>
          </a:xfrm>
          <a:prstGeom prst="rect">
            <a:avLst/>
          </a:prstGeom>
        </p:spPr>
      </p:pic>
    </p:spTree>
    <p:extLst>
      <p:ext uri="{BB962C8B-B14F-4D97-AF65-F5344CB8AC3E}">
        <p14:creationId xmlns:p14="http://schemas.microsoft.com/office/powerpoint/2010/main" val="297093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52568"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9823"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3"/>
                </p:tgtEl>
              </p:cMediaNode>
            </p:audio>
          </p:childTnLst>
        </p:cTn>
      </p:par>
    </p:tnLst>
    <p:bldLst>
      <p:bldP spid="19" grpId="0" animBg="1"/>
      <p:bldP spid="19" grpId="1" animBg="1"/>
      <p:bldP spid="5" grpId="0" animBg="1"/>
      <p:bldP spid="5" grpId="1"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E9E7D-E954-0522-C262-B18FD6CD2CEC}"/>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48651276-0DC3-E108-6AFB-85B0FE7841C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81085AAB-4BF2-6D93-9BB2-898C4168713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57078B88-E9EC-7FBD-56D1-1B09DB653FC1}"/>
              </a:ext>
            </a:extLst>
          </p:cNvPr>
          <p:cNvSpPr txBox="1"/>
          <p:nvPr/>
        </p:nvSpPr>
        <p:spPr>
          <a:xfrm>
            <a:off x="166165" y="1712857"/>
            <a:ext cx="10688648"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８ </a:t>
            </a:r>
            <a:r>
              <a:rPr kumimoji="1" lang="en-US" altLang="ja-JP" sz="4400" b="1" dirty="0">
                <a:solidFill>
                  <a:schemeClr val="bg1"/>
                </a:solidFill>
                <a:latin typeface="メイリオ" panose="020B0604030504040204" pitchFamily="50" charset="-128"/>
                <a:ea typeface="メイリオ" panose="020B0604030504040204" pitchFamily="50" charset="-128"/>
              </a:rPr>
              <a:t>Listening Check</a:t>
            </a:r>
          </a:p>
          <a:p>
            <a:r>
              <a:rPr kumimoji="1" lang="ja-JP" altLang="en-US" sz="4400" b="1" spc="-150" dirty="0">
                <a:solidFill>
                  <a:schemeClr val="bg1"/>
                </a:solidFill>
                <a:latin typeface="メイリオ" panose="020B0604030504040204" pitchFamily="50" charset="-128"/>
                <a:ea typeface="メイリオ" panose="020B0604030504040204" pitchFamily="50" charset="-128"/>
              </a:rPr>
              <a:t>学習の成果を確かめよう！</a:t>
            </a:r>
            <a:endParaRPr kumimoji="1" lang="en-US" altLang="ja-JP" sz="44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EBFBF20B-0647-5D38-E4A5-9CD39ADEBB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49527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D9C5AD66-F7E8-44C5-A3B9-0E91EBB6B121}"/>
              </a:ext>
            </a:extLst>
          </p:cNvPr>
          <p:cNvSpPr/>
          <p:nvPr/>
        </p:nvSpPr>
        <p:spPr>
          <a:xfrm>
            <a:off x="0" y="-1"/>
            <a:ext cx="9144000" cy="1353132"/>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 name="テキスト ボックス 1">
            <a:extLst>
              <a:ext uri="{FF2B5EF4-FFF2-40B4-BE49-F238E27FC236}">
                <a16:creationId xmlns:a16="http://schemas.microsoft.com/office/drawing/2014/main" id="{5E7B68E4-CFFF-111C-0330-675F1D7C220E}"/>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最初に聞いた音声が、どれくらい聞ける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ようになったか確認しておきましょう。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236D7AA2-1417-AC64-A33C-219016254401}"/>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408F9EB8-D545-C9DE-6678-60032516BB0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27" name="正方形/長方形 26">
            <a:extLst>
              <a:ext uri="{FF2B5EF4-FFF2-40B4-BE49-F238E27FC236}">
                <a16:creationId xmlns:a16="http://schemas.microsoft.com/office/drawing/2014/main" id="{D897E505-E056-B136-918C-FFF69096BA4B}"/>
              </a:ext>
            </a:extLst>
          </p:cNvPr>
          <p:cNvSpPr/>
          <p:nvPr/>
        </p:nvSpPr>
        <p:spPr>
          <a:xfrm>
            <a:off x="0" y="3021977"/>
            <a:ext cx="9144000" cy="182343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3BF69D6A-584B-E68E-ACF1-7E37C4ACFC5D}"/>
              </a:ext>
            </a:extLst>
          </p:cNvPr>
          <p:cNvPicPr>
            <a:picLocks noChangeAspect="1"/>
          </p:cNvPicPr>
          <p:nvPr/>
        </p:nvPicPr>
        <p:blipFill>
          <a:blip r:embed="rId9"/>
          <a:srcRect l="66820"/>
          <a:stretch/>
        </p:blipFill>
        <p:spPr>
          <a:xfrm>
            <a:off x="4585711" y="5537605"/>
            <a:ext cx="3937658" cy="1000109"/>
          </a:xfrm>
          <a:prstGeom prst="rect">
            <a:avLst/>
          </a:prstGeom>
        </p:spPr>
      </p:pic>
      <p:pic>
        <p:nvPicPr>
          <p:cNvPr id="29" name="図 28">
            <a:extLst>
              <a:ext uri="{FF2B5EF4-FFF2-40B4-BE49-F238E27FC236}">
                <a16:creationId xmlns:a16="http://schemas.microsoft.com/office/drawing/2014/main" id="{AB84C4D6-3864-29E5-2E54-08AC5E282A40}"/>
              </a:ext>
            </a:extLst>
          </p:cNvPr>
          <p:cNvPicPr>
            <a:picLocks noChangeAspect="1"/>
          </p:cNvPicPr>
          <p:nvPr/>
        </p:nvPicPr>
        <p:blipFill>
          <a:blip r:embed="rId10"/>
          <a:srcRect l="24003" t="68019" r="24375" b="6274"/>
          <a:stretch/>
        </p:blipFill>
        <p:spPr>
          <a:xfrm>
            <a:off x="274970" y="1989801"/>
            <a:ext cx="8594062" cy="1000110"/>
          </a:xfrm>
          <a:prstGeom prst="rect">
            <a:avLst/>
          </a:prstGeom>
        </p:spPr>
      </p:pic>
      <p:sp>
        <p:nvSpPr>
          <p:cNvPr id="30" name="楕円 29">
            <a:extLst>
              <a:ext uri="{FF2B5EF4-FFF2-40B4-BE49-F238E27FC236}">
                <a16:creationId xmlns:a16="http://schemas.microsoft.com/office/drawing/2014/main" id="{6AF92A97-C56B-05E9-70F7-5BFB6EB02AF3}"/>
              </a:ext>
            </a:extLst>
          </p:cNvPr>
          <p:cNvSpPr/>
          <p:nvPr/>
        </p:nvSpPr>
        <p:spPr>
          <a:xfrm>
            <a:off x="3736959" y="2116259"/>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D7FA4E1D-509A-1261-3102-6C2B5248463F}"/>
              </a:ext>
            </a:extLst>
          </p:cNvPr>
          <p:cNvSpPr/>
          <p:nvPr/>
        </p:nvSpPr>
        <p:spPr>
          <a:xfrm>
            <a:off x="5775053" y="2116259"/>
            <a:ext cx="447187" cy="39797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矢印: 右 34">
            <a:extLst>
              <a:ext uri="{FF2B5EF4-FFF2-40B4-BE49-F238E27FC236}">
                <a16:creationId xmlns:a16="http://schemas.microsoft.com/office/drawing/2014/main" id="{5D5ECAA2-73DC-941B-AC67-DB4296D352EA}"/>
              </a:ext>
            </a:extLst>
          </p:cNvPr>
          <p:cNvSpPr/>
          <p:nvPr/>
        </p:nvSpPr>
        <p:spPr>
          <a:xfrm>
            <a:off x="3962400" y="3151680"/>
            <a:ext cx="2036247" cy="1269085"/>
          </a:xfrm>
          <a:prstGeom prst="rightArrow">
            <a:avLst>
              <a:gd name="adj1" fmla="val 50000"/>
              <a:gd name="adj2" fmla="val 47788"/>
            </a:avLst>
          </a:prstGeom>
          <a:solidFill>
            <a:schemeClr val="accent6">
              <a:lumMod val="7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四角形: 角を丸くする 44">
            <a:extLst>
              <a:ext uri="{FF2B5EF4-FFF2-40B4-BE49-F238E27FC236}">
                <a16:creationId xmlns:a16="http://schemas.microsoft.com/office/drawing/2014/main" id="{7CDF13C5-8829-EDD0-AA8D-244ECF3DAA14}"/>
              </a:ext>
            </a:extLst>
          </p:cNvPr>
          <p:cNvSpPr/>
          <p:nvPr/>
        </p:nvSpPr>
        <p:spPr>
          <a:xfrm>
            <a:off x="4609477" y="5591799"/>
            <a:ext cx="3863475" cy="845754"/>
          </a:xfrm>
          <a:prstGeom prst="roundRect">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52F76B9D-7075-6ACF-8533-1A40E1F17936}"/>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BBF0F8F7-4541-191D-BCE2-BAE4B8548F59}"/>
              </a:ext>
            </a:extLst>
          </p:cNvPr>
          <p:cNvPicPr>
            <a:picLocks noChangeAspect="1"/>
          </p:cNvPicPr>
          <p:nvPr/>
        </p:nvPicPr>
        <p:blipFill>
          <a:blip r:embed="rId11"/>
          <a:srcRect t="73556"/>
          <a:stretch/>
        </p:blipFill>
        <p:spPr>
          <a:xfrm>
            <a:off x="274969" y="1567312"/>
            <a:ext cx="8594062" cy="169547"/>
          </a:xfrm>
          <a:prstGeom prst="rect">
            <a:avLst/>
          </a:prstGeom>
        </p:spPr>
      </p:pic>
      <p:pic>
        <p:nvPicPr>
          <p:cNvPr id="8" name="図 7">
            <a:extLst>
              <a:ext uri="{FF2B5EF4-FFF2-40B4-BE49-F238E27FC236}">
                <a16:creationId xmlns:a16="http://schemas.microsoft.com/office/drawing/2014/main" id="{8584ED1D-2A9A-F67D-90EC-8F8D572E82B5}"/>
              </a:ext>
            </a:extLst>
          </p:cNvPr>
          <p:cNvPicPr>
            <a:picLocks noChangeAspect="1"/>
          </p:cNvPicPr>
          <p:nvPr/>
        </p:nvPicPr>
        <p:blipFill>
          <a:blip r:embed="rId9"/>
          <a:srcRect r="34836"/>
          <a:stretch/>
        </p:blipFill>
        <p:spPr>
          <a:xfrm>
            <a:off x="520699" y="4942889"/>
            <a:ext cx="4345523" cy="561980"/>
          </a:xfrm>
          <a:prstGeom prst="rect">
            <a:avLst/>
          </a:prstGeom>
        </p:spPr>
      </p:pic>
      <p:cxnSp>
        <p:nvCxnSpPr>
          <p:cNvPr id="10" name="直線コネクタ 9">
            <a:extLst>
              <a:ext uri="{FF2B5EF4-FFF2-40B4-BE49-F238E27FC236}">
                <a16:creationId xmlns:a16="http://schemas.microsoft.com/office/drawing/2014/main" id="{4805DEAC-E155-334C-E73D-154A23BA4BB5}"/>
              </a:ext>
            </a:extLst>
          </p:cNvPr>
          <p:cNvCxnSpPr>
            <a:cxnSpLocks/>
          </p:cNvCxnSpPr>
          <p:nvPr/>
        </p:nvCxnSpPr>
        <p:spPr>
          <a:xfrm>
            <a:off x="3947852" y="2102024"/>
            <a:ext cx="0" cy="2318741"/>
          </a:xfrm>
          <a:prstGeom prst="line">
            <a:avLst/>
          </a:prstGeom>
          <a:ln w="57150">
            <a:solidFill>
              <a:srgbClr val="0043C8"/>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EC606346-3BD2-A28D-F819-963663456D75}"/>
              </a:ext>
            </a:extLst>
          </p:cNvPr>
          <p:cNvCxnSpPr>
            <a:cxnSpLocks/>
          </p:cNvCxnSpPr>
          <p:nvPr/>
        </p:nvCxnSpPr>
        <p:spPr>
          <a:xfrm>
            <a:off x="5971398" y="2102024"/>
            <a:ext cx="0" cy="2318741"/>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8DD4C63-AAF8-3881-957A-9792F51B7685}"/>
              </a:ext>
            </a:extLst>
          </p:cNvPr>
          <p:cNvCxnSpPr>
            <a:cxnSpLocks/>
          </p:cNvCxnSpPr>
          <p:nvPr/>
        </p:nvCxnSpPr>
        <p:spPr>
          <a:xfrm>
            <a:off x="4712845" y="3953031"/>
            <a:ext cx="619917" cy="1600668"/>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746798C-0E1C-850D-6286-250AC0799A72}"/>
              </a:ext>
            </a:extLst>
          </p:cNvPr>
          <p:cNvCxnSpPr>
            <a:cxnSpLocks/>
          </p:cNvCxnSpPr>
          <p:nvPr/>
        </p:nvCxnSpPr>
        <p:spPr>
          <a:xfrm>
            <a:off x="4685597" y="3900482"/>
            <a:ext cx="1383362" cy="1691317"/>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AB3F7A9E-A87D-368C-3E6D-8FDC5712E37F}"/>
              </a:ext>
            </a:extLst>
          </p:cNvPr>
          <p:cNvSpPr txBox="1"/>
          <p:nvPr/>
        </p:nvSpPr>
        <p:spPr>
          <a:xfrm>
            <a:off x="2834709" y="3944387"/>
            <a:ext cx="1114067" cy="461665"/>
          </a:xfrm>
          <a:prstGeom prst="rect">
            <a:avLst/>
          </a:prstGeom>
          <a:noFill/>
          <a:ln>
            <a:noFill/>
          </a:ln>
        </p:spPr>
        <p:txBody>
          <a:bodyPr wrap="square" rtlCol="0">
            <a:spAutoFit/>
          </a:bodyPr>
          <a:lstStyle/>
          <a:p>
            <a:r>
              <a:rPr lang="en-US" altLang="ja-JP" sz="2400" dirty="0">
                <a:solidFill>
                  <a:srgbClr val="0043C8"/>
                </a:solidFill>
                <a:effectLst/>
                <a:latin typeface="ＭＳ Ｐゴシック" panose="020B0600070205080204" pitchFamily="50" charset="-128"/>
                <a:ea typeface="ＭＳ Ｐゴシック" panose="020B0600070205080204" pitchFamily="50" charset="-128"/>
              </a:rPr>
              <a:t>STEP1</a:t>
            </a:r>
            <a:endParaRPr kumimoji="1" lang="ja-JP" altLang="en-US" sz="2400" b="1" dirty="0">
              <a:solidFill>
                <a:srgbClr val="0043C8"/>
              </a:solidFill>
              <a:latin typeface="ＭＳ Ｐゴシック" panose="020B0600070205080204" pitchFamily="50" charset="-128"/>
              <a:ea typeface="ＭＳ Ｐゴシック" panose="020B0600070205080204" pitchFamily="50" charset="-128"/>
            </a:endParaRPr>
          </a:p>
        </p:txBody>
      </p:sp>
      <p:sp>
        <p:nvSpPr>
          <p:cNvPr id="49" name="テキスト ボックス 48">
            <a:extLst>
              <a:ext uri="{FF2B5EF4-FFF2-40B4-BE49-F238E27FC236}">
                <a16:creationId xmlns:a16="http://schemas.microsoft.com/office/drawing/2014/main" id="{D554C6A2-7E98-F06E-31C9-E76BB64DE3BA}"/>
              </a:ext>
            </a:extLst>
          </p:cNvPr>
          <p:cNvSpPr txBox="1"/>
          <p:nvPr/>
        </p:nvSpPr>
        <p:spPr>
          <a:xfrm>
            <a:off x="6111402" y="3944387"/>
            <a:ext cx="1114067" cy="461665"/>
          </a:xfrm>
          <a:prstGeom prst="rect">
            <a:avLst/>
          </a:prstGeom>
          <a:noFill/>
          <a:ln>
            <a:noFill/>
          </a:ln>
        </p:spPr>
        <p:txBody>
          <a:bodyPr wrap="square" rtlCol="0">
            <a:spAutoFit/>
          </a:bodyPr>
          <a:lstStyle/>
          <a:p>
            <a:r>
              <a:rPr lang="en-US" altLang="ja-JP" sz="2400" dirty="0">
                <a:solidFill>
                  <a:srgbClr val="FF0000"/>
                </a:solidFill>
                <a:effectLst/>
                <a:latin typeface="ＭＳ Ｐゴシック" panose="020B0600070205080204" pitchFamily="50" charset="-128"/>
                <a:ea typeface="ＭＳ Ｐゴシック" panose="020B0600070205080204" pitchFamily="50" charset="-128"/>
              </a:rPr>
              <a:t>STEP8</a:t>
            </a:r>
            <a:endParaRPr kumimoji="1" lang="ja-JP" altLang="en-US" sz="2400" b="1" dirty="0">
              <a:solidFill>
                <a:srgbClr val="FF0000"/>
              </a:solidFill>
              <a:latin typeface="ＭＳ Ｐゴシック" panose="020B0600070205080204" pitchFamily="50" charset="-128"/>
              <a:ea typeface="ＭＳ Ｐゴシック" panose="020B0600070205080204" pitchFamily="50" charset="-128"/>
            </a:endParaRPr>
          </a:p>
        </p:txBody>
      </p:sp>
      <p:pic>
        <p:nvPicPr>
          <p:cNvPr id="5" name="AS_G3_07_16_reading_s8_1">
            <a:hlinkClick r:id="" action="ppaction://media"/>
            <a:extLst>
              <a:ext uri="{FF2B5EF4-FFF2-40B4-BE49-F238E27FC236}">
                <a16:creationId xmlns:a16="http://schemas.microsoft.com/office/drawing/2014/main" id="{24681785-FCE4-C7C1-2F03-74DE6B87914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209213" y="1252538"/>
            <a:ext cx="406400" cy="406400"/>
          </a:xfrm>
          <a:prstGeom prst="rect">
            <a:avLst/>
          </a:prstGeom>
        </p:spPr>
      </p:pic>
      <p:pic>
        <p:nvPicPr>
          <p:cNvPr id="7" name="AS_G3_07_17_reading_s8_2">
            <a:hlinkClick r:id="" action="ppaction://media"/>
            <a:extLst>
              <a:ext uri="{FF2B5EF4-FFF2-40B4-BE49-F238E27FC236}">
                <a16:creationId xmlns:a16="http://schemas.microsoft.com/office/drawing/2014/main" id="{C6FA2825-22E7-D0D3-1F9D-E9A262E8A1C9}"/>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209213" y="2719388"/>
            <a:ext cx="406400" cy="406400"/>
          </a:xfrm>
          <a:prstGeom prst="rect">
            <a:avLst/>
          </a:prstGeom>
        </p:spPr>
      </p:pic>
    </p:spTree>
    <p:extLst>
      <p:ext uri="{BB962C8B-B14F-4D97-AF65-F5344CB8AC3E}">
        <p14:creationId xmlns:p14="http://schemas.microsoft.com/office/powerpoint/2010/main" val="1382070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9667" fill="hold"/>
                                        <p:tgtEl>
                                          <p:spTgt spid="5"/>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37"/>
                                        </p:tgtEl>
                                      </p:cBhvr>
                                    </p:animEffect>
                                    <p:set>
                                      <p:cBhvr>
                                        <p:cTn id="13" dur="1" fill="hold">
                                          <p:stCondLst>
                                            <p:cond delay="499"/>
                                          </p:stCondLst>
                                        </p:cTn>
                                        <p:tgtEl>
                                          <p:spTgt spid="3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4063" fill="hold"/>
                                        <p:tgtEl>
                                          <p:spTgt spid="7"/>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5"/>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37" grpId="0" animBg="1"/>
      <p:bldP spid="37" grpId="1" animBg="1"/>
      <p:bldP spid="3" grpId="0" animBg="1"/>
      <p:bldP spid="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F837A-9A92-86D3-60AC-83B2E8D72101}"/>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B41880C3-E39A-C132-2A54-0D32547311C8}"/>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74E44264-A882-9D5C-C8DD-275D36B1EAE4}"/>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AD5E6B2E-68BE-7A41-3C08-EECE776323E6}"/>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11E60DEA-0B0D-FB5B-0AE0-74FF57AABCB6}"/>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98B366AD-D804-AD45-3C7F-EDEAC87D22AA}"/>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13182338"/>
      </p:ext>
    </p:extLst>
  </p:cSld>
  <p:clrMapOvr>
    <a:masterClrMapping/>
  </p:clrMapOvr>
  <p:transition spd="slow">
    <p:push dir="u"/>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2ECD2F7A-29A8-1199-C962-7CDDCBEAAE78}"/>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9" name="合格の鐘">
            <a:hlinkClick r:id="" action="ppaction://media"/>
            <a:extLst>
              <a:ext uri="{FF2B5EF4-FFF2-40B4-BE49-F238E27FC236}">
                <a16:creationId xmlns:a16="http://schemas.microsoft.com/office/drawing/2014/main" id="{B665D7A6-C68C-4AB5-9FFF-B07275182F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680" y="4244492"/>
            <a:ext cx="609601" cy="609600"/>
          </a:xfrm>
          <a:prstGeom prst="rect">
            <a:avLst/>
          </a:prstGeom>
        </p:spPr>
      </p:pic>
      <p:sp>
        <p:nvSpPr>
          <p:cNvPr id="8" name="テキスト ボックス 7">
            <a:extLst>
              <a:ext uri="{FF2B5EF4-FFF2-40B4-BE49-F238E27FC236}">
                <a16:creationId xmlns:a16="http://schemas.microsoft.com/office/drawing/2014/main" id="{1A486E7B-290D-4A20-93CB-5810801F5E00}"/>
              </a:ext>
            </a:extLst>
          </p:cNvPr>
          <p:cNvSpPr txBox="1"/>
          <p:nvPr/>
        </p:nvSpPr>
        <p:spPr>
          <a:xfrm>
            <a:off x="696811" y="1068765"/>
            <a:ext cx="7750379" cy="3631763"/>
          </a:xfrm>
          <a:prstGeom prst="rect">
            <a:avLst/>
          </a:prstGeom>
          <a:noFill/>
        </p:spPr>
        <p:txBody>
          <a:bodyPr wrap="square" rtlCol="0">
            <a:spAutoFit/>
          </a:bodyPr>
          <a:lstStyle/>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That’s all </a:t>
            </a:r>
          </a:p>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for today.</a:t>
            </a:r>
            <a:endParaRPr kumimoji="1" lang="ja-JP" altLang="en-US" sz="11500" b="1" dirty="0">
              <a:ln w="38100">
                <a:noFill/>
              </a:ln>
              <a:solidFill>
                <a:srgbClr val="FFFF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06836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585EA-1836-0CF8-D290-C9A12B4FAEEF}"/>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AB25AA22-61BC-1FA4-83F6-39334DF7D066}"/>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02A9F1B-5415-4C51-361A-456F48746E8C}"/>
              </a:ext>
            </a:extLst>
          </p:cNvPr>
          <p:cNvSpPr txBox="1"/>
          <p:nvPr/>
        </p:nvSpPr>
        <p:spPr>
          <a:xfrm>
            <a:off x="1982979" y="4128490"/>
            <a:ext cx="5178037"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My sister</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made</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me</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a cake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ECCBFE99-CBB5-20AC-2C19-7E4B688BD9E1}"/>
              </a:ext>
            </a:extLst>
          </p:cNvPr>
          <p:cNvSpPr txBox="1"/>
          <p:nvPr/>
        </p:nvSpPr>
        <p:spPr>
          <a:xfrm>
            <a:off x="1392210" y="690490"/>
            <a:ext cx="6359576"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私の姉は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作りました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私に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00B050"/>
                </a:solidFill>
                <a:latin typeface="メイリオ" panose="020B0604030504040204" pitchFamily="50" charset="-128"/>
                <a:ea typeface="メイリオ" panose="020B0604030504040204" pitchFamily="50" charset="-128"/>
              </a:rPr>
              <a:t>ケーキを</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My sister made  me  a cake.">
            <a:hlinkClick r:id="" action="ppaction://media"/>
            <a:extLst>
              <a:ext uri="{FF2B5EF4-FFF2-40B4-BE49-F238E27FC236}">
                <a16:creationId xmlns:a16="http://schemas.microsoft.com/office/drawing/2014/main" id="{7FFC7184-29DA-D0B0-326F-5204D87E3B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31425" y="1143000"/>
            <a:ext cx="406400" cy="406400"/>
          </a:xfrm>
          <a:prstGeom prst="rect">
            <a:avLst/>
          </a:prstGeom>
        </p:spPr>
      </p:pic>
    </p:spTree>
    <p:extLst>
      <p:ext uri="{BB962C8B-B14F-4D97-AF65-F5344CB8AC3E}">
        <p14:creationId xmlns:p14="http://schemas.microsoft.com/office/powerpoint/2010/main" val="414088247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7E0B9-78B2-01CC-EBFE-4F4E3B85438A}"/>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B79CDF6-EEEE-82F2-76CB-369E576993E3}"/>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D238EEA7-6B8E-AB8D-44AB-9C387A215800}"/>
              </a:ext>
            </a:extLst>
          </p:cNvPr>
          <p:cNvSpPr txBox="1"/>
          <p:nvPr/>
        </p:nvSpPr>
        <p:spPr>
          <a:xfrm>
            <a:off x="1830586" y="2409490"/>
            <a:ext cx="5482828"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My sister</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[m---]</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[m-]</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a cake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My sister made  me  a cake.">
            <a:hlinkClick r:id="" action="ppaction://media"/>
            <a:extLst>
              <a:ext uri="{FF2B5EF4-FFF2-40B4-BE49-F238E27FC236}">
                <a16:creationId xmlns:a16="http://schemas.microsoft.com/office/drawing/2014/main" id="{5A68D0C5-6633-5E76-5C9E-A94A4E9382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31425" y="1143000"/>
            <a:ext cx="406400" cy="406400"/>
          </a:xfrm>
          <a:prstGeom prst="rect">
            <a:avLst/>
          </a:prstGeom>
        </p:spPr>
      </p:pic>
    </p:spTree>
    <p:extLst>
      <p:ext uri="{BB962C8B-B14F-4D97-AF65-F5344CB8AC3E}">
        <p14:creationId xmlns:p14="http://schemas.microsoft.com/office/powerpoint/2010/main" val="158320749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2B72BB8-2FC9-A886-561C-5E1D4BB0FD07}"/>
              </a:ext>
            </a:extLst>
          </p:cNvPr>
          <p:cNvSpPr/>
          <p:nvPr/>
        </p:nvSpPr>
        <p:spPr>
          <a:xfrm>
            <a:off x="889232" y="2844724"/>
            <a:ext cx="7784984"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DA88D677-3472-9A16-CB01-7943DCB0543D}"/>
              </a:ext>
            </a:extLst>
          </p:cNvPr>
          <p:cNvSpPr/>
          <p:nvPr/>
        </p:nvSpPr>
        <p:spPr>
          <a:xfrm>
            <a:off x="620815" y="3239051"/>
            <a:ext cx="960158"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25C8B1FA-9F62-CB8D-69AC-639CC2E33738}"/>
              </a:ext>
            </a:extLst>
          </p:cNvPr>
          <p:cNvSpPr/>
          <p:nvPr/>
        </p:nvSpPr>
        <p:spPr>
          <a:xfrm>
            <a:off x="889233" y="1799413"/>
            <a:ext cx="7784984"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79DC6000-DC47-7C91-DB41-66B6F66FCA75}"/>
              </a:ext>
            </a:extLst>
          </p:cNvPr>
          <p:cNvSpPr/>
          <p:nvPr/>
        </p:nvSpPr>
        <p:spPr>
          <a:xfrm>
            <a:off x="620815" y="2193740"/>
            <a:ext cx="3634991"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B50E4FDB-24E1-F485-DA43-5A1A086BBF4B}"/>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P.54</a:t>
            </a:r>
            <a:r>
              <a:rPr lang="ja-JP" altLang="en-US" sz="5400" b="1" dirty="0">
                <a:solidFill>
                  <a:schemeClr val="bg1"/>
                </a:solidFill>
                <a:latin typeface="ＭＳ Ｐゴシック" panose="020B0600070205080204" pitchFamily="50" charset="-128"/>
                <a:ea typeface="ＭＳ Ｐゴシック" panose="020B0600070205080204" pitchFamily="50" charset="-128"/>
              </a:rPr>
              <a:t> 基本文法の整理</a:t>
            </a:r>
          </a:p>
        </p:txBody>
      </p:sp>
      <p:sp>
        <p:nvSpPr>
          <p:cNvPr id="3" name="テキスト ボックス 2">
            <a:extLst>
              <a:ext uri="{FF2B5EF4-FFF2-40B4-BE49-F238E27FC236}">
                <a16:creationId xmlns:a16="http://schemas.microsoft.com/office/drawing/2014/main" id="{95C25A84-2B03-2C57-C3F4-C0C803B88189}"/>
              </a:ext>
            </a:extLst>
          </p:cNvPr>
          <p:cNvSpPr txBox="1"/>
          <p:nvPr/>
        </p:nvSpPr>
        <p:spPr>
          <a:xfrm>
            <a:off x="620817" y="1714563"/>
            <a:ext cx="8128900" cy="1938992"/>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・ＳＶＯ</a:t>
            </a:r>
            <a:r>
              <a:rPr kumimoji="1" lang="en-US" altLang="ja-JP" sz="2400" b="1" baseline="-25000"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1</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Ｏ</a:t>
            </a:r>
            <a:r>
              <a:rPr kumimoji="1" lang="en-US" altLang="ja-JP" sz="2400" b="1" baseline="-25000"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の文は、「Ｏ</a:t>
            </a:r>
            <a:r>
              <a:rPr kumimoji="1" lang="en-US" altLang="ja-JP" sz="2400" b="1" baseline="-25000"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1</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（人）にＯ</a:t>
            </a:r>
            <a:r>
              <a:rPr kumimoji="1" lang="en-US" altLang="ja-JP" sz="2400" b="1" baseline="-25000"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（物［情報］）を差し出す」と</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いう意味になることが多い。</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・ＳＶＯＣの文は、「ＯがＣという状態［名前］である」ということを示す。</a:t>
            </a:r>
          </a:p>
        </p:txBody>
      </p:sp>
      <p:sp>
        <p:nvSpPr>
          <p:cNvPr id="7" name="正方形/長方形 6">
            <a:extLst>
              <a:ext uri="{FF2B5EF4-FFF2-40B4-BE49-F238E27FC236}">
                <a16:creationId xmlns:a16="http://schemas.microsoft.com/office/drawing/2014/main" id="{AFA0203C-156E-7709-19DE-5DBC56B166F4}"/>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se_maoudamashii_onepoint17">
            <a:hlinkClick r:id="" action="ppaction://media"/>
            <a:extLst>
              <a:ext uri="{FF2B5EF4-FFF2-40B4-BE49-F238E27FC236}">
                <a16:creationId xmlns:a16="http://schemas.microsoft.com/office/drawing/2014/main" id="{4385C575-7A0C-E5B9-BCE7-7D5CD027EC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1063932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5"/>
                                        </p:tgtEl>
                                      </p:cBhvr>
                                    </p:cmd>
                                  </p:childTnLst>
                                </p:cTn>
                              </p:par>
                            </p:childTnLst>
                          </p:cTn>
                        </p:par>
                        <p:par>
                          <p:cTn id="7" fill="hold">
                            <p:stCondLst>
                              <p:cond delay="2768"/>
                            </p:stCondLst>
                            <p:childTnLst>
                              <p:par>
                                <p:cTn id="8" presetID="22" presetClass="entr" presetSubtype="8"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3268"/>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3768"/>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par>
                          <p:cTn id="19" fill="hold">
                            <p:stCondLst>
                              <p:cond delay="4268"/>
                            </p:stCondLst>
                            <p:childTnLst>
                              <p:par>
                                <p:cTn id="20" presetID="22" presetClass="entr" presetSubtype="8"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3" fill="hold" display="0">
                  <p:stCondLst>
                    <p:cond delay="indefinite"/>
                  </p:stCondLst>
                  <p:endCondLst>
                    <p:cond evt="onStopAudio" delay="0">
                      <p:tgtEl>
                        <p:sldTgt/>
                      </p:tgtEl>
                    </p:cond>
                  </p:endCondLst>
                </p:cTn>
                <p:tgtEl>
                  <p:spTgt spid="5"/>
                </p:tgtEl>
              </p:cMediaNode>
            </p:audio>
          </p:childTnLst>
        </p:cTn>
      </p:par>
    </p:tnLst>
    <p:bldLst>
      <p:bldP spid="8" grpId="0" animBg="1"/>
      <p:bldP spid="13"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A3291-BB14-5365-0B7B-DF9FBC83A49E}"/>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89271853-FB6E-7981-DA71-AC504FB48F6B}"/>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D2FC021-4AE7-EEBE-14B9-C4293984D4C9}"/>
              </a:ext>
            </a:extLst>
          </p:cNvPr>
          <p:cNvSpPr txBox="1"/>
          <p:nvPr/>
        </p:nvSpPr>
        <p:spPr>
          <a:xfrm>
            <a:off x="1392212" y="2321004"/>
            <a:ext cx="6359576"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私の姉は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作りました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私に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00B050"/>
                </a:solidFill>
                <a:latin typeface="メイリオ" panose="020B0604030504040204" pitchFamily="50" charset="-128"/>
                <a:ea typeface="メイリオ" panose="020B0604030504040204" pitchFamily="50" charset="-128"/>
              </a:rPr>
              <a:t>ケーキを</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My sister made  me  a cake.">
            <a:hlinkClick r:id="" action="ppaction://media"/>
            <a:extLst>
              <a:ext uri="{FF2B5EF4-FFF2-40B4-BE49-F238E27FC236}">
                <a16:creationId xmlns:a16="http://schemas.microsoft.com/office/drawing/2014/main" id="{84A9D7B7-8788-371D-0EB2-F7070B7DF1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31425" y="1143000"/>
            <a:ext cx="406400" cy="406400"/>
          </a:xfrm>
          <a:prstGeom prst="rect">
            <a:avLst/>
          </a:prstGeom>
        </p:spPr>
      </p:pic>
    </p:spTree>
    <p:extLst>
      <p:ext uri="{BB962C8B-B14F-4D97-AF65-F5344CB8AC3E}">
        <p14:creationId xmlns:p14="http://schemas.microsoft.com/office/powerpoint/2010/main" val="120778617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567DD-3370-A416-E4A6-F1AD246756B7}"/>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FBD9E888-E016-A1CE-B4A8-16AF5AFED371}"/>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B7A66E8-CDEA-ECCD-6DAD-AD5B88C2F9E9}"/>
              </a:ext>
            </a:extLst>
          </p:cNvPr>
          <p:cNvSpPr txBox="1"/>
          <p:nvPr/>
        </p:nvSpPr>
        <p:spPr>
          <a:xfrm>
            <a:off x="840878" y="4128490"/>
            <a:ext cx="7462235"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My grandmother</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made</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me</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a bag</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87EE0DDE-6443-0486-8C00-56CE2A19C9B8}"/>
              </a:ext>
            </a:extLst>
          </p:cNvPr>
          <p:cNvSpPr txBox="1"/>
          <p:nvPr/>
        </p:nvSpPr>
        <p:spPr>
          <a:xfrm>
            <a:off x="986558" y="690490"/>
            <a:ext cx="7170877"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私の祖母は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作りました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私に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00B050"/>
                </a:solidFill>
                <a:latin typeface="メイリオ" panose="020B0604030504040204" pitchFamily="50" charset="-128"/>
                <a:ea typeface="メイリオ" panose="020B0604030504040204" pitchFamily="50" charset="-128"/>
              </a:rPr>
              <a:t>かばんを</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My grandmother made  me  a bag.">
            <a:hlinkClick r:id="" action="ppaction://media"/>
            <a:extLst>
              <a:ext uri="{FF2B5EF4-FFF2-40B4-BE49-F238E27FC236}">
                <a16:creationId xmlns:a16="http://schemas.microsoft.com/office/drawing/2014/main" id="{CB7DA4C2-49B1-4F2A-214E-30AB93E793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75850" y="987425"/>
            <a:ext cx="406400" cy="406400"/>
          </a:xfrm>
          <a:prstGeom prst="rect">
            <a:avLst/>
          </a:prstGeom>
        </p:spPr>
      </p:pic>
    </p:spTree>
    <p:extLst>
      <p:ext uri="{BB962C8B-B14F-4D97-AF65-F5344CB8AC3E}">
        <p14:creationId xmlns:p14="http://schemas.microsoft.com/office/powerpoint/2010/main" val="406706470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EA9BC-770B-FBF3-B29A-F1C9B029C22E}"/>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23B4BC7-E727-90B0-A09A-BA1DD5EBF362}"/>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96469AB-B334-B042-5093-D8636B9FBB41}"/>
              </a:ext>
            </a:extLst>
          </p:cNvPr>
          <p:cNvSpPr txBox="1"/>
          <p:nvPr/>
        </p:nvSpPr>
        <p:spPr>
          <a:xfrm>
            <a:off x="678624" y="2409490"/>
            <a:ext cx="7786751"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My grandmother</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[m---]</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[m-]</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a bag</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My grandmother made  me  a bag.">
            <a:hlinkClick r:id="" action="ppaction://media"/>
            <a:extLst>
              <a:ext uri="{FF2B5EF4-FFF2-40B4-BE49-F238E27FC236}">
                <a16:creationId xmlns:a16="http://schemas.microsoft.com/office/drawing/2014/main" id="{BDE80E7F-0A32-1BAA-BEC4-AD80E1EE37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75850" y="987425"/>
            <a:ext cx="406400" cy="406400"/>
          </a:xfrm>
          <a:prstGeom prst="rect">
            <a:avLst/>
          </a:prstGeom>
        </p:spPr>
      </p:pic>
    </p:spTree>
    <p:extLst>
      <p:ext uri="{BB962C8B-B14F-4D97-AF65-F5344CB8AC3E}">
        <p14:creationId xmlns:p14="http://schemas.microsoft.com/office/powerpoint/2010/main" val="123708407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2026D-C2B6-285A-6B5C-D00E9BDE5A3E}"/>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92290F0-E603-D6B1-E087-152739C49BE7}"/>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CF71CC52-F93E-CA46-1569-9E8D0AD4FAED}"/>
              </a:ext>
            </a:extLst>
          </p:cNvPr>
          <p:cNvSpPr txBox="1"/>
          <p:nvPr/>
        </p:nvSpPr>
        <p:spPr>
          <a:xfrm>
            <a:off x="986561" y="2321004"/>
            <a:ext cx="7170877"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私の祖母は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作りました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私に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00B050"/>
                </a:solidFill>
                <a:latin typeface="メイリオ" panose="020B0604030504040204" pitchFamily="50" charset="-128"/>
                <a:ea typeface="メイリオ" panose="020B0604030504040204" pitchFamily="50" charset="-128"/>
              </a:rPr>
              <a:t>かばんを</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My grandmother made  me  a bag.">
            <a:hlinkClick r:id="" action="ppaction://media"/>
            <a:extLst>
              <a:ext uri="{FF2B5EF4-FFF2-40B4-BE49-F238E27FC236}">
                <a16:creationId xmlns:a16="http://schemas.microsoft.com/office/drawing/2014/main" id="{186B920E-833F-4BE1-248A-E84F43955F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75850" y="987425"/>
            <a:ext cx="406400" cy="406400"/>
          </a:xfrm>
          <a:prstGeom prst="rect">
            <a:avLst/>
          </a:prstGeom>
        </p:spPr>
      </p:pic>
    </p:spTree>
    <p:extLst>
      <p:ext uri="{BB962C8B-B14F-4D97-AF65-F5344CB8AC3E}">
        <p14:creationId xmlns:p14="http://schemas.microsoft.com/office/powerpoint/2010/main" val="41328080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AE5D8-74F9-C43F-EDB2-4E8DA2A45AC2}"/>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B283CBAF-33F1-1024-0BB8-CDB1DA889399}"/>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62DA5B8-F888-FBA7-7190-15E0FA8736FA}"/>
              </a:ext>
            </a:extLst>
          </p:cNvPr>
          <p:cNvSpPr txBox="1"/>
          <p:nvPr/>
        </p:nvSpPr>
        <p:spPr>
          <a:xfrm>
            <a:off x="1771417" y="4128490"/>
            <a:ext cx="5601162"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My father</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makes</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us</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breakfast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11360059-2B73-C58D-3A7F-1E5C5F94DBFE}"/>
              </a:ext>
            </a:extLst>
          </p:cNvPr>
          <p:cNvSpPr txBox="1"/>
          <p:nvPr/>
        </p:nvSpPr>
        <p:spPr>
          <a:xfrm>
            <a:off x="1685806" y="690490"/>
            <a:ext cx="5772383"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私の父は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作ります</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私たちに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00B050"/>
                </a:solidFill>
                <a:latin typeface="メイリオ" panose="020B0604030504040204" pitchFamily="50" charset="-128"/>
                <a:ea typeface="メイリオ" panose="020B0604030504040204" pitchFamily="50" charset="-128"/>
              </a:rPr>
              <a:t>朝食を</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My father makes  us  breakfast.">
            <a:hlinkClick r:id="" action="ppaction://media"/>
            <a:extLst>
              <a:ext uri="{FF2B5EF4-FFF2-40B4-BE49-F238E27FC236}">
                <a16:creationId xmlns:a16="http://schemas.microsoft.com/office/drawing/2014/main" id="{B23E8B56-3A6A-F730-6129-3A9A2A3A22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20275" y="365125"/>
            <a:ext cx="406400" cy="406400"/>
          </a:xfrm>
          <a:prstGeom prst="rect">
            <a:avLst/>
          </a:prstGeom>
        </p:spPr>
      </p:pic>
    </p:spTree>
    <p:extLst>
      <p:ext uri="{BB962C8B-B14F-4D97-AF65-F5344CB8AC3E}">
        <p14:creationId xmlns:p14="http://schemas.microsoft.com/office/powerpoint/2010/main" val="37197451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C0D48-3171-C7BE-21B2-958C43381FFF}"/>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304FBE3D-73DC-10E8-A161-9CEBCF932939}"/>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B9FE185A-36A5-372B-698D-2C3ECE753989}"/>
              </a:ext>
            </a:extLst>
          </p:cNvPr>
          <p:cNvSpPr txBox="1"/>
          <p:nvPr/>
        </p:nvSpPr>
        <p:spPr>
          <a:xfrm>
            <a:off x="1579576" y="2409490"/>
            <a:ext cx="5984847"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My father</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m----</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[u-]</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breakfast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My father makes  us  breakfast.">
            <a:hlinkClick r:id="" action="ppaction://media"/>
            <a:extLst>
              <a:ext uri="{FF2B5EF4-FFF2-40B4-BE49-F238E27FC236}">
                <a16:creationId xmlns:a16="http://schemas.microsoft.com/office/drawing/2014/main" id="{9380D186-7507-C2CA-9218-FD84E18D10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20275" y="365125"/>
            <a:ext cx="406400" cy="406400"/>
          </a:xfrm>
          <a:prstGeom prst="rect">
            <a:avLst/>
          </a:prstGeom>
        </p:spPr>
      </p:pic>
    </p:spTree>
    <p:extLst>
      <p:ext uri="{BB962C8B-B14F-4D97-AF65-F5344CB8AC3E}">
        <p14:creationId xmlns:p14="http://schemas.microsoft.com/office/powerpoint/2010/main" val="293833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F3B1A-9E3A-F34A-B685-14F7BC53913E}"/>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A45A71B-9E9E-E270-8F45-1A91D557981E}"/>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AA7C33C6-4579-F300-AD25-BA32CFB515F4}"/>
              </a:ext>
            </a:extLst>
          </p:cNvPr>
          <p:cNvSpPr txBox="1"/>
          <p:nvPr/>
        </p:nvSpPr>
        <p:spPr>
          <a:xfrm>
            <a:off x="1685808" y="2321004"/>
            <a:ext cx="5772383"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私の父は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作ります</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私たちに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00B050"/>
                </a:solidFill>
                <a:latin typeface="メイリオ" panose="020B0604030504040204" pitchFamily="50" charset="-128"/>
                <a:ea typeface="メイリオ" panose="020B0604030504040204" pitchFamily="50" charset="-128"/>
              </a:rPr>
              <a:t>朝食を</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My father makes  us  breakfast.">
            <a:hlinkClick r:id="" action="ppaction://media"/>
            <a:extLst>
              <a:ext uri="{FF2B5EF4-FFF2-40B4-BE49-F238E27FC236}">
                <a16:creationId xmlns:a16="http://schemas.microsoft.com/office/drawing/2014/main" id="{77E9289E-8BA7-8542-B1D3-AE6F381049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20275" y="365125"/>
            <a:ext cx="406400" cy="406400"/>
          </a:xfrm>
          <a:prstGeom prst="rect">
            <a:avLst/>
          </a:prstGeom>
        </p:spPr>
      </p:pic>
    </p:spTree>
    <p:extLst>
      <p:ext uri="{BB962C8B-B14F-4D97-AF65-F5344CB8AC3E}">
        <p14:creationId xmlns:p14="http://schemas.microsoft.com/office/powerpoint/2010/main" val="420732926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1B396-7591-CFEE-6B8E-ADB1951111A3}"/>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E3F5B1EF-54B8-B97B-A9A3-46E433194DC9}"/>
              </a:ext>
            </a:extLst>
          </p:cNvPr>
          <p:cNvPicPr>
            <a:picLocks noChangeAspect="1"/>
          </p:cNvPicPr>
          <p:nvPr/>
        </p:nvPicPr>
        <p:blipFill>
          <a:blip r:embed="rId2"/>
          <a:srcRect t="59735" b="25515"/>
          <a:stretch/>
        </p:blipFill>
        <p:spPr>
          <a:xfrm>
            <a:off x="291930" y="1022216"/>
            <a:ext cx="8560800" cy="788565"/>
          </a:xfrm>
          <a:prstGeom prst="rect">
            <a:avLst/>
          </a:prstGeom>
        </p:spPr>
      </p:pic>
      <p:pic>
        <p:nvPicPr>
          <p:cNvPr id="17" name="図 16">
            <a:extLst>
              <a:ext uri="{FF2B5EF4-FFF2-40B4-BE49-F238E27FC236}">
                <a16:creationId xmlns:a16="http://schemas.microsoft.com/office/drawing/2014/main" id="{96C520BB-0FC1-9535-89A3-070156F09D95}"/>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8FF99A2F-93AF-750E-1BD7-3B663B166291}"/>
              </a:ext>
            </a:extLst>
          </p:cNvPr>
          <p:cNvSpPr txBox="1"/>
          <p:nvPr/>
        </p:nvSpPr>
        <p:spPr>
          <a:xfrm>
            <a:off x="1032442" y="1856276"/>
            <a:ext cx="4302955"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彼らはその赤ちゃんをナナと名づけました。</a:t>
            </a:r>
          </a:p>
        </p:txBody>
      </p:sp>
      <p:sp>
        <p:nvSpPr>
          <p:cNvPr id="7" name="正方形/長方形 6">
            <a:extLst>
              <a:ext uri="{FF2B5EF4-FFF2-40B4-BE49-F238E27FC236}">
                <a16:creationId xmlns:a16="http://schemas.microsoft.com/office/drawing/2014/main" id="{46AB904B-9E51-BFFC-457E-FD91C1F4CB26}"/>
              </a:ext>
            </a:extLst>
          </p:cNvPr>
          <p:cNvSpPr/>
          <p:nvPr/>
        </p:nvSpPr>
        <p:spPr>
          <a:xfrm>
            <a:off x="0" y="3429000"/>
            <a:ext cx="9144000" cy="3429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A5C29943-501B-AB30-6276-0EABEA75FD0E}"/>
              </a:ext>
            </a:extLst>
          </p:cNvPr>
          <p:cNvSpPr txBox="1"/>
          <p:nvPr/>
        </p:nvSpPr>
        <p:spPr>
          <a:xfrm>
            <a:off x="537492" y="3677650"/>
            <a:ext cx="8942068" cy="2308324"/>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They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named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baby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Nana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baby = Nana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の関係です。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Nana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baby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の名前を説明する補語に</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なっています。</a:t>
            </a:r>
          </a:p>
        </p:txBody>
      </p:sp>
    </p:spTree>
    <p:extLst>
      <p:ext uri="{BB962C8B-B14F-4D97-AF65-F5344CB8AC3E}">
        <p14:creationId xmlns:p14="http://schemas.microsoft.com/office/powerpoint/2010/main" val="269732337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51BFD-38E6-85C2-C03F-BD7C8239F593}"/>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2B38F217-6D8F-0592-F99D-90897DC8675E}"/>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F1BEB59D-FD8F-F209-AA27-847E5030249E}"/>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519CAD43-22EF-CFF9-E157-63AB5FEC5D7C}"/>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DA645217-40CC-59F7-CFCF-0DBE0514CF27}"/>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F7267FEB-1C41-8185-33FE-024A5176D071}"/>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26423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F5DBB-71E8-ABEF-2FE4-AFC9DA70A33B}"/>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06EC9F45-8430-E6EF-0E15-A7420FF1F235}"/>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1F19F43-9BBA-850C-D22F-3742E2969E25}"/>
              </a:ext>
            </a:extLst>
          </p:cNvPr>
          <p:cNvSpPr txBox="1"/>
          <p:nvPr/>
        </p:nvSpPr>
        <p:spPr>
          <a:xfrm>
            <a:off x="1766036" y="4128490"/>
            <a:ext cx="5611919"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named</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the baby</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Nana</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785585EE-4592-EE52-26EC-F172A54DA14D}"/>
              </a:ext>
            </a:extLst>
          </p:cNvPr>
          <p:cNvSpPr txBox="1"/>
          <p:nvPr/>
        </p:nvSpPr>
        <p:spPr>
          <a:xfrm>
            <a:off x="771405" y="690490"/>
            <a:ext cx="7601183"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彼らは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名づけました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その赤ちゃんを</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ナナと</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hey named the baby  Nana.">
            <a:hlinkClick r:id="" action="ppaction://media"/>
            <a:extLst>
              <a:ext uri="{FF2B5EF4-FFF2-40B4-BE49-F238E27FC236}">
                <a16:creationId xmlns:a16="http://schemas.microsoft.com/office/drawing/2014/main" id="{EB58AF8A-6680-D9E5-3C38-2EEC3D47EB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55213" y="909638"/>
            <a:ext cx="406400" cy="406400"/>
          </a:xfrm>
          <a:prstGeom prst="rect">
            <a:avLst/>
          </a:prstGeom>
        </p:spPr>
      </p:pic>
    </p:spTree>
    <p:extLst>
      <p:ext uri="{BB962C8B-B14F-4D97-AF65-F5344CB8AC3E}">
        <p14:creationId xmlns:p14="http://schemas.microsoft.com/office/powerpoint/2010/main" val="344025970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CA51EA26-B86B-14DA-23BE-6FD4CB1555CA}"/>
              </a:ext>
            </a:extLst>
          </p:cNvPr>
          <p:cNvSpPr/>
          <p:nvPr/>
        </p:nvSpPr>
        <p:spPr>
          <a:xfrm>
            <a:off x="0" y="1029686"/>
            <a:ext cx="9144000" cy="582831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D7BC4CF9-A074-A86B-A37B-FE2EABD62C37}"/>
              </a:ext>
            </a:extLst>
          </p:cNvPr>
          <p:cNvPicPr>
            <a:picLocks noChangeAspect="1"/>
          </p:cNvPicPr>
          <p:nvPr/>
        </p:nvPicPr>
        <p:blipFill>
          <a:blip r:embed="rId4"/>
          <a:stretch>
            <a:fillRect/>
          </a:stretch>
        </p:blipFill>
        <p:spPr>
          <a:xfrm>
            <a:off x="291930" y="1159001"/>
            <a:ext cx="8560800" cy="5346638"/>
          </a:xfrm>
          <a:prstGeom prst="rect">
            <a:avLst/>
          </a:prstGeom>
        </p:spPr>
      </p:pic>
      <p:sp>
        <p:nvSpPr>
          <p:cNvPr id="19" name="正方形/長方形 18">
            <a:extLst>
              <a:ext uri="{FF2B5EF4-FFF2-40B4-BE49-F238E27FC236}">
                <a16:creationId xmlns:a16="http://schemas.microsoft.com/office/drawing/2014/main" id="{57932DD0-1F12-DD5E-DB98-E962D32B82FA}"/>
              </a:ext>
            </a:extLst>
          </p:cNvPr>
          <p:cNvSpPr/>
          <p:nvPr/>
        </p:nvSpPr>
        <p:spPr>
          <a:xfrm>
            <a:off x="0" y="-1"/>
            <a:ext cx="9144000" cy="102968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21645A76-691A-3640-8CC0-1DC9858109C7}"/>
              </a:ext>
            </a:extLst>
          </p:cNvPr>
          <p:cNvSpPr txBox="1"/>
          <p:nvPr/>
        </p:nvSpPr>
        <p:spPr>
          <a:xfrm>
            <a:off x="302136" y="69374"/>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それぞれ、音声が４回ずつ流れます。音声のあとに、ポーズがありますので、すべて英語でリピートしてください。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6" name="AS_G3_07_01_kihon">
            <a:hlinkClick r:id="" action="ppaction://media"/>
            <a:extLst>
              <a:ext uri="{FF2B5EF4-FFF2-40B4-BE49-F238E27FC236}">
                <a16:creationId xmlns:a16="http://schemas.microsoft.com/office/drawing/2014/main" id="{2E560BBD-07DD-4296-CBCF-7B622DAC64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31064" y="1263621"/>
            <a:ext cx="406400" cy="406400"/>
          </a:xfrm>
          <a:prstGeom prst="rect">
            <a:avLst/>
          </a:prstGeom>
        </p:spPr>
      </p:pic>
    </p:spTree>
    <p:extLst>
      <p:ext uri="{BB962C8B-B14F-4D97-AF65-F5344CB8AC3E}">
        <p14:creationId xmlns:p14="http://schemas.microsoft.com/office/powerpoint/2010/main" val="1412387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8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58FA7-344A-6D48-878F-7651F630E89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165692F8-161F-7245-B9FD-4D232A33A2B2}"/>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F88E3E7-E081-FD60-5007-97DA88470E04}"/>
              </a:ext>
            </a:extLst>
          </p:cNvPr>
          <p:cNvSpPr txBox="1"/>
          <p:nvPr/>
        </p:nvSpPr>
        <p:spPr>
          <a:xfrm>
            <a:off x="1766040" y="2409490"/>
            <a:ext cx="5611919"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[n----]</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the baby</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Nana</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They named the baby  Nana.">
            <a:hlinkClick r:id="" action="ppaction://media"/>
            <a:extLst>
              <a:ext uri="{FF2B5EF4-FFF2-40B4-BE49-F238E27FC236}">
                <a16:creationId xmlns:a16="http://schemas.microsoft.com/office/drawing/2014/main" id="{014C5CD6-A59E-CEBE-D5B3-33CAE580FA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55213" y="909638"/>
            <a:ext cx="406400" cy="406400"/>
          </a:xfrm>
          <a:prstGeom prst="rect">
            <a:avLst/>
          </a:prstGeom>
        </p:spPr>
      </p:pic>
    </p:spTree>
    <p:extLst>
      <p:ext uri="{BB962C8B-B14F-4D97-AF65-F5344CB8AC3E}">
        <p14:creationId xmlns:p14="http://schemas.microsoft.com/office/powerpoint/2010/main" val="161704496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84C52-C3DB-8732-0104-A0B11624A48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042F1E63-4DD5-02AC-8384-F5E6BE842966}"/>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45D42B1-1644-57DF-ED46-6E3C660CD085}"/>
              </a:ext>
            </a:extLst>
          </p:cNvPr>
          <p:cNvSpPr txBox="1"/>
          <p:nvPr/>
        </p:nvSpPr>
        <p:spPr>
          <a:xfrm>
            <a:off x="771408" y="2321004"/>
            <a:ext cx="7601183"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彼らは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名づけました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その赤ちゃんを</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ナナと</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hey named the baby  Nana.">
            <a:hlinkClick r:id="" action="ppaction://media"/>
            <a:extLst>
              <a:ext uri="{FF2B5EF4-FFF2-40B4-BE49-F238E27FC236}">
                <a16:creationId xmlns:a16="http://schemas.microsoft.com/office/drawing/2014/main" id="{36E3F214-D793-BDE2-2A87-535942EC39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55213" y="909638"/>
            <a:ext cx="406400" cy="406400"/>
          </a:xfrm>
          <a:prstGeom prst="rect">
            <a:avLst/>
          </a:prstGeom>
        </p:spPr>
      </p:pic>
    </p:spTree>
    <p:extLst>
      <p:ext uri="{BB962C8B-B14F-4D97-AF65-F5344CB8AC3E}">
        <p14:creationId xmlns:p14="http://schemas.microsoft.com/office/powerpoint/2010/main" val="319290510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D4513-FDE8-9211-43AD-31DD92DDEF1D}"/>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2B338746-BB71-7D7B-16C4-AA727837AD77}"/>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84C5DF5-F080-FA58-D410-6B74CA1E5C02}"/>
              </a:ext>
            </a:extLst>
          </p:cNvPr>
          <p:cNvSpPr txBox="1"/>
          <p:nvPr/>
        </p:nvSpPr>
        <p:spPr>
          <a:xfrm>
            <a:off x="2017946" y="4128490"/>
            <a:ext cx="5108100"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We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named</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the cat</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Tama</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9B1F2A32-995B-AD67-6E16-C8DFFD6866CD}"/>
              </a:ext>
            </a:extLst>
          </p:cNvPr>
          <p:cNvSpPr txBox="1"/>
          <p:nvPr/>
        </p:nvSpPr>
        <p:spPr>
          <a:xfrm>
            <a:off x="1052672" y="690490"/>
            <a:ext cx="7038647"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私たちは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名づけました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そのネコを</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タマと</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We named the cat  Tama.">
            <a:hlinkClick r:id="" action="ppaction://media"/>
            <a:extLst>
              <a:ext uri="{FF2B5EF4-FFF2-40B4-BE49-F238E27FC236}">
                <a16:creationId xmlns:a16="http://schemas.microsoft.com/office/drawing/2014/main" id="{3F0D5A9E-2DCA-BC01-6CFF-EDA3489C04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39325" y="1006475"/>
            <a:ext cx="406400" cy="406400"/>
          </a:xfrm>
          <a:prstGeom prst="rect">
            <a:avLst/>
          </a:prstGeom>
        </p:spPr>
      </p:pic>
    </p:spTree>
    <p:extLst>
      <p:ext uri="{BB962C8B-B14F-4D97-AF65-F5344CB8AC3E}">
        <p14:creationId xmlns:p14="http://schemas.microsoft.com/office/powerpoint/2010/main" val="281516773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3DCB3-D6E7-2610-9FB8-A3397C45BE60}"/>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85F9B9B-6AC5-3D46-F3F0-E86FE04D6D64}"/>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BC522D2A-AE42-AE14-CB18-CE9E9A2B752C}"/>
              </a:ext>
            </a:extLst>
          </p:cNvPr>
          <p:cNvSpPr txBox="1"/>
          <p:nvPr/>
        </p:nvSpPr>
        <p:spPr>
          <a:xfrm>
            <a:off x="1985679" y="2409490"/>
            <a:ext cx="5172642"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We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[n----]</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the cat</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Tama</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We named the cat  Tama.">
            <a:hlinkClick r:id="" action="ppaction://media"/>
            <a:extLst>
              <a:ext uri="{FF2B5EF4-FFF2-40B4-BE49-F238E27FC236}">
                <a16:creationId xmlns:a16="http://schemas.microsoft.com/office/drawing/2014/main" id="{3C7B6820-8AB9-D67B-E4D4-2F519B46CC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39325" y="1006475"/>
            <a:ext cx="406400" cy="406400"/>
          </a:xfrm>
          <a:prstGeom prst="rect">
            <a:avLst/>
          </a:prstGeom>
        </p:spPr>
      </p:pic>
    </p:spTree>
    <p:extLst>
      <p:ext uri="{BB962C8B-B14F-4D97-AF65-F5344CB8AC3E}">
        <p14:creationId xmlns:p14="http://schemas.microsoft.com/office/powerpoint/2010/main" val="426960023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C0468-B1B3-BC4C-56D2-478F9AB1711E}"/>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9EA8F09B-2E05-FC24-770E-80969008A667}"/>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CC086D48-1678-88B3-2AB9-A6292D8810A5}"/>
              </a:ext>
            </a:extLst>
          </p:cNvPr>
          <p:cNvSpPr txBox="1"/>
          <p:nvPr/>
        </p:nvSpPr>
        <p:spPr>
          <a:xfrm>
            <a:off x="1052676" y="2321004"/>
            <a:ext cx="7038647"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私たちは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名づけました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そのネコを</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タマと</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We named the cat  Tama.">
            <a:hlinkClick r:id="" action="ppaction://media"/>
            <a:extLst>
              <a:ext uri="{FF2B5EF4-FFF2-40B4-BE49-F238E27FC236}">
                <a16:creationId xmlns:a16="http://schemas.microsoft.com/office/drawing/2014/main" id="{83D4FAF1-79F3-E088-12B3-F1C31BD0C2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39325" y="1006475"/>
            <a:ext cx="406400" cy="406400"/>
          </a:xfrm>
          <a:prstGeom prst="rect">
            <a:avLst/>
          </a:prstGeom>
        </p:spPr>
      </p:pic>
    </p:spTree>
    <p:extLst>
      <p:ext uri="{BB962C8B-B14F-4D97-AF65-F5344CB8AC3E}">
        <p14:creationId xmlns:p14="http://schemas.microsoft.com/office/powerpoint/2010/main" val="160530094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CB15E-8AB7-50DE-D32F-22655B2A54C5}"/>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FDC12B43-93F6-2015-E128-8156CB437858}"/>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936EC4C-6CF8-9662-BAC9-B7E8ED07CEF1}"/>
              </a:ext>
            </a:extLst>
          </p:cNvPr>
          <p:cNvSpPr txBox="1"/>
          <p:nvPr/>
        </p:nvSpPr>
        <p:spPr>
          <a:xfrm>
            <a:off x="2017946" y="4128490"/>
            <a:ext cx="5108100"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We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call</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the cat</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Tama</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C51ADE3F-0B52-D901-B05C-549556EE34AD}"/>
              </a:ext>
            </a:extLst>
          </p:cNvPr>
          <p:cNvSpPr txBox="1"/>
          <p:nvPr/>
        </p:nvSpPr>
        <p:spPr>
          <a:xfrm>
            <a:off x="1408459" y="690490"/>
            <a:ext cx="6327074"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私たちは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呼びます</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そのネコを</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タマと</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We call the cat Tama.">
            <a:hlinkClick r:id="" action="ppaction://media"/>
            <a:extLst>
              <a:ext uri="{FF2B5EF4-FFF2-40B4-BE49-F238E27FC236}">
                <a16:creationId xmlns:a16="http://schemas.microsoft.com/office/drawing/2014/main" id="{264ED852-9FD5-04E4-5CE9-73774B0070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10788" y="850900"/>
            <a:ext cx="406400" cy="406400"/>
          </a:xfrm>
          <a:prstGeom prst="rect">
            <a:avLst/>
          </a:prstGeom>
        </p:spPr>
      </p:pic>
    </p:spTree>
    <p:extLst>
      <p:ext uri="{BB962C8B-B14F-4D97-AF65-F5344CB8AC3E}">
        <p14:creationId xmlns:p14="http://schemas.microsoft.com/office/powerpoint/2010/main" val="356448567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16704-C208-8037-82A2-96DF6479DD5C}"/>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CA30EB5-14DE-2398-B148-72B9E2D18DE7}"/>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8683B731-BCCE-5C7F-3E32-024B4ACF1666}"/>
              </a:ext>
            </a:extLst>
          </p:cNvPr>
          <p:cNvSpPr txBox="1"/>
          <p:nvPr/>
        </p:nvSpPr>
        <p:spPr>
          <a:xfrm>
            <a:off x="1985679" y="2409490"/>
            <a:ext cx="5172642"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We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c---</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the cat</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Tama</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We call the cat Tama.">
            <a:hlinkClick r:id="" action="ppaction://media"/>
            <a:extLst>
              <a:ext uri="{FF2B5EF4-FFF2-40B4-BE49-F238E27FC236}">
                <a16:creationId xmlns:a16="http://schemas.microsoft.com/office/drawing/2014/main" id="{575EBDC6-C531-33D8-A684-2D022FC1DA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10788" y="850900"/>
            <a:ext cx="406400" cy="406400"/>
          </a:xfrm>
          <a:prstGeom prst="rect">
            <a:avLst/>
          </a:prstGeom>
        </p:spPr>
      </p:pic>
    </p:spTree>
    <p:extLst>
      <p:ext uri="{BB962C8B-B14F-4D97-AF65-F5344CB8AC3E}">
        <p14:creationId xmlns:p14="http://schemas.microsoft.com/office/powerpoint/2010/main" val="30975850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98F94-523C-DCC4-A1A2-12A4DF549F0A}"/>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DEA18C9-3F36-E9F4-15AB-9D9008D15F86}"/>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45A0FAEF-C581-DB18-C4FB-AE97A6E9036E}"/>
              </a:ext>
            </a:extLst>
          </p:cNvPr>
          <p:cNvSpPr txBox="1"/>
          <p:nvPr/>
        </p:nvSpPr>
        <p:spPr>
          <a:xfrm>
            <a:off x="1429980" y="2321004"/>
            <a:ext cx="6284039"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私たちは </a:t>
            </a:r>
            <a:r>
              <a:rPr kumimoji="1" lang="ja-JP" altLang="en-US" sz="4800" b="1" u="sng" dirty="0">
                <a:solidFill>
                  <a:srgbClr val="FF0000"/>
                </a:solidFill>
                <a:latin typeface="メイリオ" panose="020B0604030504040204" pitchFamily="50" charset="-128"/>
                <a:ea typeface="メイリオ" panose="020B0604030504040204" pitchFamily="50" charset="-128"/>
              </a:rPr>
              <a:t>呼びます</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そのネコを</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タマと</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We call the cat Tama.">
            <a:hlinkClick r:id="" action="ppaction://media"/>
            <a:extLst>
              <a:ext uri="{FF2B5EF4-FFF2-40B4-BE49-F238E27FC236}">
                <a16:creationId xmlns:a16="http://schemas.microsoft.com/office/drawing/2014/main" id="{4B4AE37A-011C-81DF-053D-973D7C4C66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10788" y="850900"/>
            <a:ext cx="406400" cy="406400"/>
          </a:xfrm>
          <a:prstGeom prst="rect">
            <a:avLst/>
          </a:prstGeom>
        </p:spPr>
      </p:pic>
    </p:spTree>
    <p:extLst>
      <p:ext uri="{BB962C8B-B14F-4D97-AF65-F5344CB8AC3E}">
        <p14:creationId xmlns:p14="http://schemas.microsoft.com/office/powerpoint/2010/main" val="112194176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3B706-05C6-DCA5-D4E0-5F2D51898411}"/>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4266EBFE-D93C-7BA9-03E9-317E93B657B5}"/>
              </a:ext>
            </a:extLst>
          </p:cNvPr>
          <p:cNvPicPr>
            <a:picLocks noChangeAspect="1"/>
          </p:cNvPicPr>
          <p:nvPr/>
        </p:nvPicPr>
        <p:blipFill>
          <a:blip r:embed="rId2"/>
          <a:srcRect t="79519" b="7675"/>
          <a:stretch/>
        </p:blipFill>
        <p:spPr>
          <a:xfrm>
            <a:off x="291930" y="1022216"/>
            <a:ext cx="8560800" cy="684625"/>
          </a:xfrm>
          <a:prstGeom prst="rect">
            <a:avLst/>
          </a:prstGeom>
        </p:spPr>
      </p:pic>
      <p:pic>
        <p:nvPicPr>
          <p:cNvPr id="17" name="図 16">
            <a:extLst>
              <a:ext uri="{FF2B5EF4-FFF2-40B4-BE49-F238E27FC236}">
                <a16:creationId xmlns:a16="http://schemas.microsoft.com/office/drawing/2014/main" id="{15B08257-A89E-0804-7DB4-E471C9F4E45B}"/>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76358242-BDA0-55E0-3586-F39CB5E95823}"/>
              </a:ext>
            </a:extLst>
          </p:cNvPr>
          <p:cNvSpPr txBox="1"/>
          <p:nvPr/>
        </p:nvSpPr>
        <p:spPr>
          <a:xfrm>
            <a:off x="1032443" y="1856276"/>
            <a:ext cx="3539557"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その知らせは彼女を喜ばせました。</a:t>
            </a:r>
          </a:p>
        </p:txBody>
      </p:sp>
      <p:sp>
        <p:nvSpPr>
          <p:cNvPr id="7" name="正方形/長方形 6">
            <a:extLst>
              <a:ext uri="{FF2B5EF4-FFF2-40B4-BE49-F238E27FC236}">
                <a16:creationId xmlns:a16="http://schemas.microsoft.com/office/drawing/2014/main" id="{8232AFAE-EF5B-4C3F-263F-34AAB8C2BF08}"/>
              </a:ext>
            </a:extLst>
          </p:cNvPr>
          <p:cNvSpPr/>
          <p:nvPr/>
        </p:nvSpPr>
        <p:spPr>
          <a:xfrm>
            <a:off x="0" y="3429000"/>
            <a:ext cx="9144000" cy="3429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CF1A33A6-FB1C-9D6B-26B3-33F66AC8BB5D}"/>
              </a:ext>
            </a:extLst>
          </p:cNvPr>
          <p:cNvSpPr txBox="1"/>
          <p:nvPr/>
        </p:nvSpPr>
        <p:spPr>
          <a:xfrm>
            <a:off x="537493" y="3677650"/>
            <a:ext cx="8069014" cy="2308324"/>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news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made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her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happy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her = happy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の関係です。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happy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her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の状態を説明する補語に</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なっています。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spTree>
    <p:extLst>
      <p:ext uri="{BB962C8B-B14F-4D97-AF65-F5344CB8AC3E}">
        <p14:creationId xmlns:p14="http://schemas.microsoft.com/office/powerpoint/2010/main" val="2570154337"/>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3681D-D430-ED0F-572E-87692771F85C}"/>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6D1436BA-1E6F-3CFC-E691-A1C9B3EA31A6}"/>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86118C84-5944-9F3A-EA92-E2C615D2ED4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EFA3ADE1-9CD2-818D-59A1-11AB1E130FE7}"/>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458B9564-6166-73EE-432D-9EE4670D2C8E}"/>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D7267851-4FF8-11D7-0036-9EBF1F2B1E70}"/>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957071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73DC9-9F6B-057C-83F2-3BC1CC0CE7A7}"/>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7656801-C8A8-46C7-B4BE-F25A3F104A2B}"/>
              </a:ext>
            </a:extLst>
          </p:cNvPr>
          <p:cNvSpPr txBox="1"/>
          <p:nvPr/>
        </p:nvSpPr>
        <p:spPr>
          <a:xfrm>
            <a:off x="446847" y="2037213"/>
            <a:ext cx="8440806" cy="923330"/>
          </a:xfrm>
          <a:prstGeom prst="rect">
            <a:avLst/>
          </a:prstGeom>
          <a:noFill/>
        </p:spPr>
        <p:txBody>
          <a:bodyPr wrap="square" rtlCol="0">
            <a:spAutoFit/>
          </a:bodyPr>
          <a:lstStyle/>
          <a:p>
            <a:pPr algn="ctr"/>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構造を確認しましょう。</a:t>
            </a:r>
          </a:p>
        </p:txBody>
      </p:sp>
      <p:sp>
        <p:nvSpPr>
          <p:cNvPr id="3" name="正方形/長方形 2">
            <a:extLst>
              <a:ext uri="{FF2B5EF4-FFF2-40B4-BE49-F238E27FC236}">
                <a16:creationId xmlns:a16="http://schemas.microsoft.com/office/drawing/2014/main" id="{1F8B6552-B916-F181-6BEF-EA51B8859A76}"/>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64837623"/>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275C8-6774-44D6-92B2-0174AD11EC5C}"/>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A08DA2FC-2537-D576-03ED-A484FD3769D4}"/>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8F1DD900-F6CC-5363-D2B6-6870934F81DF}"/>
              </a:ext>
            </a:extLst>
          </p:cNvPr>
          <p:cNvSpPr txBox="1"/>
          <p:nvPr/>
        </p:nvSpPr>
        <p:spPr>
          <a:xfrm>
            <a:off x="1921127" y="4128490"/>
            <a:ext cx="5301738"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 news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made</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her</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happy</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44350F43-0771-201F-8FB1-1530F5E2270F}"/>
              </a:ext>
            </a:extLst>
          </p:cNvPr>
          <p:cNvSpPr txBox="1"/>
          <p:nvPr/>
        </p:nvSpPr>
        <p:spPr>
          <a:xfrm>
            <a:off x="771405" y="690490"/>
            <a:ext cx="7601183"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その知らせは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させました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彼女を</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幸せに</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he news made her  happy.">
            <a:hlinkClick r:id="" action="ppaction://media"/>
            <a:extLst>
              <a:ext uri="{FF2B5EF4-FFF2-40B4-BE49-F238E27FC236}">
                <a16:creationId xmlns:a16="http://schemas.microsoft.com/office/drawing/2014/main" id="{058E5303-8DD5-C284-844C-D5A3F8393D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36163" y="1298575"/>
            <a:ext cx="406400" cy="406400"/>
          </a:xfrm>
          <a:prstGeom prst="rect">
            <a:avLst/>
          </a:prstGeom>
        </p:spPr>
      </p:pic>
    </p:spTree>
    <p:extLst>
      <p:ext uri="{BB962C8B-B14F-4D97-AF65-F5344CB8AC3E}">
        <p14:creationId xmlns:p14="http://schemas.microsoft.com/office/powerpoint/2010/main" val="24523413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CA869-A2C1-B291-304C-6BB1E6047B96}"/>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E5F50F-3F7C-7F80-9EDF-1F42A8614C62}"/>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8DAC47B-C31F-6C74-FFCE-D4D1B67623EC}"/>
              </a:ext>
            </a:extLst>
          </p:cNvPr>
          <p:cNvSpPr txBox="1"/>
          <p:nvPr/>
        </p:nvSpPr>
        <p:spPr>
          <a:xfrm>
            <a:off x="1729735" y="2409490"/>
            <a:ext cx="5684529"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 news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[m---]</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her</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[h----]</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The news made her  happy.">
            <a:hlinkClick r:id="" action="ppaction://media"/>
            <a:extLst>
              <a:ext uri="{FF2B5EF4-FFF2-40B4-BE49-F238E27FC236}">
                <a16:creationId xmlns:a16="http://schemas.microsoft.com/office/drawing/2014/main" id="{8C1AE190-281B-DE2E-C185-EF099FCE07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36163" y="1298575"/>
            <a:ext cx="406400" cy="406400"/>
          </a:xfrm>
          <a:prstGeom prst="rect">
            <a:avLst/>
          </a:prstGeom>
        </p:spPr>
      </p:pic>
    </p:spTree>
    <p:extLst>
      <p:ext uri="{BB962C8B-B14F-4D97-AF65-F5344CB8AC3E}">
        <p14:creationId xmlns:p14="http://schemas.microsoft.com/office/powerpoint/2010/main" val="269990703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A09FB-8D01-D5D1-1A3B-7B17C1D7B45F}"/>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CF4B736-DF11-1AB4-4BFF-A93F26383BAF}"/>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DE168AFA-CBD4-08B9-0582-07557A0F769F}"/>
              </a:ext>
            </a:extLst>
          </p:cNvPr>
          <p:cNvSpPr txBox="1"/>
          <p:nvPr/>
        </p:nvSpPr>
        <p:spPr>
          <a:xfrm>
            <a:off x="771408" y="2321004"/>
            <a:ext cx="7601183"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その知らせは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させました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彼女を</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幸せに</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The news made her  happy.">
            <a:hlinkClick r:id="" action="ppaction://media"/>
            <a:extLst>
              <a:ext uri="{FF2B5EF4-FFF2-40B4-BE49-F238E27FC236}">
                <a16:creationId xmlns:a16="http://schemas.microsoft.com/office/drawing/2014/main" id="{DAAB1F28-D949-74FE-C701-810540F35B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36163" y="1298575"/>
            <a:ext cx="406400" cy="406400"/>
          </a:xfrm>
          <a:prstGeom prst="rect">
            <a:avLst/>
          </a:prstGeom>
        </p:spPr>
      </p:pic>
    </p:spTree>
    <p:extLst>
      <p:ext uri="{BB962C8B-B14F-4D97-AF65-F5344CB8AC3E}">
        <p14:creationId xmlns:p14="http://schemas.microsoft.com/office/powerpoint/2010/main" val="188179963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35175-75CE-3341-49BF-66FC3896B7FA}"/>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DA835A15-3402-E103-43A4-C38F8157DAED}"/>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8227B10-622F-AA09-9146-78F4E8276ADD}"/>
              </a:ext>
            </a:extLst>
          </p:cNvPr>
          <p:cNvSpPr txBox="1"/>
          <p:nvPr/>
        </p:nvSpPr>
        <p:spPr>
          <a:xfrm>
            <a:off x="1921127" y="4128490"/>
            <a:ext cx="5301738"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 news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made</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us</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u="sng" dirty="0">
                <a:solidFill>
                  <a:schemeClr val="accent2"/>
                </a:solidFill>
                <a:latin typeface="メイリオ" panose="020B0604030504040204" pitchFamily="50" charset="-128"/>
                <a:ea typeface="メイリオ" panose="020B0604030504040204" pitchFamily="50" charset="-128"/>
              </a:rPr>
              <a:t>sad</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4ED5F35F-FDC7-C345-CFAB-F501CAE88277}"/>
              </a:ext>
            </a:extLst>
          </p:cNvPr>
          <p:cNvSpPr txBox="1"/>
          <p:nvPr/>
        </p:nvSpPr>
        <p:spPr>
          <a:xfrm>
            <a:off x="771405" y="690490"/>
            <a:ext cx="7601183"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その知らせは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させました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800" b="1" dirty="0">
                <a:solidFill>
                  <a:srgbClr val="00B050"/>
                </a:solidFill>
                <a:latin typeface="メイリオ" panose="020B0604030504040204" pitchFamily="50" charset="-128"/>
                <a:ea typeface="メイリオ" panose="020B0604030504040204" pitchFamily="50" charset="-128"/>
              </a:rPr>
              <a:t>私たちを</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u="sng" dirty="0">
                <a:solidFill>
                  <a:schemeClr val="accent2"/>
                </a:solidFill>
                <a:latin typeface="メイリオ" panose="020B0604030504040204" pitchFamily="50" charset="-128"/>
                <a:ea typeface="メイリオ" panose="020B0604030504040204" pitchFamily="50" charset="-128"/>
              </a:rPr>
              <a:t>悲しく</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he news made us  sad.">
            <a:hlinkClick r:id="" action="ppaction://media"/>
            <a:extLst>
              <a:ext uri="{FF2B5EF4-FFF2-40B4-BE49-F238E27FC236}">
                <a16:creationId xmlns:a16="http://schemas.microsoft.com/office/drawing/2014/main" id="{078047A6-E7BE-4FAB-BB70-09A6185598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90163" y="1201738"/>
            <a:ext cx="406400" cy="406400"/>
          </a:xfrm>
          <a:prstGeom prst="rect">
            <a:avLst/>
          </a:prstGeom>
        </p:spPr>
      </p:pic>
    </p:spTree>
    <p:extLst>
      <p:ext uri="{BB962C8B-B14F-4D97-AF65-F5344CB8AC3E}">
        <p14:creationId xmlns:p14="http://schemas.microsoft.com/office/powerpoint/2010/main" val="134332209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65DFF-F2BB-C51D-4C40-DE29C260E41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A541BB20-01D7-90AE-5E95-8FC9E639A85F}"/>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0DA6D5C-E516-0503-5BBB-87A676B361CB}"/>
              </a:ext>
            </a:extLst>
          </p:cNvPr>
          <p:cNvSpPr txBox="1"/>
          <p:nvPr/>
        </p:nvSpPr>
        <p:spPr>
          <a:xfrm>
            <a:off x="1569493" y="2409490"/>
            <a:ext cx="6005013"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 [n---]</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[m---]</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us</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a:t>
            </a:r>
            <a:r>
              <a:rPr kumimoji="1" lang="en-US" altLang="ja-JP" sz="4400" b="1" u="sng" dirty="0">
                <a:solidFill>
                  <a:schemeClr val="accent2"/>
                </a:solidFill>
                <a:latin typeface="メイリオ" panose="020B0604030504040204" pitchFamily="50" charset="-128"/>
                <a:ea typeface="メイリオ" panose="020B0604030504040204" pitchFamily="50" charset="-128"/>
              </a:rPr>
              <a:t>s--</a:t>
            </a:r>
            <a:r>
              <a:rPr kumimoji="1" lang="en-US" altLang="ja-JP" sz="4400" b="1" dirty="0">
                <a:solidFill>
                  <a:schemeClr val="accent2"/>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The news made us  sad.">
            <a:hlinkClick r:id="" action="ppaction://media"/>
            <a:extLst>
              <a:ext uri="{FF2B5EF4-FFF2-40B4-BE49-F238E27FC236}">
                <a16:creationId xmlns:a16="http://schemas.microsoft.com/office/drawing/2014/main" id="{E00888AD-FF9D-B8B2-B751-77351F00D5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90163" y="1201738"/>
            <a:ext cx="406400" cy="406400"/>
          </a:xfrm>
          <a:prstGeom prst="rect">
            <a:avLst/>
          </a:prstGeom>
        </p:spPr>
      </p:pic>
    </p:spTree>
    <p:extLst>
      <p:ext uri="{BB962C8B-B14F-4D97-AF65-F5344CB8AC3E}">
        <p14:creationId xmlns:p14="http://schemas.microsoft.com/office/powerpoint/2010/main" val="321965846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41E0C-1294-81BD-D89D-641FF42CF27E}"/>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A6CA4C7-9192-DC64-32B2-7015D7820373}"/>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82DB62FF-F0F3-5995-CE34-DD0ECCD4E54B}"/>
              </a:ext>
            </a:extLst>
          </p:cNvPr>
          <p:cNvSpPr txBox="1"/>
          <p:nvPr/>
        </p:nvSpPr>
        <p:spPr>
          <a:xfrm>
            <a:off x="771408" y="2321004"/>
            <a:ext cx="7601183"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その知らせは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させました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800" b="1" dirty="0">
                <a:solidFill>
                  <a:srgbClr val="00B050"/>
                </a:solidFill>
                <a:latin typeface="メイリオ" panose="020B0604030504040204" pitchFamily="50" charset="-128"/>
                <a:ea typeface="メイリオ" panose="020B0604030504040204" pitchFamily="50" charset="-128"/>
              </a:rPr>
              <a:t>私たちを</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u="sng" dirty="0">
                <a:solidFill>
                  <a:schemeClr val="accent2"/>
                </a:solidFill>
                <a:latin typeface="メイリオ" panose="020B0604030504040204" pitchFamily="50" charset="-128"/>
                <a:ea typeface="メイリオ" panose="020B0604030504040204" pitchFamily="50" charset="-128"/>
              </a:rPr>
              <a:t>悲しく</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he news made us  sad.">
            <a:hlinkClick r:id="" action="ppaction://media"/>
            <a:extLst>
              <a:ext uri="{FF2B5EF4-FFF2-40B4-BE49-F238E27FC236}">
                <a16:creationId xmlns:a16="http://schemas.microsoft.com/office/drawing/2014/main" id="{2790AD4C-68C1-C78E-CBD9-1C8058432E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90163" y="1201738"/>
            <a:ext cx="406400" cy="406400"/>
          </a:xfrm>
          <a:prstGeom prst="rect">
            <a:avLst/>
          </a:prstGeom>
        </p:spPr>
      </p:pic>
    </p:spTree>
    <p:extLst>
      <p:ext uri="{BB962C8B-B14F-4D97-AF65-F5344CB8AC3E}">
        <p14:creationId xmlns:p14="http://schemas.microsoft.com/office/powerpoint/2010/main" val="212256690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3B395-D9FE-DCC1-D331-36A9C642AD02}"/>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AAE33BA0-DE99-6504-7276-1B94FFFF56CE}"/>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2AC07C9-CD2E-8D4B-C379-D8D4B41D0543}"/>
              </a:ext>
            </a:extLst>
          </p:cNvPr>
          <p:cNvSpPr txBox="1"/>
          <p:nvPr/>
        </p:nvSpPr>
        <p:spPr>
          <a:xfrm>
            <a:off x="1921126" y="4128490"/>
            <a:ext cx="5301738"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 story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made</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us</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u="sng" dirty="0">
                <a:solidFill>
                  <a:schemeClr val="accent2"/>
                </a:solidFill>
                <a:latin typeface="メイリオ" panose="020B0604030504040204" pitchFamily="50" charset="-128"/>
                <a:ea typeface="メイリオ" panose="020B0604030504040204" pitchFamily="50" charset="-128"/>
              </a:rPr>
              <a:t>impressed</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1428F441-600E-5AC8-465D-ED5E39F46FC2}"/>
              </a:ext>
            </a:extLst>
          </p:cNvPr>
          <p:cNvSpPr txBox="1"/>
          <p:nvPr/>
        </p:nvSpPr>
        <p:spPr>
          <a:xfrm>
            <a:off x="1079566" y="690490"/>
            <a:ext cx="6984859"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その物語は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させました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私たちを</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u="sng" dirty="0">
                <a:solidFill>
                  <a:schemeClr val="accent2"/>
                </a:solidFill>
                <a:latin typeface="メイリオ" panose="020B0604030504040204" pitchFamily="50" charset="-128"/>
                <a:ea typeface="メイリオ" panose="020B0604030504040204" pitchFamily="50" charset="-128"/>
              </a:rPr>
              <a:t>感動した</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he story made us  impressed.">
            <a:hlinkClick r:id="" action="ppaction://media"/>
            <a:extLst>
              <a:ext uri="{FF2B5EF4-FFF2-40B4-BE49-F238E27FC236}">
                <a16:creationId xmlns:a16="http://schemas.microsoft.com/office/drawing/2014/main" id="{F644AC20-992F-AD92-20D7-DAD7D16045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91738" y="1123950"/>
            <a:ext cx="406400" cy="406400"/>
          </a:xfrm>
          <a:prstGeom prst="rect">
            <a:avLst/>
          </a:prstGeom>
        </p:spPr>
      </p:pic>
    </p:spTree>
    <p:extLst>
      <p:ext uri="{BB962C8B-B14F-4D97-AF65-F5344CB8AC3E}">
        <p14:creationId xmlns:p14="http://schemas.microsoft.com/office/powerpoint/2010/main" val="12986994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37F58-11D0-DB91-7ECD-6D13D137A97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6A4B044-390E-3633-4962-400CC28F9ACE}"/>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31A7582C-1F15-35D8-7279-97A37CB2DA70}"/>
              </a:ext>
            </a:extLst>
          </p:cNvPr>
          <p:cNvSpPr txBox="1"/>
          <p:nvPr/>
        </p:nvSpPr>
        <p:spPr>
          <a:xfrm>
            <a:off x="1665189" y="2409490"/>
            <a:ext cx="5813622"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 story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[m---]</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[u-]</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a:t>
            </a:r>
            <a:r>
              <a:rPr kumimoji="1" lang="en-US" altLang="ja-JP" sz="4400" b="1" u="sng" dirty="0" err="1">
                <a:solidFill>
                  <a:schemeClr val="accent2"/>
                </a:solidFill>
                <a:latin typeface="メイリオ" panose="020B0604030504040204" pitchFamily="50" charset="-128"/>
                <a:ea typeface="メイリオ" panose="020B0604030504040204" pitchFamily="50" charset="-128"/>
              </a:rPr>
              <a:t>i</a:t>
            </a:r>
            <a:r>
              <a:rPr kumimoji="1" lang="en-US" altLang="ja-JP" sz="4400" b="1" u="sng" dirty="0">
                <a:solidFill>
                  <a:schemeClr val="accent2"/>
                </a:solidFill>
                <a:latin typeface="メイリオ" panose="020B0604030504040204" pitchFamily="50" charset="-128"/>
                <a:ea typeface="メイリオ" panose="020B0604030504040204" pitchFamily="50" charset="-128"/>
              </a:rPr>
              <a:t>--------</a:t>
            </a:r>
            <a:r>
              <a:rPr kumimoji="1" lang="en-US" altLang="ja-JP" sz="4400" b="1" dirty="0">
                <a:solidFill>
                  <a:schemeClr val="accent2"/>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The story made us  impressed.">
            <a:hlinkClick r:id="" action="ppaction://media"/>
            <a:extLst>
              <a:ext uri="{FF2B5EF4-FFF2-40B4-BE49-F238E27FC236}">
                <a16:creationId xmlns:a16="http://schemas.microsoft.com/office/drawing/2014/main" id="{297E9342-717A-E0A3-ECDB-5886D485B7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91738" y="1123950"/>
            <a:ext cx="406400" cy="406400"/>
          </a:xfrm>
          <a:prstGeom prst="rect">
            <a:avLst/>
          </a:prstGeom>
        </p:spPr>
      </p:pic>
    </p:spTree>
    <p:extLst>
      <p:ext uri="{BB962C8B-B14F-4D97-AF65-F5344CB8AC3E}">
        <p14:creationId xmlns:p14="http://schemas.microsoft.com/office/powerpoint/2010/main" val="35597028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457FF-2C4F-D411-1EA0-EAD43F0B6CE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7A6C239-C2C1-95EA-4C13-FC4E58D52017}"/>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87550D1-EA6D-AF81-59DA-08B401554198}"/>
              </a:ext>
            </a:extLst>
          </p:cNvPr>
          <p:cNvSpPr txBox="1"/>
          <p:nvPr/>
        </p:nvSpPr>
        <p:spPr>
          <a:xfrm>
            <a:off x="1079570" y="2321004"/>
            <a:ext cx="6984859"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その物語は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させました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私たちを</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u="sng" dirty="0">
                <a:solidFill>
                  <a:schemeClr val="accent2"/>
                </a:solidFill>
                <a:latin typeface="メイリオ" panose="020B0604030504040204" pitchFamily="50" charset="-128"/>
                <a:ea typeface="メイリオ" panose="020B0604030504040204" pitchFamily="50" charset="-128"/>
              </a:rPr>
              <a:t>感動した</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The story made us  impressed.">
            <a:hlinkClick r:id="" action="ppaction://media"/>
            <a:extLst>
              <a:ext uri="{FF2B5EF4-FFF2-40B4-BE49-F238E27FC236}">
                <a16:creationId xmlns:a16="http://schemas.microsoft.com/office/drawing/2014/main" id="{71B730FA-00EF-4737-2338-6081D2EC77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91738" y="1123950"/>
            <a:ext cx="406400" cy="406400"/>
          </a:xfrm>
          <a:prstGeom prst="rect">
            <a:avLst/>
          </a:prstGeom>
        </p:spPr>
      </p:pic>
    </p:spTree>
    <p:extLst>
      <p:ext uri="{BB962C8B-B14F-4D97-AF65-F5344CB8AC3E}">
        <p14:creationId xmlns:p14="http://schemas.microsoft.com/office/powerpoint/2010/main" val="348963198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37364-B2E6-E658-E012-E3186E97CC8A}"/>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220CF7D3-5956-905F-6EB7-58E023AD31AF}"/>
              </a:ext>
            </a:extLst>
          </p:cNvPr>
          <p:cNvSpPr txBox="1"/>
          <p:nvPr/>
        </p:nvSpPr>
        <p:spPr>
          <a:xfrm>
            <a:off x="299831" y="415246"/>
            <a:ext cx="5171685"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Vocabulary</a:t>
            </a:r>
          </a:p>
        </p:txBody>
      </p:sp>
      <p:sp>
        <p:nvSpPr>
          <p:cNvPr id="10" name="正方形/長方形 9">
            <a:extLst>
              <a:ext uri="{FF2B5EF4-FFF2-40B4-BE49-F238E27FC236}">
                <a16:creationId xmlns:a16="http://schemas.microsoft.com/office/drawing/2014/main" id="{60481A35-CCD7-B949-3E66-0A05D5D2C66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55922192-FCD6-10F8-07A0-770C53EF9377}"/>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Shortbridge24-1">
            <a:hlinkClick r:id="" action="ppaction://media"/>
            <a:extLst>
              <a:ext uri="{FF2B5EF4-FFF2-40B4-BE49-F238E27FC236}">
                <a16:creationId xmlns:a16="http://schemas.microsoft.com/office/drawing/2014/main" id="{CA4BAAB6-E858-7287-2294-935B9B2F15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121" y="635217"/>
            <a:ext cx="609600" cy="609600"/>
          </a:xfrm>
          <a:prstGeom prst="rect">
            <a:avLst/>
          </a:prstGeom>
        </p:spPr>
      </p:pic>
      <p:sp>
        <p:nvSpPr>
          <p:cNvPr id="2" name="テキスト ボックス 1">
            <a:extLst>
              <a:ext uri="{FF2B5EF4-FFF2-40B4-BE49-F238E27FC236}">
                <a16:creationId xmlns:a16="http://schemas.microsoft.com/office/drawing/2014/main" id="{27821E6F-FAFE-E4E3-0820-80A3A4C1001D}"/>
              </a:ext>
            </a:extLst>
          </p:cNvPr>
          <p:cNvSpPr txBox="1"/>
          <p:nvPr/>
        </p:nvSpPr>
        <p:spPr>
          <a:xfrm rot="21600000">
            <a:off x="707941" y="234565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4" name="矢印: 右 3">
            <a:extLst>
              <a:ext uri="{FF2B5EF4-FFF2-40B4-BE49-F238E27FC236}">
                <a16:creationId xmlns:a16="http://schemas.microsoft.com/office/drawing/2014/main" id="{39299873-C9B0-0B4A-DA5E-210F92D7BE07}"/>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952083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D8206-DEF4-0FD2-5EA6-7EC923C8E8DF}"/>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108B520E-965E-2435-950F-575C7397B12D}"/>
              </a:ext>
            </a:extLst>
          </p:cNvPr>
          <p:cNvPicPr>
            <a:picLocks noChangeAspect="1"/>
          </p:cNvPicPr>
          <p:nvPr/>
        </p:nvPicPr>
        <p:blipFill>
          <a:blip r:embed="rId2"/>
          <a:srcRect t="20704" b="64451"/>
          <a:stretch/>
        </p:blipFill>
        <p:spPr>
          <a:xfrm>
            <a:off x="291930" y="1022216"/>
            <a:ext cx="8560800" cy="793693"/>
          </a:xfrm>
          <a:prstGeom prst="rect">
            <a:avLst/>
          </a:prstGeom>
        </p:spPr>
      </p:pic>
      <p:pic>
        <p:nvPicPr>
          <p:cNvPr id="17" name="図 16">
            <a:extLst>
              <a:ext uri="{FF2B5EF4-FFF2-40B4-BE49-F238E27FC236}">
                <a16:creationId xmlns:a16="http://schemas.microsoft.com/office/drawing/2014/main" id="{9FD8C0F4-CB43-A067-6ACE-1ECB1AE17AC1}"/>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D72ED730-B32D-BFC6-E380-3B466CDAF848}"/>
              </a:ext>
            </a:extLst>
          </p:cNvPr>
          <p:cNvSpPr txBox="1"/>
          <p:nvPr/>
        </p:nvSpPr>
        <p:spPr>
          <a:xfrm>
            <a:off x="1032443" y="1856276"/>
            <a:ext cx="412678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マイクは私にすてきなシャツをくれました。</a:t>
            </a:r>
          </a:p>
        </p:txBody>
      </p:sp>
      <p:sp>
        <p:nvSpPr>
          <p:cNvPr id="7" name="正方形/長方形 6">
            <a:extLst>
              <a:ext uri="{FF2B5EF4-FFF2-40B4-BE49-F238E27FC236}">
                <a16:creationId xmlns:a16="http://schemas.microsoft.com/office/drawing/2014/main" id="{F1A947EB-821E-6463-FE01-A0F0CDEE93B5}"/>
              </a:ext>
            </a:extLst>
          </p:cNvPr>
          <p:cNvSpPr/>
          <p:nvPr/>
        </p:nvSpPr>
        <p:spPr>
          <a:xfrm>
            <a:off x="0" y="3429000"/>
            <a:ext cx="9144000" cy="3429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50989FE9-160F-1F77-4CF6-AD5FC8CDF391}"/>
              </a:ext>
            </a:extLst>
          </p:cNvPr>
          <p:cNvSpPr txBox="1"/>
          <p:nvPr/>
        </p:nvSpPr>
        <p:spPr>
          <a:xfrm>
            <a:off x="537492" y="3677650"/>
            <a:ext cx="8942068" cy="2308324"/>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Mike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gave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gave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のあとに、</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種類の</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（目的語）が続いています。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 「贈り物を受け取る相手：誰（間接</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）」を示しています。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 nice shirt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は「贈ったもの：何（直接</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）」を示しています。</a:t>
            </a:r>
          </a:p>
        </p:txBody>
      </p:sp>
    </p:spTree>
    <p:extLst>
      <p:ext uri="{BB962C8B-B14F-4D97-AF65-F5344CB8AC3E}">
        <p14:creationId xmlns:p14="http://schemas.microsoft.com/office/powerpoint/2010/main" val="1691950576"/>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A37DA-349F-F6DA-A4A3-F2B8D0763140}"/>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A0C8485F-D687-9F34-C60B-EE1583C4B0A3}"/>
              </a:ext>
            </a:extLst>
          </p:cNvPr>
          <p:cNvSpPr/>
          <p:nvPr/>
        </p:nvSpPr>
        <p:spPr>
          <a:xfrm>
            <a:off x="0" y="0"/>
            <a:ext cx="9144000" cy="6858000"/>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開始のゴング">
            <a:hlinkClick r:id="" action="ppaction://media"/>
            <a:extLst>
              <a:ext uri="{FF2B5EF4-FFF2-40B4-BE49-F238E27FC236}">
                <a16:creationId xmlns:a16="http://schemas.microsoft.com/office/drawing/2014/main" id="{936D4D03-1C2F-F5F4-CEBA-40C515EA05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213" y="3416300"/>
            <a:ext cx="609600" cy="609600"/>
          </a:xfrm>
          <a:prstGeom prst="rect">
            <a:avLst/>
          </a:prstGeom>
        </p:spPr>
      </p:pic>
      <p:sp>
        <p:nvSpPr>
          <p:cNvPr id="2" name="テキスト ボックス 1">
            <a:extLst>
              <a:ext uri="{FF2B5EF4-FFF2-40B4-BE49-F238E27FC236}">
                <a16:creationId xmlns:a16="http://schemas.microsoft.com/office/drawing/2014/main" id="{2B606FB7-2ABD-320E-D28A-8678929463D8}"/>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solidFill>
                  <a:schemeClr val="bg1"/>
                </a:solidFill>
                <a:latin typeface="メイリオ" panose="020B0604030504040204" pitchFamily="50" charset="-128"/>
                <a:ea typeface="メイリオ" panose="020B0604030504040204" pitchFamily="50" charset="-128"/>
              </a:rPr>
              <a:t>スライドを見ながらリピートしましょう</a:t>
            </a:r>
          </a:p>
        </p:txBody>
      </p:sp>
      <p:sp>
        <p:nvSpPr>
          <p:cNvPr id="6" name="テキスト ボックス 5">
            <a:extLst>
              <a:ext uri="{FF2B5EF4-FFF2-40B4-BE49-F238E27FC236}">
                <a16:creationId xmlns:a16="http://schemas.microsoft.com/office/drawing/2014/main" id="{A96355F6-4056-13FE-B231-56677C9D7852}"/>
              </a:ext>
            </a:extLst>
          </p:cNvPr>
          <p:cNvSpPr txBox="1"/>
          <p:nvPr/>
        </p:nvSpPr>
        <p:spPr>
          <a:xfrm>
            <a:off x="741073" y="185593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spTree>
    <p:extLst>
      <p:ext uri="{BB962C8B-B14F-4D97-AF65-F5344CB8AC3E}">
        <p14:creationId xmlns:p14="http://schemas.microsoft.com/office/powerpoint/2010/main" val="1070684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G3_L6_kihon_v1_nice">
            <a:hlinkClick r:id="" action="ppaction://media"/>
            <a:extLst>
              <a:ext uri="{FF2B5EF4-FFF2-40B4-BE49-F238E27FC236}">
                <a16:creationId xmlns:a16="http://schemas.microsoft.com/office/drawing/2014/main" id="{6149E0B1-6033-4449-8EC9-CADCF700D6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2120" y="1907485"/>
            <a:ext cx="609600" cy="609600"/>
          </a:xfrm>
          <a:prstGeom prst="rect">
            <a:avLst/>
          </a:prstGeom>
        </p:spPr>
      </p:pic>
      <p:grpSp>
        <p:nvGrpSpPr>
          <p:cNvPr id="4" name="グループ化 3">
            <a:extLst>
              <a:ext uri="{FF2B5EF4-FFF2-40B4-BE49-F238E27FC236}">
                <a16:creationId xmlns:a16="http://schemas.microsoft.com/office/drawing/2014/main" id="{9A88114E-ED38-F57D-1237-3C8C3F97B14B}"/>
              </a:ext>
            </a:extLst>
          </p:cNvPr>
          <p:cNvGrpSpPr/>
          <p:nvPr/>
        </p:nvGrpSpPr>
        <p:grpSpPr>
          <a:xfrm>
            <a:off x="152400" y="1120676"/>
            <a:ext cx="8839200" cy="4616648"/>
            <a:chOff x="152400" y="382012"/>
            <a:chExt cx="8839200" cy="4616648"/>
          </a:xfrm>
        </p:grpSpPr>
        <p:sp>
          <p:nvSpPr>
            <p:cNvPr id="5" name="テキスト ボックス 4">
              <a:extLst>
                <a:ext uri="{FF2B5EF4-FFF2-40B4-BE49-F238E27FC236}">
                  <a16:creationId xmlns:a16="http://schemas.microsoft.com/office/drawing/2014/main" id="{2326938C-4CC4-33C4-7814-2DE43761E450}"/>
                </a:ext>
              </a:extLst>
            </p:cNvPr>
            <p:cNvSpPr txBox="1"/>
            <p:nvPr/>
          </p:nvSpPr>
          <p:spPr>
            <a:xfrm>
              <a:off x="152400" y="382012"/>
              <a:ext cx="8839200" cy="3046988"/>
            </a:xfrm>
            <a:prstGeom prst="rect">
              <a:avLst/>
            </a:prstGeom>
            <a:noFill/>
          </p:spPr>
          <p:txBody>
            <a:bodyPr wrap="square" rtlCol="0">
              <a:spAutoFit/>
            </a:bodyPr>
            <a:lstStyle/>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よい</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すてきな</a:t>
              </a:r>
            </a:p>
          </p:txBody>
        </p:sp>
        <p:sp>
          <p:nvSpPr>
            <p:cNvPr id="6" name="テキスト ボックス 5">
              <a:extLst>
                <a:ext uri="{FF2B5EF4-FFF2-40B4-BE49-F238E27FC236}">
                  <a16:creationId xmlns:a16="http://schemas.microsoft.com/office/drawing/2014/main" id="{6284D6E6-2355-7784-DD59-CD75C0043E5E}"/>
                </a:ext>
              </a:extLst>
            </p:cNvPr>
            <p:cNvSpPr txBox="1"/>
            <p:nvPr/>
          </p:nvSpPr>
          <p:spPr>
            <a:xfrm>
              <a:off x="1205948" y="3429000"/>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n---</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spTree>
    <p:extLst>
      <p:ext uri="{BB962C8B-B14F-4D97-AF65-F5344CB8AC3E}">
        <p14:creationId xmlns:p14="http://schemas.microsoft.com/office/powerpoint/2010/main" val="172738200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34887" y="2105561"/>
            <a:ext cx="7474226"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nice</a:t>
            </a:r>
            <a:endParaRPr kumimoji="1" lang="ja-JP" altLang="en-US" sz="8000" dirty="0">
              <a:solidFill>
                <a:schemeClr val="tx1">
                  <a:lumMod val="85000"/>
                  <a:lumOff val="15000"/>
                </a:schemeClr>
              </a:solidFill>
            </a:endParaRPr>
          </a:p>
        </p:txBody>
      </p:sp>
      <p:pic>
        <p:nvPicPr>
          <p:cNvPr id="7" name="G3_L6_kihon_v1_nice">
            <a:hlinkClick r:id="" action="ppaction://media"/>
            <a:extLst>
              <a:ext uri="{FF2B5EF4-FFF2-40B4-BE49-F238E27FC236}">
                <a16:creationId xmlns:a16="http://schemas.microsoft.com/office/drawing/2014/main" id="{380C8F85-CE66-4564-BE88-A8461382D8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2120" y="1907485"/>
            <a:ext cx="609600" cy="609600"/>
          </a:xfrm>
          <a:prstGeom prst="rect">
            <a:avLst/>
          </a:prstGeom>
        </p:spPr>
      </p:pic>
    </p:spTree>
    <p:extLst>
      <p:ext uri="{BB962C8B-B14F-4D97-AF65-F5344CB8AC3E}">
        <p14:creationId xmlns:p14="http://schemas.microsoft.com/office/powerpoint/2010/main" val="352242721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G3_L6_kihon_v1_nice">
            <a:hlinkClick r:id="" action="ppaction://media"/>
            <a:extLst>
              <a:ext uri="{FF2B5EF4-FFF2-40B4-BE49-F238E27FC236}">
                <a16:creationId xmlns:a16="http://schemas.microsoft.com/office/drawing/2014/main" id="{C7B94231-2E37-435B-A586-81579DF132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2120" y="1907485"/>
            <a:ext cx="609600" cy="609600"/>
          </a:xfrm>
          <a:prstGeom prst="rect">
            <a:avLst/>
          </a:prstGeom>
        </p:spPr>
      </p:pic>
      <p:sp>
        <p:nvSpPr>
          <p:cNvPr id="2" name="テキスト ボックス 1">
            <a:extLst>
              <a:ext uri="{FF2B5EF4-FFF2-40B4-BE49-F238E27FC236}">
                <a16:creationId xmlns:a16="http://schemas.microsoft.com/office/drawing/2014/main" id="{9486D946-3293-B3AA-FE33-9ACB7AFD6448}"/>
              </a:ext>
            </a:extLst>
          </p:cNvPr>
          <p:cNvSpPr txBox="1"/>
          <p:nvPr/>
        </p:nvSpPr>
        <p:spPr>
          <a:xfrm>
            <a:off x="152401" y="1905506"/>
            <a:ext cx="8839200" cy="3046988"/>
          </a:xfrm>
          <a:prstGeom prst="rect">
            <a:avLst/>
          </a:prstGeom>
          <a:noFill/>
        </p:spPr>
        <p:txBody>
          <a:bodyPr wrap="square" rtlCol="0">
            <a:spAutoFit/>
          </a:bodyPr>
          <a:lstStyle/>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よい</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すてきな</a:t>
            </a:r>
          </a:p>
        </p:txBody>
      </p:sp>
    </p:spTree>
    <p:extLst>
      <p:ext uri="{BB962C8B-B14F-4D97-AF65-F5344CB8AC3E}">
        <p14:creationId xmlns:p14="http://schemas.microsoft.com/office/powerpoint/2010/main" val="30852431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332781A8-37C6-4CF1-A27D-86491B4DF22B}"/>
              </a:ext>
            </a:extLst>
          </p:cNvPr>
          <p:cNvGrpSpPr/>
          <p:nvPr/>
        </p:nvGrpSpPr>
        <p:grpSpPr>
          <a:xfrm>
            <a:off x="815009" y="1636202"/>
            <a:ext cx="7513983" cy="3585596"/>
            <a:chOff x="815009" y="1991699"/>
            <a:chExt cx="7513983" cy="3585596"/>
          </a:xfrm>
        </p:grpSpPr>
        <p:sp>
          <p:nvSpPr>
            <p:cNvPr id="5" name="テキスト ボックス 4"/>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シャツ</a:t>
              </a:r>
              <a:endParaRPr kumimoji="1" lang="ja-JP" altLang="en-US" sz="125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3_L6_kihon_v2_shirt">
            <a:hlinkClick r:id="" action="ppaction://media"/>
            <a:extLst>
              <a:ext uri="{FF2B5EF4-FFF2-40B4-BE49-F238E27FC236}">
                <a16:creationId xmlns:a16="http://schemas.microsoft.com/office/drawing/2014/main" id="{D55D59B3-B15D-4E85-942E-9B181E1FFC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9625" y="2185988"/>
            <a:ext cx="609600" cy="609600"/>
          </a:xfrm>
          <a:prstGeom prst="rect">
            <a:avLst/>
          </a:prstGeom>
        </p:spPr>
      </p:pic>
    </p:spTree>
    <p:extLst>
      <p:ext uri="{BB962C8B-B14F-4D97-AF65-F5344CB8AC3E}">
        <p14:creationId xmlns:p14="http://schemas.microsoft.com/office/powerpoint/2010/main" val="226218416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shirt</a:t>
            </a:r>
            <a:endParaRPr kumimoji="1" lang="ja-JP" altLang="en-US" sz="8000" dirty="0">
              <a:solidFill>
                <a:schemeClr val="tx1">
                  <a:lumMod val="85000"/>
                  <a:lumOff val="15000"/>
                </a:schemeClr>
              </a:solidFill>
            </a:endParaRPr>
          </a:p>
        </p:txBody>
      </p:sp>
      <p:pic>
        <p:nvPicPr>
          <p:cNvPr id="7" name="G3_L6_kihon_v2_shirt">
            <a:hlinkClick r:id="" action="ppaction://media"/>
            <a:extLst>
              <a:ext uri="{FF2B5EF4-FFF2-40B4-BE49-F238E27FC236}">
                <a16:creationId xmlns:a16="http://schemas.microsoft.com/office/drawing/2014/main" id="{8C9CEF60-AEF9-47F4-96F8-1C5D627019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9625" y="2185988"/>
            <a:ext cx="609600" cy="609600"/>
          </a:xfrm>
          <a:prstGeom prst="rect">
            <a:avLst/>
          </a:prstGeom>
        </p:spPr>
      </p:pic>
    </p:spTree>
    <p:extLst>
      <p:ext uri="{BB962C8B-B14F-4D97-AF65-F5344CB8AC3E}">
        <p14:creationId xmlns:p14="http://schemas.microsoft.com/office/powerpoint/2010/main" val="12784098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F0C667A-D404-4BCB-A121-6C80537213BC}"/>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シャツ</a:t>
            </a:r>
            <a:endParaRPr kumimoji="1" lang="ja-JP" altLang="en-US" sz="12500" dirty="0">
              <a:solidFill>
                <a:schemeClr val="tx1">
                  <a:lumMod val="85000"/>
                  <a:lumOff val="15000"/>
                </a:schemeClr>
              </a:solidFill>
            </a:endParaRPr>
          </a:p>
        </p:txBody>
      </p:sp>
      <p:pic>
        <p:nvPicPr>
          <p:cNvPr id="7" name="G3_L6_kihon_v2_shirt">
            <a:hlinkClick r:id="" action="ppaction://media"/>
            <a:extLst>
              <a:ext uri="{FF2B5EF4-FFF2-40B4-BE49-F238E27FC236}">
                <a16:creationId xmlns:a16="http://schemas.microsoft.com/office/drawing/2014/main" id="{EFEBA33E-A401-40C4-96F1-9E8F8627A9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9625" y="2185988"/>
            <a:ext cx="609600" cy="609600"/>
          </a:xfrm>
          <a:prstGeom prst="rect">
            <a:avLst/>
          </a:prstGeom>
        </p:spPr>
      </p:pic>
    </p:spTree>
    <p:extLst>
      <p:ext uri="{BB962C8B-B14F-4D97-AF65-F5344CB8AC3E}">
        <p14:creationId xmlns:p14="http://schemas.microsoft.com/office/powerpoint/2010/main" val="272233398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7608C846-F85F-4E4D-9879-21659568A7C4}"/>
              </a:ext>
            </a:extLst>
          </p:cNvPr>
          <p:cNvGrpSpPr/>
          <p:nvPr/>
        </p:nvGrpSpPr>
        <p:grpSpPr>
          <a:xfrm>
            <a:off x="815009" y="1636776"/>
            <a:ext cx="7513983" cy="3584448"/>
            <a:chOff x="815009" y="1992847"/>
            <a:chExt cx="7513983" cy="3584448"/>
          </a:xfrm>
        </p:grpSpPr>
        <p:sp>
          <p:nvSpPr>
            <p:cNvPr id="5" name="テキスト ボックス 4"/>
            <p:cNvSpPr txBox="1"/>
            <p:nvPr/>
          </p:nvSpPr>
          <p:spPr>
            <a:xfrm>
              <a:off x="815009" y="1992847"/>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姉</a:t>
              </a:r>
              <a:r>
                <a:rPr kumimoji="1" lang="en-US" altLang="ja-JP" sz="12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妹</a:t>
              </a:r>
              <a:r>
                <a:rPr kumimoji="1" lang="en-US" altLang="ja-JP" sz="125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125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3_L6_kihon_v3_sister">
            <a:hlinkClick r:id="" action="ppaction://media"/>
            <a:extLst>
              <a:ext uri="{FF2B5EF4-FFF2-40B4-BE49-F238E27FC236}">
                <a16:creationId xmlns:a16="http://schemas.microsoft.com/office/drawing/2014/main" id="{936D2A14-6D59-484A-A5CA-F10ECC5EC7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2322" y="2795588"/>
            <a:ext cx="609601" cy="609600"/>
          </a:xfrm>
          <a:prstGeom prst="rect">
            <a:avLst/>
          </a:prstGeom>
        </p:spPr>
      </p:pic>
    </p:spTree>
    <p:extLst>
      <p:ext uri="{BB962C8B-B14F-4D97-AF65-F5344CB8AC3E}">
        <p14:creationId xmlns:p14="http://schemas.microsoft.com/office/powerpoint/2010/main" val="85671879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158775" y="2105561"/>
            <a:ext cx="6826450" cy="2646878"/>
          </a:xfrm>
          <a:prstGeom prst="rect">
            <a:avLst/>
          </a:prstGeom>
          <a:noFill/>
        </p:spPr>
        <p:txBody>
          <a:bodyPr wrap="square" rtlCol="0">
            <a:spAutoFit/>
          </a:bodyPr>
          <a:lstStyle/>
          <a:p>
            <a:pPr algn="ctr"/>
            <a:r>
              <a:rPr lang="en-US" altLang="ja-JP" sz="16000" b="1" dirty="0">
                <a:solidFill>
                  <a:schemeClr val="tx1">
                    <a:lumMod val="85000"/>
                    <a:lumOff val="15000"/>
                  </a:schemeClr>
                </a:solidFill>
                <a:latin typeface="メイリオ" panose="020B0604030504040204" pitchFamily="50" charset="-128"/>
                <a:ea typeface="メイリオ" panose="020B0604030504040204" pitchFamily="50" charset="-128"/>
              </a:rPr>
              <a:t>sister</a:t>
            </a:r>
            <a:endParaRPr kumimoji="1" lang="ja-JP" altLang="en-US" sz="16000" dirty="0">
              <a:solidFill>
                <a:schemeClr val="tx1">
                  <a:lumMod val="85000"/>
                  <a:lumOff val="15000"/>
                </a:schemeClr>
              </a:solidFill>
            </a:endParaRPr>
          </a:p>
        </p:txBody>
      </p:sp>
      <p:pic>
        <p:nvPicPr>
          <p:cNvPr id="8" name="G3_L6_kihon_v3_sister">
            <a:hlinkClick r:id="" action="ppaction://media"/>
            <a:extLst>
              <a:ext uri="{FF2B5EF4-FFF2-40B4-BE49-F238E27FC236}">
                <a16:creationId xmlns:a16="http://schemas.microsoft.com/office/drawing/2014/main" id="{78D6EBA3-D060-402D-BF27-15DF8330A1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2322" y="2795588"/>
            <a:ext cx="609601" cy="609600"/>
          </a:xfrm>
          <a:prstGeom prst="rect">
            <a:avLst/>
          </a:prstGeom>
        </p:spPr>
      </p:pic>
    </p:spTree>
    <p:extLst>
      <p:ext uri="{BB962C8B-B14F-4D97-AF65-F5344CB8AC3E}">
        <p14:creationId xmlns:p14="http://schemas.microsoft.com/office/powerpoint/2010/main" val="137881880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3C42E47C-0469-429A-9C13-02D703D6EF44}"/>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姉</a:t>
            </a:r>
            <a:r>
              <a:rPr kumimoji="1" lang="en-US" altLang="ja-JP" sz="12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妹</a:t>
            </a:r>
            <a:r>
              <a:rPr kumimoji="1" lang="en-US" altLang="ja-JP" sz="125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12500" dirty="0">
              <a:solidFill>
                <a:schemeClr val="tx1">
                  <a:lumMod val="85000"/>
                  <a:lumOff val="15000"/>
                </a:schemeClr>
              </a:solidFill>
            </a:endParaRPr>
          </a:p>
        </p:txBody>
      </p:sp>
      <p:pic>
        <p:nvPicPr>
          <p:cNvPr id="5" name="G3_L6_kihon_v3_sister">
            <a:hlinkClick r:id="" action="ppaction://media"/>
            <a:extLst>
              <a:ext uri="{FF2B5EF4-FFF2-40B4-BE49-F238E27FC236}">
                <a16:creationId xmlns:a16="http://schemas.microsoft.com/office/drawing/2014/main" id="{C18902FA-5CAB-48CC-87E9-5DD86B3DB9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2322" y="2795588"/>
            <a:ext cx="609601" cy="609600"/>
          </a:xfrm>
          <a:prstGeom prst="rect">
            <a:avLst/>
          </a:prstGeom>
        </p:spPr>
      </p:pic>
    </p:spTree>
    <p:extLst>
      <p:ext uri="{BB962C8B-B14F-4D97-AF65-F5344CB8AC3E}">
        <p14:creationId xmlns:p14="http://schemas.microsoft.com/office/powerpoint/2010/main" val="364158346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DA0F1-CE46-AB46-E469-6363A3F65668}"/>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759B59C5-2764-F637-C618-B27D3F5E95C0}"/>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C0F61556-30E0-AD85-B3A9-F3C47F3A6E5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B27487B-7212-099E-4A12-B75377F34B8B}"/>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E559A42-B9B3-8B04-1675-204CA2AA6D87}"/>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3E81C259-3788-4F0D-5A96-8C95E5400BFA}"/>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2836226"/>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332781A8-37C6-4CF1-A27D-86491B4DF22B}"/>
              </a:ext>
            </a:extLst>
          </p:cNvPr>
          <p:cNvGrpSpPr/>
          <p:nvPr/>
        </p:nvGrpSpPr>
        <p:grpSpPr>
          <a:xfrm>
            <a:off x="815009" y="1636202"/>
            <a:ext cx="7513983" cy="3585596"/>
            <a:chOff x="815009" y="1991699"/>
            <a:chExt cx="7513983" cy="3585596"/>
          </a:xfrm>
        </p:grpSpPr>
        <p:sp>
          <p:nvSpPr>
            <p:cNvPr id="5" name="テキスト ボックス 4"/>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ケーキ</a:t>
              </a:r>
              <a:endParaRPr kumimoji="1" lang="ja-JP" altLang="en-US" sz="125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G3_L6_kihon_v4_cake">
            <a:hlinkClick r:id="" action="ppaction://media"/>
            <a:extLst>
              <a:ext uri="{FF2B5EF4-FFF2-40B4-BE49-F238E27FC236}">
                <a16:creationId xmlns:a16="http://schemas.microsoft.com/office/drawing/2014/main" id="{4BA883B2-9A2E-4D1A-9226-BE7390395F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250" y="1841500"/>
            <a:ext cx="609600" cy="609600"/>
          </a:xfrm>
          <a:prstGeom prst="rect">
            <a:avLst/>
          </a:prstGeom>
        </p:spPr>
      </p:pic>
    </p:spTree>
    <p:extLst>
      <p:ext uri="{BB962C8B-B14F-4D97-AF65-F5344CB8AC3E}">
        <p14:creationId xmlns:p14="http://schemas.microsoft.com/office/powerpoint/2010/main" val="68352731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cake</a:t>
            </a:r>
            <a:endParaRPr kumimoji="1" lang="ja-JP" altLang="en-US" sz="8000" dirty="0">
              <a:solidFill>
                <a:schemeClr val="tx1">
                  <a:lumMod val="85000"/>
                  <a:lumOff val="15000"/>
                </a:schemeClr>
              </a:solidFill>
            </a:endParaRPr>
          </a:p>
        </p:txBody>
      </p:sp>
      <p:pic>
        <p:nvPicPr>
          <p:cNvPr id="8" name="G3_L6_kihon_v4_cake">
            <a:hlinkClick r:id="" action="ppaction://media"/>
            <a:extLst>
              <a:ext uri="{FF2B5EF4-FFF2-40B4-BE49-F238E27FC236}">
                <a16:creationId xmlns:a16="http://schemas.microsoft.com/office/drawing/2014/main" id="{88468B96-994E-47FA-A01F-29BACB30E5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250" y="1841500"/>
            <a:ext cx="609600" cy="609600"/>
          </a:xfrm>
          <a:prstGeom prst="rect">
            <a:avLst/>
          </a:prstGeom>
        </p:spPr>
      </p:pic>
    </p:spTree>
    <p:extLst>
      <p:ext uri="{BB962C8B-B14F-4D97-AF65-F5344CB8AC3E}">
        <p14:creationId xmlns:p14="http://schemas.microsoft.com/office/powerpoint/2010/main" val="252318072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F0C667A-D404-4BCB-A121-6C80537213BC}"/>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ケーキ</a:t>
            </a:r>
            <a:endParaRPr kumimoji="1" lang="ja-JP" altLang="en-US" sz="12500" dirty="0">
              <a:solidFill>
                <a:schemeClr val="tx1">
                  <a:lumMod val="85000"/>
                  <a:lumOff val="15000"/>
                </a:schemeClr>
              </a:solidFill>
            </a:endParaRPr>
          </a:p>
        </p:txBody>
      </p:sp>
      <p:pic>
        <p:nvPicPr>
          <p:cNvPr id="6" name="G3_L6_kihon_v4_cake">
            <a:hlinkClick r:id="" action="ppaction://media"/>
            <a:extLst>
              <a:ext uri="{FF2B5EF4-FFF2-40B4-BE49-F238E27FC236}">
                <a16:creationId xmlns:a16="http://schemas.microsoft.com/office/drawing/2014/main" id="{32234756-602A-4A73-9A26-531D4D3894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250" y="1841500"/>
            <a:ext cx="609600" cy="609600"/>
          </a:xfrm>
          <a:prstGeom prst="rect">
            <a:avLst/>
          </a:prstGeom>
        </p:spPr>
      </p:pic>
    </p:spTree>
    <p:extLst>
      <p:ext uri="{BB962C8B-B14F-4D97-AF65-F5344CB8AC3E}">
        <p14:creationId xmlns:p14="http://schemas.microsoft.com/office/powerpoint/2010/main" val="222767538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4DA5C90F-D5A4-4E05-961B-7E9826B55BD4}"/>
              </a:ext>
            </a:extLst>
          </p:cNvPr>
          <p:cNvGrpSpPr/>
          <p:nvPr/>
        </p:nvGrpSpPr>
        <p:grpSpPr>
          <a:xfrm>
            <a:off x="206477" y="1850631"/>
            <a:ext cx="8731046" cy="3156738"/>
            <a:chOff x="206477" y="2420557"/>
            <a:chExt cx="8731046" cy="3156738"/>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n---</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7" y="2420557"/>
              <a:ext cx="8731046" cy="1477328"/>
            </a:xfrm>
            <a:prstGeom prst="rect">
              <a:avLst/>
            </a:prstGeom>
            <a:noFill/>
          </p:spPr>
          <p:txBody>
            <a:bodyPr wrap="square" rtlCol="0">
              <a:spAutoFit/>
            </a:bodyPr>
            <a:lstStyle/>
            <a:p>
              <a:pPr algn="ctr"/>
              <a:r>
                <a:rPr kumimoji="1" lang="ja-JP" altLang="en-US" sz="9000" b="1" dirty="0">
                  <a:solidFill>
                    <a:schemeClr val="tx1">
                      <a:lumMod val="85000"/>
                      <a:lumOff val="15000"/>
                    </a:schemeClr>
                  </a:solidFill>
                  <a:latin typeface="メイリオ" panose="020B0604030504040204" pitchFamily="50" charset="-128"/>
                  <a:ea typeface="メイリオ" panose="020B0604030504040204" pitchFamily="50" charset="-128"/>
                </a:rPr>
                <a:t>名前をつける</a:t>
              </a:r>
            </a:p>
          </p:txBody>
        </p:sp>
      </p:grpSp>
      <p:pic>
        <p:nvPicPr>
          <p:cNvPr id="2" name="G3_L6_kihon_v5_name">
            <a:hlinkClick r:id="" action="ppaction://media"/>
            <a:extLst>
              <a:ext uri="{FF2B5EF4-FFF2-40B4-BE49-F238E27FC236}">
                <a16:creationId xmlns:a16="http://schemas.microsoft.com/office/drawing/2014/main" id="{FDC34593-A340-495C-B662-ACACEB98AE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2638" y="1616075"/>
            <a:ext cx="609600" cy="609600"/>
          </a:xfrm>
          <a:prstGeom prst="rect">
            <a:avLst/>
          </a:prstGeom>
        </p:spPr>
      </p:pic>
    </p:spTree>
    <p:extLst>
      <p:ext uri="{BB962C8B-B14F-4D97-AF65-F5344CB8AC3E}">
        <p14:creationId xmlns:p14="http://schemas.microsoft.com/office/powerpoint/2010/main" val="220777148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397565" y="2105561"/>
            <a:ext cx="834887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name</a:t>
            </a:r>
            <a:endParaRPr kumimoji="1" lang="ja-JP" altLang="en-US" sz="8000" dirty="0">
              <a:solidFill>
                <a:schemeClr val="tx1">
                  <a:lumMod val="85000"/>
                  <a:lumOff val="15000"/>
                </a:schemeClr>
              </a:solidFill>
            </a:endParaRPr>
          </a:p>
        </p:txBody>
      </p:sp>
      <p:pic>
        <p:nvPicPr>
          <p:cNvPr id="5" name="G3_L6_kihon_v5_name">
            <a:hlinkClick r:id="" action="ppaction://media"/>
            <a:extLst>
              <a:ext uri="{FF2B5EF4-FFF2-40B4-BE49-F238E27FC236}">
                <a16:creationId xmlns:a16="http://schemas.microsoft.com/office/drawing/2014/main" id="{5336D396-7605-4699-9791-2FB053F59A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2638" y="1616075"/>
            <a:ext cx="609600" cy="609600"/>
          </a:xfrm>
          <a:prstGeom prst="rect">
            <a:avLst/>
          </a:prstGeom>
        </p:spPr>
      </p:pic>
    </p:spTree>
    <p:extLst>
      <p:ext uri="{BB962C8B-B14F-4D97-AF65-F5344CB8AC3E}">
        <p14:creationId xmlns:p14="http://schemas.microsoft.com/office/powerpoint/2010/main" val="114722720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A205A79-A96D-4EA2-95A1-A2455250B952}"/>
              </a:ext>
            </a:extLst>
          </p:cNvPr>
          <p:cNvSpPr txBox="1"/>
          <p:nvPr/>
        </p:nvSpPr>
        <p:spPr>
          <a:xfrm>
            <a:off x="206477" y="2690336"/>
            <a:ext cx="8731046" cy="1477328"/>
          </a:xfrm>
          <a:prstGeom prst="rect">
            <a:avLst/>
          </a:prstGeom>
          <a:noFill/>
        </p:spPr>
        <p:txBody>
          <a:bodyPr wrap="square" rtlCol="0">
            <a:spAutoFit/>
          </a:bodyPr>
          <a:lstStyle/>
          <a:p>
            <a:pPr algn="ctr"/>
            <a:r>
              <a:rPr kumimoji="1" lang="ja-JP" altLang="en-US" sz="9000" b="1" dirty="0">
                <a:solidFill>
                  <a:schemeClr val="tx1">
                    <a:lumMod val="85000"/>
                    <a:lumOff val="15000"/>
                  </a:schemeClr>
                </a:solidFill>
                <a:latin typeface="メイリオ" panose="020B0604030504040204" pitchFamily="50" charset="-128"/>
                <a:ea typeface="メイリオ" panose="020B0604030504040204" pitchFamily="50" charset="-128"/>
              </a:rPr>
              <a:t>名前をつける</a:t>
            </a:r>
          </a:p>
        </p:txBody>
      </p:sp>
      <p:pic>
        <p:nvPicPr>
          <p:cNvPr id="5" name="G3_L6_kihon_v5_name">
            <a:hlinkClick r:id="" action="ppaction://media"/>
            <a:extLst>
              <a:ext uri="{FF2B5EF4-FFF2-40B4-BE49-F238E27FC236}">
                <a16:creationId xmlns:a16="http://schemas.microsoft.com/office/drawing/2014/main" id="{3A2BB91D-C22A-405A-A027-E19C4A2616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2638" y="1616075"/>
            <a:ext cx="609600" cy="609600"/>
          </a:xfrm>
          <a:prstGeom prst="rect">
            <a:avLst/>
          </a:prstGeom>
        </p:spPr>
      </p:pic>
    </p:spTree>
    <p:extLst>
      <p:ext uri="{BB962C8B-B14F-4D97-AF65-F5344CB8AC3E}">
        <p14:creationId xmlns:p14="http://schemas.microsoft.com/office/powerpoint/2010/main" val="415695123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33EC9732-D173-4D50-B7EB-5AB6261BAC2C}"/>
              </a:ext>
            </a:extLst>
          </p:cNvPr>
          <p:cNvGrpSpPr/>
          <p:nvPr/>
        </p:nvGrpSpPr>
        <p:grpSpPr>
          <a:xfrm>
            <a:off x="206477" y="1713146"/>
            <a:ext cx="8731046" cy="3431708"/>
            <a:chOff x="206477" y="2145587"/>
            <a:chExt cx="8731046" cy="3431708"/>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7"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赤ちゃん</a:t>
              </a:r>
            </a:p>
          </p:txBody>
        </p:sp>
      </p:grpSp>
      <p:pic>
        <p:nvPicPr>
          <p:cNvPr id="2" name="G3_L6_kihon_v6_baby">
            <a:hlinkClick r:id="" action="ppaction://media"/>
            <a:extLst>
              <a:ext uri="{FF2B5EF4-FFF2-40B4-BE49-F238E27FC236}">
                <a16:creationId xmlns:a16="http://schemas.microsoft.com/office/drawing/2014/main" id="{A7ED9232-0B94-4953-8807-2943ECE59D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3156" y="954088"/>
            <a:ext cx="609600" cy="609600"/>
          </a:xfrm>
          <a:prstGeom prst="rect">
            <a:avLst/>
          </a:prstGeom>
        </p:spPr>
      </p:pic>
    </p:spTree>
    <p:extLst>
      <p:ext uri="{BB962C8B-B14F-4D97-AF65-F5344CB8AC3E}">
        <p14:creationId xmlns:p14="http://schemas.microsoft.com/office/powerpoint/2010/main" val="229386111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baby</a:t>
            </a:r>
            <a:endParaRPr kumimoji="1" lang="ja-JP" altLang="en-US" sz="8000" dirty="0">
              <a:solidFill>
                <a:schemeClr val="tx1">
                  <a:lumMod val="85000"/>
                  <a:lumOff val="15000"/>
                </a:schemeClr>
              </a:solidFill>
            </a:endParaRPr>
          </a:p>
        </p:txBody>
      </p:sp>
      <p:pic>
        <p:nvPicPr>
          <p:cNvPr id="5" name="G3_L6_kihon_v6_baby">
            <a:hlinkClick r:id="" action="ppaction://media"/>
            <a:extLst>
              <a:ext uri="{FF2B5EF4-FFF2-40B4-BE49-F238E27FC236}">
                <a16:creationId xmlns:a16="http://schemas.microsoft.com/office/drawing/2014/main" id="{D311BAA1-15F0-45FF-BD10-5D8AA9D5C6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3156" y="954088"/>
            <a:ext cx="609600" cy="609600"/>
          </a:xfrm>
          <a:prstGeom prst="rect">
            <a:avLst/>
          </a:prstGeom>
        </p:spPr>
      </p:pic>
    </p:spTree>
    <p:extLst>
      <p:ext uri="{BB962C8B-B14F-4D97-AF65-F5344CB8AC3E}">
        <p14:creationId xmlns:p14="http://schemas.microsoft.com/office/powerpoint/2010/main" val="260243435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EECF3F9-944A-4755-B91D-82B3FCD30F8A}"/>
              </a:ext>
            </a:extLst>
          </p:cNvPr>
          <p:cNvSpPr txBox="1"/>
          <p:nvPr/>
        </p:nvSpPr>
        <p:spPr>
          <a:xfrm>
            <a:off x="206478" y="2497976"/>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赤ちゃん</a:t>
            </a:r>
          </a:p>
        </p:txBody>
      </p:sp>
      <p:pic>
        <p:nvPicPr>
          <p:cNvPr id="5" name="G3_L6_kihon_v6_baby">
            <a:hlinkClick r:id="" action="ppaction://media"/>
            <a:extLst>
              <a:ext uri="{FF2B5EF4-FFF2-40B4-BE49-F238E27FC236}">
                <a16:creationId xmlns:a16="http://schemas.microsoft.com/office/drawing/2014/main" id="{15446986-C625-42D0-8320-0EC76A768F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3156" y="954088"/>
            <a:ext cx="609600" cy="609600"/>
          </a:xfrm>
          <a:prstGeom prst="rect">
            <a:avLst/>
          </a:prstGeom>
        </p:spPr>
      </p:pic>
    </p:spTree>
    <p:extLst>
      <p:ext uri="{BB962C8B-B14F-4D97-AF65-F5344CB8AC3E}">
        <p14:creationId xmlns:p14="http://schemas.microsoft.com/office/powerpoint/2010/main" val="429356128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G3_L6_kihon_v7_news">
            <a:hlinkClick r:id="" action="ppaction://media"/>
            <a:extLst>
              <a:ext uri="{FF2B5EF4-FFF2-40B4-BE49-F238E27FC236}">
                <a16:creationId xmlns:a16="http://schemas.microsoft.com/office/drawing/2014/main" id="{DC69F642-0021-4DA5-B613-8C4801AE9D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6077" y="1631106"/>
            <a:ext cx="609600" cy="609600"/>
          </a:xfrm>
          <a:prstGeom prst="rect">
            <a:avLst/>
          </a:prstGeom>
        </p:spPr>
      </p:pic>
      <p:grpSp>
        <p:nvGrpSpPr>
          <p:cNvPr id="2" name="グループ化 1">
            <a:extLst>
              <a:ext uri="{FF2B5EF4-FFF2-40B4-BE49-F238E27FC236}">
                <a16:creationId xmlns:a16="http://schemas.microsoft.com/office/drawing/2014/main" id="{7427D9E9-5AD4-83B9-503E-6F8F3F87D377}"/>
              </a:ext>
            </a:extLst>
          </p:cNvPr>
          <p:cNvGrpSpPr/>
          <p:nvPr/>
        </p:nvGrpSpPr>
        <p:grpSpPr>
          <a:xfrm>
            <a:off x="815009" y="1636202"/>
            <a:ext cx="7513983" cy="3585596"/>
            <a:chOff x="815009" y="1991699"/>
            <a:chExt cx="7513983" cy="3585596"/>
          </a:xfrm>
        </p:grpSpPr>
        <p:sp>
          <p:nvSpPr>
            <p:cNvPr id="5" name="テキスト ボックス 4">
              <a:extLst>
                <a:ext uri="{FF2B5EF4-FFF2-40B4-BE49-F238E27FC236}">
                  <a16:creationId xmlns:a16="http://schemas.microsoft.com/office/drawing/2014/main" id="{EBC64624-1420-BB45-2631-282159A7FDDD}"/>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知らせ</a:t>
              </a:r>
              <a:endParaRPr kumimoji="1" lang="ja-JP" altLang="en-US" sz="125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21A0E02E-D971-8C30-D4DD-1E9603149A69}"/>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n---</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spTree>
    <p:extLst>
      <p:ext uri="{BB962C8B-B14F-4D97-AF65-F5344CB8AC3E}">
        <p14:creationId xmlns:p14="http://schemas.microsoft.com/office/powerpoint/2010/main" val="231917081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07F4B-0089-0A1A-82B5-4D7A909979DE}"/>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B5DDA79B-8CC9-8AB4-794D-6346078E8953}"/>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1537B8A2-0DC1-10FA-D6EC-069DED088347}"/>
              </a:ext>
            </a:extLst>
          </p:cNvPr>
          <p:cNvSpPr txBox="1"/>
          <p:nvPr/>
        </p:nvSpPr>
        <p:spPr>
          <a:xfrm>
            <a:off x="1982980" y="4128490"/>
            <a:ext cx="5178037"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Mike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gave</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me</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a nice shirt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FFF25122-3A63-6088-95FB-1E6AF086672D}"/>
              </a:ext>
            </a:extLst>
          </p:cNvPr>
          <p:cNvSpPr txBox="1"/>
          <p:nvPr/>
        </p:nvSpPr>
        <p:spPr>
          <a:xfrm>
            <a:off x="439257" y="690490"/>
            <a:ext cx="8265481"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マイクは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くれました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00B050"/>
                </a:solidFill>
                <a:latin typeface="メイリオ" panose="020B0604030504040204" pitchFamily="50" charset="-128"/>
                <a:ea typeface="メイリオ" panose="020B0604030504040204" pitchFamily="50" charset="-128"/>
              </a:rPr>
              <a:t>私に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00B050"/>
                </a:solidFill>
                <a:latin typeface="メイリオ" panose="020B0604030504040204" pitchFamily="50" charset="-128"/>
                <a:ea typeface="メイリオ" panose="020B0604030504040204" pitchFamily="50" charset="-128"/>
              </a:rPr>
              <a:t>すてきなシャツを</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Mike gave  me a nice shirt.">
            <a:hlinkClick r:id="" action="ppaction://media"/>
            <a:extLst>
              <a:ext uri="{FF2B5EF4-FFF2-40B4-BE49-F238E27FC236}">
                <a16:creationId xmlns:a16="http://schemas.microsoft.com/office/drawing/2014/main" id="{41845042-C83B-D93C-409F-035E48B315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10775" y="828675"/>
            <a:ext cx="406400" cy="406400"/>
          </a:xfrm>
          <a:prstGeom prst="rect">
            <a:avLst/>
          </a:prstGeom>
        </p:spPr>
      </p:pic>
    </p:spTree>
    <p:extLst>
      <p:ext uri="{BB962C8B-B14F-4D97-AF65-F5344CB8AC3E}">
        <p14:creationId xmlns:p14="http://schemas.microsoft.com/office/powerpoint/2010/main" val="133080772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397565" y="2105561"/>
            <a:ext cx="834887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news</a:t>
            </a:r>
            <a:endParaRPr kumimoji="1" lang="ja-JP" altLang="en-US" sz="8000" dirty="0">
              <a:solidFill>
                <a:schemeClr val="tx1">
                  <a:lumMod val="85000"/>
                  <a:lumOff val="15000"/>
                </a:schemeClr>
              </a:solidFill>
            </a:endParaRPr>
          </a:p>
        </p:txBody>
      </p:sp>
      <p:pic>
        <p:nvPicPr>
          <p:cNvPr id="7" name="G3_L6_kihon_v7_news">
            <a:hlinkClick r:id="" action="ppaction://media"/>
            <a:extLst>
              <a:ext uri="{FF2B5EF4-FFF2-40B4-BE49-F238E27FC236}">
                <a16:creationId xmlns:a16="http://schemas.microsoft.com/office/drawing/2014/main" id="{78C46FF0-AFE5-4B22-8113-EC2B2918CD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6077" y="1631106"/>
            <a:ext cx="609600" cy="609600"/>
          </a:xfrm>
          <a:prstGeom prst="rect">
            <a:avLst/>
          </a:prstGeom>
        </p:spPr>
      </p:pic>
    </p:spTree>
    <p:extLst>
      <p:ext uri="{BB962C8B-B14F-4D97-AF65-F5344CB8AC3E}">
        <p14:creationId xmlns:p14="http://schemas.microsoft.com/office/powerpoint/2010/main" val="232096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G3_L6_kihon_v7_news">
            <a:hlinkClick r:id="" action="ppaction://media"/>
            <a:extLst>
              <a:ext uri="{FF2B5EF4-FFF2-40B4-BE49-F238E27FC236}">
                <a16:creationId xmlns:a16="http://schemas.microsoft.com/office/drawing/2014/main" id="{FAF2C8F4-932E-4B91-98DF-90C0E34155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6077" y="1631106"/>
            <a:ext cx="609600" cy="609600"/>
          </a:xfrm>
          <a:prstGeom prst="rect">
            <a:avLst/>
          </a:prstGeom>
        </p:spPr>
      </p:pic>
      <p:sp>
        <p:nvSpPr>
          <p:cNvPr id="2" name="テキスト ボックス 1">
            <a:extLst>
              <a:ext uri="{FF2B5EF4-FFF2-40B4-BE49-F238E27FC236}">
                <a16:creationId xmlns:a16="http://schemas.microsoft.com/office/drawing/2014/main" id="{6D059F8C-7559-C52C-97C3-B6FF82E4173C}"/>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知らせ</a:t>
            </a:r>
            <a:endParaRPr kumimoji="1" lang="ja-JP" altLang="en-US" sz="12500" dirty="0">
              <a:solidFill>
                <a:schemeClr val="tx1">
                  <a:lumMod val="85000"/>
                  <a:lumOff val="15000"/>
                </a:schemeClr>
              </a:solidFill>
            </a:endParaRPr>
          </a:p>
        </p:txBody>
      </p:sp>
    </p:spTree>
    <p:extLst>
      <p:ext uri="{BB962C8B-B14F-4D97-AF65-F5344CB8AC3E}">
        <p14:creationId xmlns:p14="http://schemas.microsoft.com/office/powerpoint/2010/main" val="126159674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332781A8-37C6-4CF1-A27D-86491B4DF22B}"/>
              </a:ext>
            </a:extLst>
          </p:cNvPr>
          <p:cNvGrpSpPr/>
          <p:nvPr/>
        </p:nvGrpSpPr>
        <p:grpSpPr>
          <a:xfrm>
            <a:off x="815009" y="1636202"/>
            <a:ext cx="7513983" cy="3585596"/>
            <a:chOff x="815009" y="1991699"/>
            <a:chExt cx="7513983" cy="3585596"/>
          </a:xfrm>
        </p:grpSpPr>
        <p:sp>
          <p:nvSpPr>
            <p:cNvPr id="5" name="テキスト ボックス 4"/>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幸せな</a:t>
              </a:r>
              <a:endParaRPr kumimoji="1" lang="ja-JP" altLang="en-US" sz="125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h----</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G3_L6_kihon_v8_happy">
            <a:hlinkClick r:id="" action="ppaction://media"/>
            <a:extLst>
              <a:ext uri="{FF2B5EF4-FFF2-40B4-BE49-F238E27FC236}">
                <a16:creationId xmlns:a16="http://schemas.microsoft.com/office/drawing/2014/main" id="{D9B792C4-A9F6-436E-AC25-2820E46D3C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3019" y="1616075"/>
            <a:ext cx="609600" cy="609600"/>
          </a:xfrm>
          <a:prstGeom prst="rect">
            <a:avLst/>
          </a:prstGeom>
        </p:spPr>
      </p:pic>
      <p:cxnSp>
        <p:nvCxnSpPr>
          <p:cNvPr id="4" name="直線コネクタ 3">
            <a:extLst>
              <a:ext uri="{FF2B5EF4-FFF2-40B4-BE49-F238E27FC236}">
                <a16:creationId xmlns:a16="http://schemas.microsoft.com/office/drawing/2014/main" id="{B92B8472-3E96-95D2-D396-8FB6A26FE878}"/>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4153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158775" y="2228672"/>
            <a:ext cx="6826450" cy="2400657"/>
          </a:xfrm>
          <a:prstGeom prst="rect">
            <a:avLst/>
          </a:prstGeom>
          <a:noFill/>
        </p:spPr>
        <p:txBody>
          <a:bodyPr wrap="square" rtlCol="0">
            <a:spAutoFit/>
          </a:bodyPr>
          <a:lstStyle/>
          <a:p>
            <a:pPr algn="ctr"/>
            <a:r>
              <a:rPr lang="en-US" altLang="ja-JP" sz="15000" b="1" dirty="0">
                <a:solidFill>
                  <a:schemeClr val="tx1">
                    <a:lumMod val="85000"/>
                    <a:lumOff val="15000"/>
                  </a:schemeClr>
                </a:solidFill>
                <a:latin typeface="メイリオ" panose="020B0604030504040204" pitchFamily="50" charset="-128"/>
                <a:ea typeface="メイリオ" panose="020B0604030504040204" pitchFamily="50" charset="-128"/>
              </a:rPr>
              <a:t>happy</a:t>
            </a:r>
            <a:endParaRPr kumimoji="1" lang="ja-JP" altLang="en-US" sz="15000" dirty="0">
              <a:solidFill>
                <a:schemeClr val="tx1">
                  <a:lumMod val="85000"/>
                  <a:lumOff val="15000"/>
                </a:schemeClr>
              </a:solidFill>
            </a:endParaRPr>
          </a:p>
        </p:txBody>
      </p:sp>
      <p:pic>
        <p:nvPicPr>
          <p:cNvPr id="8" name="G3_L6_kihon_v8_happy">
            <a:hlinkClick r:id="" action="ppaction://media"/>
            <a:extLst>
              <a:ext uri="{FF2B5EF4-FFF2-40B4-BE49-F238E27FC236}">
                <a16:creationId xmlns:a16="http://schemas.microsoft.com/office/drawing/2014/main" id="{FA43FC0C-17FF-4DA4-9E00-C698DAC53D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3019" y="1616075"/>
            <a:ext cx="609600" cy="609600"/>
          </a:xfrm>
          <a:prstGeom prst="rect">
            <a:avLst/>
          </a:prstGeom>
        </p:spPr>
      </p:pic>
      <p:cxnSp>
        <p:nvCxnSpPr>
          <p:cNvPr id="2" name="直線コネクタ 1">
            <a:extLst>
              <a:ext uri="{FF2B5EF4-FFF2-40B4-BE49-F238E27FC236}">
                <a16:creationId xmlns:a16="http://schemas.microsoft.com/office/drawing/2014/main" id="{D31BAC29-9D76-748E-4091-73F165D0A690}"/>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059244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5DC2CB5E-6B0B-4384-8DDB-0DCF2DE1AB02}"/>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幸せな</a:t>
            </a:r>
            <a:endParaRPr kumimoji="1" lang="ja-JP" altLang="en-US" sz="12500" dirty="0">
              <a:solidFill>
                <a:schemeClr val="tx1">
                  <a:lumMod val="85000"/>
                  <a:lumOff val="15000"/>
                </a:schemeClr>
              </a:solidFill>
            </a:endParaRPr>
          </a:p>
        </p:txBody>
      </p:sp>
      <p:pic>
        <p:nvPicPr>
          <p:cNvPr id="5" name="G3_L6_kihon_v8_happy">
            <a:hlinkClick r:id="" action="ppaction://media"/>
            <a:extLst>
              <a:ext uri="{FF2B5EF4-FFF2-40B4-BE49-F238E27FC236}">
                <a16:creationId xmlns:a16="http://schemas.microsoft.com/office/drawing/2014/main" id="{E23EABD9-5764-4D6D-AE67-578DCAF771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3019" y="1616075"/>
            <a:ext cx="609600" cy="609600"/>
          </a:xfrm>
          <a:prstGeom prst="rect">
            <a:avLst/>
          </a:prstGeom>
        </p:spPr>
      </p:pic>
      <p:pic>
        <p:nvPicPr>
          <p:cNvPr id="2" name="合格の鐘">
            <a:hlinkClick r:id="" action="ppaction://media"/>
            <a:extLst>
              <a:ext uri="{FF2B5EF4-FFF2-40B4-BE49-F238E27FC236}">
                <a16:creationId xmlns:a16="http://schemas.microsoft.com/office/drawing/2014/main" id="{EFF0F6A3-A3F1-0F91-67F0-BB8540EB08B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88680" y="4244492"/>
            <a:ext cx="609601" cy="609600"/>
          </a:xfrm>
          <a:prstGeom prst="rect">
            <a:avLst/>
          </a:prstGeom>
        </p:spPr>
      </p:pic>
      <p:cxnSp>
        <p:nvCxnSpPr>
          <p:cNvPr id="3" name="直線コネクタ 2">
            <a:extLst>
              <a:ext uri="{FF2B5EF4-FFF2-40B4-BE49-F238E27FC236}">
                <a16:creationId xmlns:a16="http://schemas.microsoft.com/office/drawing/2014/main" id="{6D0FB64A-46B8-7F2E-7040-D02D16F1552F}"/>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4524920"/>
      </p:ext>
    </p:extLst>
  </p:cSld>
  <p:clrMapOvr>
    <a:masterClrMapping/>
  </p:clrMapOvr>
  <p:transition spd="med">
    <p:pull/>
    <p:sndAc>
      <p:stSnd>
        <p:snd r:embed="rId6"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5"/>
                </p:tgtEl>
              </p:cMediaNode>
            </p:audio>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DB328-DDB3-B0E0-11AD-2A948CF27D7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7A70B9-512D-5103-51B8-EFF9577B0607}"/>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英語にしなさい</a:t>
            </a:r>
          </a:p>
        </p:txBody>
      </p:sp>
      <p:sp>
        <p:nvSpPr>
          <p:cNvPr id="6" name="テキスト ボックス 5">
            <a:extLst>
              <a:ext uri="{FF2B5EF4-FFF2-40B4-BE49-F238E27FC236}">
                <a16:creationId xmlns:a16="http://schemas.microsoft.com/office/drawing/2014/main" id="{142E353E-7DD6-E37E-E6CE-1A14614E875A}"/>
              </a:ext>
            </a:extLst>
          </p:cNvPr>
          <p:cNvSpPr txBox="1"/>
          <p:nvPr/>
        </p:nvSpPr>
        <p:spPr>
          <a:xfrm>
            <a:off x="741073" y="1855936"/>
            <a:ext cx="7661855" cy="1862048"/>
          </a:xfrm>
          <a:prstGeom prst="rect">
            <a:avLst/>
          </a:prstGeom>
          <a:noFill/>
        </p:spPr>
        <p:txBody>
          <a:bodyPr wrap="square" rtlCol="0">
            <a:spAutoFit/>
          </a:bodyPr>
          <a:lstStyle/>
          <a:p>
            <a:pPr algn="ctr"/>
            <a:r>
              <a:rPr kumimoji="1" lang="ja-JP" altLang="en-US" sz="11500" b="1" dirty="0">
                <a:ln w="28575">
                  <a:noFill/>
                </a:ln>
                <a:latin typeface="メイリオ" panose="020B0604030504040204" pitchFamily="50" charset="-128"/>
                <a:ea typeface="メイリオ" panose="020B0604030504040204" pitchFamily="50" charset="-128"/>
              </a:rPr>
              <a:t>確認テスト</a:t>
            </a:r>
          </a:p>
        </p:txBody>
      </p:sp>
      <p:sp>
        <p:nvSpPr>
          <p:cNvPr id="3" name="正方形/長方形 2">
            <a:extLst>
              <a:ext uri="{FF2B5EF4-FFF2-40B4-BE49-F238E27FC236}">
                <a16:creationId xmlns:a16="http://schemas.microsoft.com/office/drawing/2014/main" id="{2E9C12C0-2A54-3868-E813-474F989ADD5D}"/>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01112244"/>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9C328-79EB-F96E-BC60-CF3715984F50}"/>
            </a:ext>
          </a:extLst>
        </p:cNvPr>
        <p:cNvGrpSpPr/>
        <p:nvPr/>
      </p:nvGrpSpPr>
      <p:grpSpPr>
        <a:xfrm>
          <a:off x="0" y="0"/>
          <a:ext cx="0" cy="0"/>
          <a:chOff x="0" y="0"/>
          <a:chExt cx="0" cy="0"/>
        </a:xfrm>
      </p:grpSpPr>
      <p:sp>
        <p:nvSpPr>
          <p:cNvPr id="10" name="正方形/長方形 9">
            <a:extLst>
              <a:ext uri="{FF2B5EF4-FFF2-40B4-BE49-F238E27FC236}">
                <a16:creationId xmlns:a16="http://schemas.microsoft.com/office/drawing/2014/main" id="{B14DD00C-C35B-8240-8EBE-B19DF39A9108}"/>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CC0ABA0A-D8D5-297F-811B-0CDF23686DFD}"/>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664A88D4-2D7E-789E-9AA8-B262BCD68833}"/>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確認テスト①</a:t>
            </a:r>
          </a:p>
        </p:txBody>
      </p:sp>
      <p:pic>
        <p:nvPicPr>
          <p:cNvPr id="2" name="G3_L6_kihon_v1_nice">
            <a:hlinkClick r:id="" action="ppaction://media"/>
            <a:extLst>
              <a:ext uri="{FF2B5EF4-FFF2-40B4-BE49-F238E27FC236}">
                <a16:creationId xmlns:a16="http://schemas.microsoft.com/office/drawing/2014/main" id="{66F804F2-1517-E37A-3154-B4A4183370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2120" y="1907485"/>
            <a:ext cx="609600" cy="609600"/>
          </a:xfrm>
          <a:prstGeom prst="rect">
            <a:avLst/>
          </a:prstGeom>
        </p:spPr>
      </p:pic>
      <p:grpSp>
        <p:nvGrpSpPr>
          <p:cNvPr id="4" name="グループ化 3">
            <a:extLst>
              <a:ext uri="{FF2B5EF4-FFF2-40B4-BE49-F238E27FC236}">
                <a16:creationId xmlns:a16="http://schemas.microsoft.com/office/drawing/2014/main" id="{FDC48568-FFBB-2440-7335-F6E39F182378}"/>
              </a:ext>
            </a:extLst>
          </p:cNvPr>
          <p:cNvGrpSpPr/>
          <p:nvPr/>
        </p:nvGrpSpPr>
        <p:grpSpPr>
          <a:xfrm>
            <a:off x="152400" y="1120676"/>
            <a:ext cx="8839200" cy="4616648"/>
            <a:chOff x="152400" y="382012"/>
            <a:chExt cx="8839200" cy="4616648"/>
          </a:xfrm>
        </p:grpSpPr>
        <p:sp>
          <p:nvSpPr>
            <p:cNvPr id="5" name="テキスト ボックス 4">
              <a:extLst>
                <a:ext uri="{FF2B5EF4-FFF2-40B4-BE49-F238E27FC236}">
                  <a16:creationId xmlns:a16="http://schemas.microsoft.com/office/drawing/2014/main" id="{5C1A845F-1CFF-A899-C7F8-6DB74F31BEE5}"/>
                </a:ext>
              </a:extLst>
            </p:cNvPr>
            <p:cNvSpPr txBox="1"/>
            <p:nvPr/>
          </p:nvSpPr>
          <p:spPr>
            <a:xfrm>
              <a:off x="152400" y="382012"/>
              <a:ext cx="8839200" cy="3046988"/>
            </a:xfrm>
            <a:prstGeom prst="rect">
              <a:avLst/>
            </a:prstGeom>
            <a:noFill/>
          </p:spPr>
          <p:txBody>
            <a:bodyPr wrap="square" rtlCol="0">
              <a:spAutoFit/>
            </a:bodyPr>
            <a:lstStyle/>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よい</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すてきな</a:t>
              </a:r>
            </a:p>
          </p:txBody>
        </p:sp>
        <p:sp>
          <p:nvSpPr>
            <p:cNvPr id="6" name="テキスト ボックス 5">
              <a:extLst>
                <a:ext uri="{FF2B5EF4-FFF2-40B4-BE49-F238E27FC236}">
                  <a16:creationId xmlns:a16="http://schemas.microsoft.com/office/drawing/2014/main" id="{D918E286-F0ED-1A3C-F0F7-7811FE2258AC}"/>
                </a:ext>
              </a:extLst>
            </p:cNvPr>
            <p:cNvSpPr txBox="1"/>
            <p:nvPr/>
          </p:nvSpPr>
          <p:spPr>
            <a:xfrm>
              <a:off x="1205948" y="3429000"/>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nice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sp>
        <p:nvSpPr>
          <p:cNvPr id="3" name="正方形/長方形 2">
            <a:extLst>
              <a:ext uri="{FF2B5EF4-FFF2-40B4-BE49-F238E27FC236}">
                <a16:creationId xmlns:a16="http://schemas.microsoft.com/office/drawing/2014/main" id="{E012CC68-97B9-F609-C65B-A2B128A69972}"/>
              </a:ext>
            </a:extLst>
          </p:cNvPr>
          <p:cNvSpPr/>
          <p:nvPr/>
        </p:nvSpPr>
        <p:spPr>
          <a:xfrm>
            <a:off x="3230197" y="4023726"/>
            <a:ext cx="2684827"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44093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AE2E9-46AB-ABBA-855D-2D94305E2B5A}"/>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D66387B1-DDC5-B03A-E8C2-E9378CDE83A6}"/>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9EB19B20-E7EA-F880-D1D7-89B46A1B9A63}"/>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67FFD5E5-549C-674B-B65A-C527B763B658}"/>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確認テスト②</a:t>
            </a:r>
          </a:p>
        </p:txBody>
      </p:sp>
      <p:grpSp>
        <p:nvGrpSpPr>
          <p:cNvPr id="3" name="グループ化 2">
            <a:extLst>
              <a:ext uri="{FF2B5EF4-FFF2-40B4-BE49-F238E27FC236}">
                <a16:creationId xmlns:a16="http://schemas.microsoft.com/office/drawing/2014/main" id="{8377E623-59A8-4690-3768-C81265D78807}"/>
              </a:ext>
            </a:extLst>
          </p:cNvPr>
          <p:cNvGrpSpPr/>
          <p:nvPr/>
        </p:nvGrpSpPr>
        <p:grpSpPr>
          <a:xfrm>
            <a:off x="815009" y="1636202"/>
            <a:ext cx="7513983" cy="3585596"/>
            <a:chOff x="815009" y="1991699"/>
            <a:chExt cx="7513983" cy="3585596"/>
          </a:xfrm>
        </p:grpSpPr>
        <p:sp>
          <p:nvSpPr>
            <p:cNvPr id="5" name="テキスト ボックス 4">
              <a:extLst>
                <a:ext uri="{FF2B5EF4-FFF2-40B4-BE49-F238E27FC236}">
                  <a16:creationId xmlns:a16="http://schemas.microsoft.com/office/drawing/2014/main" id="{C25C3049-55C9-1B9C-4193-3757B9312A9F}"/>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シャツ</a:t>
              </a:r>
              <a:endParaRPr kumimoji="1" lang="ja-JP" altLang="en-US" sz="125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E9D02EF4-48F4-5B62-D8FE-D3347A245236}"/>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shirt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3_L6_kihon_v2_shirt">
            <a:hlinkClick r:id="" action="ppaction://media"/>
            <a:extLst>
              <a:ext uri="{FF2B5EF4-FFF2-40B4-BE49-F238E27FC236}">
                <a16:creationId xmlns:a16="http://schemas.microsoft.com/office/drawing/2014/main" id="{79CCE777-ED39-EBC4-31CE-6A7DD56388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9625" y="2185988"/>
            <a:ext cx="609600" cy="609600"/>
          </a:xfrm>
          <a:prstGeom prst="rect">
            <a:avLst/>
          </a:prstGeom>
        </p:spPr>
      </p:pic>
      <p:sp>
        <p:nvSpPr>
          <p:cNvPr id="8" name="正方形/長方形 7">
            <a:extLst>
              <a:ext uri="{FF2B5EF4-FFF2-40B4-BE49-F238E27FC236}">
                <a16:creationId xmlns:a16="http://schemas.microsoft.com/office/drawing/2014/main" id="{82D86BA5-59EC-3F04-1E22-72D8F87EAB8D}"/>
              </a:ext>
            </a:extLst>
          </p:cNvPr>
          <p:cNvSpPr/>
          <p:nvPr/>
        </p:nvSpPr>
        <p:spPr>
          <a:xfrm>
            <a:off x="3001512" y="3437462"/>
            <a:ext cx="3132588"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24725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9"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6C0E2-AAF6-884E-7AE0-CF295D797C8E}"/>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2227C2E8-E19F-5966-E569-94ECAE584036}"/>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85E141C4-E72C-63F2-AC03-1FB7D4428D95}"/>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57D0E3C9-0B00-3DB6-A401-3D2135528164}"/>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確認テスト③</a:t>
            </a:r>
          </a:p>
        </p:txBody>
      </p:sp>
      <p:grpSp>
        <p:nvGrpSpPr>
          <p:cNvPr id="2" name="グループ化 1">
            <a:extLst>
              <a:ext uri="{FF2B5EF4-FFF2-40B4-BE49-F238E27FC236}">
                <a16:creationId xmlns:a16="http://schemas.microsoft.com/office/drawing/2014/main" id="{49F0AEB2-8A22-29B6-A9EA-90F420B47265}"/>
              </a:ext>
            </a:extLst>
          </p:cNvPr>
          <p:cNvGrpSpPr/>
          <p:nvPr/>
        </p:nvGrpSpPr>
        <p:grpSpPr>
          <a:xfrm>
            <a:off x="815009" y="1636776"/>
            <a:ext cx="7513983" cy="3584448"/>
            <a:chOff x="815009" y="1992847"/>
            <a:chExt cx="7513983" cy="3584448"/>
          </a:xfrm>
        </p:grpSpPr>
        <p:sp>
          <p:nvSpPr>
            <p:cNvPr id="5" name="テキスト ボックス 4">
              <a:extLst>
                <a:ext uri="{FF2B5EF4-FFF2-40B4-BE49-F238E27FC236}">
                  <a16:creationId xmlns:a16="http://schemas.microsoft.com/office/drawing/2014/main" id="{363479EB-31BE-DAFD-A08D-08C4CA0AECB6}"/>
                </a:ext>
              </a:extLst>
            </p:cNvPr>
            <p:cNvSpPr txBox="1"/>
            <p:nvPr/>
          </p:nvSpPr>
          <p:spPr>
            <a:xfrm>
              <a:off x="815009" y="1992847"/>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姉</a:t>
              </a:r>
              <a:r>
                <a:rPr kumimoji="1" lang="en-US" altLang="ja-JP" sz="12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妹</a:t>
              </a:r>
              <a:r>
                <a:rPr kumimoji="1" lang="en-US" altLang="ja-JP" sz="125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125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278D194B-333D-6373-8563-7BFFD5AB9C35}"/>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sister</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3_L6_kihon_v3_sister">
            <a:hlinkClick r:id="" action="ppaction://media"/>
            <a:extLst>
              <a:ext uri="{FF2B5EF4-FFF2-40B4-BE49-F238E27FC236}">
                <a16:creationId xmlns:a16="http://schemas.microsoft.com/office/drawing/2014/main" id="{EB1CAECF-4DC8-2C0E-F540-F433F0C69A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2322" y="2795588"/>
            <a:ext cx="609601" cy="609600"/>
          </a:xfrm>
          <a:prstGeom prst="rect">
            <a:avLst/>
          </a:prstGeom>
        </p:spPr>
      </p:pic>
      <p:sp>
        <p:nvSpPr>
          <p:cNvPr id="8" name="正方形/長方形 7">
            <a:extLst>
              <a:ext uri="{FF2B5EF4-FFF2-40B4-BE49-F238E27FC236}">
                <a16:creationId xmlns:a16="http://schemas.microsoft.com/office/drawing/2014/main" id="{D99E4E12-0BD8-086C-3F9C-B5AE7CBA18D9}"/>
              </a:ext>
            </a:extLst>
          </p:cNvPr>
          <p:cNvSpPr/>
          <p:nvPr/>
        </p:nvSpPr>
        <p:spPr>
          <a:xfrm>
            <a:off x="2696712" y="3507626"/>
            <a:ext cx="3742188"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03531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D798D-9793-F84D-9939-AD2E9280B342}"/>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5F8626C6-D1E0-5B4C-11EC-4B01BF0EFD34}"/>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65935A2-D6A6-8481-FAE3-251FBAB639B9}"/>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1F9A4497-0F9A-D51D-A88B-05BA72E51FD1}"/>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確認テスト④</a:t>
            </a:r>
          </a:p>
        </p:txBody>
      </p:sp>
      <p:grpSp>
        <p:nvGrpSpPr>
          <p:cNvPr id="3" name="グループ化 2">
            <a:extLst>
              <a:ext uri="{FF2B5EF4-FFF2-40B4-BE49-F238E27FC236}">
                <a16:creationId xmlns:a16="http://schemas.microsoft.com/office/drawing/2014/main" id="{D91F871F-92E5-ECD1-8520-B57AA0DFB23D}"/>
              </a:ext>
            </a:extLst>
          </p:cNvPr>
          <p:cNvGrpSpPr/>
          <p:nvPr/>
        </p:nvGrpSpPr>
        <p:grpSpPr>
          <a:xfrm>
            <a:off x="815009" y="1636202"/>
            <a:ext cx="7513983" cy="3585596"/>
            <a:chOff x="815009" y="1991699"/>
            <a:chExt cx="7513983" cy="3585596"/>
          </a:xfrm>
        </p:grpSpPr>
        <p:sp>
          <p:nvSpPr>
            <p:cNvPr id="5" name="テキスト ボックス 4">
              <a:extLst>
                <a:ext uri="{FF2B5EF4-FFF2-40B4-BE49-F238E27FC236}">
                  <a16:creationId xmlns:a16="http://schemas.microsoft.com/office/drawing/2014/main" id="{D539DC86-D2DB-5A4A-4965-B1A0626D884F}"/>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ケーキ</a:t>
              </a:r>
              <a:endParaRPr kumimoji="1" lang="ja-JP" altLang="en-US" sz="125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952F1A62-A930-B094-E296-F6E82339FDAD}"/>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cake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G3_L6_kihon_v4_cake">
            <a:hlinkClick r:id="" action="ppaction://media"/>
            <a:extLst>
              <a:ext uri="{FF2B5EF4-FFF2-40B4-BE49-F238E27FC236}">
                <a16:creationId xmlns:a16="http://schemas.microsoft.com/office/drawing/2014/main" id="{79587CB2-AF3B-0BC4-E30B-A0C6EE0E62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250" y="1841500"/>
            <a:ext cx="609600" cy="609600"/>
          </a:xfrm>
          <a:prstGeom prst="rect">
            <a:avLst/>
          </a:prstGeom>
        </p:spPr>
      </p:pic>
      <p:sp>
        <p:nvSpPr>
          <p:cNvPr id="8" name="正方形/長方形 7">
            <a:extLst>
              <a:ext uri="{FF2B5EF4-FFF2-40B4-BE49-F238E27FC236}">
                <a16:creationId xmlns:a16="http://schemas.microsoft.com/office/drawing/2014/main" id="{53F9BD34-F18B-EC69-1CC5-F1E14753F17C}"/>
              </a:ext>
            </a:extLst>
          </p:cNvPr>
          <p:cNvSpPr/>
          <p:nvPr/>
        </p:nvSpPr>
        <p:spPr>
          <a:xfrm>
            <a:off x="3068187" y="3437462"/>
            <a:ext cx="2999238"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879130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49544-C205-8CB1-D1D0-88722AE2247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B718541-0614-BDC3-BA22-22F44FD44F1D}"/>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2AAECA80-0221-060D-7E1F-149A388EC618}"/>
              </a:ext>
            </a:extLst>
          </p:cNvPr>
          <p:cNvSpPr txBox="1"/>
          <p:nvPr/>
        </p:nvSpPr>
        <p:spPr>
          <a:xfrm>
            <a:off x="1567024" y="2409490"/>
            <a:ext cx="6009951"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Mike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[g---]</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[m-]</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a nice shirt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Mike gave  me a nice shirt.">
            <a:hlinkClick r:id="" action="ppaction://media"/>
            <a:extLst>
              <a:ext uri="{FF2B5EF4-FFF2-40B4-BE49-F238E27FC236}">
                <a16:creationId xmlns:a16="http://schemas.microsoft.com/office/drawing/2014/main" id="{FF957FEE-C621-F81E-DB74-68CB4DDB05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10775" y="828675"/>
            <a:ext cx="406400" cy="406400"/>
          </a:xfrm>
          <a:prstGeom prst="rect">
            <a:avLst/>
          </a:prstGeom>
        </p:spPr>
      </p:pic>
    </p:spTree>
    <p:extLst>
      <p:ext uri="{BB962C8B-B14F-4D97-AF65-F5344CB8AC3E}">
        <p14:creationId xmlns:p14="http://schemas.microsoft.com/office/powerpoint/2010/main" val="384067898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E42ED-1CD7-4903-54BA-49631E36DE7E}"/>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199F08EE-7EDA-8EE3-850A-EDC68EC9D1A9}"/>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37C73839-D8A3-F1A4-3B3B-2798B3F353C4}"/>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2B77D500-425E-5560-E3A1-C5D247CA56B6}"/>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確認テスト⑤</a:t>
            </a:r>
          </a:p>
        </p:txBody>
      </p:sp>
      <p:grpSp>
        <p:nvGrpSpPr>
          <p:cNvPr id="3" name="グループ化 2">
            <a:extLst>
              <a:ext uri="{FF2B5EF4-FFF2-40B4-BE49-F238E27FC236}">
                <a16:creationId xmlns:a16="http://schemas.microsoft.com/office/drawing/2014/main" id="{E1DA9568-BDC5-FFD0-2A15-21F02E865367}"/>
              </a:ext>
            </a:extLst>
          </p:cNvPr>
          <p:cNvGrpSpPr/>
          <p:nvPr/>
        </p:nvGrpSpPr>
        <p:grpSpPr>
          <a:xfrm>
            <a:off x="206477" y="1850631"/>
            <a:ext cx="8731046" cy="3156738"/>
            <a:chOff x="206477" y="2420557"/>
            <a:chExt cx="8731046" cy="3156738"/>
          </a:xfrm>
        </p:grpSpPr>
        <p:sp>
          <p:nvSpPr>
            <p:cNvPr id="6" name="テキスト ボックス 5">
              <a:extLst>
                <a:ext uri="{FF2B5EF4-FFF2-40B4-BE49-F238E27FC236}">
                  <a16:creationId xmlns:a16="http://schemas.microsoft.com/office/drawing/2014/main" id="{D4EBB6AF-37A2-DCFB-8F5C-E8ADDEFFFA70}"/>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name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3DA0987B-A6DD-F349-AD09-1BD95FF36CB1}"/>
                </a:ext>
              </a:extLst>
            </p:cNvPr>
            <p:cNvSpPr txBox="1"/>
            <p:nvPr/>
          </p:nvSpPr>
          <p:spPr>
            <a:xfrm>
              <a:off x="206477" y="2420557"/>
              <a:ext cx="8731046" cy="1477328"/>
            </a:xfrm>
            <a:prstGeom prst="rect">
              <a:avLst/>
            </a:prstGeom>
            <a:noFill/>
          </p:spPr>
          <p:txBody>
            <a:bodyPr wrap="square" rtlCol="0">
              <a:spAutoFit/>
            </a:bodyPr>
            <a:lstStyle/>
            <a:p>
              <a:pPr algn="ctr"/>
              <a:r>
                <a:rPr kumimoji="1" lang="ja-JP" altLang="en-US" sz="9000" b="1" dirty="0">
                  <a:solidFill>
                    <a:schemeClr val="tx1">
                      <a:lumMod val="85000"/>
                      <a:lumOff val="15000"/>
                    </a:schemeClr>
                  </a:solidFill>
                  <a:latin typeface="メイリオ" panose="020B0604030504040204" pitchFamily="50" charset="-128"/>
                  <a:ea typeface="メイリオ" panose="020B0604030504040204" pitchFamily="50" charset="-128"/>
                </a:rPr>
                <a:t>名前をつける</a:t>
              </a:r>
            </a:p>
          </p:txBody>
        </p:sp>
      </p:grpSp>
      <p:pic>
        <p:nvPicPr>
          <p:cNvPr id="2" name="G3_L6_kihon_v5_name">
            <a:hlinkClick r:id="" action="ppaction://media"/>
            <a:extLst>
              <a:ext uri="{FF2B5EF4-FFF2-40B4-BE49-F238E27FC236}">
                <a16:creationId xmlns:a16="http://schemas.microsoft.com/office/drawing/2014/main" id="{7DD9E634-CD04-46A8-CAB1-279538E40B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2638" y="1616075"/>
            <a:ext cx="609600" cy="609600"/>
          </a:xfrm>
          <a:prstGeom prst="rect">
            <a:avLst/>
          </a:prstGeom>
        </p:spPr>
      </p:pic>
      <p:sp>
        <p:nvSpPr>
          <p:cNvPr id="5" name="正方形/長方形 4">
            <a:extLst>
              <a:ext uri="{FF2B5EF4-FFF2-40B4-BE49-F238E27FC236}">
                <a16:creationId xmlns:a16="http://schemas.microsoft.com/office/drawing/2014/main" id="{DE704813-D901-4A4A-2DB7-8D59D0A83361}"/>
              </a:ext>
            </a:extLst>
          </p:cNvPr>
          <p:cNvSpPr/>
          <p:nvPr/>
        </p:nvSpPr>
        <p:spPr>
          <a:xfrm>
            <a:off x="2753862" y="3342212"/>
            <a:ext cx="3627888"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154179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11F8-150D-4425-F68F-A17F54790129}"/>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42799B0E-D6DF-AD9F-5BDD-B094BE3D2DEA}"/>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A079B261-68EE-7C9D-D9C3-98A1142FEB90}"/>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9D4E6E62-02AB-BACA-1119-FC5097B3B35F}"/>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確認テスト⑥</a:t>
            </a:r>
          </a:p>
        </p:txBody>
      </p:sp>
      <p:grpSp>
        <p:nvGrpSpPr>
          <p:cNvPr id="3" name="グループ化 2">
            <a:extLst>
              <a:ext uri="{FF2B5EF4-FFF2-40B4-BE49-F238E27FC236}">
                <a16:creationId xmlns:a16="http://schemas.microsoft.com/office/drawing/2014/main" id="{43CA8EA2-7CE4-4FB3-ABE6-4C76EAB8E34B}"/>
              </a:ext>
            </a:extLst>
          </p:cNvPr>
          <p:cNvGrpSpPr/>
          <p:nvPr/>
        </p:nvGrpSpPr>
        <p:grpSpPr>
          <a:xfrm>
            <a:off x="206477" y="1713146"/>
            <a:ext cx="8731046" cy="3431708"/>
            <a:chOff x="206477" y="2145587"/>
            <a:chExt cx="8731046" cy="3431708"/>
          </a:xfrm>
        </p:grpSpPr>
        <p:sp>
          <p:nvSpPr>
            <p:cNvPr id="6" name="テキスト ボックス 5">
              <a:extLst>
                <a:ext uri="{FF2B5EF4-FFF2-40B4-BE49-F238E27FC236}">
                  <a16:creationId xmlns:a16="http://schemas.microsoft.com/office/drawing/2014/main" id="{3605C0C2-4B65-2841-7438-C0FE07FD4FC3}"/>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baby</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FC908756-4FC4-26A8-67B1-E61C8AD20DCA}"/>
                </a:ext>
              </a:extLst>
            </p:cNvPr>
            <p:cNvSpPr txBox="1"/>
            <p:nvPr/>
          </p:nvSpPr>
          <p:spPr>
            <a:xfrm>
              <a:off x="206477"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赤ちゃん</a:t>
              </a:r>
            </a:p>
          </p:txBody>
        </p:sp>
      </p:grpSp>
      <p:pic>
        <p:nvPicPr>
          <p:cNvPr id="2" name="G3_L6_kihon_v6_baby">
            <a:hlinkClick r:id="" action="ppaction://media"/>
            <a:extLst>
              <a:ext uri="{FF2B5EF4-FFF2-40B4-BE49-F238E27FC236}">
                <a16:creationId xmlns:a16="http://schemas.microsoft.com/office/drawing/2014/main" id="{8D11D7CF-0A6D-6259-FF89-7DE776E0A7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3156" y="954088"/>
            <a:ext cx="609600" cy="609600"/>
          </a:xfrm>
          <a:prstGeom prst="rect">
            <a:avLst/>
          </a:prstGeom>
        </p:spPr>
      </p:pic>
      <p:sp>
        <p:nvSpPr>
          <p:cNvPr id="5" name="正方形/長方形 4">
            <a:extLst>
              <a:ext uri="{FF2B5EF4-FFF2-40B4-BE49-F238E27FC236}">
                <a16:creationId xmlns:a16="http://schemas.microsoft.com/office/drawing/2014/main" id="{92ED8054-EC03-3910-EB57-F9C416E2DDFC}"/>
              </a:ext>
            </a:extLst>
          </p:cNvPr>
          <p:cNvSpPr/>
          <p:nvPr/>
        </p:nvSpPr>
        <p:spPr>
          <a:xfrm>
            <a:off x="3001512" y="3437462"/>
            <a:ext cx="3132588"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247581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AEE0A-2393-9E16-0075-2E969B255E80}"/>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DAFF00AD-CF17-4162-DAFD-A876B9E7DAA9}"/>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1FEDA68F-90E2-3916-0516-C9671EF09EDC}"/>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D94EFD5C-E182-F79F-29A1-70CB9F9104B2}"/>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確認テスト⑦</a:t>
            </a:r>
          </a:p>
        </p:txBody>
      </p:sp>
      <p:pic>
        <p:nvPicPr>
          <p:cNvPr id="4" name="G3_L6_kihon_v7_news">
            <a:hlinkClick r:id="" action="ppaction://media"/>
            <a:extLst>
              <a:ext uri="{FF2B5EF4-FFF2-40B4-BE49-F238E27FC236}">
                <a16:creationId xmlns:a16="http://schemas.microsoft.com/office/drawing/2014/main" id="{33C38FAA-4D1F-040D-019B-E769BD1616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6077" y="1631106"/>
            <a:ext cx="609600" cy="609600"/>
          </a:xfrm>
          <a:prstGeom prst="rect">
            <a:avLst/>
          </a:prstGeom>
        </p:spPr>
      </p:pic>
      <p:grpSp>
        <p:nvGrpSpPr>
          <p:cNvPr id="2" name="グループ化 1">
            <a:extLst>
              <a:ext uri="{FF2B5EF4-FFF2-40B4-BE49-F238E27FC236}">
                <a16:creationId xmlns:a16="http://schemas.microsoft.com/office/drawing/2014/main" id="{1D24B3D8-61DB-E31D-4F06-43509E800CD9}"/>
              </a:ext>
            </a:extLst>
          </p:cNvPr>
          <p:cNvGrpSpPr/>
          <p:nvPr/>
        </p:nvGrpSpPr>
        <p:grpSpPr>
          <a:xfrm>
            <a:off x="815009" y="1636202"/>
            <a:ext cx="7513983" cy="3585596"/>
            <a:chOff x="815009" y="1991699"/>
            <a:chExt cx="7513983" cy="3585596"/>
          </a:xfrm>
        </p:grpSpPr>
        <p:sp>
          <p:nvSpPr>
            <p:cNvPr id="5" name="テキスト ボックス 4">
              <a:extLst>
                <a:ext uri="{FF2B5EF4-FFF2-40B4-BE49-F238E27FC236}">
                  <a16:creationId xmlns:a16="http://schemas.microsoft.com/office/drawing/2014/main" id="{9C27558C-1CC6-436C-50F0-59A450D2AF7B}"/>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知らせ</a:t>
              </a:r>
              <a:endParaRPr kumimoji="1" lang="ja-JP" altLang="en-US" sz="125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FBE8CFED-D6E4-DAE9-C6D6-A370EB7563C2}"/>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news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sp>
        <p:nvSpPr>
          <p:cNvPr id="6" name="正方形/長方形 5">
            <a:extLst>
              <a:ext uri="{FF2B5EF4-FFF2-40B4-BE49-F238E27FC236}">
                <a16:creationId xmlns:a16="http://schemas.microsoft.com/office/drawing/2014/main" id="{409A3297-239F-266F-4DBD-A78BD5A22DEF}"/>
              </a:ext>
            </a:extLst>
          </p:cNvPr>
          <p:cNvSpPr/>
          <p:nvPr/>
        </p:nvSpPr>
        <p:spPr>
          <a:xfrm>
            <a:off x="2896737" y="3437462"/>
            <a:ext cx="3342138"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582968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62C9F-9673-AFEA-F3E2-44A877A75A57}"/>
            </a:ext>
          </a:extLst>
        </p:cNvPr>
        <p:cNvGrpSpPr/>
        <p:nvPr/>
      </p:nvGrpSpPr>
      <p:grpSpPr>
        <a:xfrm>
          <a:off x="0" y="0"/>
          <a:ext cx="0" cy="0"/>
          <a:chOff x="0" y="0"/>
          <a:chExt cx="0" cy="0"/>
        </a:xfrm>
      </p:grpSpPr>
      <p:sp>
        <p:nvSpPr>
          <p:cNvPr id="8" name="正方形/長方形 7">
            <a:extLst>
              <a:ext uri="{FF2B5EF4-FFF2-40B4-BE49-F238E27FC236}">
                <a16:creationId xmlns:a16="http://schemas.microsoft.com/office/drawing/2014/main" id="{24DF4354-BABB-D127-BF35-567B06F5793D}"/>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851F4FE3-3360-0C9F-74AB-5171CDB6FD29}"/>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1AE9995F-C01F-A7FB-54BF-3F4E7C5BA953}"/>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確認テスト⑧</a:t>
            </a:r>
          </a:p>
        </p:txBody>
      </p:sp>
      <p:grpSp>
        <p:nvGrpSpPr>
          <p:cNvPr id="3" name="グループ化 2">
            <a:extLst>
              <a:ext uri="{FF2B5EF4-FFF2-40B4-BE49-F238E27FC236}">
                <a16:creationId xmlns:a16="http://schemas.microsoft.com/office/drawing/2014/main" id="{82E2568B-0EAA-5080-0A7E-D2DB628BBCFF}"/>
              </a:ext>
            </a:extLst>
          </p:cNvPr>
          <p:cNvGrpSpPr/>
          <p:nvPr/>
        </p:nvGrpSpPr>
        <p:grpSpPr>
          <a:xfrm>
            <a:off x="815009" y="1636202"/>
            <a:ext cx="7513983" cy="3585596"/>
            <a:chOff x="815009" y="1991699"/>
            <a:chExt cx="7513983" cy="3585596"/>
          </a:xfrm>
        </p:grpSpPr>
        <p:sp>
          <p:nvSpPr>
            <p:cNvPr id="5" name="テキスト ボックス 4">
              <a:extLst>
                <a:ext uri="{FF2B5EF4-FFF2-40B4-BE49-F238E27FC236}">
                  <a16:creationId xmlns:a16="http://schemas.microsoft.com/office/drawing/2014/main" id="{3EB25F9E-4096-8F89-E824-36F6CE0ED13E}"/>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幸せな</a:t>
              </a:r>
              <a:endParaRPr kumimoji="1" lang="ja-JP" altLang="en-US" sz="125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6817E91F-DD21-FF5C-C468-753F6EF7DC31}"/>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happy</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G3_L6_kihon_v8_happy">
            <a:hlinkClick r:id="" action="ppaction://media"/>
            <a:extLst>
              <a:ext uri="{FF2B5EF4-FFF2-40B4-BE49-F238E27FC236}">
                <a16:creationId xmlns:a16="http://schemas.microsoft.com/office/drawing/2014/main" id="{5CA9588D-CA2A-62A3-AF02-077CC23E60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3019" y="1616075"/>
            <a:ext cx="609600" cy="609600"/>
          </a:xfrm>
          <a:prstGeom prst="rect">
            <a:avLst/>
          </a:prstGeom>
        </p:spPr>
      </p:pic>
      <p:cxnSp>
        <p:nvCxnSpPr>
          <p:cNvPr id="4" name="直線コネクタ 3">
            <a:extLst>
              <a:ext uri="{FF2B5EF4-FFF2-40B4-BE49-F238E27FC236}">
                <a16:creationId xmlns:a16="http://schemas.microsoft.com/office/drawing/2014/main" id="{4E0FA770-4E10-BBB1-E3F0-F8DD9EC227D9}"/>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4A962E57-DD90-8D2B-BFC6-7DDA90D0FDC0}"/>
              </a:ext>
            </a:extLst>
          </p:cNvPr>
          <p:cNvSpPr/>
          <p:nvPr/>
        </p:nvSpPr>
        <p:spPr>
          <a:xfrm>
            <a:off x="2591937" y="3437462"/>
            <a:ext cx="3951738"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85503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B9398-3DF2-4F93-20CE-33162B859C1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78CDB63-6BBB-0FCD-46E3-CCCA8B3A55A6}"/>
              </a:ext>
            </a:extLst>
          </p:cNvPr>
          <p:cNvSpPr/>
          <p:nvPr/>
        </p:nvSpPr>
        <p:spPr>
          <a:xfrm>
            <a:off x="-209725" y="1127824"/>
            <a:ext cx="9605395" cy="106540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1295FB1D-3FAE-7504-2EAD-B04D20D659EA}"/>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8C2E9580-2236-3C9D-C372-6DE100B3CD62}"/>
              </a:ext>
            </a:extLst>
          </p:cNvPr>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P.55</a:t>
            </a:r>
            <a:r>
              <a:rPr lang="ja-JP" altLang="en-US" sz="5400" b="1" dirty="0">
                <a:solidFill>
                  <a:schemeClr val="bg1"/>
                </a:solidFill>
                <a:latin typeface="ＭＳ Ｐゴシック" panose="020B0600070205080204" pitchFamily="50" charset="-128"/>
                <a:ea typeface="ＭＳ Ｐゴシック" panose="020B0600070205080204" pitchFamily="50" charset="-128"/>
              </a:rPr>
              <a:t> トレーニング</a:t>
            </a:r>
          </a:p>
        </p:txBody>
      </p:sp>
      <p:sp>
        <p:nvSpPr>
          <p:cNvPr id="3" name="テキスト ボックス 2">
            <a:extLst>
              <a:ext uri="{FF2B5EF4-FFF2-40B4-BE49-F238E27FC236}">
                <a16:creationId xmlns:a16="http://schemas.microsoft.com/office/drawing/2014/main" id="{FBD0AD1B-9DD7-8EF4-89B1-F1A589A4DE44}"/>
              </a:ext>
            </a:extLst>
          </p:cNvPr>
          <p:cNvSpPr txBox="1"/>
          <p:nvPr/>
        </p:nvSpPr>
        <p:spPr>
          <a:xfrm>
            <a:off x="620817" y="1275805"/>
            <a:ext cx="7944309" cy="769441"/>
          </a:xfrm>
          <a:prstGeom prst="rect">
            <a:avLst/>
          </a:prstGeom>
          <a:noFill/>
          <a:ln>
            <a:noFill/>
          </a:ln>
        </p:spPr>
        <p:txBody>
          <a:bodyPr wrap="square" rtlCol="0">
            <a:spAutoFit/>
          </a:bodyPr>
          <a:lstStyle/>
          <a:p>
            <a:pPr algn="just"/>
            <a:r>
              <a:rPr kumimoji="1" lang="ja-JP" altLang="en-US"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（私に）～をくれました</a:t>
            </a:r>
          </a:p>
        </p:txBody>
      </p:sp>
      <p:sp>
        <p:nvSpPr>
          <p:cNvPr id="8" name="正方形/長方形 7">
            <a:extLst>
              <a:ext uri="{FF2B5EF4-FFF2-40B4-BE49-F238E27FC236}">
                <a16:creationId xmlns:a16="http://schemas.microsoft.com/office/drawing/2014/main" id="{31EF2D10-E101-5DC5-5C6C-701D2302DB5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1507F738-C30F-A6E5-FA9D-3BF364EEC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500" y="3827337"/>
            <a:ext cx="4132322" cy="3099242"/>
          </a:xfrm>
          <a:prstGeom prst="rect">
            <a:avLst/>
          </a:prstGeom>
        </p:spPr>
      </p:pic>
      <p:pic>
        <p:nvPicPr>
          <p:cNvPr id="10" name="se_maoudamashii_onepoint17">
            <a:hlinkClick r:id="" action="ppaction://media"/>
            <a:extLst>
              <a:ext uri="{FF2B5EF4-FFF2-40B4-BE49-F238E27FC236}">
                <a16:creationId xmlns:a16="http://schemas.microsoft.com/office/drawing/2014/main" id="{F11792CB-94E7-F71F-6DA3-92B1FBE36D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636077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1021558"/>
            <a:ext cx="9144000" cy="583644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89D5AB00-0E37-BA9A-FDB9-EDAB2B3C5A97}"/>
              </a:ext>
            </a:extLst>
          </p:cNvPr>
          <p:cNvPicPr>
            <a:picLocks noChangeAspect="1"/>
          </p:cNvPicPr>
          <p:nvPr/>
        </p:nvPicPr>
        <p:blipFill>
          <a:blip r:embed="rId2"/>
          <a:stretch>
            <a:fillRect/>
          </a:stretch>
        </p:blipFill>
        <p:spPr>
          <a:xfrm>
            <a:off x="215793" y="1097309"/>
            <a:ext cx="8712000" cy="5596595"/>
          </a:xfrm>
          <a:prstGeom prst="rect">
            <a:avLst/>
          </a:prstGeom>
        </p:spPr>
      </p:pic>
      <p:sp>
        <p:nvSpPr>
          <p:cNvPr id="14" name="正方形/長方形 13">
            <a:extLst>
              <a:ext uri="{FF2B5EF4-FFF2-40B4-BE49-F238E27FC236}">
                <a16:creationId xmlns:a16="http://schemas.microsoft.com/office/drawing/2014/main" id="{FA1F82C3-8419-37D0-669A-20EC9E053D23}"/>
              </a:ext>
            </a:extLst>
          </p:cNvPr>
          <p:cNvSpPr/>
          <p:nvPr/>
        </p:nvSpPr>
        <p:spPr>
          <a:xfrm>
            <a:off x="0" y="-1"/>
            <a:ext cx="9144000" cy="1021559"/>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98B8B65-5B06-6FD6-6A9F-DF511D1B9A81}"/>
              </a:ext>
            </a:extLst>
          </p:cNvPr>
          <p:cNvSpPr txBox="1"/>
          <p:nvPr/>
        </p:nvSpPr>
        <p:spPr>
          <a:xfrm>
            <a:off x="302136" y="75750"/>
            <a:ext cx="8716030"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A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から </a:t>
            </a:r>
            <a:r>
              <a:rPr lang="en-US" altLang="ja-JP" sz="2400" dirty="0">
                <a:solidFill>
                  <a:schemeClr val="bg1"/>
                </a:solidFill>
                <a:effectLst/>
                <a:latin typeface="ＭＳ Ｐゴシック" panose="020B0600070205080204" pitchFamily="50" charset="-128"/>
                <a:ea typeface="ＭＳ Ｐゴシック" panose="020B0600070205080204" pitchFamily="50" charset="-128"/>
              </a:rPr>
              <a:t>C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のイラストに合う英文になるように、空欄にあてはまる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英語を書いてください。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767105152"/>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7A7457B8-B2C1-BB28-3A73-AC548FE91677}"/>
              </a:ext>
            </a:extLst>
          </p:cNvPr>
          <p:cNvPicPr>
            <a:picLocks noChangeAspect="1"/>
          </p:cNvPicPr>
          <p:nvPr/>
        </p:nvPicPr>
        <p:blipFill>
          <a:blip r:embed="rId6"/>
          <a:stretch>
            <a:fillRect/>
          </a:stretch>
        </p:blipFill>
        <p:spPr>
          <a:xfrm>
            <a:off x="215793" y="1097309"/>
            <a:ext cx="8712000" cy="5596595"/>
          </a:xfrm>
          <a:prstGeom prst="rect">
            <a:avLst/>
          </a:prstGeom>
        </p:spPr>
      </p:pic>
      <p:sp>
        <p:nvSpPr>
          <p:cNvPr id="5" name="正方形/長方形 4">
            <a:extLst>
              <a:ext uri="{FF2B5EF4-FFF2-40B4-BE49-F238E27FC236}">
                <a16:creationId xmlns:a16="http://schemas.microsoft.com/office/drawing/2014/main" id="{B806755A-D7B8-DFDA-614C-37FE3E2C263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AC660129-2CDE-2EC5-DA86-B5D20970A6FE}"/>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次は、音声を聞いて、確認してください。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3" name="PPT_20">
            <a:hlinkClick r:id="" action="ppaction://media"/>
            <a:extLst>
              <a:ext uri="{FF2B5EF4-FFF2-40B4-BE49-F238E27FC236}">
                <a16:creationId xmlns:a16="http://schemas.microsoft.com/office/drawing/2014/main" id="{72358614-AACB-5FDF-6782-44F2BD7C2D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33868" y="1220261"/>
            <a:ext cx="609600" cy="609600"/>
          </a:xfrm>
          <a:prstGeom prst="rect">
            <a:avLst/>
          </a:prstGeom>
        </p:spPr>
      </p:pic>
      <p:sp>
        <p:nvSpPr>
          <p:cNvPr id="29" name="テキスト ボックス 28">
            <a:extLst>
              <a:ext uri="{FF2B5EF4-FFF2-40B4-BE49-F238E27FC236}">
                <a16:creationId xmlns:a16="http://schemas.microsoft.com/office/drawing/2014/main" id="{E7723929-729F-F8B4-7296-46E28F9BBE29}"/>
              </a:ext>
            </a:extLst>
          </p:cNvPr>
          <p:cNvSpPr txBox="1"/>
          <p:nvPr/>
        </p:nvSpPr>
        <p:spPr>
          <a:xfrm>
            <a:off x="2368767" y="3282042"/>
            <a:ext cx="4362233"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gave      me       racket</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0AF72DE5-A6E7-0D22-F82F-066A9626D492}"/>
              </a:ext>
            </a:extLst>
          </p:cNvPr>
          <p:cNvSpPr txBox="1"/>
          <p:nvPr/>
        </p:nvSpPr>
        <p:spPr>
          <a:xfrm>
            <a:off x="2614030" y="4483503"/>
            <a:ext cx="5094870"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gave      me                book</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FABC4907-06EE-FE09-B2E5-75047359479A}"/>
              </a:ext>
            </a:extLst>
          </p:cNvPr>
          <p:cNvSpPr txBox="1"/>
          <p:nvPr/>
        </p:nvSpPr>
        <p:spPr>
          <a:xfrm>
            <a:off x="2999133" y="5697664"/>
            <a:ext cx="4074767"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gave      me         bag</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pic>
        <p:nvPicPr>
          <p:cNvPr id="4" name="AS_G3_07_03_kihon_t_1">
            <a:hlinkClick r:id="" action="ppaction://media"/>
            <a:extLst>
              <a:ext uri="{FF2B5EF4-FFF2-40B4-BE49-F238E27FC236}">
                <a16:creationId xmlns:a16="http://schemas.microsoft.com/office/drawing/2014/main" id="{241F22EE-BA1D-BA27-C542-6D83F6E5B9F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645775" y="1578145"/>
            <a:ext cx="406400" cy="406400"/>
          </a:xfrm>
          <a:prstGeom prst="rect">
            <a:avLst/>
          </a:prstGeom>
        </p:spPr>
      </p:pic>
      <p:pic>
        <p:nvPicPr>
          <p:cNvPr id="7" name="AS_G3_07_03_kihon_t_1">
            <a:hlinkClick r:id="" action="ppaction://media"/>
            <a:extLst>
              <a:ext uri="{FF2B5EF4-FFF2-40B4-BE49-F238E27FC236}">
                <a16:creationId xmlns:a16="http://schemas.microsoft.com/office/drawing/2014/main" id="{C4819407-047F-9633-BB7F-92CE88149B5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645775" y="890588"/>
            <a:ext cx="406400" cy="406400"/>
          </a:xfrm>
          <a:prstGeom prst="rect">
            <a:avLst/>
          </a:prstGeom>
        </p:spPr>
      </p:pic>
    </p:spTree>
    <p:extLst>
      <p:ext uri="{BB962C8B-B14F-4D97-AF65-F5344CB8AC3E}">
        <p14:creationId xmlns:p14="http://schemas.microsoft.com/office/powerpoint/2010/main" val="4247727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64"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064"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31" fill="hold" display="0">
                  <p:stCondLst>
                    <p:cond delay="indefinite"/>
                  </p:stCondLst>
                  <p:endCondLst>
                    <p:cond evt="onStopAudio" delay="0">
                      <p:tgtEl>
                        <p:sldTgt/>
                      </p:tgtEl>
                    </p:cond>
                  </p:endCondLst>
                </p:cTn>
                <p:tgtEl>
                  <p:spTgt spid="4"/>
                </p:tgtEl>
              </p:cMediaNode>
            </p:audio>
            <p:audio>
              <p:cMediaNode vol="80000">
                <p:cTn id="32"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29" grpId="0"/>
      <p:bldP spid="17" grpId="0"/>
      <p:bldP spid="1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3A98F6C-7312-ED4A-1A74-77C3E17F7CC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3BC392F-6057-8195-EEA9-7F3D9B02B5AC}"/>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完成した英文を、声に出して音読しておきましょう。</a:t>
            </a:r>
          </a:p>
        </p:txBody>
      </p:sp>
      <p:pic>
        <p:nvPicPr>
          <p:cNvPr id="2" name="図 1">
            <a:extLst>
              <a:ext uri="{FF2B5EF4-FFF2-40B4-BE49-F238E27FC236}">
                <a16:creationId xmlns:a16="http://schemas.microsoft.com/office/drawing/2014/main" id="{A454F8A3-7D99-5021-E11D-00E212BB64BC}"/>
              </a:ext>
            </a:extLst>
          </p:cNvPr>
          <p:cNvPicPr>
            <a:picLocks noChangeAspect="1"/>
          </p:cNvPicPr>
          <p:nvPr/>
        </p:nvPicPr>
        <p:blipFill>
          <a:blip r:embed="rId2"/>
          <a:stretch>
            <a:fillRect/>
          </a:stretch>
        </p:blipFill>
        <p:spPr>
          <a:xfrm>
            <a:off x="215793" y="1097309"/>
            <a:ext cx="8712000" cy="5596595"/>
          </a:xfrm>
          <a:prstGeom prst="rect">
            <a:avLst/>
          </a:prstGeom>
        </p:spPr>
      </p:pic>
      <p:sp>
        <p:nvSpPr>
          <p:cNvPr id="4" name="テキスト ボックス 3">
            <a:extLst>
              <a:ext uri="{FF2B5EF4-FFF2-40B4-BE49-F238E27FC236}">
                <a16:creationId xmlns:a16="http://schemas.microsoft.com/office/drawing/2014/main" id="{691D060F-8084-8754-4EC1-E9AE9F4D5EFB}"/>
              </a:ext>
            </a:extLst>
          </p:cNvPr>
          <p:cNvSpPr txBox="1"/>
          <p:nvPr/>
        </p:nvSpPr>
        <p:spPr>
          <a:xfrm>
            <a:off x="2368767" y="3282042"/>
            <a:ext cx="4362233"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gave      me       racket</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3BF8628C-AE02-2E54-974C-7E0A974A9178}"/>
              </a:ext>
            </a:extLst>
          </p:cNvPr>
          <p:cNvSpPr txBox="1"/>
          <p:nvPr/>
        </p:nvSpPr>
        <p:spPr>
          <a:xfrm>
            <a:off x="2614030" y="4483503"/>
            <a:ext cx="5094870"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gave      me                book</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31D79E18-3B4F-C7B6-5227-975182D3011C}"/>
              </a:ext>
            </a:extLst>
          </p:cNvPr>
          <p:cNvSpPr txBox="1"/>
          <p:nvPr/>
        </p:nvSpPr>
        <p:spPr>
          <a:xfrm>
            <a:off x="2999133" y="5697664"/>
            <a:ext cx="4074767"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gave      me         bag</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62466497"/>
      </p:ext>
    </p:extLst>
  </p:cSld>
  <p:clrMapOvr>
    <a:masterClrMapping/>
  </p:clrMapOvr>
  <p:transition spd="slow">
    <p:push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F2B0D-D249-E001-2D10-937CE56B30FE}"/>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1FAFDE97-1F0B-DA76-F9BC-44D1B44F43E2}"/>
              </a:ext>
            </a:extLst>
          </p:cNvPr>
          <p:cNvSpPr/>
          <p:nvPr/>
        </p:nvSpPr>
        <p:spPr>
          <a:xfrm>
            <a:off x="0" y="613167"/>
            <a:ext cx="9144000" cy="441037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16F93527-FF5F-F47B-AF95-124059129F66}"/>
              </a:ext>
            </a:extLst>
          </p:cNvPr>
          <p:cNvPicPr>
            <a:picLocks noChangeAspect="1"/>
          </p:cNvPicPr>
          <p:nvPr/>
        </p:nvPicPr>
        <p:blipFill>
          <a:blip r:embed="rId6"/>
          <a:stretch>
            <a:fillRect/>
          </a:stretch>
        </p:blipFill>
        <p:spPr>
          <a:xfrm>
            <a:off x="129256" y="1382198"/>
            <a:ext cx="8884800" cy="2803656"/>
          </a:xfrm>
          <a:prstGeom prst="rect">
            <a:avLst/>
          </a:prstGeom>
        </p:spPr>
      </p:pic>
      <p:sp>
        <p:nvSpPr>
          <p:cNvPr id="6" name="テキスト ボックス 5">
            <a:extLst>
              <a:ext uri="{FF2B5EF4-FFF2-40B4-BE49-F238E27FC236}">
                <a16:creationId xmlns:a16="http://schemas.microsoft.com/office/drawing/2014/main" id="{BB942348-1E40-84FC-7D80-DD158E55CAE2}"/>
              </a:ext>
            </a:extLst>
          </p:cNvPr>
          <p:cNvSpPr txBox="1"/>
          <p:nvPr/>
        </p:nvSpPr>
        <p:spPr>
          <a:xfrm>
            <a:off x="316353" y="5176199"/>
            <a:ext cx="8511295" cy="769441"/>
          </a:xfrm>
          <a:prstGeom prst="rect">
            <a:avLst/>
          </a:prstGeom>
          <a:noFill/>
        </p:spPr>
        <p:txBody>
          <a:bodyPr wrap="square" rtlCol="0">
            <a:spAutoFit/>
          </a:bodyPr>
          <a:lstStyle/>
          <a:p>
            <a:pPr>
              <a:lnSpc>
                <a:spcPct val="150000"/>
              </a:lnSpc>
            </a:pPr>
            <a:r>
              <a:rPr kumimoji="1" lang="en-US" altLang="ja-JP" sz="3200" dirty="0">
                <a:solidFill>
                  <a:srgbClr val="005C2A"/>
                </a:solidFill>
                <a:latin typeface="メイリオ" panose="020B0604030504040204" pitchFamily="50" charset="-128"/>
                <a:ea typeface="メイリオ" panose="020B0604030504040204" pitchFamily="50" charset="-128"/>
              </a:rPr>
              <a:t>My grandmother gave me a pair of shoes.</a:t>
            </a:r>
            <a:endParaRPr kumimoji="1" lang="ja-JP" altLang="en-US" sz="1400" dirty="0">
              <a:solidFill>
                <a:srgbClr val="005C2A"/>
              </a:solidFill>
              <a:latin typeface="メイリオ" panose="020B0604030504040204" pitchFamily="50" charset="-128"/>
              <a:ea typeface="メイリオ" panose="020B0604030504040204" pitchFamily="50" charset="-128"/>
            </a:endParaRPr>
          </a:p>
        </p:txBody>
      </p:sp>
      <p:pic>
        <p:nvPicPr>
          <p:cNvPr id="29" name="PPT_20">
            <a:hlinkClick r:id="" action="ppaction://media"/>
            <a:extLst>
              <a:ext uri="{FF2B5EF4-FFF2-40B4-BE49-F238E27FC236}">
                <a16:creationId xmlns:a16="http://schemas.microsoft.com/office/drawing/2014/main" id="{001D6380-7A1A-60A1-2DB7-5A6C912776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0902" y="2788989"/>
            <a:ext cx="609600" cy="609600"/>
          </a:xfrm>
          <a:prstGeom prst="rect">
            <a:avLst/>
          </a:prstGeom>
        </p:spPr>
      </p:pic>
      <p:sp>
        <p:nvSpPr>
          <p:cNvPr id="2" name="正方形/長方形 1">
            <a:extLst>
              <a:ext uri="{FF2B5EF4-FFF2-40B4-BE49-F238E27FC236}">
                <a16:creationId xmlns:a16="http://schemas.microsoft.com/office/drawing/2014/main" id="{B2CD2220-3A40-3891-7264-9F12FBB78903}"/>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42A7C52-35A4-B5ED-84AF-BB8A7D400A1F}"/>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練習したターゲットセンテンスを使って、英作文しましょう。</a:t>
            </a:r>
          </a:p>
        </p:txBody>
      </p:sp>
      <p:pic>
        <p:nvPicPr>
          <p:cNvPr id="9" name="AS_G3_07_04_kihon_t_2">
            <a:hlinkClick r:id="" action="ppaction://media"/>
            <a:extLst>
              <a:ext uri="{FF2B5EF4-FFF2-40B4-BE49-F238E27FC236}">
                <a16:creationId xmlns:a16="http://schemas.microsoft.com/office/drawing/2014/main" id="{B4786EC6-3A06-71FF-B132-72CA0C35FEB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315575" y="1362075"/>
            <a:ext cx="406400" cy="406400"/>
          </a:xfrm>
          <a:prstGeom prst="rect">
            <a:avLst/>
          </a:prstGeom>
        </p:spPr>
      </p:pic>
    </p:spTree>
    <p:extLst>
      <p:ext uri="{BB962C8B-B14F-4D97-AF65-F5344CB8AC3E}">
        <p14:creationId xmlns:p14="http://schemas.microsoft.com/office/powerpoint/2010/main" val="1014774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9"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196" fill="hold"/>
                                        <p:tgtEl>
                                          <p:spTgt spid="9"/>
                                        </p:tgtEl>
                                      </p:cBhvr>
                                    </p:cmd>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cond evt="onNext" delay="0">
                      <p:tgtEl>
                        <p:sldTgt/>
                      </p:tgtEl>
                    </p:cond>
                  </p:endCondLst>
                </p:cTn>
                <p:tgtEl>
                  <p:spTgt spid="29"/>
                </p:tgtEl>
              </p:cMediaNode>
            </p:audio>
            <p:audio>
              <p:cMediaNode vol="80000">
                <p:cTn id="15" fill="hold" display="0">
                  <p:stCondLst>
                    <p:cond delay="indefinite"/>
                  </p:stCondLst>
                  <p:endCondLst>
                    <p:cond evt="onStopAudio" delay="0">
                      <p:tgtEl>
                        <p:sldTgt/>
                      </p:tgtEl>
                    </p:cond>
                  </p:endCondLst>
                </p:cTn>
                <p:tgtEl>
                  <p:spTgt spid="9"/>
                </p:tgtEl>
              </p:cMediaNode>
            </p:audio>
          </p:childTnLst>
        </p:cTn>
      </p:par>
    </p:tnLst>
    <p:bldLst>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39EDB-0C5C-8CB7-7689-9EF5F417FFC0}"/>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A880D39-E9AA-9964-BF1D-925C27022A28}"/>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E8B6647C-4842-F0AA-B95A-FEF5D380F9F8}"/>
              </a:ext>
            </a:extLst>
          </p:cNvPr>
          <p:cNvSpPr txBox="1">
            <a:spLocks/>
          </p:cNvSpPr>
          <p:nvPr/>
        </p:nvSpPr>
        <p:spPr>
          <a:xfrm>
            <a:off x="358783" y="210403"/>
            <a:ext cx="871895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a:t>
            </a:r>
            <a:r>
              <a:rPr lang="en-US" altLang="ja-JP" sz="5400" b="1" spc="-300" dirty="0">
                <a:solidFill>
                  <a:schemeClr val="bg1"/>
                </a:solidFill>
                <a:latin typeface="ＭＳ Ｐゴシック" panose="020B0600070205080204" pitchFamily="50" charset="-128"/>
                <a:ea typeface="ＭＳ Ｐゴシック" panose="020B0600070205080204" pitchFamily="50" charset="-128"/>
              </a:rPr>
              <a:t>56</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a:t>
            </a:r>
            <a:r>
              <a:rPr lang="en-US" altLang="ja-JP" sz="5400" b="1" spc="-300" dirty="0">
                <a:solidFill>
                  <a:schemeClr val="bg1"/>
                </a:solidFill>
                <a:latin typeface="ＭＳ Ｐゴシック" panose="020B0600070205080204" pitchFamily="50" charset="-128"/>
                <a:ea typeface="ＭＳ Ｐゴシック" panose="020B0600070205080204" pitchFamily="50" charset="-128"/>
              </a:rPr>
              <a:t>60</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 </a:t>
            </a:r>
            <a:r>
              <a:rPr lang="ja-JP" altLang="en-US" sz="5400" b="1" dirty="0">
                <a:solidFill>
                  <a:schemeClr val="bg1"/>
                </a:solidFill>
                <a:latin typeface="ＭＳ Ｐゴシック" panose="020B0600070205080204" pitchFamily="50" charset="-128"/>
                <a:ea typeface="ＭＳ Ｐゴシック" panose="020B0600070205080204" pitchFamily="50" charset="-128"/>
              </a:rPr>
              <a:t>英語の文章を読もう</a:t>
            </a:r>
          </a:p>
        </p:txBody>
      </p:sp>
      <p:sp>
        <p:nvSpPr>
          <p:cNvPr id="3" name="テキスト ボックス 2">
            <a:extLst>
              <a:ext uri="{FF2B5EF4-FFF2-40B4-BE49-F238E27FC236}">
                <a16:creationId xmlns:a16="http://schemas.microsoft.com/office/drawing/2014/main" id="{767556DF-A2F3-B824-3986-BB3E052EE31B}"/>
              </a:ext>
            </a:extLst>
          </p:cNvPr>
          <p:cNvSpPr txBox="1"/>
          <p:nvPr/>
        </p:nvSpPr>
        <p:spPr>
          <a:xfrm>
            <a:off x="620817" y="1714563"/>
            <a:ext cx="7944309" cy="461665"/>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学習した文法をふくむ英語の文章を読みましょう。</a:t>
            </a:r>
          </a:p>
        </p:txBody>
      </p:sp>
      <p:sp>
        <p:nvSpPr>
          <p:cNvPr id="7" name="正方形/長方形 6">
            <a:extLst>
              <a:ext uri="{FF2B5EF4-FFF2-40B4-BE49-F238E27FC236}">
                <a16:creationId xmlns:a16="http://schemas.microsoft.com/office/drawing/2014/main" id="{C8FA5657-6479-BE5C-51E4-1FA1CBE64CA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se_maoudamashii_onepoint17">
            <a:hlinkClick r:id="" action="ppaction://media"/>
            <a:extLst>
              <a:ext uri="{FF2B5EF4-FFF2-40B4-BE49-F238E27FC236}">
                <a16:creationId xmlns:a16="http://schemas.microsoft.com/office/drawing/2014/main" id="{7CC15154-E1A1-C401-51CD-E24D7E9C56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31381719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E7163-D765-2D6E-E4E4-916A27F0E41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A6FEB209-6B48-3650-86F1-262BDE5322AF}"/>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48D3810D-9824-A86F-08B8-266B1F5002B5}"/>
              </a:ext>
            </a:extLst>
          </p:cNvPr>
          <p:cNvSpPr txBox="1"/>
          <p:nvPr/>
        </p:nvSpPr>
        <p:spPr>
          <a:xfrm>
            <a:off x="439259" y="2321004"/>
            <a:ext cx="8265481"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マイクは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くれました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00B050"/>
                </a:solidFill>
                <a:latin typeface="メイリオ" panose="020B0604030504040204" pitchFamily="50" charset="-128"/>
                <a:ea typeface="メイリオ" panose="020B0604030504040204" pitchFamily="50" charset="-128"/>
              </a:rPr>
              <a:t>私に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00B050"/>
                </a:solidFill>
                <a:latin typeface="メイリオ" panose="020B0604030504040204" pitchFamily="50" charset="-128"/>
                <a:ea typeface="メイリオ" panose="020B0604030504040204" pitchFamily="50" charset="-128"/>
              </a:rPr>
              <a:t>すてきなシャツを</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Mike gave  me a nice shirt.">
            <a:hlinkClick r:id="" action="ppaction://media"/>
            <a:extLst>
              <a:ext uri="{FF2B5EF4-FFF2-40B4-BE49-F238E27FC236}">
                <a16:creationId xmlns:a16="http://schemas.microsoft.com/office/drawing/2014/main" id="{1417ECB0-6C46-5D6D-7C6C-6200EC96EC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10775" y="828675"/>
            <a:ext cx="406400" cy="406400"/>
          </a:xfrm>
          <a:prstGeom prst="rect">
            <a:avLst/>
          </a:prstGeom>
        </p:spPr>
      </p:pic>
    </p:spTree>
    <p:extLst>
      <p:ext uri="{BB962C8B-B14F-4D97-AF65-F5344CB8AC3E}">
        <p14:creationId xmlns:p14="http://schemas.microsoft.com/office/powerpoint/2010/main" val="278660537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05CFA-2CEB-0C13-E412-CCE842A8DC28}"/>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9207EF87-0C33-EF45-F062-32C8C3831C4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4453B1D1-E254-ACDD-2F6B-A51213D13A2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9AE88EB3-9828-B968-6C73-78B11B6E4CE2}"/>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１ </a:t>
            </a:r>
            <a:r>
              <a:rPr kumimoji="1" lang="en-US" altLang="ja-JP" sz="4400" b="1" dirty="0">
                <a:solidFill>
                  <a:schemeClr val="bg1"/>
                </a:solidFill>
                <a:latin typeface="メイリオ" panose="020B0604030504040204" pitchFamily="50" charset="-128"/>
                <a:ea typeface="メイリオ" panose="020B0604030504040204" pitchFamily="50" charset="-128"/>
              </a:rPr>
              <a:t>Scanning</a:t>
            </a:r>
          </a:p>
          <a:p>
            <a:r>
              <a:rPr kumimoji="1" lang="ja-JP" altLang="en-US" sz="4400" b="1" dirty="0">
                <a:solidFill>
                  <a:schemeClr val="bg1"/>
                </a:solidFill>
                <a:latin typeface="メイリオ" panose="020B0604030504040204" pitchFamily="50" charset="-128"/>
                <a:ea typeface="メイリオ" panose="020B0604030504040204" pitchFamily="50" charset="-128"/>
              </a:rPr>
              <a:t>情報を検索しながら聞く！</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FA1FEE58-D18B-61AD-E4FB-02244C0CAF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59017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D9C5AD66-F7E8-44C5-A3B9-0E91EBB6B121}"/>
              </a:ext>
            </a:extLst>
          </p:cNvPr>
          <p:cNvSpPr/>
          <p:nvPr/>
        </p:nvSpPr>
        <p:spPr>
          <a:xfrm>
            <a:off x="0" y="-1"/>
            <a:ext cx="9144000" cy="137922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E2044364-3D5C-486D-7191-A5D0A5AE564A}"/>
              </a:ext>
            </a:extLst>
          </p:cNvPr>
          <p:cNvSpPr/>
          <p:nvPr/>
        </p:nvSpPr>
        <p:spPr>
          <a:xfrm>
            <a:off x="0" y="2905121"/>
            <a:ext cx="9144000" cy="39528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7" name="テキスト ボックス 46">
            <a:extLst>
              <a:ext uri="{FF2B5EF4-FFF2-40B4-BE49-F238E27FC236}">
                <a16:creationId xmlns:a16="http://schemas.microsoft.com/office/drawing/2014/main" id="{931C7653-FB8A-4DFD-8FFD-8AE379F25C02}"/>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48" name="テキスト ボックス 47">
            <a:extLst>
              <a:ext uri="{FF2B5EF4-FFF2-40B4-BE49-F238E27FC236}">
                <a16:creationId xmlns:a16="http://schemas.microsoft.com/office/drawing/2014/main" id="{FB10954E-BC36-4736-9D1C-61D22809A4E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2" name="テキスト ボックス 1">
            <a:extLst>
              <a:ext uri="{FF2B5EF4-FFF2-40B4-BE49-F238E27FC236}">
                <a16:creationId xmlns:a16="http://schemas.microsoft.com/office/drawing/2014/main" id="{E5FEC9E7-5CA1-5921-FFFF-45FD106CCC23}"/>
              </a:ext>
            </a:extLst>
          </p:cNvPr>
          <p:cNvSpPr txBox="1"/>
          <p:nvPr/>
        </p:nvSpPr>
        <p:spPr>
          <a:xfrm>
            <a:off x="302136" y="190561"/>
            <a:ext cx="5696511"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１の日本語と、放送される英文の</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内容が合っているか聞き取りましょう。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70784202-6EFC-272B-0C50-B1CDBBCD8E6B}"/>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F661D937-8AB6-5C6B-AFA4-5F5B082C9474}"/>
              </a:ext>
            </a:extLst>
          </p:cNvPr>
          <p:cNvGrpSpPr/>
          <p:nvPr/>
        </p:nvGrpSpPr>
        <p:grpSpPr>
          <a:xfrm>
            <a:off x="-13702" y="1399818"/>
            <a:ext cx="9157701" cy="1459582"/>
            <a:chOff x="-13702" y="1399818"/>
            <a:chExt cx="9157701" cy="1459582"/>
          </a:xfrm>
        </p:grpSpPr>
        <p:sp>
          <p:nvSpPr>
            <p:cNvPr id="14" name="正方形/長方形 13">
              <a:extLst>
                <a:ext uri="{FF2B5EF4-FFF2-40B4-BE49-F238E27FC236}">
                  <a16:creationId xmlns:a16="http://schemas.microsoft.com/office/drawing/2014/main" id="{56BB1B25-ABAD-6C4C-AB0F-055AEF11F842}"/>
                </a:ext>
              </a:extLst>
            </p:cNvPr>
            <p:cNvSpPr/>
            <p:nvPr/>
          </p:nvSpPr>
          <p:spPr>
            <a:xfrm>
              <a:off x="-13702" y="1399818"/>
              <a:ext cx="9157701" cy="145958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8A691F06-8B7B-9F92-D71D-8A11AEFD5EA7}"/>
                </a:ext>
              </a:extLst>
            </p:cNvPr>
            <p:cNvSpPr txBox="1"/>
            <p:nvPr/>
          </p:nvSpPr>
          <p:spPr>
            <a:xfrm>
              <a:off x="151238" y="1764449"/>
              <a:ext cx="8841524"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「茶色いはん点のあるバナナは、苦みが強いです」</a:t>
              </a:r>
            </a:p>
          </p:txBody>
        </p:sp>
      </p:grpSp>
      <p:pic>
        <p:nvPicPr>
          <p:cNvPr id="16" name="図 15">
            <a:extLst>
              <a:ext uri="{FF2B5EF4-FFF2-40B4-BE49-F238E27FC236}">
                <a16:creationId xmlns:a16="http://schemas.microsoft.com/office/drawing/2014/main" id="{8711808F-5982-06CB-B1D2-A8E4303E1A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00713" y="3672951"/>
            <a:ext cx="2905123" cy="2905123"/>
          </a:xfrm>
          <a:prstGeom prst="rect">
            <a:avLst/>
          </a:prstGeom>
        </p:spPr>
      </p:pic>
      <p:sp>
        <p:nvSpPr>
          <p:cNvPr id="17" name="乗算記号 16">
            <a:extLst>
              <a:ext uri="{FF2B5EF4-FFF2-40B4-BE49-F238E27FC236}">
                <a16:creationId xmlns:a16="http://schemas.microsoft.com/office/drawing/2014/main" id="{18F942C2-03A4-18A4-5BD2-68FDAAFD7C1F}"/>
              </a:ext>
            </a:extLst>
          </p:cNvPr>
          <p:cNvSpPr/>
          <p:nvPr/>
        </p:nvSpPr>
        <p:spPr>
          <a:xfrm>
            <a:off x="2215933" y="3075286"/>
            <a:ext cx="3782714" cy="3782714"/>
          </a:xfrm>
          <a:prstGeom prst="mathMultiply">
            <a:avLst>
              <a:gd name="adj1" fmla="val 689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楕円 18">
            <a:extLst>
              <a:ext uri="{FF2B5EF4-FFF2-40B4-BE49-F238E27FC236}">
                <a16:creationId xmlns:a16="http://schemas.microsoft.com/office/drawing/2014/main" id="{D243D199-7C64-E4CF-7D8E-6B25CB87FFB2}"/>
              </a:ext>
            </a:extLst>
          </p:cNvPr>
          <p:cNvSpPr/>
          <p:nvPr/>
        </p:nvSpPr>
        <p:spPr>
          <a:xfrm>
            <a:off x="476890" y="3823970"/>
            <a:ext cx="2285345" cy="2285345"/>
          </a:xfrm>
          <a:prstGeom prst="ellipse">
            <a:avLst/>
          </a:prstGeom>
          <a:noFill/>
          <a:ln w="298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AS_G3_07_05_reading_s1_1">
            <a:hlinkClick r:id="" action="ppaction://media"/>
            <a:extLst>
              <a:ext uri="{FF2B5EF4-FFF2-40B4-BE49-F238E27FC236}">
                <a16:creationId xmlns:a16="http://schemas.microsoft.com/office/drawing/2014/main" id="{B1328EE4-A024-FC36-03A5-7D3E49C6DB6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31475" y="600075"/>
            <a:ext cx="406400" cy="406400"/>
          </a:xfrm>
          <a:prstGeom prst="rect">
            <a:avLst/>
          </a:prstGeom>
        </p:spPr>
      </p:pic>
      <p:pic>
        <p:nvPicPr>
          <p:cNvPr id="4" name="AS_G3_07_06_reading_s1_2">
            <a:hlinkClick r:id="" action="ppaction://media"/>
            <a:extLst>
              <a:ext uri="{FF2B5EF4-FFF2-40B4-BE49-F238E27FC236}">
                <a16:creationId xmlns:a16="http://schemas.microsoft.com/office/drawing/2014/main" id="{F0D81C54-CAC6-99AC-BF44-3DF80A48BA7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509375" y="600075"/>
            <a:ext cx="406400" cy="406400"/>
          </a:xfrm>
          <a:prstGeom prst="rect">
            <a:avLst/>
          </a:prstGeom>
        </p:spPr>
      </p:pic>
    </p:spTree>
    <p:extLst>
      <p:ext uri="{BB962C8B-B14F-4D97-AF65-F5344CB8AC3E}">
        <p14:creationId xmlns:p14="http://schemas.microsoft.com/office/powerpoint/2010/main" val="1470628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39771" fill="hold"/>
                                        <p:tgtEl>
                                          <p:spTgt spid="3"/>
                                        </p:tgtEl>
                                      </p:cBhvr>
                                    </p:cmd>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34167" fill="hold"/>
                                        <p:tgtEl>
                                          <p:spTgt spid="4"/>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31" fill="hold" display="0">
                  <p:stCondLst>
                    <p:cond delay="indefinite"/>
                  </p:stCondLst>
                  <p:endCondLst>
                    <p:cond evt="onStopAudio" delay="0">
                      <p:tgtEl>
                        <p:sldTgt/>
                      </p:tgtEl>
                    </p:cond>
                    <p:cond evt="onNext" delay="0">
                      <p:tgtEl>
                        <p:sldTgt/>
                      </p:tgtEl>
                    </p:cond>
                  </p:endCondLst>
                </p:cTn>
                <p:tgtEl>
                  <p:spTgt spid="4"/>
                </p:tgtEl>
              </p:cMediaNode>
            </p:audio>
          </p:childTnLst>
        </p:cTn>
      </p:par>
    </p:tnLst>
    <p:bldLst>
      <p:bldP spid="37" grpId="0" animBg="1"/>
      <p:bldP spid="37" grpId="1" animBg="1"/>
      <p:bldP spid="5" grpId="0" animBg="1"/>
      <p:bldP spid="5"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6118999-E632-C15E-472C-96607041DEE9}"/>
              </a:ext>
            </a:extLst>
          </p:cNvPr>
          <p:cNvSpPr/>
          <p:nvPr/>
        </p:nvSpPr>
        <p:spPr>
          <a:xfrm>
            <a:off x="0" y="0"/>
            <a:ext cx="9144000" cy="4397613"/>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955B84EE-29D3-4DFB-AD3F-BFB333D7B077}"/>
              </a:ext>
            </a:extLst>
          </p:cNvPr>
          <p:cNvSpPr txBox="1"/>
          <p:nvPr/>
        </p:nvSpPr>
        <p:spPr>
          <a:xfrm>
            <a:off x="428624" y="4628290"/>
            <a:ext cx="8286752" cy="553998"/>
          </a:xfrm>
          <a:prstGeom prst="rect">
            <a:avLst/>
          </a:prstGeom>
          <a:noFill/>
        </p:spPr>
        <p:txBody>
          <a:bodyPr wrap="square" rtlCol="0">
            <a:spAutoFit/>
          </a:bodyPr>
          <a:lstStyle/>
          <a:p>
            <a:pPr algn="ctr"/>
            <a:r>
              <a:rPr lang="ja-JP" altLang="en-US" sz="3000" dirty="0">
                <a:solidFill>
                  <a:srgbClr val="C00000"/>
                </a:solidFill>
                <a:latin typeface="ＭＳ Ｐゴシック" panose="020B0600070205080204" pitchFamily="50" charset="-128"/>
                <a:ea typeface="ＭＳ Ｐゴシック" panose="020B0600070205080204" pitchFamily="50" charset="-128"/>
              </a:rPr>
              <a:t>英文がどれくらい理解できたかチェックしましょう。</a:t>
            </a:r>
          </a:p>
        </p:txBody>
      </p:sp>
      <p:pic>
        <p:nvPicPr>
          <p:cNvPr id="4" name="図 3">
            <a:extLst>
              <a:ext uri="{FF2B5EF4-FFF2-40B4-BE49-F238E27FC236}">
                <a16:creationId xmlns:a16="http://schemas.microsoft.com/office/drawing/2014/main" id="{F6C41A13-0EB3-BC14-3734-129477A3C7E2}"/>
              </a:ext>
            </a:extLst>
          </p:cNvPr>
          <p:cNvPicPr>
            <a:picLocks noChangeAspect="1"/>
          </p:cNvPicPr>
          <p:nvPr/>
        </p:nvPicPr>
        <p:blipFill>
          <a:blip r:embed="rId2"/>
          <a:stretch>
            <a:fillRect/>
          </a:stretch>
        </p:blipFill>
        <p:spPr>
          <a:xfrm>
            <a:off x="274969" y="5426384"/>
            <a:ext cx="8594062" cy="641147"/>
          </a:xfrm>
          <a:prstGeom prst="rect">
            <a:avLst/>
          </a:prstGeom>
        </p:spPr>
      </p:pic>
      <p:sp>
        <p:nvSpPr>
          <p:cNvPr id="6" name="楕円 5">
            <a:extLst>
              <a:ext uri="{FF2B5EF4-FFF2-40B4-BE49-F238E27FC236}">
                <a16:creationId xmlns:a16="http://schemas.microsoft.com/office/drawing/2014/main" id="{516F39C1-D9A3-BEC2-62D1-2C3824B5CC60}"/>
              </a:ext>
            </a:extLst>
          </p:cNvPr>
          <p:cNvSpPr/>
          <p:nvPr/>
        </p:nvSpPr>
        <p:spPr>
          <a:xfrm>
            <a:off x="6106503" y="5353716"/>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乗算記号 1">
            <a:extLst>
              <a:ext uri="{FF2B5EF4-FFF2-40B4-BE49-F238E27FC236}">
                <a16:creationId xmlns:a16="http://schemas.microsoft.com/office/drawing/2014/main" id="{B54C81A3-AB98-D368-2921-3B1C730C30EA}"/>
              </a:ext>
            </a:extLst>
          </p:cNvPr>
          <p:cNvSpPr/>
          <p:nvPr/>
        </p:nvSpPr>
        <p:spPr>
          <a:xfrm>
            <a:off x="2680643" y="307449"/>
            <a:ext cx="3782714" cy="3782714"/>
          </a:xfrm>
          <a:prstGeom prst="mathMultiply">
            <a:avLst>
              <a:gd name="adj1" fmla="val 689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134403992"/>
      </p:ext>
    </p:extLst>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D899C-F0A0-34F9-A246-28DAA5D31995}"/>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84014B8B-D5C3-D116-E5CE-F1A7ED2545E5}"/>
              </a:ext>
            </a:extLst>
          </p:cNvPr>
          <p:cNvSpPr txBox="1"/>
          <p:nvPr/>
        </p:nvSpPr>
        <p:spPr>
          <a:xfrm>
            <a:off x="299831" y="415246"/>
            <a:ext cx="5171685"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Vocabulary</a:t>
            </a:r>
          </a:p>
        </p:txBody>
      </p:sp>
      <p:sp>
        <p:nvSpPr>
          <p:cNvPr id="10" name="正方形/長方形 9">
            <a:extLst>
              <a:ext uri="{FF2B5EF4-FFF2-40B4-BE49-F238E27FC236}">
                <a16:creationId xmlns:a16="http://schemas.microsoft.com/office/drawing/2014/main" id="{F37968D8-1FDD-AB20-2641-87C05D0AB7F2}"/>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67D2888-3903-E680-69E7-46B60C922A05}"/>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Shortbridge24-1">
            <a:hlinkClick r:id="" action="ppaction://media"/>
            <a:extLst>
              <a:ext uri="{FF2B5EF4-FFF2-40B4-BE49-F238E27FC236}">
                <a16:creationId xmlns:a16="http://schemas.microsoft.com/office/drawing/2014/main" id="{D99DC3C0-1F18-F7FF-30BE-3B2D45F7B2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121" y="635217"/>
            <a:ext cx="609600" cy="609600"/>
          </a:xfrm>
          <a:prstGeom prst="rect">
            <a:avLst/>
          </a:prstGeom>
        </p:spPr>
      </p:pic>
      <p:sp>
        <p:nvSpPr>
          <p:cNvPr id="2" name="テキスト ボックス 1">
            <a:extLst>
              <a:ext uri="{FF2B5EF4-FFF2-40B4-BE49-F238E27FC236}">
                <a16:creationId xmlns:a16="http://schemas.microsoft.com/office/drawing/2014/main" id="{9330A9DB-88BA-65B6-36B6-9A3923A2BC50}"/>
              </a:ext>
            </a:extLst>
          </p:cNvPr>
          <p:cNvSpPr txBox="1"/>
          <p:nvPr/>
        </p:nvSpPr>
        <p:spPr>
          <a:xfrm rot="21600000">
            <a:off x="707942" y="2345654"/>
            <a:ext cx="7018320"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4" name="矢印: 右 3">
            <a:extLst>
              <a:ext uri="{FF2B5EF4-FFF2-40B4-BE49-F238E27FC236}">
                <a16:creationId xmlns:a16="http://schemas.microsoft.com/office/drawing/2014/main" id="{E681E274-EDD9-51A1-5E27-1A5314B29BFC}"/>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98566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4372B-4C33-6CED-8EDF-8CA89DCD80DB}"/>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E0824D0D-C992-2FBE-BB36-60CF3A624E50}"/>
              </a:ext>
            </a:extLst>
          </p:cNvPr>
          <p:cNvSpPr/>
          <p:nvPr/>
        </p:nvSpPr>
        <p:spPr>
          <a:xfrm>
            <a:off x="0" y="0"/>
            <a:ext cx="9144000" cy="6858000"/>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開始のゴング">
            <a:hlinkClick r:id="" action="ppaction://media"/>
            <a:extLst>
              <a:ext uri="{FF2B5EF4-FFF2-40B4-BE49-F238E27FC236}">
                <a16:creationId xmlns:a16="http://schemas.microsoft.com/office/drawing/2014/main" id="{C087B9F5-2D13-BFA4-5FD0-567BE90ACA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213" y="3416300"/>
            <a:ext cx="609600" cy="609600"/>
          </a:xfrm>
          <a:prstGeom prst="rect">
            <a:avLst/>
          </a:prstGeom>
        </p:spPr>
      </p:pic>
      <p:sp>
        <p:nvSpPr>
          <p:cNvPr id="2" name="テキスト ボックス 1">
            <a:extLst>
              <a:ext uri="{FF2B5EF4-FFF2-40B4-BE49-F238E27FC236}">
                <a16:creationId xmlns:a16="http://schemas.microsoft.com/office/drawing/2014/main" id="{6802F0D1-B039-0B11-5350-FF9EC0D040CD}"/>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solidFill>
                  <a:schemeClr val="bg1"/>
                </a:solidFill>
                <a:latin typeface="メイリオ" panose="020B0604030504040204" pitchFamily="50" charset="-128"/>
                <a:ea typeface="メイリオ" panose="020B0604030504040204" pitchFamily="50" charset="-128"/>
              </a:rPr>
              <a:t>スライドを見ながらリピートしましょう</a:t>
            </a:r>
          </a:p>
        </p:txBody>
      </p:sp>
      <p:sp>
        <p:nvSpPr>
          <p:cNvPr id="6" name="テキスト ボックス 5">
            <a:extLst>
              <a:ext uri="{FF2B5EF4-FFF2-40B4-BE49-F238E27FC236}">
                <a16:creationId xmlns:a16="http://schemas.microsoft.com/office/drawing/2014/main" id="{817BB242-2167-3AE4-D6A9-026972C4768C}"/>
              </a:ext>
            </a:extLst>
          </p:cNvPr>
          <p:cNvSpPr txBox="1"/>
          <p:nvPr/>
        </p:nvSpPr>
        <p:spPr>
          <a:xfrm>
            <a:off x="741073" y="185593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spTree>
    <p:extLst>
      <p:ext uri="{BB962C8B-B14F-4D97-AF65-F5344CB8AC3E}">
        <p14:creationId xmlns:p14="http://schemas.microsoft.com/office/powerpoint/2010/main" val="2028957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CC8F0-CB3A-E083-30B9-C8D0901D85CE}"/>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F35BC1C7-2A86-3A95-BCB9-BC77CD84F9DE}"/>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26E95118-36EE-EEB0-3502-B5A0BC28B00A}"/>
              </a:ext>
            </a:extLst>
          </p:cNvPr>
          <p:cNvGrpSpPr/>
          <p:nvPr/>
        </p:nvGrpSpPr>
        <p:grpSpPr>
          <a:xfrm>
            <a:off x="0" y="1392103"/>
            <a:ext cx="9144000" cy="4320015"/>
            <a:chOff x="0" y="829370"/>
            <a:chExt cx="9144000" cy="4320015"/>
          </a:xfrm>
        </p:grpSpPr>
        <p:sp>
          <p:nvSpPr>
            <p:cNvPr id="6" name="テキスト ボックス 5">
              <a:extLst>
                <a:ext uri="{FF2B5EF4-FFF2-40B4-BE49-F238E27FC236}">
                  <a16:creationId xmlns:a16="http://schemas.microsoft.com/office/drawing/2014/main" id="{1971955C-9A59-93FC-060E-B8B9113D45D1}"/>
                </a:ext>
              </a:extLst>
            </p:cNvPr>
            <p:cNvSpPr txBox="1"/>
            <p:nvPr/>
          </p:nvSpPr>
          <p:spPr>
            <a:xfrm>
              <a:off x="0" y="3702835"/>
              <a:ext cx="914400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g---</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5236776-C975-57F2-BE74-995893755B09}"/>
                </a:ext>
              </a:extLst>
            </p:cNvPr>
            <p:cNvSpPr txBox="1"/>
            <p:nvPr/>
          </p:nvSpPr>
          <p:spPr>
            <a:xfrm>
              <a:off x="815009" y="829370"/>
              <a:ext cx="7513983" cy="2677656"/>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を</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栽培する </a:t>
              </a:r>
              <a:endParaRPr kumimoji="1" lang="ja-JP" altLang="en-US" sz="6000" dirty="0">
                <a:solidFill>
                  <a:schemeClr val="tx1">
                    <a:lumMod val="85000"/>
                    <a:lumOff val="15000"/>
                  </a:schemeClr>
                </a:solidFill>
              </a:endParaRPr>
            </a:p>
          </p:txBody>
        </p:sp>
      </p:grpSp>
      <p:pic>
        <p:nvPicPr>
          <p:cNvPr id="2" name="grow">
            <a:hlinkClick r:id="" action="ppaction://media"/>
            <a:extLst>
              <a:ext uri="{FF2B5EF4-FFF2-40B4-BE49-F238E27FC236}">
                <a16:creationId xmlns:a16="http://schemas.microsoft.com/office/drawing/2014/main" id="{728E1D36-4160-07B4-B16A-0E66B7A475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1050" y="1820863"/>
            <a:ext cx="406400" cy="406400"/>
          </a:xfrm>
          <a:prstGeom prst="rect">
            <a:avLst/>
          </a:prstGeom>
        </p:spPr>
      </p:pic>
    </p:spTree>
    <p:extLst>
      <p:ext uri="{BB962C8B-B14F-4D97-AF65-F5344CB8AC3E}">
        <p14:creationId xmlns:p14="http://schemas.microsoft.com/office/powerpoint/2010/main" val="303327881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E95F0-6666-88F5-DDD6-6142DDAE6BBB}"/>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21B616E-5E19-BD97-036C-DE92A10DBC49}"/>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B1A22B81-E5E6-6ECC-DFE6-BC3D9D7272E4}"/>
              </a:ext>
            </a:extLst>
          </p:cNvPr>
          <p:cNvSpPr txBox="1"/>
          <p:nvPr/>
        </p:nvSpPr>
        <p:spPr>
          <a:xfrm>
            <a:off x="723900" y="2105561"/>
            <a:ext cx="769620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grow</a:t>
            </a:r>
            <a:endParaRPr kumimoji="1" lang="ja-JP" altLang="en-US" sz="8000" dirty="0">
              <a:solidFill>
                <a:schemeClr val="tx1">
                  <a:lumMod val="85000"/>
                  <a:lumOff val="15000"/>
                </a:schemeClr>
              </a:solidFill>
            </a:endParaRPr>
          </a:p>
        </p:txBody>
      </p:sp>
      <p:pic>
        <p:nvPicPr>
          <p:cNvPr id="5" name="grow">
            <a:hlinkClick r:id="" action="ppaction://media"/>
            <a:extLst>
              <a:ext uri="{FF2B5EF4-FFF2-40B4-BE49-F238E27FC236}">
                <a16:creationId xmlns:a16="http://schemas.microsoft.com/office/drawing/2014/main" id="{0D6D354A-310B-D027-B2DC-7E22F57FF0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1050" y="1820863"/>
            <a:ext cx="406400" cy="406400"/>
          </a:xfrm>
          <a:prstGeom prst="rect">
            <a:avLst/>
          </a:prstGeom>
        </p:spPr>
      </p:pic>
    </p:spTree>
    <p:extLst>
      <p:ext uri="{BB962C8B-B14F-4D97-AF65-F5344CB8AC3E}">
        <p14:creationId xmlns:p14="http://schemas.microsoft.com/office/powerpoint/2010/main" val="337746437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68A36-2D96-E78C-3C07-3181BA51894A}"/>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56990E0C-B600-DD68-CD81-4E479C767DF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0035FE57-5085-E979-D556-E8B2203D62FA}"/>
              </a:ext>
            </a:extLst>
          </p:cNvPr>
          <p:cNvSpPr txBox="1"/>
          <p:nvPr/>
        </p:nvSpPr>
        <p:spPr>
          <a:xfrm>
            <a:off x="815009" y="2090172"/>
            <a:ext cx="7513983" cy="2677656"/>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を</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栽培する</a:t>
            </a:r>
            <a:endParaRPr kumimoji="1" lang="ja-JP" altLang="en-US" sz="6000" dirty="0">
              <a:solidFill>
                <a:schemeClr val="tx1">
                  <a:lumMod val="85000"/>
                  <a:lumOff val="15000"/>
                </a:schemeClr>
              </a:solidFill>
            </a:endParaRPr>
          </a:p>
        </p:txBody>
      </p:sp>
      <p:pic>
        <p:nvPicPr>
          <p:cNvPr id="2" name="grow">
            <a:hlinkClick r:id="" action="ppaction://media"/>
            <a:extLst>
              <a:ext uri="{FF2B5EF4-FFF2-40B4-BE49-F238E27FC236}">
                <a16:creationId xmlns:a16="http://schemas.microsoft.com/office/drawing/2014/main" id="{3C186628-1456-1005-91FF-A734E82059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1050" y="1820863"/>
            <a:ext cx="406400" cy="406400"/>
          </a:xfrm>
          <a:prstGeom prst="rect">
            <a:avLst/>
          </a:prstGeom>
        </p:spPr>
      </p:pic>
    </p:spTree>
    <p:extLst>
      <p:ext uri="{BB962C8B-B14F-4D97-AF65-F5344CB8AC3E}">
        <p14:creationId xmlns:p14="http://schemas.microsoft.com/office/powerpoint/2010/main" val="344551194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B39F81B1-3D25-42C9-9E2A-D41065438D80}"/>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バナナ</a:t>
              </a:r>
              <a:endParaRPr kumimoji="1" lang="ja-JP" altLang="en-US" sz="12500" dirty="0">
                <a:solidFill>
                  <a:schemeClr val="tx1">
                    <a:lumMod val="85000"/>
                    <a:lumOff val="15000"/>
                  </a:schemeClr>
                </a:solidFill>
              </a:endParaRPr>
            </a:p>
          </p:txBody>
        </p:sp>
      </p:grpSp>
      <p:pic>
        <p:nvPicPr>
          <p:cNvPr id="4" name="banana">
            <a:hlinkClick r:id="" action="ppaction://media"/>
            <a:extLst>
              <a:ext uri="{FF2B5EF4-FFF2-40B4-BE49-F238E27FC236}">
                <a16:creationId xmlns:a16="http://schemas.microsoft.com/office/drawing/2014/main" id="{C8CCDBD7-434C-1A87-7D36-B3C1803718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4050" y="1652588"/>
            <a:ext cx="406400" cy="406400"/>
          </a:xfrm>
          <a:prstGeom prst="rect">
            <a:avLst/>
          </a:prstGeom>
        </p:spPr>
      </p:pic>
    </p:spTree>
    <p:extLst>
      <p:ext uri="{BB962C8B-B14F-4D97-AF65-F5344CB8AC3E}">
        <p14:creationId xmlns:p14="http://schemas.microsoft.com/office/powerpoint/2010/main" val="329221875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63826" y="2321005"/>
            <a:ext cx="8216348"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banana</a:t>
            </a:r>
            <a:endParaRPr kumimoji="1" lang="ja-JP" altLang="en-US" sz="7200" dirty="0">
              <a:solidFill>
                <a:schemeClr val="tx1">
                  <a:lumMod val="85000"/>
                  <a:lumOff val="15000"/>
                </a:schemeClr>
              </a:solidFill>
            </a:endParaRPr>
          </a:p>
        </p:txBody>
      </p:sp>
      <p:pic>
        <p:nvPicPr>
          <p:cNvPr id="2" name="banana">
            <a:hlinkClick r:id="" action="ppaction://media"/>
            <a:extLst>
              <a:ext uri="{FF2B5EF4-FFF2-40B4-BE49-F238E27FC236}">
                <a16:creationId xmlns:a16="http://schemas.microsoft.com/office/drawing/2014/main" id="{32F7EA6F-DD5B-FE45-DA1E-D3D67047FE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4050" y="1652588"/>
            <a:ext cx="406400" cy="406400"/>
          </a:xfrm>
          <a:prstGeom prst="rect">
            <a:avLst/>
          </a:prstGeom>
        </p:spPr>
      </p:pic>
    </p:spTree>
    <p:extLst>
      <p:ext uri="{BB962C8B-B14F-4D97-AF65-F5344CB8AC3E}">
        <p14:creationId xmlns:p14="http://schemas.microsoft.com/office/powerpoint/2010/main" val="294882610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17141</TotalTime>
  <Words>2975</Words>
  <Application>Microsoft Office PowerPoint</Application>
  <PresentationFormat>画面に合わせる (4:3)</PresentationFormat>
  <Paragraphs>538</Paragraphs>
  <Slides>170</Slides>
  <Notes>36</Notes>
  <HiddenSlides>0</HiddenSlides>
  <MMClips>154</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170</vt:i4>
      </vt:variant>
    </vt:vector>
  </HeadingPairs>
  <TitlesOfParts>
    <vt:vector size="177" baseType="lpstr">
      <vt:lpstr>ＭＳ Ｐゴシック</vt:lpstr>
      <vt:lpstr>メイリオ</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平河泰行</dc:creator>
  <cp:lastModifiedBy>prof501</cp:lastModifiedBy>
  <cp:revision>2108</cp:revision>
  <cp:lastPrinted>2016-06-23T16:36:17Z</cp:lastPrinted>
  <dcterms:created xsi:type="dcterms:W3CDTF">2016-05-30T03:13:09Z</dcterms:created>
  <dcterms:modified xsi:type="dcterms:W3CDTF">2025-02-23T15:41:23Z</dcterms:modified>
</cp:coreProperties>
</file>