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3"/>
  </p:notesMasterIdLst>
  <p:handoutMasterIdLst>
    <p:handoutMasterId r:id="rId104"/>
  </p:handoutMasterIdLst>
  <p:sldIdLst>
    <p:sldId id="3657" r:id="rId2"/>
    <p:sldId id="3445" r:id="rId3"/>
    <p:sldId id="2531" r:id="rId4"/>
    <p:sldId id="3668" r:id="rId5"/>
    <p:sldId id="3669" r:id="rId6"/>
    <p:sldId id="4151" r:id="rId7"/>
    <p:sldId id="4096" r:id="rId8"/>
    <p:sldId id="4133" r:id="rId9"/>
    <p:sldId id="4098" r:id="rId10"/>
    <p:sldId id="4152" r:id="rId11"/>
    <p:sldId id="4153" r:id="rId12"/>
    <p:sldId id="4154" r:id="rId13"/>
    <p:sldId id="4155" r:id="rId14"/>
    <p:sldId id="4156" r:id="rId15"/>
    <p:sldId id="4157" r:id="rId16"/>
    <p:sldId id="3670" r:id="rId17"/>
    <p:sldId id="4194" r:id="rId18"/>
    <p:sldId id="4160" r:id="rId19"/>
    <p:sldId id="4161" r:id="rId20"/>
    <p:sldId id="4162" r:id="rId21"/>
    <p:sldId id="4163" r:id="rId22"/>
    <p:sldId id="4164" r:id="rId23"/>
    <p:sldId id="4165" r:id="rId24"/>
    <p:sldId id="4166" r:id="rId25"/>
    <p:sldId id="4167" r:id="rId26"/>
    <p:sldId id="4168" r:id="rId27"/>
    <p:sldId id="3671" r:id="rId28"/>
    <p:sldId id="4195" r:id="rId29"/>
    <p:sldId id="4171" r:id="rId30"/>
    <p:sldId id="4172" r:id="rId31"/>
    <p:sldId id="4173" r:id="rId32"/>
    <p:sldId id="4174" r:id="rId33"/>
    <p:sldId id="4175" r:id="rId34"/>
    <p:sldId id="4176" r:id="rId35"/>
    <p:sldId id="4177" r:id="rId36"/>
    <p:sldId id="4178" r:id="rId37"/>
    <p:sldId id="4179" r:id="rId38"/>
    <p:sldId id="3683" r:id="rId39"/>
    <p:sldId id="4196" r:id="rId40"/>
    <p:sldId id="4185" r:id="rId41"/>
    <p:sldId id="4186" r:id="rId42"/>
    <p:sldId id="4187" r:id="rId43"/>
    <p:sldId id="4188" r:id="rId44"/>
    <p:sldId id="4189" r:id="rId45"/>
    <p:sldId id="4190" r:id="rId46"/>
    <p:sldId id="4191" r:id="rId47"/>
    <p:sldId id="4192" r:id="rId48"/>
    <p:sldId id="4193" r:id="rId49"/>
    <p:sldId id="3626" r:id="rId50"/>
    <p:sldId id="3647" r:id="rId51"/>
    <p:sldId id="3684" r:id="rId52"/>
    <p:sldId id="3685" r:id="rId53"/>
    <p:sldId id="3686" r:id="rId54"/>
    <p:sldId id="3687" r:id="rId55"/>
    <p:sldId id="3688" r:id="rId56"/>
    <p:sldId id="3689" r:id="rId57"/>
    <p:sldId id="3690" r:id="rId58"/>
    <p:sldId id="3691" r:id="rId59"/>
    <p:sldId id="3692" r:id="rId60"/>
    <p:sldId id="3693" r:id="rId61"/>
    <p:sldId id="3694" r:id="rId62"/>
    <p:sldId id="3695" r:id="rId63"/>
    <p:sldId id="2000" r:id="rId64"/>
    <p:sldId id="2001" r:id="rId65"/>
    <p:sldId id="3509" r:id="rId66"/>
    <p:sldId id="3696" r:id="rId67"/>
    <p:sldId id="3697" r:id="rId68"/>
    <p:sldId id="2017" r:id="rId69"/>
    <p:sldId id="2018" r:id="rId70"/>
    <p:sldId id="2019" r:id="rId71"/>
    <p:sldId id="2020" r:id="rId72"/>
    <p:sldId id="2021" r:id="rId73"/>
    <p:sldId id="2022" r:id="rId74"/>
    <p:sldId id="2023" r:id="rId75"/>
    <p:sldId id="2024" r:id="rId76"/>
    <p:sldId id="2025" r:id="rId77"/>
    <p:sldId id="2026" r:id="rId78"/>
    <p:sldId id="2027" r:id="rId79"/>
    <p:sldId id="2028" r:id="rId80"/>
    <p:sldId id="2029" r:id="rId81"/>
    <p:sldId id="1864" r:id="rId82"/>
    <p:sldId id="1865" r:id="rId83"/>
    <p:sldId id="1866" r:id="rId84"/>
    <p:sldId id="3622" r:id="rId85"/>
    <p:sldId id="3698" r:id="rId86"/>
    <p:sldId id="3699" r:id="rId87"/>
    <p:sldId id="3700" r:id="rId88"/>
    <p:sldId id="3701" r:id="rId89"/>
    <p:sldId id="3702" r:id="rId90"/>
    <p:sldId id="3703" r:id="rId91"/>
    <p:sldId id="3704" r:id="rId92"/>
    <p:sldId id="3705" r:id="rId93"/>
    <p:sldId id="3706" r:id="rId94"/>
    <p:sldId id="3707" r:id="rId95"/>
    <p:sldId id="3708" r:id="rId96"/>
    <p:sldId id="3610" r:id="rId97"/>
    <p:sldId id="3611" r:id="rId98"/>
    <p:sldId id="3612" r:id="rId99"/>
    <p:sldId id="3613" r:id="rId100"/>
    <p:sldId id="3614" r:id="rId101"/>
    <p:sldId id="3609" r:id="rId10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4" d="100"/>
          <a:sy n="114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5A69B-7A66-142D-1397-A9500768C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8683D3-AE12-EFFD-8F28-B7849AB2B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44D659-FF24-6EF9-59D6-D4D27CD1F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D15198-924C-F966-BE6A-C884ED5B6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503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B7BFE-DCB3-C723-62ED-4C238B2A2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1E8B95-7CA6-6F79-CD37-391526F5A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347BF78-071F-5F85-62E1-27D97CD12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BEFA93-0F09-556E-832E-2457F7EB6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813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D9637-147D-495B-368A-581251127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A808FCA-36C6-8F0C-8B21-0DE6A74C2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088BD3-7E46-6901-5666-BEE938D1D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1E0D63-CF6D-1394-AECC-8AAE836BF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770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1DEAC-011B-B649-2891-F38BF04C3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7CEC67-5F74-5D8F-099B-813C944E9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300A79-1C0A-51A4-71D5-F19283B73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01164D-9060-8906-D0AD-74629A711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210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578DD-7676-1374-B980-6ED4446A0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FA1B30-06CC-037D-A253-EEFD3C165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BE37D4B-4083-8A0D-D01A-6CF7D524E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1A243D-4071-6388-E2EC-E1F575EF3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59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64627-514E-3A1B-51FD-32DCFFF6B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C735C3-1445-5D7F-E893-D3781847A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B4B7FC6-E708-1D88-7241-91AAE81EE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BE7072-1976-F5BC-D61D-553D293DB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21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3B89B-59D1-B591-F9B7-74359DFDA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B21F81E-BD40-8ECF-0B4E-5E856870B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E9584C-D12F-B68D-0E20-EA731AE38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6C68E8-F5E4-E2DB-F3B6-47839933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619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1408C-ADE1-1538-DA01-55945FD24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706B8F-C352-031D-214A-CBC8371E4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A6B91B4-28AD-B4CF-EDCE-32F010D5F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964AE6-8723-EDA0-F753-16FAC3A3E0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51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22215-25C0-9B8C-D458-797C67E36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0E4E82-DB30-E9F9-E2AD-799582939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AC4E6E0-82C4-B009-EADB-7BF4CC279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821708-6F2B-BDBD-4DE1-4D3DA7589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204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AC5A0-5318-A9A6-3196-4F6FAF15C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7CE192-F9C1-2A8D-2010-1B3CD77AC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10B77C-B59D-049F-3631-269D1031F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2B2ADA-F835-E74B-DFB8-35BAAD2F2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97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D3F1A-2841-E4DE-D7F1-AE35D085C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EE2C73C-12CA-31AB-E4A5-C1E7F35CC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1758304-DF04-93EA-32F4-9AA1AEFFC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98C408-5736-5BEF-6570-8F9500332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100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87C28-4C02-8CC4-D935-E39D0DA0C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2841B29-770C-76F3-7EEB-53AC29230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5593232-F7C2-7169-D2CD-4A5DCB778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68FB9C-469E-4846-589E-2837925DF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963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0922A-EF80-B4C2-2FB7-46E1E0179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1FCC08-E1CE-E81C-B9B4-568F1FB6E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E7DCBA-DE2E-ABCC-227C-3DA269519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5D928-250D-78CB-8336-D27E75721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42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EC418-01B0-AE4D-EAE1-83222238E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9E42C9-24F7-4379-A41E-F262B1E07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EE18B9C-4B5F-CA30-137B-93D5B39AB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1433C2-A267-859A-CC41-7DF18E571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256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29C75-F2A9-3395-58E8-21B682DB0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88CE74-25E5-3CD0-0674-402E42DE8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68CC4BF-8950-4005-8C79-42FF3536A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374058-A74D-6818-809E-66699E8BE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032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02D6A-76F5-32D7-8E77-F67C07632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40AB58-6998-5012-4F88-865BB0B8B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31869F-8E60-2E17-13CA-EB11D1F07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6A60A0-32CC-1CE3-5FE4-34F5688F3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863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045C8-EF17-6F26-D59D-F238B9591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853230D-F7BD-A6CF-0132-480657567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11DAEAE-92EB-9F0D-B35B-B72C6CB32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CD572D-FC44-8509-E4D0-D9D812706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97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58D9F-305F-8232-1CA6-5EBC7D677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CCCA93-E081-4272-745F-B8429BB16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7FCC3D-666C-8E5E-3471-E9E8AD040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F03E16-F5D6-F4E6-A12A-1922B19EB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734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9A729-3FF6-1AE7-A7C1-1B48B876A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88FA05-7CD8-1D7C-D9BC-5D6531E85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5F515D-4787-AB13-ABEE-96286D1BD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A97E73-8C7B-ED59-3A28-D424A48E3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089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9D319-EAC9-8CF1-D260-292ADCEF8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2C62AD-66EA-6156-05C2-2D4433E78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EBE92B-DFC9-D678-688F-81C16A3CB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58E25-9611-0BD7-33D8-AEF75C6E5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8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89BAB-0A5E-4F82-C181-8B5A7C889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80D46F-D7FD-C836-9A91-5490E065D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4582190-6E30-4E99-CEFA-916DB273C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1D3576-265E-8CFE-71FC-DDB44C43C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305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027FA-8B17-4134-8091-09CC2509F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9113C1-2909-9FDE-4DEE-A7536AD1E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E7FC1D-91F5-58CA-297C-B054931C5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EA9FD3-B7BD-4F59-620C-2FE335FBC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54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8FF68-9FA9-4A56-2709-3C40D389C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7DBFD8-D6AE-8939-523F-476AC0204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1E6F91F-E4C7-75B8-78F5-15850ADA1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4B5AF9-A48F-5482-6478-C4A57E1FD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729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15BC7-C0BB-4573-6B0D-951E0C5A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D599EAE-0B17-20AC-97D0-2869BE0E2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0F6368E-BDE6-E809-7525-A9B33D933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DD0E4E-EC7E-D6A2-1989-7E40DD7BA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4480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CE1C0-9A71-33A0-F01E-4A2489410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2B2D40-565B-D0B0-9D99-16B8F4016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F77B9A5-68DE-C6C8-81B2-2F41BCC52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DB27CE-136A-C43C-31DE-ABEDA7CD9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5204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E9631-C261-374B-D142-0BA9539A3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BD82E6-D0FA-C612-F0A7-57463858D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7DB7591-822C-518C-EDD6-10069321F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31BADF-901F-8FC2-0997-85C8D512B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621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CC269-D1B5-ABF3-F82B-46B72C9C3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839058E-75BF-D5FC-E550-864FC9725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DBB3EBC-6A50-2688-F99A-2A2633F50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BA1CE8-F2B9-D07B-334D-6586E8082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66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EE81C-AF6D-FF0B-5BDA-802B8940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BF8058C-DEDB-EB87-6554-438FE0BA9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70427D-8830-6385-0ADD-725410237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7AA7CB-EDE2-878B-E692-0FD08A29C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00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F9103-9615-B541-F6B6-E69372B09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58D0051-2214-CB38-BCE3-3F0463105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D41E5E0-77B4-1D65-422D-37E5240BC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B38F3E-7572-39C6-A6F3-BB90E4AAB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84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8CB44-5106-1B3D-905B-8410A9F98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631401E-16C6-C510-D9C8-B538061A0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5A0606B-37AC-3A89-D6A5-0238E238E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03ACD6-BB70-DF7D-8854-D0996B17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44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2EB14-E004-45D0-9FC7-D371CE07B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0D37F6-2763-11C9-EDF8-8F5450F9F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4906DF-0996-B4AC-D23E-5D2EA0747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04A4FE-6442-80C0-C444-72BE677EE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158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F06AD-CF51-C1C9-BD0F-48AFF44B1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4A6572-5EBD-837D-70F3-87CBE288C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A08EA00-8A96-A90A-3EC9-B351C7F2B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13CD9-9436-D857-9320-C678A8C12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86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2D101-FE47-D423-4D77-54978C9C1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5094176-578A-2DF0-9D69-486C4A9EF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0ACFEB0-55C9-3D4E-01D1-786019022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176554-D6C8-312E-5A31-454B64AF8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03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media" Target="../media/media32.mp3"/><Relationship Id="rId7" Type="http://schemas.openxmlformats.org/officeDocument/2006/relationships/image" Target="../media/image2.png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2.mp3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media" Target="../media/media29.mp3"/><Relationship Id="rId7" Type="http://schemas.openxmlformats.org/officeDocument/2006/relationships/image" Target="../media/image2.png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9.mp3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media" Target="../media/media31.mp3"/><Relationship Id="rId7" Type="http://schemas.openxmlformats.org/officeDocument/2006/relationships/image" Target="../media/image2.png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1.mp3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No.1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am </a:t>
            </a:r>
            <a:r>
              <a:rPr kumimoji="0"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You are </a:t>
            </a:r>
            <a:r>
              <a:rPr kumimoji="0"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id="{2718A281-BD8B-EA5B-D435-3E406C71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am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You are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94480-4369-953E-D7EA-9289B9F2F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19CA62-D755-D0F4-F8B7-C25AE4E26AF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61B91F-AF0A-6D83-B324-712BDA36037D}"/>
              </a:ext>
            </a:extLst>
          </p:cNvPr>
          <p:cNvSpPr txBox="1"/>
          <p:nvPr/>
        </p:nvSpPr>
        <p:spPr>
          <a:xfrm>
            <a:off x="2360849" y="4520209"/>
            <a:ext cx="442229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160DA2-2CEE-ED6B-5E6E-F59B53148FDD}"/>
              </a:ext>
            </a:extLst>
          </p:cNvPr>
          <p:cNvSpPr txBox="1"/>
          <p:nvPr/>
        </p:nvSpPr>
        <p:spPr>
          <a:xfrm>
            <a:off x="1605125" y="1314434"/>
            <a:ext cx="5933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am  Yumi.">
            <a:hlinkClick r:id="" action="ppaction://media"/>
            <a:extLst>
              <a:ext uri="{FF2B5EF4-FFF2-40B4-BE49-F238E27FC236}">
                <a16:creationId xmlns:a16="http://schemas.microsoft.com/office/drawing/2014/main" id="{ED138191-A8BE-474F-577F-88931B20DF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82213" y="70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813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D8CFF6D-70CD-53C4-49C3-EC1A3A6C2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7"/>
            <a:ext cx="8885487" cy="281863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am a baseball fan.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3" name="AS_G1_01_04_kihon_t_2">
            <a:hlinkClick r:id="" action="ppaction://media"/>
            <a:extLst>
              <a:ext uri="{FF2B5EF4-FFF2-40B4-BE49-F238E27FC236}">
                <a16:creationId xmlns:a16="http://schemas.microsoft.com/office/drawing/2014/main" id="{C4313C5D-7A04-ABD8-9836-E66A82439E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9699" y="31953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669C7-BB85-39C1-D6F5-1CC5835D6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9D5E86-3540-5551-5489-1BC25EC4C99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7C2154-828F-2124-55BA-6FC11E48324D}"/>
              </a:ext>
            </a:extLst>
          </p:cNvPr>
          <p:cNvSpPr txBox="1"/>
          <p:nvPr/>
        </p:nvSpPr>
        <p:spPr>
          <a:xfrm>
            <a:off x="2240054" y="2917321"/>
            <a:ext cx="466389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am  Yumi.">
            <a:hlinkClick r:id="" action="ppaction://media"/>
            <a:extLst>
              <a:ext uri="{FF2B5EF4-FFF2-40B4-BE49-F238E27FC236}">
                <a16:creationId xmlns:a16="http://schemas.microsoft.com/office/drawing/2014/main" id="{55C0EDAD-FC78-2066-DB07-E5DB413027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82213" y="70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19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3CC9-5FB8-F540-2F99-319B3D316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EC65A3-4F61-D69C-8E89-62F615B301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C378E2-A12E-D714-3A4A-74553555AE34}"/>
              </a:ext>
            </a:extLst>
          </p:cNvPr>
          <p:cNvSpPr txBox="1"/>
          <p:nvPr/>
        </p:nvSpPr>
        <p:spPr>
          <a:xfrm>
            <a:off x="1615885" y="2875002"/>
            <a:ext cx="5912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am  Yumi.">
            <a:hlinkClick r:id="" action="ppaction://media"/>
            <a:extLst>
              <a:ext uri="{FF2B5EF4-FFF2-40B4-BE49-F238E27FC236}">
                <a16:creationId xmlns:a16="http://schemas.microsoft.com/office/drawing/2014/main" id="{B6EAC74F-443F-BEDC-40E0-6A9C541070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82213" y="70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306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B5005-6E5A-21FE-CFA1-ED2FEFA22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07D9F43-E65B-2730-5B35-BB9D85924BD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F99A14-61C2-FE1E-F7B3-8A58F18D50C4}"/>
              </a:ext>
            </a:extLst>
          </p:cNvPr>
          <p:cNvSpPr txBox="1"/>
          <p:nvPr/>
        </p:nvSpPr>
        <p:spPr>
          <a:xfrm>
            <a:off x="1882584" y="4520209"/>
            <a:ext cx="537882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pianist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5DD207-012A-066C-1C91-A029BFAEA9E3}"/>
              </a:ext>
            </a:extLst>
          </p:cNvPr>
          <p:cNvSpPr txBox="1"/>
          <p:nvPr/>
        </p:nvSpPr>
        <p:spPr>
          <a:xfrm>
            <a:off x="657334" y="1314434"/>
            <a:ext cx="7829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ピアニスト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am a pianist.">
            <a:hlinkClick r:id="" action="ppaction://media"/>
            <a:extLst>
              <a:ext uri="{FF2B5EF4-FFF2-40B4-BE49-F238E27FC236}">
                <a16:creationId xmlns:a16="http://schemas.microsoft.com/office/drawing/2014/main" id="{9243EAD0-0026-D90F-E742-BBE3858FF0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5213" y="836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565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A5E9F-94ED-85E0-E831-79875EF8F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087C5CF-C96E-9BA2-3F97-5AD0FF1D63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0BF3D7-04C4-7DDE-2E2E-6D96E2DC2033}"/>
              </a:ext>
            </a:extLst>
          </p:cNvPr>
          <p:cNvSpPr txBox="1"/>
          <p:nvPr/>
        </p:nvSpPr>
        <p:spPr>
          <a:xfrm>
            <a:off x="1717076" y="2917321"/>
            <a:ext cx="570984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pianist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am a pianist.">
            <a:hlinkClick r:id="" action="ppaction://media"/>
            <a:extLst>
              <a:ext uri="{FF2B5EF4-FFF2-40B4-BE49-F238E27FC236}">
                <a16:creationId xmlns:a16="http://schemas.microsoft.com/office/drawing/2014/main" id="{DBDA0E3D-AD9E-F78D-3BF0-0EB04B292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5213" y="836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950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9D25E-D446-094B-63AC-9D7556CC2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F55964-7796-98AF-476E-E38B7366D9A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537CAC-B3D4-716B-76C1-552453B20C5A}"/>
              </a:ext>
            </a:extLst>
          </p:cNvPr>
          <p:cNvSpPr txBox="1"/>
          <p:nvPr/>
        </p:nvSpPr>
        <p:spPr>
          <a:xfrm>
            <a:off x="720763" y="2875002"/>
            <a:ext cx="7702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ピアニスト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am a pianist.">
            <a:hlinkClick r:id="" action="ppaction://media"/>
            <a:extLst>
              <a:ext uri="{FF2B5EF4-FFF2-40B4-BE49-F238E27FC236}">
                <a16:creationId xmlns:a16="http://schemas.microsoft.com/office/drawing/2014/main" id="{7588A631-5F81-9006-EFC6-DA5B85484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5213" y="836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309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1B907-8BC7-C61C-D0B6-A00B27F23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D32BDF8-D61D-8BAF-6CF0-41C8A17B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332" b="45877"/>
          <a:stretch/>
        </p:blipFill>
        <p:spPr>
          <a:xfrm>
            <a:off x="243757" y="1060316"/>
            <a:ext cx="8656486" cy="58102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D89249-30B0-BB28-C997-00EEAEDCF32E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A44504B-29FF-BF34-8072-2ED35D30C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F30F04-19B2-85C8-C03F-82AF645BCB02}"/>
              </a:ext>
            </a:extLst>
          </p:cNvPr>
          <p:cNvSpPr txBox="1"/>
          <p:nvPr/>
        </p:nvSpPr>
        <p:spPr>
          <a:xfrm>
            <a:off x="1032442" y="1719392"/>
            <a:ext cx="172028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私は学生です。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93B442F-2FBE-94D9-66B7-1FA1C4180554}"/>
              </a:ext>
            </a:extLst>
          </p:cNvPr>
          <p:cNvSpPr txBox="1"/>
          <p:nvPr/>
        </p:nvSpPr>
        <p:spPr>
          <a:xfrm>
            <a:off x="537493" y="3677650"/>
            <a:ext cx="836275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a student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= a student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776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14066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95A54-8EF1-E8FA-8A47-461BAF231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F606B9A-08C2-ED73-8B6B-15A28C3A8ED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E46E7E-E89C-2AF4-750D-13281555AA8B}"/>
              </a:ext>
            </a:extLst>
          </p:cNvPr>
          <p:cNvSpPr txBox="1"/>
          <p:nvPr/>
        </p:nvSpPr>
        <p:spPr>
          <a:xfrm>
            <a:off x="1876755" y="4520209"/>
            <a:ext cx="539048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EB7FE3-12D1-15A2-06A7-B7D9312B5B16}"/>
              </a:ext>
            </a:extLst>
          </p:cNvPr>
          <p:cNvSpPr txBox="1"/>
          <p:nvPr/>
        </p:nvSpPr>
        <p:spPr>
          <a:xfrm>
            <a:off x="1642777" y="1314434"/>
            <a:ext cx="5858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’m a student.">
            <a:hlinkClick r:id="" action="ppaction://media"/>
            <a:extLst>
              <a:ext uri="{FF2B5EF4-FFF2-40B4-BE49-F238E27FC236}">
                <a16:creationId xmlns:a16="http://schemas.microsoft.com/office/drawing/2014/main" id="{C7835C60-C933-A06B-02B8-1657A02B8A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0275" y="1235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608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AF9B-6D2D-C284-A248-38F8940B6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39C239-0BFA-9118-B01B-2A32995CE41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123181-CBB6-559D-CE19-77AEEB7A969B}"/>
              </a:ext>
            </a:extLst>
          </p:cNvPr>
          <p:cNvSpPr txBox="1"/>
          <p:nvPr/>
        </p:nvSpPr>
        <p:spPr>
          <a:xfrm>
            <a:off x="1669899" y="2917321"/>
            <a:ext cx="580420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’m a student.">
            <a:hlinkClick r:id="" action="ppaction://media"/>
            <a:extLst>
              <a:ext uri="{FF2B5EF4-FFF2-40B4-BE49-F238E27FC236}">
                <a16:creationId xmlns:a16="http://schemas.microsoft.com/office/drawing/2014/main" id="{84797FB7-C728-D5B4-2982-8121B78A6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0275" y="1235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9148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09355D-C56F-AA42-1A28-C5AB75B1468A}"/>
              </a:ext>
            </a:extLst>
          </p:cNvPr>
          <p:cNvSpPr/>
          <p:nvPr/>
        </p:nvSpPr>
        <p:spPr>
          <a:xfrm>
            <a:off x="834473" y="4731969"/>
            <a:ext cx="3737527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E48FBC-BA5E-F7D5-FEA4-FD1604CAEC02}"/>
              </a:ext>
            </a:extLst>
          </p:cNvPr>
          <p:cNvSpPr/>
          <p:nvPr/>
        </p:nvSpPr>
        <p:spPr>
          <a:xfrm>
            <a:off x="557670" y="4025269"/>
            <a:ext cx="665498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3247005"/>
            <a:ext cx="763395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7" y="3632472"/>
            <a:ext cx="790236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DE220F-FA60-6E60-1BC0-B043C9DE865F}"/>
              </a:ext>
            </a:extLst>
          </p:cNvPr>
          <p:cNvSpPr/>
          <p:nvPr/>
        </p:nvSpPr>
        <p:spPr>
          <a:xfrm>
            <a:off x="578874" y="2568373"/>
            <a:ext cx="399312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90109"/>
            <a:ext cx="763395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1" y="2175576"/>
            <a:ext cx="790236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P.6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の文は「私は～です。」と自分のことを述べるときの表現。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は「私は」、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は「～です」という意味。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は短く縮めて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I’m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の形でよく使われる。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の文は「あなたは～です。」と相手のことを述べるときの表現。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は「あなたは」、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は「～です」という意味。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は短く縮めて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You’re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の形でよく使われる。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や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動詞という。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68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  <p:bldP spid="9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5282F-426A-9349-5ECE-25F3B5877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4793DC-CEAB-56D6-406A-34E9D4CB93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F1E841-BA48-2E2B-8AD2-A31D606923D1}"/>
              </a:ext>
            </a:extLst>
          </p:cNvPr>
          <p:cNvSpPr txBox="1"/>
          <p:nvPr/>
        </p:nvSpPr>
        <p:spPr>
          <a:xfrm>
            <a:off x="1610507" y="2875002"/>
            <a:ext cx="59229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’m a student.">
            <a:hlinkClick r:id="" action="ppaction://media"/>
            <a:extLst>
              <a:ext uri="{FF2B5EF4-FFF2-40B4-BE49-F238E27FC236}">
                <a16:creationId xmlns:a16="http://schemas.microsoft.com/office/drawing/2014/main" id="{60EEB7D7-30AD-0947-7FA5-0328D75C46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0275" y="1235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329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7F4BA-0D33-F300-2DAF-70B8BDE28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8D8B0-5571-4B8F-11B6-898F12BD838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67AAFC-5510-AF36-6ED8-541A3E7C3313}"/>
              </a:ext>
            </a:extLst>
          </p:cNvPr>
          <p:cNvSpPr txBox="1"/>
          <p:nvPr/>
        </p:nvSpPr>
        <p:spPr>
          <a:xfrm>
            <a:off x="803904" y="4520209"/>
            <a:ext cx="753618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baseball player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CA1E4E-DF10-B373-E039-4ABA1EFDB7D9}"/>
              </a:ext>
            </a:extLst>
          </p:cNvPr>
          <p:cNvSpPr txBox="1"/>
          <p:nvPr/>
        </p:nvSpPr>
        <p:spPr>
          <a:xfrm>
            <a:off x="961235" y="1314434"/>
            <a:ext cx="72215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野球選手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’m a baseball player.">
            <a:hlinkClick r:id="" action="ppaction://media"/>
            <a:extLst>
              <a:ext uri="{FF2B5EF4-FFF2-40B4-BE49-F238E27FC236}">
                <a16:creationId xmlns:a16="http://schemas.microsoft.com/office/drawing/2014/main" id="{BBAED611-D1DB-A96A-8EC7-F43919632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9538" y="947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262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DE3C2-9A67-BA03-FBAF-E4C0B56EA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B7173B-1D99-08A2-4891-370530FDCE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A12D08-A553-CA80-F0DD-F3E68EE50592}"/>
              </a:ext>
            </a:extLst>
          </p:cNvPr>
          <p:cNvSpPr txBox="1"/>
          <p:nvPr/>
        </p:nvSpPr>
        <p:spPr>
          <a:xfrm>
            <a:off x="646074" y="2917321"/>
            <a:ext cx="785185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baseball player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’m a baseball player.">
            <a:hlinkClick r:id="" action="ppaction://media"/>
            <a:extLst>
              <a:ext uri="{FF2B5EF4-FFF2-40B4-BE49-F238E27FC236}">
                <a16:creationId xmlns:a16="http://schemas.microsoft.com/office/drawing/2014/main" id="{D7BDB339-10B6-6086-0D38-DDF0DD14F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9538" y="947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415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32C40-56CA-5F29-481D-490E7E457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20F68A-4B27-23F2-B82E-D5208C9622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891EF2-BD06-C91B-C8EE-0C6C8E50C1B7}"/>
              </a:ext>
            </a:extLst>
          </p:cNvPr>
          <p:cNvSpPr txBox="1"/>
          <p:nvPr/>
        </p:nvSpPr>
        <p:spPr>
          <a:xfrm>
            <a:off x="998891" y="2875002"/>
            <a:ext cx="7146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野球選手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’m a baseball player.">
            <a:hlinkClick r:id="" action="ppaction://media"/>
            <a:extLst>
              <a:ext uri="{FF2B5EF4-FFF2-40B4-BE49-F238E27FC236}">
                <a16:creationId xmlns:a16="http://schemas.microsoft.com/office/drawing/2014/main" id="{C360B93B-8798-072A-8D8B-A78286C88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9538" y="947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319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CCC81-7205-DB4E-D574-3BB77468C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170014F-0EC1-21E3-DC5E-D1D49C46F79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987C50-AE8F-7865-59DC-12A0FC5F224A}"/>
              </a:ext>
            </a:extLst>
          </p:cNvPr>
          <p:cNvSpPr txBox="1"/>
          <p:nvPr/>
        </p:nvSpPr>
        <p:spPr>
          <a:xfrm>
            <a:off x="1876755" y="4128490"/>
            <a:ext cx="571814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basketball fan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D1CF571-FCBB-DFEE-70C5-0D746EA41476}"/>
              </a:ext>
            </a:extLst>
          </p:cNvPr>
          <p:cNvSpPr txBox="1"/>
          <p:nvPr/>
        </p:nvSpPr>
        <p:spPr>
          <a:xfrm>
            <a:off x="541689" y="690490"/>
            <a:ext cx="80606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バスケットボールのファン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’m a basketball fan.">
            <a:hlinkClick r:id="" action="ppaction://media"/>
            <a:extLst>
              <a:ext uri="{FF2B5EF4-FFF2-40B4-BE49-F238E27FC236}">
                <a16:creationId xmlns:a16="http://schemas.microsoft.com/office/drawing/2014/main" id="{B077DC40-44B5-05D3-DAEA-C5705A598A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5413" y="658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4384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8C4F2-E12C-777E-252E-690F212EE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619E69D-7A82-5AB3-CEE7-A9A46238CB4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D99B96-C1AF-56EA-56D4-BFD0508C2C0C}"/>
              </a:ext>
            </a:extLst>
          </p:cNvPr>
          <p:cNvSpPr txBox="1"/>
          <p:nvPr/>
        </p:nvSpPr>
        <p:spPr>
          <a:xfrm>
            <a:off x="1669899" y="2409490"/>
            <a:ext cx="580420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basketball fan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’m a basketball fan.">
            <a:hlinkClick r:id="" action="ppaction://media"/>
            <a:extLst>
              <a:ext uri="{FF2B5EF4-FFF2-40B4-BE49-F238E27FC236}">
                <a16:creationId xmlns:a16="http://schemas.microsoft.com/office/drawing/2014/main" id="{DDB154E6-B730-EAE4-D9F7-AFE1CDC67E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5413" y="658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80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C44B1-EA80-4453-DE88-0CF671EE4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E620F9-6FCF-8DCB-AB93-76C84B6D63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7A0154-8F89-64D0-C67D-8282763C9817}"/>
              </a:ext>
            </a:extLst>
          </p:cNvPr>
          <p:cNvSpPr txBox="1"/>
          <p:nvPr/>
        </p:nvSpPr>
        <p:spPr>
          <a:xfrm>
            <a:off x="541689" y="2321004"/>
            <a:ext cx="80606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バスケットボールのファン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’m a basketball fan.">
            <a:hlinkClick r:id="" action="ppaction://media"/>
            <a:extLst>
              <a:ext uri="{FF2B5EF4-FFF2-40B4-BE49-F238E27FC236}">
                <a16:creationId xmlns:a16="http://schemas.microsoft.com/office/drawing/2014/main" id="{7BD43450-AF7C-C5CF-78EB-068205CF29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5413" y="658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30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2812B-5262-903F-ABF8-E197E42EA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12CAA5D-B161-B359-07C7-7354AD193A6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7EC0868-C287-26F5-5BBD-B8071A71E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8AEDFDC-C8DB-7566-ED5F-531C61DDAAC8}"/>
              </a:ext>
            </a:extLst>
          </p:cNvPr>
          <p:cNvSpPr txBox="1"/>
          <p:nvPr/>
        </p:nvSpPr>
        <p:spPr>
          <a:xfrm>
            <a:off x="1032443" y="1752950"/>
            <a:ext cx="29109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あなたはブラウン先生です。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C4D200-CCBD-D715-6E74-173A16A449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892" b="27577"/>
          <a:stretch/>
        </p:blipFill>
        <p:spPr>
          <a:xfrm>
            <a:off x="243757" y="1022217"/>
            <a:ext cx="8656486" cy="66674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DD1EE9-4AF0-B354-73A1-8193BB69078D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Ms. Brown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= Ms. Brown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09007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62456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805F9-77A9-42F8-BDD6-0BF6943B1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F91CD7-59FC-4C0B-1B88-D6FCB2AE215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BC0B69-E467-42FD-DE9C-94D6B3C7975B}"/>
              </a:ext>
            </a:extLst>
          </p:cNvPr>
          <p:cNvSpPr txBox="1"/>
          <p:nvPr/>
        </p:nvSpPr>
        <p:spPr>
          <a:xfrm>
            <a:off x="1155993" y="4636321"/>
            <a:ext cx="683200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Brown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65C4B1-C64B-32B1-6592-4403FEE94CAA}"/>
              </a:ext>
            </a:extLst>
          </p:cNvPr>
          <p:cNvSpPr txBox="1"/>
          <p:nvPr/>
        </p:nvSpPr>
        <p:spPr>
          <a:xfrm>
            <a:off x="1987022" y="655118"/>
            <a:ext cx="5169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ブラウン先生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You are Ms. Brown.">
            <a:hlinkClick r:id="" action="ppaction://media"/>
            <a:extLst>
              <a:ext uri="{FF2B5EF4-FFF2-40B4-BE49-F238E27FC236}">
                <a16:creationId xmlns:a16="http://schemas.microsoft.com/office/drawing/2014/main" id="{BC59834D-93D3-C3BB-DBD7-AF4243276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2013" y="973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453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0C0BA9-8BC3-8450-7712-9EBDCB4AB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7" y="1387683"/>
            <a:ext cx="8656486" cy="492739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AS_G1_01_01_kihon">
            <a:hlinkClick r:id="" action="ppaction://media"/>
            <a:extLst>
              <a:ext uri="{FF2B5EF4-FFF2-40B4-BE49-F238E27FC236}">
                <a16:creationId xmlns:a16="http://schemas.microsoft.com/office/drawing/2014/main" id="{2F06191E-CBF1-6E1A-57A3-FF2A7455ED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9000" y="1825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7117-B682-6233-4323-690E42627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F6EAF4-67C1-4287-31AA-5B0B05FCCD9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3C6F0D-133F-E96A-AF81-EE86DA0273A4}"/>
              </a:ext>
            </a:extLst>
          </p:cNvPr>
          <p:cNvSpPr txBox="1"/>
          <p:nvPr/>
        </p:nvSpPr>
        <p:spPr>
          <a:xfrm>
            <a:off x="879211" y="2917321"/>
            <a:ext cx="738557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Brown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You are Ms. Brown.">
            <a:hlinkClick r:id="" action="ppaction://media"/>
            <a:extLst>
              <a:ext uri="{FF2B5EF4-FFF2-40B4-BE49-F238E27FC236}">
                <a16:creationId xmlns:a16="http://schemas.microsoft.com/office/drawing/2014/main" id="{36E886A8-80A3-EE06-132C-C90969586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2013" y="973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037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ED0CC-B9F0-40B9-89E9-AFD709E3E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DBA844-1F74-74D1-C2A4-DC70213788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487ACB-F6D4-F765-74D8-F308BBE96213}"/>
              </a:ext>
            </a:extLst>
          </p:cNvPr>
          <p:cNvSpPr txBox="1"/>
          <p:nvPr/>
        </p:nvSpPr>
        <p:spPr>
          <a:xfrm>
            <a:off x="1987024" y="2321004"/>
            <a:ext cx="5169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ブラウン先生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You are Ms. Brown.">
            <a:hlinkClick r:id="" action="ppaction://media"/>
            <a:extLst>
              <a:ext uri="{FF2B5EF4-FFF2-40B4-BE49-F238E27FC236}">
                <a16:creationId xmlns:a16="http://schemas.microsoft.com/office/drawing/2014/main" id="{E3B94324-3B5E-FB9E-F74A-C3FDDE8156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2013" y="973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201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4DCEE-094D-C07E-EB47-A17B7592D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3F0088C-9A80-FD1B-C173-F8D6D798656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DB667FC-90C3-F805-68BD-12BE62FD115A}"/>
              </a:ext>
            </a:extLst>
          </p:cNvPr>
          <p:cNvSpPr txBox="1"/>
          <p:nvPr/>
        </p:nvSpPr>
        <p:spPr>
          <a:xfrm>
            <a:off x="1395575" y="4636321"/>
            <a:ext cx="635284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Sato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2C3EFE-BA45-02C6-368B-7FDCB8168A72}"/>
              </a:ext>
            </a:extLst>
          </p:cNvPr>
          <p:cNvSpPr txBox="1"/>
          <p:nvPr/>
        </p:nvSpPr>
        <p:spPr>
          <a:xfrm>
            <a:off x="1987022" y="655118"/>
            <a:ext cx="5169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サトウ先生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You are  Ms. Sato.">
            <a:hlinkClick r:id="" action="ppaction://media"/>
            <a:extLst>
              <a:ext uri="{FF2B5EF4-FFF2-40B4-BE49-F238E27FC236}">
                <a16:creationId xmlns:a16="http://schemas.microsoft.com/office/drawing/2014/main" id="{CBE23E3A-3000-8E75-ECFC-2DF0AD812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2075" y="1150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3950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EAC3E-813D-A10C-4A5D-5057DDD9F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4D2F36-C7BE-41FC-1E66-59764FEA3D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B5DAC0-3840-D604-45A3-73CC416860D3}"/>
              </a:ext>
            </a:extLst>
          </p:cNvPr>
          <p:cNvSpPr txBox="1"/>
          <p:nvPr/>
        </p:nvSpPr>
        <p:spPr>
          <a:xfrm>
            <a:off x="1225642" y="2917321"/>
            <a:ext cx="669271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Sato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You are  Ms. Sato.">
            <a:hlinkClick r:id="" action="ppaction://media"/>
            <a:extLst>
              <a:ext uri="{FF2B5EF4-FFF2-40B4-BE49-F238E27FC236}">
                <a16:creationId xmlns:a16="http://schemas.microsoft.com/office/drawing/2014/main" id="{33DEC66D-515A-EE3C-B697-CBABA71CA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2075" y="1150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4591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6441D-41AD-4B39-DEEF-9A533E8DA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A64272-2A71-532D-3D6F-265F1C9D131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9F1EFA-A136-D731-5738-F5C1983C36EB}"/>
              </a:ext>
            </a:extLst>
          </p:cNvPr>
          <p:cNvSpPr txBox="1"/>
          <p:nvPr/>
        </p:nvSpPr>
        <p:spPr>
          <a:xfrm>
            <a:off x="1987024" y="2321004"/>
            <a:ext cx="5169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サトウ先生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You are  Ms. Sato.">
            <a:hlinkClick r:id="" action="ppaction://media"/>
            <a:extLst>
              <a:ext uri="{FF2B5EF4-FFF2-40B4-BE49-F238E27FC236}">
                <a16:creationId xmlns:a16="http://schemas.microsoft.com/office/drawing/2014/main" id="{FDEDBFE6-83AD-8D6B-DE2D-198ED04F64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2075" y="1150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1431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99EAE-16D3-3297-9E3A-D50FC51D4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1143846-BFAB-0C4F-35A6-228DC45C07A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BA7177-9B3C-80D2-C0E6-6484AB7C17F0}"/>
              </a:ext>
            </a:extLst>
          </p:cNvPr>
          <p:cNvSpPr txBox="1"/>
          <p:nvPr/>
        </p:nvSpPr>
        <p:spPr>
          <a:xfrm>
            <a:off x="1002416" y="4128490"/>
            <a:ext cx="713916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junior high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school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ED708E-8E01-86B8-2AB1-C9A68C051C7D}"/>
              </a:ext>
            </a:extLst>
          </p:cNvPr>
          <p:cNvSpPr txBox="1"/>
          <p:nvPr/>
        </p:nvSpPr>
        <p:spPr>
          <a:xfrm>
            <a:off x="1987021" y="690490"/>
            <a:ext cx="5169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中学生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You are  a junior high school student.">
            <a:hlinkClick r:id="" action="ppaction://media"/>
            <a:extLst>
              <a:ext uri="{FF2B5EF4-FFF2-40B4-BE49-F238E27FC236}">
                <a16:creationId xmlns:a16="http://schemas.microsoft.com/office/drawing/2014/main" id="{AF0F4862-1301-B0C7-38B4-CEFB1B53E8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0013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167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9080E-5240-9A81-C946-97848FE06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9379175-E903-B3E7-4364-FEC44006441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3D8DE3-659E-4539-F69B-2CEF1CE52746}"/>
              </a:ext>
            </a:extLst>
          </p:cNvPr>
          <p:cNvSpPr txBox="1"/>
          <p:nvPr/>
        </p:nvSpPr>
        <p:spPr>
          <a:xfrm>
            <a:off x="639351" y="2409490"/>
            <a:ext cx="786529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junior high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school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You are  a junior high school student.">
            <a:hlinkClick r:id="" action="ppaction://media"/>
            <a:extLst>
              <a:ext uri="{FF2B5EF4-FFF2-40B4-BE49-F238E27FC236}">
                <a16:creationId xmlns:a16="http://schemas.microsoft.com/office/drawing/2014/main" id="{AD254F2D-C685-F304-F48A-E4A42B23E2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0013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194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C5AE6-75FD-BD23-E41D-3425002F5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37D1323-8B31-183A-B3A0-340282857FD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6A0B1B-DB46-83C4-EADE-BC725E34D3B6}"/>
              </a:ext>
            </a:extLst>
          </p:cNvPr>
          <p:cNvSpPr txBox="1"/>
          <p:nvPr/>
        </p:nvSpPr>
        <p:spPr>
          <a:xfrm>
            <a:off x="1987024" y="2321004"/>
            <a:ext cx="5169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中学生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You are  a junior high school student.">
            <a:hlinkClick r:id="" action="ppaction://media"/>
            <a:extLst>
              <a:ext uri="{FF2B5EF4-FFF2-40B4-BE49-F238E27FC236}">
                <a16:creationId xmlns:a16="http://schemas.microsoft.com/office/drawing/2014/main" id="{3691EDE5-A9E1-C00A-1F45-502FA8467E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0013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388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44777-89E9-061B-8F78-38699F6A7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4E71D19-C849-FFB3-5592-3398F011981B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0B2C1B3-8543-8D58-3F86-52B319AE9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6AB0CD-C3A8-4333-0149-69AC209AD262}"/>
              </a:ext>
            </a:extLst>
          </p:cNvPr>
          <p:cNvSpPr txBox="1"/>
          <p:nvPr/>
        </p:nvSpPr>
        <p:spPr>
          <a:xfrm>
            <a:off x="1032443" y="1752950"/>
            <a:ext cx="293948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あなたはカナダの出身です。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FF7EFC7-1F6B-7395-A916-FC29BCBAA9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808" b="9855"/>
          <a:stretch/>
        </p:blipFill>
        <p:spPr>
          <a:xfrm>
            <a:off x="243757" y="1022216"/>
            <a:ext cx="8656486" cy="6572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80F0FF-BF97-5554-9E7C-4DF021B697A7}"/>
              </a:ext>
            </a:extLst>
          </p:cNvPr>
          <p:cNvSpPr txBox="1"/>
          <p:nvPr/>
        </p:nvSpPr>
        <p:spPr>
          <a:xfrm>
            <a:off x="537493" y="3677650"/>
            <a:ext cx="8362750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Canada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「カナダから」という意味をもち、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の場所（出身地）を説明しています。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</a:t>
            </a:r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構造を単純化するために、修飾語と見なしています。</a:t>
            </a:r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743909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19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73910-4617-4251-FE46-9F1F8AB63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4A38F8D-EA65-5CC5-3254-1962D80B804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12862C-07C2-011A-2592-D614CA46FF39}"/>
              </a:ext>
            </a:extLst>
          </p:cNvPr>
          <p:cNvSpPr txBox="1"/>
          <p:nvPr/>
        </p:nvSpPr>
        <p:spPr>
          <a:xfrm>
            <a:off x="1155995" y="4604048"/>
            <a:ext cx="683200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’re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Canada.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6B34D5-D338-ECB1-4AAC-4141C0204170}"/>
              </a:ext>
            </a:extLst>
          </p:cNvPr>
          <p:cNvSpPr txBox="1"/>
          <p:nvPr/>
        </p:nvSpPr>
        <p:spPr>
          <a:xfrm>
            <a:off x="1987022" y="655118"/>
            <a:ext cx="5169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カナダの出身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You’re  from Canada.">
            <a:hlinkClick r:id="" action="ppaction://media"/>
            <a:extLst>
              <a:ext uri="{FF2B5EF4-FFF2-40B4-BE49-F238E27FC236}">
                <a16:creationId xmlns:a16="http://schemas.microsoft.com/office/drawing/2014/main" id="{A3CC5BCD-4C43-83E6-2AAC-9224456C0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36213" y="1801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740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04262-79C2-3369-B146-AD9446718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3AFBB6-5B5B-1B52-25E8-11DE487458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CAB57B-41A0-4C98-A03C-127727CD983E}"/>
              </a:ext>
            </a:extLst>
          </p:cNvPr>
          <p:cNvSpPr txBox="1"/>
          <p:nvPr/>
        </p:nvSpPr>
        <p:spPr>
          <a:xfrm>
            <a:off x="868454" y="2917321"/>
            <a:ext cx="740709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Canada.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You’re  from Canada.">
            <a:hlinkClick r:id="" action="ppaction://media"/>
            <a:extLst>
              <a:ext uri="{FF2B5EF4-FFF2-40B4-BE49-F238E27FC236}">
                <a16:creationId xmlns:a16="http://schemas.microsoft.com/office/drawing/2014/main" id="{BA84A3A4-FA94-FFDA-8CB7-A0117715C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36213" y="1801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433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EAEB0-6441-F4B7-DCED-9877203DC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A9704B-4FF3-1B1B-0F21-5677B0FB55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CB0772-AB59-75CF-B817-599EDDC00A72}"/>
              </a:ext>
            </a:extLst>
          </p:cNvPr>
          <p:cNvSpPr txBox="1"/>
          <p:nvPr/>
        </p:nvSpPr>
        <p:spPr>
          <a:xfrm>
            <a:off x="1987024" y="2321004"/>
            <a:ext cx="5169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カナダの出身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You’re  from Canada.">
            <a:hlinkClick r:id="" action="ppaction://media"/>
            <a:extLst>
              <a:ext uri="{FF2B5EF4-FFF2-40B4-BE49-F238E27FC236}">
                <a16:creationId xmlns:a16="http://schemas.microsoft.com/office/drawing/2014/main" id="{01705F73-7104-F62B-8285-4232F78C4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36213" y="1801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680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3906F-1821-5AAF-C089-E20E3CD7C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87E29A-0516-C3FB-2697-47CDB0E3530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6EDFF8-BF1E-EA3E-8649-DD3246392F5B}"/>
              </a:ext>
            </a:extLst>
          </p:cNvPr>
          <p:cNvSpPr txBox="1"/>
          <p:nvPr/>
        </p:nvSpPr>
        <p:spPr>
          <a:xfrm>
            <a:off x="1155995" y="4604048"/>
            <a:ext cx="651420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’re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Tokyo.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C4D3C8-E209-55F9-0BB5-C9F5390A6864}"/>
              </a:ext>
            </a:extLst>
          </p:cNvPr>
          <p:cNvSpPr txBox="1"/>
          <p:nvPr/>
        </p:nvSpPr>
        <p:spPr>
          <a:xfrm>
            <a:off x="1987022" y="655118"/>
            <a:ext cx="5169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東京の出身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You’re  from Tokyo.">
            <a:hlinkClick r:id="" action="ppaction://media"/>
            <a:extLst>
              <a:ext uri="{FF2B5EF4-FFF2-40B4-BE49-F238E27FC236}">
                <a16:creationId xmlns:a16="http://schemas.microsoft.com/office/drawing/2014/main" id="{2E5E022A-8228-401D-037D-5442192B4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1613" y="1201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220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E023C-3A80-732C-2757-B7F8596DF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5D69CBB-71EF-65F3-EF46-E6D19FC1298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86400A-169E-9F75-779B-ABD3D27E4908}"/>
              </a:ext>
            </a:extLst>
          </p:cNvPr>
          <p:cNvSpPr txBox="1"/>
          <p:nvPr/>
        </p:nvSpPr>
        <p:spPr>
          <a:xfrm>
            <a:off x="1106580" y="2917321"/>
            <a:ext cx="693084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[f---] Tokyo.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You’re  from Tokyo.">
            <a:hlinkClick r:id="" action="ppaction://media"/>
            <a:extLst>
              <a:ext uri="{FF2B5EF4-FFF2-40B4-BE49-F238E27FC236}">
                <a16:creationId xmlns:a16="http://schemas.microsoft.com/office/drawing/2014/main" id="{20157D87-96D1-49A1-9BC4-1C3A79CE71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1613" y="1201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584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C99BE-EBAA-9F9E-A420-7F989368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F099BB5-D31A-3AAC-1733-956DDACEC6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7A5B60-D056-D65E-F7C4-CF0CEAE67091}"/>
              </a:ext>
            </a:extLst>
          </p:cNvPr>
          <p:cNvSpPr txBox="1"/>
          <p:nvPr/>
        </p:nvSpPr>
        <p:spPr>
          <a:xfrm>
            <a:off x="1987024" y="2321004"/>
            <a:ext cx="5169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東京の出身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You’re  from Tokyo.">
            <a:hlinkClick r:id="" action="ppaction://media"/>
            <a:extLst>
              <a:ext uri="{FF2B5EF4-FFF2-40B4-BE49-F238E27FC236}">
                <a16:creationId xmlns:a16="http://schemas.microsoft.com/office/drawing/2014/main" id="{5551133D-AAE0-E4E8-41C1-65B5AD16D5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1613" y="1201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7108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BFB9E-7119-AC54-6B50-D7DC1266A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4C6B1A0-82FF-1773-99E9-55FD1C0D99D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F08524-B5DC-4089-5EB3-4BA976483DA7}"/>
              </a:ext>
            </a:extLst>
          </p:cNvPr>
          <p:cNvSpPr txBox="1"/>
          <p:nvPr/>
        </p:nvSpPr>
        <p:spPr>
          <a:xfrm>
            <a:off x="1739821" y="4636321"/>
            <a:ext cx="566435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Japan.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0E119F-F792-9F67-972D-B2A2FBE3B485}"/>
              </a:ext>
            </a:extLst>
          </p:cNvPr>
          <p:cNvSpPr txBox="1"/>
          <p:nvPr/>
        </p:nvSpPr>
        <p:spPr>
          <a:xfrm>
            <a:off x="703051" y="1198322"/>
            <a:ext cx="7737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日本の出身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’m from Japan.">
            <a:hlinkClick r:id="" action="ppaction://media"/>
            <a:extLst>
              <a:ext uri="{FF2B5EF4-FFF2-40B4-BE49-F238E27FC236}">
                <a16:creationId xmlns:a16="http://schemas.microsoft.com/office/drawing/2014/main" id="{EAEB90BB-FC35-7A77-0F8A-8322449EB8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47275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576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C4F51-E3DD-1359-DE52-ED7F5C7FE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1AB024-D707-83D7-7536-908E3F230C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3C96DC-C76C-FE7A-798F-0E61635270C2}"/>
              </a:ext>
            </a:extLst>
          </p:cNvPr>
          <p:cNvSpPr txBox="1"/>
          <p:nvPr/>
        </p:nvSpPr>
        <p:spPr>
          <a:xfrm>
            <a:off x="1516099" y="2917321"/>
            <a:ext cx="611180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[f---] Japan.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’m from Japan.">
            <a:hlinkClick r:id="" action="ppaction://media"/>
            <a:extLst>
              <a:ext uri="{FF2B5EF4-FFF2-40B4-BE49-F238E27FC236}">
                <a16:creationId xmlns:a16="http://schemas.microsoft.com/office/drawing/2014/main" id="{C9B4B81A-4471-D07C-6397-DD86CF0E44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47275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2792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77322-D9BD-2DB5-57D4-61E7F5830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4645A8-7D2F-9C20-3098-4C27F2BD7E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4108E6-442B-F8CA-01FD-D72079B6F576}"/>
              </a:ext>
            </a:extLst>
          </p:cNvPr>
          <p:cNvSpPr txBox="1"/>
          <p:nvPr/>
        </p:nvSpPr>
        <p:spPr>
          <a:xfrm>
            <a:off x="703054" y="2875002"/>
            <a:ext cx="7737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日本の出身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’m from Japan.">
            <a:hlinkClick r:id="" action="ppaction://media"/>
            <a:extLst>
              <a:ext uri="{FF2B5EF4-FFF2-40B4-BE49-F238E27FC236}">
                <a16:creationId xmlns:a16="http://schemas.microsoft.com/office/drawing/2014/main" id="{07797D10-7130-B090-6C9E-C7216FD6AE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47275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60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7364-B2E6-E658-E012-E3186E97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0CF7D3-5956-905F-6EB7-58E023AD31AF}"/>
              </a:ext>
            </a:extLst>
          </p:cNvPr>
          <p:cNvSpPr txBox="1"/>
          <p:nvPr/>
        </p:nvSpPr>
        <p:spPr>
          <a:xfrm>
            <a:off x="299831" y="415246"/>
            <a:ext cx="517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Vocabulary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481A35-CCD7-B949-3E66-0A05D5D2C66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922192-FCD6-10F8-07A0-770C53EF937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Shortbridge24-1">
            <a:hlinkClick r:id="" action="ppaction://media"/>
            <a:extLst>
              <a:ext uri="{FF2B5EF4-FFF2-40B4-BE49-F238E27FC236}">
                <a16:creationId xmlns:a16="http://schemas.microsoft.com/office/drawing/2014/main" id="{CA4BAAB6-E858-7287-2294-935B9B2F1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0121" y="635217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821E6F-FAFE-E4E3-0820-80A3A4C1001D}"/>
              </a:ext>
            </a:extLst>
          </p:cNvPr>
          <p:cNvSpPr txBox="1"/>
          <p:nvPr/>
        </p:nvSpPr>
        <p:spPr>
          <a:xfrm rot="21600000">
            <a:off x="707941" y="234565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39299873-C9B0-0B4A-DA5E-210F92D7BE0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0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6E0CF59-F521-9CAF-B96D-8F01A2F923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031" b="62525"/>
          <a:stretch/>
        </p:blipFill>
        <p:spPr>
          <a:xfrm>
            <a:off x="243757" y="1022216"/>
            <a:ext cx="8656486" cy="66246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Suzuki Ken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= Suzuki Ken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684681"/>
            <a:ext cx="23013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私はスズキケンです。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A37DA-349F-F6DA-A4A3-F2B8D076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C8485F-D687-9F34-C60B-EE1583C4B0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開始のゴング">
            <a:hlinkClick r:id="" action="ppaction://media"/>
            <a:extLst>
              <a:ext uri="{FF2B5EF4-FFF2-40B4-BE49-F238E27FC236}">
                <a16:creationId xmlns:a16="http://schemas.microsoft.com/office/drawing/2014/main" id="{936D4D03-1C2F-F5F4-CEBA-40C515EA0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8213" y="34163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606FB7-2ABD-320E-D28A-8678929463D8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スライドを見ながらリピートしましょう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355F6-4056-13FE-B231-56677C9D7852}"/>
              </a:ext>
            </a:extLst>
          </p:cNvPr>
          <p:cNvSpPr txBox="1"/>
          <p:nvPr/>
        </p:nvSpPr>
        <p:spPr>
          <a:xfrm>
            <a:off x="741073" y="1855936"/>
            <a:ext cx="7661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Ready</a:t>
            </a:r>
            <a:r>
              <a:rPr kumimoji="1" lang="ja-JP" altLang="en-US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ja-JP" altLang="en-US" sz="7200" b="1" dirty="0">
              <a:ln w="28575">
                <a:noFill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1_kihon_v1_I">
            <a:hlinkClick r:id="" action="ppaction://media"/>
            <a:extLst>
              <a:ext uri="{FF2B5EF4-FFF2-40B4-BE49-F238E27FC236}">
                <a16:creationId xmlns:a16="http://schemas.microsoft.com/office/drawing/2014/main" id="{81B1A6EE-B7F9-4406-A1A1-2AF0B2DF2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90563" y="1085850"/>
            <a:ext cx="609600" cy="6096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97CA3FD-160C-F8E9-B361-127605E1C641}"/>
              </a:ext>
            </a:extLst>
          </p:cNvPr>
          <p:cNvGrpSpPr/>
          <p:nvPr/>
        </p:nvGrpSpPr>
        <p:grpSpPr>
          <a:xfrm>
            <a:off x="815009" y="1617128"/>
            <a:ext cx="7513983" cy="3623744"/>
            <a:chOff x="815009" y="1953551"/>
            <a:chExt cx="7513983" cy="3623744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65A1E9C-712E-4E37-9671-6543FCFE69C3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71257B6-A9D8-A893-43EB-1617ED457CB0}"/>
                </a:ext>
              </a:extLst>
            </p:cNvPr>
            <p:cNvSpPr txBox="1"/>
            <p:nvPr/>
          </p:nvSpPr>
          <p:spPr>
            <a:xfrm>
              <a:off x="815009" y="1953551"/>
              <a:ext cx="751398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私は</a:t>
              </a:r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6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94357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1851645"/>
            <a:ext cx="68264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endParaRPr kumimoji="1" lang="ja-JP" altLang="en-US" sz="8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1_kihon_v1_I">
            <a:hlinkClick r:id="" action="ppaction://media"/>
            <a:extLst>
              <a:ext uri="{FF2B5EF4-FFF2-40B4-BE49-F238E27FC236}">
                <a16:creationId xmlns:a16="http://schemas.microsoft.com/office/drawing/2014/main" id="{1C3A5C7F-EAFC-444D-A649-2B612BA10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90563" y="1085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0192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1_L1_kihon_v1_I">
            <a:hlinkClick r:id="" action="ppaction://media"/>
            <a:extLst>
              <a:ext uri="{FF2B5EF4-FFF2-40B4-BE49-F238E27FC236}">
                <a16:creationId xmlns:a16="http://schemas.microsoft.com/office/drawing/2014/main" id="{F12C8D00-04E0-4DC9-B447-6A0FD9E39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90563" y="108585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29BDC2-F2D1-FA24-4098-1CEE6C1453BC}"/>
              </a:ext>
            </a:extLst>
          </p:cNvPr>
          <p:cNvSpPr txBox="1"/>
          <p:nvPr/>
        </p:nvSpPr>
        <p:spPr>
          <a:xfrm>
            <a:off x="815009" y="2497976"/>
            <a:ext cx="75139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kumimoji="1" lang="ja-JP" alt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5850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620A99A-57F8-4705-B616-A785FF6B3E3F}"/>
              </a:ext>
            </a:extLst>
          </p:cNvPr>
          <p:cNvGrpSpPr/>
          <p:nvPr/>
        </p:nvGrpSpPr>
        <p:grpSpPr>
          <a:xfrm>
            <a:off x="853662" y="1033463"/>
            <a:ext cx="7436677" cy="4433596"/>
            <a:chOff x="806175" y="1262967"/>
            <a:chExt cx="7436677" cy="443359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06175" y="1262967"/>
              <a:ext cx="7436677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だ</a:t>
              </a:r>
              <a:endPara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（主語が </a:t>
              </a:r>
              <a:r>
                <a:rPr kumimoji="1" lang="en-US" altLang="ja-JP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 </a:t>
              </a:r>
              <a:r>
                <a:rPr kumimoji="1" lang="ja-JP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のとき用いる）</a:t>
              </a:r>
              <a:endParaRPr kumimoji="1"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302342" y="4126903"/>
              <a:ext cx="64443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1_L1_kihon_v2_am">
            <a:hlinkClick r:id="" action="ppaction://media"/>
            <a:extLst>
              <a:ext uri="{FF2B5EF4-FFF2-40B4-BE49-F238E27FC236}">
                <a16:creationId xmlns:a16="http://schemas.microsoft.com/office/drawing/2014/main" id="{B1BE4887-A4EC-4430-A932-3386F15DBD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30319" y="1033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1632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_kihon_v2_am">
            <a:hlinkClick r:id="" action="ppaction://media"/>
            <a:extLst>
              <a:ext uri="{FF2B5EF4-FFF2-40B4-BE49-F238E27FC236}">
                <a16:creationId xmlns:a16="http://schemas.microsoft.com/office/drawing/2014/main" id="{F758222B-41BA-4B7E-B2DA-1512598E8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30319" y="1033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6915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G1_L1_kihon_v2_am">
            <a:hlinkClick r:id="" action="ppaction://media"/>
            <a:extLst>
              <a:ext uri="{FF2B5EF4-FFF2-40B4-BE49-F238E27FC236}">
                <a16:creationId xmlns:a16="http://schemas.microsoft.com/office/drawing/2014/main" id="{336C044F-04E3-4831-B5B4-33CA03F1FE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30319" y="1033463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84B02F-4CE1-C8F7-45E0-A3076C5EE140}"/>
              </a:ext>
            </a:extLst>
          </p:cNvPr>
          <p:cNvSpPr txBox="1"/>
          <p:nvPr/>
        </p:nvSpPr>
        <p:spPr>
          <a:xfrm>
            <a:off x="853662" y="2190200"/>
            <a:ext cx="743667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…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</a:t>
            </a:r>
            <a:endParaRPr kumimoji="1" lang="en-US" altLang="ja-JP" sz="115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（主語が </a:t>
            </a:r>
            <a:r>
              <a:rPr kumimoji="1" lang="en-US" altLang="ja-JP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のとき用いる）</a:t>
            </a:r>
            <a:endParaRPr kumimoji="1" lang="ja-JP" alt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8429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FCFD0D9-6944-4598-94A1-F5812ECEFAE8}"/>
              </a:ext>
            </a:extLst>
          </p:cNvPr>
          <p:cNvGrpSpPr/>
          <p:nvPr/>
        </p:nvGrpSpPr>
        <p:grpSpPr>
          <a:xfrm>
            <a:off x="815009" y="1243787"/>
            <a:ext cx="7513983" cy="4370427"/>
            <a:chOff x="815009" y="1206868"/>
            <a:chExt cx="7513983" cy="437042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206868"/>
              <a:ext cx="751398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 am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endPara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短縮形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1_L1_kihon_v3_I'm">
            <a:hlinkClick r:id="" action="ppaction://media"/>
            <a:extLst>
              <a:ext uri="{FF2B5EF4-FFF2-40B4-BE49-F238E27FC236}">
                <a16:creationId xmlns:a16="http://schemas.microsoft.com/office/drawing/2014/main" id="{A9321AD8-A188-45A9-A476-54A262216D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013" y="1774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892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I’m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_kihon_v3_I'm">
            <a:hlinkClick r:id="" action="ppaction://media"/>
            <a:extLst>
              <a:ext uri="{FF2B5EF4-FFF2-40B4-BE49-F238E27FC236}">
                <a16:creationId xmlns:a16="http://schemas.microsoft.com/office/drawing/2014/main" id="{CFD7F1AF-3EA7-4443-96EE-839517C52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013" y="1774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065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1FE01C-DEE2-4E6F-B4A1-0D3D4B5D2A08}"/>
              </a:ext>
            </a:extLst>
          </p:cNvPr>
          <p:cNvSpPr txBox="1"/>
          <p:nvPr/>
        </p:nvSpPr>
        <p:spPr>
          <a:xfrm>
            <a:off x="815009" y="2028617"/>
            <a:ext cx="75139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am</a:t>
            </a:r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1" lang="en-US" altLang="ja-JP" sz="80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短縮形</a:t>
            </a:r>
          </a:p>
        </p:txBody>
      </p:sp>
      <p:pic>
        <p:nvPicPr>
          <p:cNvPr id="7" name="G1_L1_kihon_v3_I'm">
            <a:hlinkClick r:id="" action="ppaction://media"/>
            <a:extLst>
              <a:ext uri="{FF2B5EF4-FFF2-40B4-BE49-F238E27FC236}">
                <a16:creationId xmlns:a16="http://schemas.microsoft.com/office/drawing/2014/main" id="{14AAA959-C2C3-4633-BEC9-BB3E3DA13E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013" y="1774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8743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3FB229C-573B-410C-8DD4-3827E5E15293}"/>
              </a:ext>
            </a:extLst>
          </p:cNvPr>
          <p:cNvGrpSpPr/>
          <p:nvPr/>
        </p:nvGrpSpPr>
        <p:grpSpPr>
          <a:xfrm>
            <a:off x="522515" y="1811134"/>
            <a:ext cx="8098972" cy="3235732"/>
            <a:chOff x="522515" y="2341563"/>
            <a:chExt cx="8098972" cy="323573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CF083B0-449D-4EE3-903A-95A0B053085B}"/>
                </a:ext>
              </a:extLst>
            </p:cNvPr>
            <p:cNvSpPr txBox="1"/>
            <p:nvPr/>
          </p:nvSpPr>
          <p:spPr>
            <a:xfrm>
              <a:off x="522515" y="2341563"/>
              <a:ext cx="809897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１つの、１人の</a:t>
              </a:r>
              <a:endPara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1_L1_kihon_v4_a">
            <a:hlinkClick r:id="" action="ppaction://media"/>
            <a:extLst>
              <a:ext uri="{FF2B5EF4-FFF2-40B4-BE49-F238E27FC236}">
                <a16:creationId xmlns:a16="http://schemas.microsoft.com/office/drawing/2014/main" id="{29127505-B60B-4BF2-90ED-846D29014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43087" y="1643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0366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1851645"/>
            <a:ext cx="68264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endParaRPr kumimoji="1" lang="ja-JP" altLang="en-US" sz="8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_kihon_v4_a">
            <a:hlinkClick r:id="" action="ppaction://media"/>
            <a:extLst>
              <a:ext uri="{FF2B5EF4-FFF2-40B4-BE49-F238E27FC236}">
                <a16:creationId xmlns:a16="http://schemas.microsoft.com/office/drawing/2014/main" id="{C1654D54-B785-46E3-8BEE-02CC834EFE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43087" y="1643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6868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99BDA7-D7C7-4185-BFEF-4D58659A2093}"/>
              </a:ext>
            </a:extLst>
          </p:cNvPr>
          <p:cNvSpPr txBox="1"/>
          <p:nvPr/>
        </p:nvSpPr>
        <p:spPr>
          <a:xfrm>
            <a:off x="522515" y="2705725"/>
            <a:ext cx="809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１つの、１人の</a:t>
            </a:r>
            <a:endParaRPr kumimoji="1" lang="ja-JP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1_L1_kihon_v4_a">
            <a:hlinkClick r:id="" action="ppaction://media"/>
            <a:extLst>
              <a:ext uri="{FF2B5EF4-FFF2-40B4-BE49-F238E27FC236}">
                <a16:creationId xmlns:a16="http://schemas.microsoft.com/office/drawing/2014/main" id="{7D90DF7A-E91B-426A-86DC-A7EFF7303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43087" y="1643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916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358A61D-5C1E-47C6-A16B-2432B8AAB2A5}"/>
              </a:ext>
            </a:extLst>
          </p:cNvPr>
          <p:cNvGrpSpPr/>
          <p:nvPr/>
        </p:nvGrpSpPr>
        <p:grpSpPr>
          <a:xfrm>
            <a:off x="815009" y="1713146"/>
            <a:ext cx="7513983" cy="3431708"/>
            <a:chOff x="815009" y="2145587"/>
            <a:chExt cx="7513983" cy="343170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CF083B0-449D-4EE3-903A-95A0B053085B}"/>
                </a:ext>
              </a:extLst>
            </p:cNvPr>
            <p:cNvSpPr txBox="1"/>
            <p:nvPr/>
          </p:nvSpPr>
          <p:spPr>
            <a:xfrm>
              <a:off x="815009" y="2145587"/>
              <a:ext cx="751398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学生、生徒</a:t>
              </a:r>
              <a:endParaRPr kumimoji="1" lang="ja-JP" altLang="en-US" sz="6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_kihon_v5_student">
            <a:hlinkClick r:id="" action="ppaction://media"/>
            <a:extLst>
              <a:ext uri="{FF2B5EF4-FFF2-40B4-BE49-F238E27FC236}">
                <a16:creationId xmlns:a16="http://schemas.microsoft.com/office/drawing/2014/main" id="{C996BCAD-18B3-432B-BE72-EB2595374B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2638" y="781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9143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459504"/>
            <a:ext cx="6826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student</a:t>
            </a:r>
            <a:endParaRPr kumimoji="1" lang="ja-JP" altLang="en-US" sz="1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_kihon_v5_student">
            <a:hlinkClick r:id="" action="ppaction://media"/>
            <a:extLst>
              <a:ext uri="{FF2B5EF4-FFF2-40B4-BE49-F238E27FC236}">
                <a16:creationId xmlns:a16="http://schemas.microsoft.com/office/drawing/2014/main" id="{943396E7-F440-45CD-B7DE-3008BD0B4C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2638" y="781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5651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546C8B-73BE-466E-950E-669204D3701C}"/>
              </a:ext>
            </a:extLst>
          </p:cNvPr>
          <p:cNvSpPr txBox="1"/>
          <p:nvPr/>
        </p:nvSpPr>
        <p:spPr>
          <a:xfrm>
            <a:off x="815009" y="2497976"/>
            <a:ext cx="75139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学生、生徒</a:t>
            </a:r>
            <a:endParaRPr kumimoji="1" lang="ja-JP" alt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_kihon_v5_student">
            <a:hlinkClick r:id="" action="ppaction://media"/>
            <a:extLst>
              <a:ext uri="{FF2B5EF4-FFF2-40B4-BE49-F238E27FC236}">
                <a16:creationId xmlns:a16="http://schemas.microsoft.com/office/drawing/2014/main" id="{8005EEFA-33EB-491A-94F2-505AF1764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2638" y="781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9103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7A8A1B0-03F6-4A90-B9B1-5461DB8FA4F4}"/>
              </a:ext>
            </a:extLst>
          </p:cNvPr>
          <p:cNvGrpSpPr/>
          <p:nvPr/>
        </p:nvGrpSpPr>
        <p:grpSpPr>
          <a:xfrm>
            <a:off x="0" y="1752653"/>
            <a:ext cx="9753599" cy="3352694"/>
            <a:chOff x="0" y="1426154"/>
            <a:chExt cx="9753599" cy="335269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0" y="1426154"/>
              <a:ext cx="97535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あなた</a:t>
              </a:r>
              <a:r>
                <a:rPr kumimoji="1" lang="en-US" altLang="ja-JP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たち</a:t>
              </a:r>
              <a:r>
                <a:rPr kumimoji="1" lang="en-US" altLang="ja-JP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kumimoji="1" lang="ja-JP" alt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は［が］</a:t>
              </a:r>
              <a:endPara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2916800"/>
              <a:ext cx="673210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y--</a:t>
              </a:r>
              <a:r>
                <a:rPr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1_L1_kihon_v6_you">
            <a:hlinkClick r:id="" action="ppaction://media"/>
            <a:extLst>
              <a:ext uri="{FF2B5EF4-FFF2-40B4-BE49-F238E27FC236}">
                <a16:creationId xmlns:a16="http://schemas.microsoft.com/office/drawing/2014/main" id="{D2D20CE0-BC47-45AD-BCCC-EF69E546F0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5650" y="1298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4785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1_kihon_v6_you">
            <a:hlinkClick r:id="" action="ppaction://media"/>
            <a:extLst>
              <a:ext uri="{FF2B5EF4-FFF2-40B4-BE49-F238E27FC236}">
                <a16:creationId xmlns:a16="http://schemas.microsoft.com/office/drawing/2014/main" id="{54AAC011-5CDD-49A1-8473-CB328E484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5650" y="1298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4727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G1_L1_kihon_v6_you">
            <a:hlinkClick r:id="" action="ppaction://media"/>
            <a:extLst>
              <a:ext uri="{FF2B5EF4-FFF2-40B4-BE49-F238E27FC236}">
                <a16:creationId xmlns:a16="http://schemas.microsoft.com/office/drawing/2014/main" id="{31B55974-544A-4E1C-BE61-0F816D830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5650" y="1298575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37D4A7-1241-3973-E2CE-075406EAB75F}"/>
              </a:ext>
            </a:extLst>
          </p:cNvPr>
          <p:cNvSpPr txBox="1"/>
          <p:nvPr/>
        </p:nvSpPr>
        <p:spPr>
          <a:xfrm>
            <a:off x="-304799" y="2875002"/>
            <a:ext cx="9753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</a:t>
            </a:r>
            <a:r>
              <a:rPr kumimoji="1" lang="en-US" altLang="ja-JP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たち</a:t>
            </a:r>
            <a:r>
              <a:rPr kumimoji="1" lang="en-US" altLang="ja-JP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は［が］</a:t>
            </a:r>
            <a:endParaRPr kumimoji="1" lang="ja-JP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040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G1_L1_kihon_v7_are">
            <a:hlinkClick r:id="" action="ppaction://media"/>
            <a:extLst>
              <a:ext uri="{FF2B5EF4-FFF2-40B4-BE49-F238E27FC236}">
                <a16:creationId xmlns:a16="http://schemas.microsoft.com/office/drawing/2014/main" id="{5DA070C0-BF0C-4E37-A369-7FB18951CC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98575" y="854075"/>
            <a:ext cx="609600" cy="60960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C08B8EA-606E-9BD5-F551-C39B0E2A5CA3}"/>
              </a:ext>
            </a:extLst>
          </p:cNvPr>
          <p:cNvGrpSpPr/>
          <p:nvPr/>
        </p:nvGrpSpPr>
        <p:grpSpPr>
          <a:xfrm>
            <a:off x="853662" y="1033463"/>
            <a:ext cx="7436677" cy="4433596"/>
            <a:chOff x="806175" y="1262967"/>
            <a:chExt cx="7436677" cy="4433596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6446A53-675F-317E-F5AC-8B8428550EC3}"/>
                </a:ext>
              </a:extLst>
            </p:cNvPr>
            <p:cNvSpPr txBox="1"/>
            <p:nvPr/>
          </p:nvSpPr>
          <p:spPr>
            <a:xfrm>
              <a:off x="806175" y="1262967"/>
              <a:ext cx="7436677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だ</a:t>
              </a:r>
              <a:endPara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（主語が</a:t>
              </a:r>
              <a:r>
                <a:rPr kumimoji="1" lang="en-US" altLang="ja-JP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you</a:t>
              </a:r>
              <a:r>
                <a:rPr kumimoji="1" lang="ja-JP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のとき用いる）</a:t>
              </a:r>
              <a:endParaRPr kumimoji="1"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DE50356-1BDC-FC69-7DC2-4FDD9FDCC783}"/>
                </a:ext>
              </a:extLst>
            </p:cNvPr>
            <p:cNvSpPr txBox="1"/>
            <p:nvPr/>
          </p:nvSpPr>
          <p:spPr>
            <a:xfrm>
              <a:off x="1302342" y="4126903"/>
              <a:ext cx="64443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02275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483652" y="4520209"/>
            <a:ext cx="617669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Suzuki Ken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682208" y="1314434"/>
            <a:ext cx="7779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スズキケン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am Suzuki Ken">
            <a:hlinkClick r:id="" action="ppaction://media"/>
            <a:extLst>
              <a:ext uri="{FF2B5EF4-FFF2-40B4-BE49-F238E27FC236}">
                <a16:creationId xmlns:a16="http://schemas.microsoft.com/office/drawing/2014/main" id="{32B87F64-1F4D-3A38-C1F8-D36B6B480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12743" y="5226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1_kihon_v7_are">
            <a:hlinkClick r:id="" action="ppaction://media"/>
            <a:extLst>
              <a:ext uri="{FF2B5EF4-FFF2-40B4-BE49-F238E27FC236}">
                <a16:creationId xmlns:a16="http://schemas.microsoft.com/office/drawing/2014/main" id="{066065EF-D873-46B1-8034-B41D261D6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98575" y="854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7700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G1_L1_kihon_v7_are">
            <a:hlinkClick r:id="" action="ppaction://media"/>
            <a:extLst>
              <a:ext uri="{FF2B5EF4-FFF2-40B4-BE49-F238E27FC236}">
                <a16:creationId xmlns:a16="http://schemas.microsoft.com/office/drawing/2014/main" id="{9DBFA84B-52BE-4712-801D-B3F192A1A1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98575" y="854075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DD4917-7317-6542-D1B7-54AEBDF68A72}"/>
              </a:ext>
            </a:extLst>
          </p:cNvPr>
          <p:cNvSpPr txBox="1"/>
          <p:nvPr/>
        </p:nvSpPr>
        <p:spPr>
          <a:xfrm>
            <a:off x="853662" y="2190200"/>
            <a:ext cx="743667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…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</a:t>
            </a:r>
            <a:endParaRPr kumimoji="1" lang="en-US" altLang="ja-JP" sz="115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（主語が</a:t>
            </a:r>
            <a:r>
              <a:rPr kumimoji="1" lang="en-US" altLang="ja-JP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のとき用いる）</a:t>
            </a:r>
            <a:endParaRPr kumimoji="1" lang="ja-JP" alt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2228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E48F31E-8C92-4C55-A723-44A39CEA6F67}"/>
              </a:ext>
            </a:extLst>
          </p:cNvPr>
          <p:cNvGrpSpPr/>
          <p:nvPr/>
        </p:nvGrpSpPr>
        <p:grpSpPr>
          <a:xfrm>
            <a:off x="217715" y="1339647"/>
            <a:ext cx="8708572" cy="4178707"/>
            <a:chOff x="217715" y="1398588"/>
            <a:chExt cx="8708572" cy="417870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17715" y="1398588"/>
              <a:ext cx="8708572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（女性を指して）</a:t>
              </a:r>
              <a:endParaRPr kumimoji="1" lang="en-US" altLang="ja-JP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さん、</a:t>
              </a:r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先生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_kihon_v8_Ms">
            <a:hlinkClick r:id="" action="ppaction://media"/>
            <a:extLst>
              <a:ext uri="{FF2B5EF4-FFF2-40B4-BE49-F238E27FC236}">
                <a16:creationId xmlns:a16="http://schemas.microsoft.com/office/drawing/2014/main" id="{5F934CE2-F07D-475E-AB04-330BA6DF6C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60475" y="1158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4261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1_kihon_v8_Ms">
            <a:hlinkClick r:id="" action="ppaction://media"/>
            <a:extLst>
              <a:ext uri="{FF2B5EF4-FFF2-40B4-BE49-F238E27FC236}">
                <a16:creationId xmlns:a16="http://schemas.microsoft.com/office/drawing/2014/main" id="{C61411D0-95FD-41B9-9C4A-C66FC5151E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60475" y="1158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9923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BE2C25-985B-462D-B57D-55B8AE062BB5}"/>
              </a:ext>
            </a:extLst>
          </p:cNvPr>
          <p:cNvSpPr txBox="1"/>
          <p:nvPr/>
        </p:nvSpPr>
        <p:spPr>
          <a:xfrm>
            <a:off x="217715" y="2213283"/>
            <a:ext cx="87085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（女性を指して）</a:t>
            </a:r>
            <a:endParaRPr kumimoji="1" lang="en-US" altLang="ja-JP" sz="72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さん、</a:t>
            </a:r>
            <a:r>
              <a: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</a:t>
            </a:r>
          </a:p>
        </p:txBody>
      </p:sp>
      <p:pic>
        <p:nvPicPr>
          <p:cNvPr id="6" name="G1_L1_kihon_v8_Ms">
            <a:hlinkClick r:id="" action="ppaction://media"/>
            <a:extLst>
              <a:ext uri="{FF2B5EF4-FFF2-40B4-BE49-F238E27FC236}">
                <a16:creationId xmlns:a16="http://schemas.microsoft.com/office/drawing/2014/main" id="{87D3E009-1CE9-4431-96E1-FB49C8234A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60475" y="1158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7702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4029225-2A1E-40A9-A463-65C647319E5F}"/>
              </a:ext>
            </a:extLst>
          </p:cNvPr>
          <p:cNvGrpSpPr/>
          <p:nvPr/>
        </p:nvGrpSpPr>
        <p:grpSpPr>
          <a:xfrm>
            <a:off x="815009" y="1223909"/>
            <a:ext cx="7513983" cy="4410183"/>
            <a:chOff x="815009" y="1167112"/>
            <a:chExt cx="7513983" cy="4410183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167112"/>
              <a:ext cx="751398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you are 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endPara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短縮形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y----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_kihon_v9_you're">
            <a:hlinkClick r:id="" action="ppaction://media"/>
            <a:extLst>
              <a:ext uri="{FF2B5EF4-FFF2-40B4-BE49-F238E27FC236}">
                <a16:creationId xmlns:a16="http://schemas.microsoft.com/office/drawing/2014/main" id="{44C91208-F3B7-4547-AF96-755D80AA5E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98625" y="701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1179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0857" y="2321005"/>
            <a:ext cx="74022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you’re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_kihon_v9_you're">
            <a:hlinkClick r:id="" action="ppaction://media"/>
            <a:extLst>
              <a:ext uri="{FF2B5EF4-FFF2-40B4-BE49-F238E27FC236}">
                <a16:creationId xmlns:a16="http://schemas.microsoft.com/office/drawing/2014/main" id="{6E0E9031-4537-4AED-9DE0-D1E964EA65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98625" y="701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8832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583266-1EB8-4E7C-933A-B938BD6DE8F9}"/>
              </a:ext>
            </a:extLst>
          </p:cNvPr>
          <p:cNvSpPr txBox="1"/>
          <p:nvPr/>
        </p:nvSpPr>
        <p:spPr>
          <a:xfrm>
            <a:off x="815009" y="2028617"/>
            <a:ext cx="75139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are</a:t>
            </a:r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1" lang="en-US" altLang="ja-JP" sz="80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短縮形</a:t>
            </a:r>
          </a:p>
        </p:txBody>
      </p:sp>
      <p:pic>
        <p:nvPicPr>
          <p:cNvPr id="7" name="G1_L1_kihon_v9_you're">
            <a:hlinkClick r:id="" action="ppaction://media"/>
            <a:extLst>
              <a:ext uri="{FF2B5EF4-FFF2-40B4-BE49-F238E27FC236}">
                <a16:creationId xmlns:a16="http://schemas.microsoft.com/office/drawing/2014/main" id="{E1DF9F96-3C99-4646-8F6C-386F0440E5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98625" y="701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9370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5C585FC-27D8-4319-B90E-66803EA16F64}"/>
              </a:ext>
            </a:extLst>
          </p:cNvPr>
          <p:cNvGrpSpPr/>
          <p:nvPr/>
        </p:nvGrpSpPr>
        <p:grpSpPr>
          <a:xfrm>
            <a:off x="206478" y="1660138"/>
            <a:ext cx="8731046" cy="3537724"/>
            <a:chOff x="206478" y="2039571"/>
            <a:chExt cx="8731046" cy="3537724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039571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出身の</a:t>
              </a:r>
            </a:p>
          </p:txBody>
        </p:sp>
      </p:grpSp>
      <p:pic>
        <p:nvPicPr>
          <p:cNvPr id="4" name="G1_L1_kihon_v10_from">
            <a:hlinkClick r:id="" action="ppaction://media"/>
            <a:extLst>
              <a:ext uri="{FF2B5EF4-FFF2-40B4-BE49-F238E27FC236}">
                <a16:creationId xmlns:a16="http://schemas.microsoft.com/office/drawing/2014/main" id="{5A70CAD5-A9EF-45F9-8FBB-388299DBF9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65225" y="1082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1441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_kihon_v10_from">
            <a:hlinkClick r:id="" action="ppaction://media"/>
            <a:extLst>
              <a:ext uri="{FF2B5EF4-FFF2-40B4-BE49-F238E27FC236}">
                <a16:creationId xmlns:a16="http://schemas.microsoft.com/office/drawing/2014/main" id="{DCA6F63B-9E11-4F21-98CC-943606103E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65225" y="1082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873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931A44-0711-20BB-E9E0-0CDC1D0E7F7B}"/>
              </a:ext>
            </a:extLst>
          </p:cNvPr>
          <p:cNvSpPr txBox="1"/>
          <p:nvPr/>
        </p:nvSpPr>
        <p:spPr>
          <a:xfrm>
            <a:off x="1328118" y="2917321"/>
            <a:ext cx="648776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Suzuki Ken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am Suzuki Ken">
            <a:hlinkClick r:id="" action="ppaction://media"/>
            <a:extLst>
              <a:ext uri="{FF2B5EF4-FFF2-40B4-BE49-F238E27FC236}">
                <a16:creationId xmlns:a16="http://schemas.microsoft.com/office/drawing/2014/main" id="{41D10370-830D-DE33-1100-E13B07999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12743" y="5226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317DD0-D490-4E62-8684-57C97AF8BCAA}"/>
              </a:ext>
            </a:extLst>
          </p:cNvPr>
          <p:cNvSpPr txBox="1"/>
          <p:nvPr/>
        </p:nvSpPr>
        <p:spPr>
          <a:xfrm>
            <a:off x="206478" y="2497976"/>
            <a:ext cx="8731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出身の</a:t>
            </a:r>
          </a:p>
        </p:txBody>
      </p:sp>
      <p:pic>
        <p:nvPicPr>
          <p:cNvPr id="7" name="G1_L1_kihon_v10_from">
            <a:hlinkClick r:id="" action="ppaction://media"/>
            <a:extLst>
              <a:ext uri="{FF2B5EF4-FFF2-40B4-BE49-F238E27FC236}">
                <a16:creationId xmlns:a16="http://schemas.microsoft.com/office/drawing/2014/main" id="{509E245B-F8CB-461A-B449-CEDEC3EC9E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65225" y="1082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9072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FAAFE4-89D0-4FE3-893B-4187EC9ADC8B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カナダ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_kihon_v11_Canada">
            <a:hlinkClick r:id="" action="ppaction://media"/>
            <a:extLst>
              <a:ext uri="{FF2B5EF4-FFF2-40B4-BE49-F238E27FC236}">
                <a16:creationId xmlns:a16="http://schemas.microsoft.com/office/drawing/2014/main" id="{743107BA-D290-4C1D-8E90-D585CB61B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60475" y="644525"/>
            <a:ext cx="609600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20967E5-CD2C-5FE0-78E9-11D5D7F8E9B4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26005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9314" y="2321005"/>
            <a:ext cx="85053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Canada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1_kihon_v11_Canada">
            <a:hlinkClick r:id="" action="ppaction://media"/>
            <a:extLst>
              <a:ext uri="{FF2B5EF4-FFF2-40B4-BE49-F238E27FC236}">
                <a16:creationId xmlns:a16="http://schemas.microsoft.com/office/drawing/2014/main" id="{FDC4E639-585D-46D2-AEED-4C8DB6EC3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60475" y="644525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091BDC1-6B8B-12FE-F6BB-E64233045840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352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カナダ</a:t>
            </a:r>
          </a:p>
        </p:txBody>
      </p:sp>
      <p:pic>
        <p:nvPicPr>
          <p:cNvPr id="7" name="G1_L1_kihon_v11_Canada">
            <a:hlinkClick r:id="" action="ppaction://media"/>
            <a:extLst>
              <a:ext uri="{FF2B5EF4-FFF2-40B4-BE49-F238E27FC236}">
                <a16:creationId xmlns:a16="http://schemas.microsoft.com/office/drawing/2014/main" id="{52F5F304-02BF-46E5-A9FA-046A8361A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60475" y="644525"/>
            <a:ext cx="609600" cy="609600"/>
          </a:xfrm>
          <a:prstGeom prst="rect">
            <a:avLst/>
          </a:prstGeom>
        </p:spPr>
      </p:pic>
      <p:pic>
        <p:nvPicPr>
          <p:cNvPr id="8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F626C6-F30A-F285-040D-F278F2FE35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B03003A-5284-66C1-61B9-8C9A8EE373F0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352853"/>
      </p:ext>
    </p:extLst>
  </p:cSld>
  <p:clrMapOvr>
    <a:masterClrMapping/>
  </p:clrMapOvr>
  <p:transition spd="med">
    <p:pull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B328-DDB3-B0E0-11AD-2A948CF2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7A70B9-512D-5103-51B8-EFF9577B0607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英語にしなさい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2E353E-7DD6-E37E-E6CE-1A14614E875A}"/>
              </a:ext>
            </a:extLst>
          </p:cNvPr>
          <p:cNvSpPr txBox="1"/>
          <p:nvPr/>
        </p:nvSpPr>
        <p:spPr>
          <a:xfrm>
            <a:off x="741073" y="1855936"/>
            <a:ext cx="7661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85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確認テスト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9C12C0-2A54-3868-E813-474F989ADD5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112244"/>
      </p:ext>
    </p:extLst>
  </p:cSld>
  <p:clrMapOvr>
    <a:masterClrMapping/>
  </p:clrMapOvr>
  <p:transition spd="slow">
    <p:push dir="u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DF4F3-AF75-5FA6-1D04-7D9B76B11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D2A280D-7FFC-3600-CBBD-83D28E91FFE4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5499A80-88F8-570D-D709-6A66609E287D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C0DAB9-B0DF-937F-E328-DE07D6FC9990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確認テスト①</a:t>
            </a:r>
          </a:p>
        </p:txBody>
      </p:sp>
      <p:pic>
        <p:nvPicPr>
          <p:cNvPr id="4" name="G1_L1_kihon_v1_I">
            <a:hlinkClick r:id="" action="ppaction://media"/>
            <a:extLst>
              <a:ext uri="{FF2B5EF4-FFF2-40B4-BE49-F238E27FC236}">
                <a16:creationId xmlns:a16="http://schemas.microsoft.com/office/drawing/2014/main" id="{98CF91ED-9B76-F3A2-3F78-54B06D791E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0563" y="1085850"/>
            <a:ext cx="609600" cy="6096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3D06428-D84E-F2CA-0A87-22D4FB3EB337}"/>
              </a:ext>
            </a:extLst>
          </p:cNvPr>
          <p:cNvGrpSpPr/>
          <p:nvPr/>
        </p:nvGrpSpPr>
        <p:grpSpPr>
          <a:xfrm>
            <a:off x="815009" y="1617128"/>
            <a:ext cx="7513983" cy="3623744"/>
            <a:chOff x="815009" y="1953551"/>
            <a:chExt cx="7513983" cy="3623744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A76780B-AC85-9028-3BD9-59EC142BC2AD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 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 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BA513B0-2FF7-BD0F-B07F-1031F41284E0}"/>
                </a:ext>
              </a:extLst>
            </p:cNvPr>
            <p:cNvSpPr txBox="1"/>
            <p:nvPr/>
          </p:nvSpPr>
          <p:spPr>
            <a:xfrm>
              <a:off x="815009" y="1953551"/>
              <a:ext cx="751398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私は</a:t>
              </a:r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6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2A3E1AB-2ACD-CFF5-1965-06A8D16D0E23}"/>
              </a:ext>
            </a:extLst>
          </p:cNvPr>
          <p:cNvSpPr/>
          <p:nvPr/>
        </p:nvSpPr>
        <p:spPr>
          <a:xfrm flipH="1">
            <a:off x="3812489" y="3524854"/>
            <a:ext cx="1519022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259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94BDE-C1CA-0D0E-CA56-96CE1A7B8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CE366E-FC52-254C-CDEF-E762F4B64017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90C1898-D00A-43EA-E113-ECC2BA7035B4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6D6E6F-B112-383C-57AB-FF0E6C4C872F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確認テスト②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5921BFE-F284-D905-6ABB-C7DB58A04A90}"/>
              </a:ext>
            </a:extLst>
          </p:cNvPr>
          <p:cNvGrpSpPr/>
          <p:nvPr/>
        </p:nvGrpSpPr>
        <p:grpSpPr>
          <a:xfrm>
            <a:off x="853662" y="1033463"/>
            <a:ext cx="7436677" cy="4433596"/>
            <a:chOff x="806175" y="1262967"/>
            <a:chExt cx="7436677" cy="4433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7B537EC-A554-C24E-8240-E03881C3FC55}"/>
                </a:ext>
              </a:extLst>
            </p:cNvPr>
            <p:cNvSpPr txBox="1"/>
            <p:nvPr/>
          </p:nvSpPr>
          <p:spPr>
            <a:xfrm>
              <a:off x="806175" y="1262967"/>
              <a:ext cx="7436677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だ</a:t>
              </a:r>
              <a:endPara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（主語が </a:t>
              </a:r>
              <a:r>
                <a:rPr kumimoji="1" lang="en-US" altLang="ja-JP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 </a:t>
              </a:r>
              <a:r>
                <a:rPr kumimoji="1" lang="ja-JP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のとき用いる）</a:t>
              </a:r>
              <a:endParaRPr kumimoji="1"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0CFE47A-D2F3-57E2-A65A-0149A24F1398}"/>
                </a:ext>
              </a:extLst>
            </p:cNvPr>
            <p:cNvSpPr txBox="1"/>
            <p:nvPr/>
          </p:nvSpPr>
          <p:spPr>
            <a:xfrm>
              <a:off x="1302342" y="4126903"/>
              <a:ext cx="64443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am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1_L1_kihon_v2_am">
            <a:hlinkClick r:id="" action="ppaction://media"/>
            <a:extLst>
              <a:ext uri="{FF2B5EF4-FFF2-40B4-BE49-F238E27FC236}">
                <a16:creationId xmlns:a16="http://schemas.microsoft.com/office/drawing/2014/main" id="{6D7D6724-310B-306B-29F8-39D1D0204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30319" y="1033463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364AE2-50B8-85A7-654F-7349D854E412}"/>
              </a:ext>
            </a:extLst>
          </p:cNvPr>
          <p:cNvSpPr/>
          <p:nvPr/>
        </p:nvSpPr>
        <p:spPr>
          <a:xfrm flipH="1">
            <a:off x="3585029" y="3524854"/>
            <a:ext cx="1973942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461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992C-52C9-3D15-DD57-CF2B0EA74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0898D9-B303-69D5-62C0-EFE5B6AB9F0C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B818F65-97DC-D4BA-9FC2-2FD48E904E18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20F569D-2282-465A-0629-F054FF111ED5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BDB96D-B65A-E1A7-B250-AB14E93DE32E}"/>
              </a:ext>
            </a:extLst>
          </p:cNvPr>
          <p:cNvGrpSpPr/>
          <p:nvPr/>
        </p:nvGrpSpPr>
        <p:grpSpPr>
          <a:xfrm>
            <a:off x="815009" y="1243787"/>
            <a:ext cx="7513983" cy="4370427"/>
            <a:chOff x="815009" y="1206868"/>
            <a:chExt cx="7513983" cy="437042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4260B292-1E90-1677-B593-A652780CBC78}"/>
                </a:ext>
              </a:extLst>
            </p:cNvPr>
            <p:cNvSpPr txBox="1"/>
            <p:nvPr/>
          </p:nvSpPr>
          <p:spPr>
            <a:xfrm>
              <a:off x="815009" y="1206868"/>
              <a:ext cx="751398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 am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endPara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短縮形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3FB5728-6950-5747-0322-6097821E64C8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I’m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1_L1_kihon_v3_I'm">
            <a:hlinkClick r:id="" action="ppaction://media"/>
            <a:extLst>
              <a:ext uri="{FF2B5EF4-FFF2-40B4-BE49-F238E27FC236}">
                <a16:creationId xmlns:a16="http://schemas.microsoft.com/office/drawing/2014/main" id="{BA18D88A-4B3A-3B7C-9CF3-AAE5B9FB14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2013" y="17748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9C2AC2-34B4-D04D-1F19-FAADC676917E}"/>
              </a:ext>
            </a:extLst>
          </p:cNvPr>
          <p:cNvSpPr/>
          <p:nvPr/>
        </p:nvSpPr>
        <p:spPr>
          <a:xfrm flipH="1">
            <a:off x="3497943" y="3829050"/>
            <a:ext cx="2148114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026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AFCCE-8FFE-59FB-D742-678654508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41796C2-512C-B1E5-BCBC-F883AB0A573B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88DDD9-4367-E578-0739-50FDB4DFF95C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2D3266-0B7C-C7EE-F8F1-F75A63CDC3FC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確認テスト④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3742773-E44C-3800-0CE2-CF3D8E6C18E6}"/>
              </a:ext>
            </a:extLst>
          </p:cNvPr>
          <p:cNvGrpSpPr/>
          <p:nvPr/>
        </p:nvGrpSpPr>
        <p:grpSpPr>
          <a:xfrm>
            <a:off x="522515" y="1811134"/>
            <a:ext cx="8098972" cy="3235732"/>
            <a:chOff x="522515" y="2341563"/>
            <a:chExt cx="8098972" cy="323573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3604001-0858-19BB-0413-D9347215034D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BEAA35C-7B65-F5D4-4C40-22D48F494DD9}"/>
                </a:ext>
              </a:extLst>
            </p:cNvPr>
            <p:cNvSpPr txBox="1"/>
            <p:nvPr/>
          </p:nvSpPr>
          <p:spPr>
            <a:xfrm>
              <a:off x="522515" y="2341563"/>
              <a:ext cx="809897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１つの、１人の</a:t>
              </a:r>
              <a:endPara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1_L1_kihon_v4_a">
            <a:hlinkClick r:id="" action="ppaction://media"/>
            <a:extLst>
              <a:ext uri="{FF2B5EF4-FFF2-40B4-BE49-F238E27FC236}">
                <a16:creationId xmlns:a16="http://schemas.microsoft.com/office/drawing/2014/main" id="{4651EA4E-6D14-BAC4-E261-9664C8FBA0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43087" y="1643063"/>
            <a:ext cx="609600" cy="6096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6627B3B-705E-0017-5FA2-1EE679680BBA}"/>
              </a:ext>
            </a:extLst>
          </p:cNvPr>
          <p:cNvSpPr/>
          <p:nvPr/>
        </p:nvSpPr>
        <p:spPr>
          <a:xfrm flipH="1">
            <a:off x="3812489" y="3257684"/>
            <a:ext cx="1519022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47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37EE5-DCC2-4AE8-728C-4BAA0E37F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DD94C13-B333-EE69-BFC7-5B143A08E5D9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BCA1342-23F2-9C5F-9A82-7A0B96C888B5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7B0DCB-0304-39CE-CF0C-5102D6AA596E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確認テスト⑤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A443211-F35F-3C4C-BC92-45AC3956492C}"/>
              </a:ext>
            </a:extLst>
          </p:cNvPr>
          <p:cNvGrpSpPr/>
          <p:nvPr/>
        </p:nvGrpSpPr>
        <p:grpSpPr>
          <a:xfrm>
            <a:off x="667657" y="1713146"/>
            <a:ext cx="7808686" cy="3431708"/>
            <a:chOff x="667657" y="2145587"/>
            <a:chExt cx="7808686" cy="343170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1B9DF2A-63BB-436F-9A09-BB32B5650DB9}"/>
                </a:ext>
              </a:extLst>
            </p:cNvPr>
            <p:cNvSpPr txBox="1"/>
            <p:nvPr/>
          </p:nvSpPr>
          <p:spPr>
            <a:xfrm>
              <a:off x="667657" y="4007635"/>
              <a:ext cx="78086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student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98CC912-0E86-ECCA-ED73-BE0BEC1E2CCD}"/>
                </a:ext>
              </a:extLst>
            </p:cNvPr>
            <p:cNvSpPr txBox="1"/>
            <p:nvPr/>
          </p:nvSpPr>
          <p:spPr>
            <a:xfrm>
              <a:off x="815009" y="2145587"/>
              <a:ext cx="751398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学生、生徒</a:t>
              </a:r>
              <a:endParaRPr kumimoji="1" lang="ja-JP" altLang="en-US" sz="6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_kihon_v5_student">
            <a:hlinkClick r:id="" action="ppaction://media"/>
            <a:extLst>
              <a:ext uri="{FF2B5EF4-FFF2-40B4-BE49-F238E27FC236}">
                <a16:creationId xmlns:a16="http://schemas.microsoft.com/office/drawing/2014/main" id="{A5B9D410-7A77-1FA0-0EB6-CF6A8B28DE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82638" y="781050"/>
            <a:ext cx="609600" cy="6096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968BC76-2EAA-A38A-467C-CF49EC69F958}"/>
              </a:ext>
            </a:extLst>
          </p:cNvPr>
          <p:cNvSpPr/>
          <p:nvPr/>
        </p:nvSpPr>
        <p:spPr>
          <a:xfrm flipH="1">
            <a:off x="2119086" y="3524854"/>
            <a:ext cx="4905828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199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C3643B-178B-FEE2-CEB7-6F1137CEB702}"/>
              </a:ext>
            </a:extLst>
          </p:cNvPr>
          <p:cNvSpPr txBox="1"/>
          <p:nvPr/>
        </p:nvSpPr>
        <p:spPr>
          <a:xfrm>
            <a:off x="682208" y="2875002"/>
            <a:ext cx="7779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スズキケン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am Suzuki Ken">
            <a:hlinkClick r:id="" action="ppaction://media"/>
            <a:extLst>
              <a:ext uri="{FF2B5EF4-FFF2-40B4-BE49-F238E27FC236}">
                <a16:creationId xmlns:a16="http://schemas.microsoft.com/office/drawing/2014/main" id="{C8F57372-E885-5483-4895-0A9A59EDBC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12743" y="5226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96271-8D55-CD4A-1783-7F8B79446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48F2B43-CD90-5602-9D07-545BD1E3CC06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BF8EDE9-A689-B7B9-7662-02EE564D1324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2541A46-D60E-D221-82D2-17392AC14E06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確認テスト⑥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F6EDB23-4FAE-DEDC-3358-68A34A681D01}"/>
              </a:ext>
            </a:extLst>
          </p:cNvPr>
          <p:cNvGrpSpPr/>
          <p:nvPr/>
        </p:nvGrpSpPr>
        <p:grpSpPr>
          <a:xfrm>
            <a:off x="0" y="1752653"/>
            <a:ext cx="9753599" cy="3352694"/>
            <a:chOff x="0" y="1426154"/>
            <a:chExt cx="9753599" cy="3352694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8BC624A-6607-7502-80F9-BA2BD9D26FCD}"/>
                </a:ext>
              </a:extLst>
            </p:cNvPr>
            <p:cNvSpPr txBox="1"/>
            <p:nvPr/>
          </p:nvSpPr>
          <p:spPr>
            <a:xfrm>
              <a:off x="0" y="1426154"/>
              <a:ext cx="97535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あなた</a:t>
              </a:r>
              <a:r>
                <a:rPr kumimoji="1" lang="en-US" altLang="ja-JP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たち</a:t>
              </a:r>
              <a:r>
                <a:rPr kumimoji="1" lang="en-US" altLang="ja-JP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kumimoji="1" lang="ja-JP" alt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は［が］</a:t>
              </a:r>
              <a:endPara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8ABC887-0DB2-C594-A3B9-8511BDD68BFD}"/>
                </a:ext>
              </a:extLst>
            </p:cNvPr>
            <p:cNvSpPr txBox="1"/>
            <p:nvPr/>
          </p:nvSpPr>
          <p:spPr>
            <a:xfrm>
              <a:off x="1205948" y="2916800"/>
              <a:ext cx="673210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you</a:t>
              </a:r>
              <a:r>
                <a:rPr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1_L1_kihon_v6_you">
            <a:hlinkClick r:id="" action="ppaction://media"/>
            <a:extLst>
              <a:ext uri="{FF2B5EF4-FFF2-40B4-BE49-F238E27FC236}">
                <a16:creationId xmlns:a16="http://schemas.microsoft.com/office/drawing/2014/main" id="{670A54FA-9A1B-7A18-CBC9-F9BFE780C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55650" y="12985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4C18395-0DD8-3987-FFF7-2FDDF7B3E5D3}"/>
              </a:ext>
            </a:extLst>
          </p:cNvPr>
          <p:cNvSpPr/>
          <p:nvPr/>
        </p:nvSpPr>
        <p:spPr>
          <a:xfrm flipH="1">
            <a:off x="3062514" y="3243299"/>
            <a:ext cx="3018972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453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ADB58-3DE6-5529-AE7C-B08C0AA00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AF861DC-17A9-834B-52C5-2033DAC9EED2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BA0CC8-A0C2-499C-3D01-C1418743F762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EE7727-B583-E2F5-F8FC-B55AA6934FB6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確認テスト⑦</a:t>
            </a:r>
          </a:p>
        </p:txBody>
      </p:sp>
      <p:pic>
        <p:nvPicPr>
          <p:cNvPr id="3" name="G1_L1_kihon_v7_are">
            <a:hlinkClick r:id="" action="ppaction://media"/>
            <a:extLst>
              <a:ext uri="{FF2B5EF4-FFF2-40B4-BE49-F238E27FC236}">
                <a16:creationId xmlns:a16="http://schemas.microsoft.com/office/drawing/2014/main" id="{9C4E8AC9-3FCD-CE6A-E13B-54BAB83D81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98575" y="854075"/>
            <a:ext cx="609600" cy="60960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134613A-3822-F46A-991F-75B96D518F87}"/>
              </a:ext>
            </a:extLst>
          </p:cNvPr>
          <p:cNvGrpSpPr/>
          <p:nvPr/>
        </p:nvGrpSpPr>
        <p:grpSpPr>
          <a:xfrm>
            <a:off x="853662" y="1033463"/>
            <a:ext cx="7436677" cy="4433596"/>
            <a:chOff x="806175" y="1262967"/>
            <a:chExt cx="7436677" cy="4433596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3F45AE5-0755-CA0E-932A-B4C7E7C98BD6}"/>
                </a:ext>
              </a:extLst>
            </p:cNvPr>
            <p:cNvSpPr txBox="1"/>
            <p:nvPr/>
          </p:nvSpPr>
          <p:spPr>
            <a:xfrm>
              <a:off x="806175" y="1262967"/>
              <a:ext cx="7436677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だ</a:t>
              </a:r>
              <a:endPara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（主語が</a:t>
              </a:r>
              <a:r>
                <a:rPr kumimoji="1" lang="en-US" altLang="ja-JP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you</a:t>
              </a:r>
              <a:r>
                <a:rPr kumimoji="1" lang="ja-JP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のとき用いる）</a:t>
              </a:r>
              <a:endParaRPr kumimoji="1"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5F171DF-9617-949E-774C-8A01C6A48EB6}"/>
                </a:ext>
              </a:extLst>
            </p:cNvPr>
            <p:cNvSpPr txBox="1"/>
            <p:nvPr/>
          </p:nvSpPr>
          <p:spPr>
            <a:xfrm>
              <a:off x="1302342" y="4126903"/>
              <a:ext cx="64443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are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4BCA689-28D2-D30A-3A6E-671461A6FB63}"/>
              </a:ext>
            </a:extLst>
          </p:cNvPr>
          <p:cNvSpPr/>
          <p:nvPr/>
        </p:nvSpPr>
        <p:spPr>
          <a:xfrm flipH="1">
            <a:off x="3526971" y="3650128"/>
            <a:ext cx="2090058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61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8EB67-8328-FFFF-FE34-728900950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820286B-83DA-65D2-9F48-786CD296EADC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B0C3131-4CD5-4B43-3525-C05917C94C30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A5371EA-A26C-B37C-C42D-1D9CFCBB3898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確認テスト⑧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589B4BD-FF78-FA00-6132-8E2E6FAA4FC6}"/>
              </a:ext>
            </a:extLst>
          </p:cNvPr>
          <p:cNvGrpSpPr/>
          <p:nvPr/>
        </p:nvGrpSpPr>
        <p:grpSpPr>
          <a:xfrm>
            <a:off x="217715" y="1339647"/>
            <a:ext cx="8708572" cy="4178707"/>
            <a:chOff x="217715" y="1398588"/>
            <a:chExt cx="8708572" cy="417870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0CA24CF-9C5B-933B-7762-DFA484A0F863}"/>
                </a:ext>
              </a:extLst>
            </p:cNvPr>
            <p:cNvSpPr txBox="1"/>
            <p:nvPr/>
          </p:nvSpPr>
          <p:spPr>
            <a:xfrm>
              <a:off x="217715" y="1398588"/>
              <a:ext cx="8708572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（女性を指して）</a:t>
              </a:r>
              <a:endParaRPr kumimoji="1" lang="en-US" altLang="ja-JP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さん、</a:t>
              </a:r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先生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738713B-EB81-DE14-8485-A4CD8A5712E4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Ms.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_kihon_v8_Ms">
            <a:hlinkClick r:id="" action="ppaction://media"/>
            <a:extLst>
              <a:ext uri="{FF2B5EF4-FFF2-40B4-BE49-F238E27FC236}">
                <a16:creationId xmlns:a16="http://schemas.microsoft.com/office/drawing/2014/main" id="{6F9C901E-AB5C-1876-91D4-5DE9D36A6D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60475" y="11588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D5E3141-40B2-7B3B-6D17-F445F1F04513}"/>
              </a:ext>
            </a:extLst>
          </p:cNvPr>
          <p:cNvSpPr/>
          <p:nvPr/>
        </p:nvSpPr>
        <p:spPr>
          <a:xfrm flipH="1">
            <a:off x="3483429" y="3714384"/>
            <a:ext cx="2177142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72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E7A85-0146-EF6A-29F7-C63BB3E29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A5A239-707C-339D-8EE7-4C9EC4B753A3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E76A479-8938-87F6-95DF-D04CE2CC522D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E4DB95-7CE6-E0BC-0845-193C848B7624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確認テスト⑨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BAE889A-F319-80BC-FE27-8D6397C475D7}"/>
              </a:ext>
            </a:extLst>
          </p:cNvPr>
          <p:cNvGrpSpPr/>
          <p:nvPr/>
        </p:nvGrpSpPr>
        <p:grpSpPr>
          <a:xfrm>
            <a:off x="815009" y="1223909"/>
            <a:ext cx="7513983" cy="4410183"/>
            <a:chOff x="815009" y="1167112"/>
            <a:chExt cx="7513983" cy="4410183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3887E15-8450-777C-E393-E6A144E90D40}"/>
                </a:ext>
              </a:extLst>
            </p:cNvPr>
            <p:cNvSpPr txBox="1"/>
            <p:nvPr/>
          </p:nvSpPr>
          <p:spPr>
            <a:xfrm>
              <a:off x="815009" y="1167112"/>
              <a:ext cx="751398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you are 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endPara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短縮形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4BDA908-9F9A-8970-779E-F15EE9ACD367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you’re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_kihon_v9_you're">
            <a:hlinkClick r:id="" action="ppaction://media"/>
            <a:extLst>
              <a:ext uri="{FF2B5EF4-FFF2-40B4-BE49-F238E27FC236}">
                <a16:creationId xmlns:a16="http://schemas.microsoft.com/office/drawing/2014/main" id="{169B19FC-7276-29BF-2A99-0A7BF66A2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98625" y="7016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938727-D206-1EFD-9F99-9278C6D4A59C}"/>
              </a:ext>
            </a:extLst>
          </p:cNvPr>
          <p:cNvSpPr/>
          <p:nvPr/>
        </p:nvSpPr>
        <p:spPr>
          <a:xfrm flipH="1">
            <a:off x="2554514" y="3967978"/>
            <a:ext cx="4034972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21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ADE9D-CC6D-81A4-195D-B8E8F8819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DAC87C-8131-C184-DB55-B2B9F4D415F9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C50CCBA-6A9C-8A1E-40F4-634F8BE0B3DF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DEC5F6-E0FF-421C-3138-B933248A1797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確認テスト⑩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A8A98D4-2B93-1304-96FC-9A19280C585C}"/>
              </a:ext>
            </a:extLst>
          </p:cNvPr>
          <p:cNvGrpSpPr/>
          <p:nvPr/>
        </p:nvGrpSpPr>
        <p:grpSpPr>
          <a:xfrm>
            <a:off x="206478" y="1660138"/>
            <a:ext cx="8731046" cy="3537724"/>
            <a:chOff x="206478" y="2039571"/>
            <a:chExt cx="8731046" cy="3537724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8023476-3EEC-054A-AD4B-2DF315CB7E9E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from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3DAB60C-67BA-C1CB-A003-491223A83833}"/>
                </a:ext>
              </a:extLst>
            </p:cNvPr>
            <p:cNvSpPr txBox="1"/>
            <p:nvPr/>
          </p:nvSpPr>
          <p:spPr>
            <a:xfrm>
              <a:off x="206478" y="2039571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出身の</a:t>
              </a:r>
            </a:p>
          </p:txBody>
        </p:sp>
      </p:grpSp>
      <p:pic>
        <p:nvPicPr>
          <p:cNvPr id="4" name="G1_L1_kihon_v10_from">
            <a:hlinkClick r:id="" action="ppaction://media"/>
            <a:extLst>
              <a:ext uri="{FF2B5EF4-FFF2-40B4-BE49-F238E27FC236}">
                <a16:creationId xmlns:a16="http://schemas.microsoft.com/office/drawing/2014/main" id="{2AC8B421-1999-FB0B-1472-6ABCDE46E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5225" y="10826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C6242D-242D-A7BD-CE2F-F68898510D03}"/>
              </a:ext>
            </a:extLst>
          </p:cNvPr>
          <p:cNvSpPr/>
          <p:nvPr/>
        </p:nvSpPr>
        <p:spPr>
          <a:xfrm flipH="1">
            <a:off x="3033486" y="3429000"/>
            <a:ext cx="3077028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200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24383-D418-6092-7A55-0C759C7A3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9A4A302-E7E4-D6DF-D29C-524D3B5C93E1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DD9589-961D-C937-A7E5-CF2249EDC76F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7140D8-EFE6-167C-9B60-D0AA1C21567B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確認テスト⑪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B7CFE5-B704-7EDA-244D-EAF570D2AE18}"/>
              </a:ext>
            </a:extLst>
          </p:cNvPr>
          <p:cNvGrpSpPr/>
          <p:nvPr/>
        </p:nvGrpSpPr>
        <p:grpSpPr>
          <a:xfrm>
            <a:off x="815008" y="1636202"/>
            <a:ext cx="7513984" cy="3585596"/>
            <a:chOff x="815008" y="1991699"/>
            <a:chExt cx="7513984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59E2696-90EB-6F6F-5D36-9C95FBC40931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カナダ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D62F327-1184-1FA6-34C3-A5204E972372}"/>
                </a:ext>
              </a:extLst>
            </p:cNvPr>
            <p:cNvSpPr txBox="1"/>
            <p:nvPr/>
          </p:nvSpPr>
          <p:spPr>
            <a:xfrm>
              <a:off x="815008" y="4007635"/>
              <a:ext cx="75139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Canada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_kihon_v11_Canada">
            <a:hlinkClick r:id="" action="ppaction://media"/>
            <a:extLst>
              <a:ext uri="{FF2B5EF4-FFF2-40B4-BE49-F238E27FC236}">
                <a16:creationId xmlns:a16="http://schemas.microsoft.com/office/drawing/2014/main" id="{034DFC25-97F8-042F-1A31-C91EC54D9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60475" y="644525"/>
            <a:ext cx="609600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E2E02F1-10FB-F477-7534-3F5B83A86D93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D5D10DE-7215-782E-0784-B05AD00FE212}"/>
              </a:ext>
            </a:extLst>
          </p:cNvPr>
          <p:cNvSpPr/>
          <p:nvPr/>
        </p:nvSpPr>
        <p:spPr>
          <a:xfrm flipH="1">
            <a:off x="2191657" y="3524854"/>
            <a:ext cx="476068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475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P.7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私は～です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0D58785-9035-345D-B333-18E5DE2A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9"/>
            <a:ext cx="8699048" cy="561343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AF97478-77A1-9495-A82B-58D062C9E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9"/>
            <a:ext cx="8699048" cy="561343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364CC64-1B04-4FAF-C71C-0A06658E0590}"/>
              </a:ext>
            </a:extLst>
          </p:cNvPr>
          <p:cNvSpPr txBox="1"/>
          <p:nvPr/>
        </p:nvSpPr>
        <p:spPr>
          <a:xfrm>
            <a:off x="1520580" y="5726928"/>
            <a:ext cx="405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       am        pianist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452213" y="3346342"/>
            <a:ext cx="373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     student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7440A7D-2E97-A700-2159-11EDEA0CE4A7}"/>
              </a:ext>
            </a:extLst>
          </p:cNvPr>
          <p:cNvSpPr txBox="1"/>
          <p:nvPr/>
        </p:nvSpPr>
        <p:spPr>
          <a:xfrm>
            <a:off x="1452213" y="4536635"/>
            <a:ext cx="481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    basketball  player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AS_G1_01_03_kihon_t_1">
            <a:hlinkClick r:id="" action="ppaction://media"/>
            <a:extLst>
              <a:ext uri="{FF2B5EF4-FFF2-40B4-BE49-F238E27FC236}">
                <a16:creationId xmlns:a16="http://schemas.microsoft.com/office/drawing/2014/main" id="{C7FFDC01-FBBA-CE8A-D67E-AB577E7A37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77675" y="1195388"/>
            <a:ext cx="406400" cy="406400"/>
          </a:xfrm>
          <a:prstGeom prst="rect">
            <a:avLst/>
          </a:prstGeom>
        </p:spPr>
      </p:pic>
      <p:pic>
        <p:nvPicPr>
          <p:cNvPr id="8" name="AS_G1_01_03_kihon_t_1">
            <a:hlinkClick r:id="" action="ppaction://media"/>
            <a:extLst>
              <a:ext uri="{FF2B5EF4-FFF2-40B4-BE49-F238E27FC236}">
                <a16:creationId xmlns:a16="http://schemas.microsoft.com/office/drawing/2014/main" id="{1516D8CD-8BFE-B18F-45A5-F97CB9949D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77675" y="4990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7" grpId="0"/>
      <p:bldP spid="29" grpId="0"/>
      <p:bldP spid="3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BBD01A-587A-C639-BF0D-0327605CB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9"/>
            <a:ext cx="8699048" cy="561343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436819-C162-DE1C-F86B-BAFE6A8B0445}"/>
              </a:ext>
            </a:extLst>
          </p:cNvPr>
          <p:cNvSpPr txBox="1"/>
          <p:nvPr/>
        </p:nvSpPr>
        <p:spPr>
          <a:xfrm>
            <a:off x="1520580" y="5726928"/>
            <a:ext cx="405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       am        pianist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F53F55-AE06-1269-61F1-40894341C663}"/>
              </a:ext>
            </a:extLst>
          </p:cNvPr>
          <p:cNvSpPr txBox="1"/>
          <p:nvPr/>
        </p:nvSpPr>
        <p:spPr>
          <a:xfrm>
            <a:off x="1452213" y="3346342"/>
            <a:ext cx="373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     student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6D4B1C-59A6-2475-B3C2-04041B06AD0E}"/>
              </a:ext>
            </a:extLst>
          </p:cNvPr>
          <p:cNvSpPr txBox="1"/>
          <p:nvPr/>
        </p:nvSpPr>
        <p:spPr>
          <a:xfrm>
            <a:off x="1452213" y="4536635"/>
            <a:ext cx="481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    basketball  player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15841</TotalTime>
  <Words>1238</Words>
  <Application>Microsoft Office PowerPoint</Application>
  <PresentationFormat>画面に合わせる (4:3)</PresentationFormat>
  <Paragraphs>266</Paragraphs>
  <Slides>101</Slides>
  <Notes>36</Notes>
  <HiddenSlides>0</HiddenSlides>
  <MMClips>93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101</vt:i4>
      </vt:variant>
    </vt:vector>
  </HeadingPairs>
  <TitlesOfParts>
    <vt:vector size="108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2006</cp:revision>
  <cp:lastPrinted>2016-06-23T16:36:17Z</cp:lastPrinted>
  <dcterms:created xsi:type="dcterms:W3CDTF">2016-05-30T03:13:09Z</dcterms:created>
  <dcterms:modified xsi:type="dcterms:W3CDTF">2025-02-28T01:27:52Z</dcterms:modified>
</cp:coreProperties>
</file>