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9"/>
  </p:notesMasterIdLst>
  <p:handoutMasterIdLst>
    <p:handoutMasterId r:id="rId80"/>
  </p:handoutMasterIdLst>
  <p:sldIdLst>
    <p:sldId id="3657" r:id="rId2"/>
    <p:sldId id="3445" r:id="rId3"/>
    <p:sldId id="2531" r:id="rId4"/>
    <p:sldId id="3668" r:id="rId5"/>
    <p:sldId id="3669" r:id="rId6"/>
    <p:sldId id="4151" r:id="rId7"/>
    <p:sldId id="4096" r:id="rId8"/>
    <p:sldId id="4133" r:id="rId9"/>
    <p:sldId id="4098" r:id="rId10"/>
    <p:sldId id="4188" r:id="rId11"/>
    <p:sldId id="4189" r:id="rId12"/>
    <p:sldId id="4190" r:id="rId13"/>
    <p:sldId id="4191" r:id="rId14"/>
    <p:sldId id="4192" r:id="rId15"/>
    <p:sldId id="4193" r:id="rId16"/>
    <p:sldId id="3709" r:id="rId17"/>
    <p:sldId id="4159" r:id="rId18"/>
    <p:sldId id="4194" r:id="rId19"/>
    <p:sldId id="4195" r:id="rId20"/>
    <p:sldId id="4196" r:id="rId21"/>
    <p:sldId id="4197" r:id="rId22"/>
    <p:sldId id="4198" r:id="rId23"/>
    <p:sldId id="4199" r:id="rId24"/>
    <p:sldId id="4200" r:id="rId25"/>
    <p:sldId id="4201" r:id="rId26"/>
    <p:sldId id="4202" r:id="rId27"/>
    <p:sldId id="3710" r:id="rId28"/>
    <p:sldId id="4170" r:id="rId29"/>
    <p:sldId id="4171" r:id="rId30"/>
    <p:sldId id="4172" r:id="rId31"/>
    <p:sldId id="4173" r:id="rId32"/>
    <p:sldId id="4203" r:id="rId33"/>
    <p:sldId id="4204" r:id="rId34"/>
    <p:sldId id="4205" r:id="rId35"/>
    <p:sldId id="4206" r:id="rId36"/>
    <p:sldId id="4207" r:id="rId37"/>
    <p:sldId id="4208" r:id="rId38"/>
    <p:sldId id="3711" r:id="rId39"/>
    <p:sldId id="4180" r:id="rId40"/>
    <p:sldId id="4185" r:id="rId41"/>
    <p:sldId id="4186" r:id="rId42"/>
    <p:sldId id="4187" r:id="rId43"/>
    <p:sldId id="4209" r:id="rId44"/>
    <p:sldId id="4210" r:id="rId45"/>
    <p:sldId id="4211" r:id="rId46"/>
    <p:sldId id="4212" r:id="rId47"/>
    <p:sldId id="4213" r:id="rId48"/>
    <p:sldId id="4214" r:id="rId49"/>
    <p:sldId id="3626" r:id="rId50"/>
    <p:sldId id="3647" r:id="rId51"/>
    <p:sldId id="2003" r:id="rId52"/>
    <p:sldId id="2004" r:id="rId53"/>
    <p:sldId id="2005" r:id="rId54"/>
    <p:sldId id="2006" r:id="rId55"/>
    <p:sldId id="2007" r:id="rId56"/>
    <p:sldId id="2008" r:id="rId57"/>
    <p:sldId id="2009" r:id="rId58"/>
    <p:sldId id="2010" r:id="rId59"/>
    <p:sldId id="2011" r:id="rId60"/>
    <p:sldId id="2012" r:id="rId61"/>
    <p:sldId id="2013" r:id="rId62"/>
    <p:sldId id="2014" r:id="rId63"/>
    <p:sldId id="2015" r:id="rId64"/>
    <p:sldId id="2016" r:id="rId65"/>
    <p:sldId id="3712" r:id="rId66"/>
    <p:sldId id="3622" r:id="rId67"/>
    <p:sldId id="3713" r:id="rId68"/>
    <p:sldId id="3714" r:id="rId69"/>
    <p:sldId id="3715" r:id="rId70"/>
    <p:sldId id="3716" r:id="rId71"/>
    <p:sldId id="3717" r:id="rId72"/>
    <p:sldId id="3610" r:id="rId73"/>
    <p:sldId id="3611" r:id="rId74"/>
    <p:sldId id="3612" r:id="rId75"/>
    <p:sldId id="3613" r:id="rId76"/>
    <p:sldId id="3614" r:id="rId77"/>
    <p:sldId id="3609" r:id="rId7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8" autoAdjust="0"/>
    <p:restoredTop sz="94270" autoAdjust="0"/>
  </p:normalViewPr>
  <p:slideViewPr>
    <p:cSldViewPr snapToGrid="0">
      <p:cViewPr varScale="1">
        <p:scale>
          <a:sx n="120" d="100"/>
          <a:sy n="120" d="100"/>
        </p:scale>
        <p:origin x="688" y="8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75265-E0B0-37D9-1014-EB6AAEFAC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549BAA-E17B-96E9-29C4-3105424F7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1A5117-5A50-15D6-F07A-74C2C2770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3EF793-21F5-7B31-7383-0B614D552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95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8AAF6-3DD8-1831-EBC7-0E654122C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5779E36-610B-007F-A1E3-8551A8494A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903CCE6-90F9-C26A-4594-C0E4DA984F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1D1E697-839F-504E-971F-5B81346261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666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BF221-6EDA-CC6B-012D-B889C0A5E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3620BA5-689A-92F3-B40A-87EC55F60A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D24C0D2-2096-E05C-910D-39475B6DFB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E15064-90B3-EA70-4A7D-444A166778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112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36C60-CCC4-B04C-4770-6C5A198AD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FE92A40-A731-6A2D-B043-33E190EA47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7AD2684-7DF8-1A6E-02C1-D5B03DA28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6734C2-0F2D-28B2-C8BF-5401C65149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459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40CF2-F92E-7C52-07B0-0FFAFE7E0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089C5AC-E0AF-E19E-0A11-37A944AC4F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B9A9E2C-2D38-2074-D067-7DC8C1256D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9FCBDF1-6C15-4ABB-5B5C-EB1D710545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94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C7137-FC76-4EA3-6871-326E7D055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14EA2AD-1EE9-580A-F93A-8988E619D2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829F2C9-AA86-83AD-4BB9-325D1D3D92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DDDD09C-F8CE-DD4C-E751-0694866094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6002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B8032-AA96-CAB5-D917-6788D4661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8BA4354-7DFB-28BF-4EC9-F9FBABAD11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46D6D3C-7675-2EC1-7C56-2FC539833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F8B72-5230-6F8A-55FA-8F658800D4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9792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42EF8-3D0B-F93C-6DBC-ECC07C7CE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E88C152-B645-8DF0-7D1C-763CC3B4C7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89993F9-2938-CBF6-4B18-0B80BC7BC7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68118F-80EB-1138-8625-D9626F6E01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6515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B0804-BE01-D018-63B6-2A3518254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B92BB8D-34E5-CA8D-9AAA-E144989A8D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ECC55AD-2A36-B465-FFA6-19297C83E8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89D641-9406-CDBE-96FF-7859D3F5A0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582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83706-218E-1154-A705-ABA6288B0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9455875-64E2-76CC-ED20-50532B961C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35EAE51-69F8-E341-8BBD-485FE5409A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0A414C-58C8-EB14-FB79-C753B359E2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8851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AC5A0-5318-A9A6-3196-4F6FAF15C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C7CE192-F9C1-2A8D-2010-1B3CD77AC0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110B77C-B59D-049F-3631-269D1031FC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2B2ADA-F835-E74B-DFB8-35BAAD2F27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7970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A4FDF-D8E5-AC8D-02D1-BF322CCEB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62DE79F-39D4-B85E-894F-C8DFF52FB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720D9F6-E5E2-6294-9685-CA7148322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013DD7-A1DB-682B-DC7C-068FF4B79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870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D3F1A-2841-E4DE-D7F1-AE35D085C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EE2C73C-12CA-31AB-E4A5-C1E7F35CC4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1758304-DF04-93EA-32F4-9AA1AEFFC7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98C408-5736-5BEF-6570-8F95003321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1009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87C28-4C02-8CC4-D935-E39D0DA0C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2841B29-770C-76F3-7EEB-53AC292309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5593232-F7C2-7169-D2CD-4A5DCB7787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68FB9C-469E-4846-589E-2837925DF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79635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D0AB4-0211-2CD8-EB4B-9B8B458C6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334F937-7AB2-9109-FE9A-87A21F0B1B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73AE020-0F2B-01B1-5A35-84AF30B598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4C76E7-CFA3-41D7-8E66-729234FE96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02402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96C5D-9096-313E-315B-6ADD51D81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780B63C-4017-0EF2-F8D6-E0A3259DBC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19C341B-AD80-37D1-8909-8162F809E8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43B8439-9CB1-8D1E-3B88-6627D2F95C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062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0D4BA-14E8-9B84-AAB1-82D9C8204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9EDD8B1-4EA3-895F-D906-D0768A3BA5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12EAA60-2D37-DA2F-8263-09FC706E5A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BB171C-934E-A19F-FB27-B890120068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16226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7B945-29CE-A538-31EE-A70C15418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61DA485-5633-AA5A-C4CD-B5744FE996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14BA52C-C3CA-E560-7A9A-D0968834D5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31FE53-86B3-073C-58D1-3D3A98819C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09665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CF6EF-1123-4551-F549-74AF6051F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EF6FC0D-8B4E-06D6-7D2F-472DDCE724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55F2EF1-157B-6F9D-2C94-4A9346B37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35C28D-6E98-65FD-BAD7-B6B7B83D6D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1812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ACA02-CC83-D6EC-2D36-CF9BA8521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EFF7347-445E-F082-BAD8-9EA267AA6B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729C639-1ECA-C8AC-6BF5-FA3D36C2E9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4DD7DAA-43C2-7D1A-10C8-8992A2A15A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9408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9A729-3FF6-1AE7-A7C1-1B48B876A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F88FA05-7CD8-1D7C-D9BC-5D6531E857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F5F515D-4787-AB13-ABEE-96286D1BDF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0A97E73-8C7B-ED59-3A28-D424A48E35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0892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9D319-EAC9-8CF1-D260-292ADCEF8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42C62AD-66EA-6156-05C2-2D4433E782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7EBE92B-DFC9-D678-688F-81C16A3CB8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358E25-9611-0BD7-33D8-AEF75C6E50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488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D209E-ED81-EC3B-A989-0B68074CF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1B16F31-5E23-2896-4CC1-92032CFA5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EE8CF68-B618-FD23-6F4E-5744B928D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498C24-1B1D-FCB0-7582-E0705B183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1606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89BAB-0A5E-4F82-C181-8B5A7C889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C80D46F-D7FD-C836-9A91-5490E065DC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4582190-6E30-4E99-CEFA-916DB273C7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1D3576-265E-8CFE-71FC-DDB44C43CD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43058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9F183-420E-02AA-ED8E-DF8BC0E25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64FA5A1-003C-9C49-78D9-8C15CEA79D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F087E21-A11A-98B0-AA93-B3B046EEB2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1FC6DB-9553-DD75-494A-AA284E70D8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1251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91639-9F01-AD82-6143-7EE1FCF3A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93B1B42-8E04-9D33-83D3-A6834224A6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997CEA1-78A1-6611-CFC8-A469A0CC1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3DF6A01-52C0-E5EB-35FF-709EABE544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9469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45A41-FB2F-8BB5-6199-5B157F4CF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D0FDC6E-0536-27DA-F22D-DB26C1A2BE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D12835D-4ACE-4E10-959B-CDB5A6F3B4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926B01-BBDE-48F9-3376-52B2D8D7E4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91346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E2E32-C028-F01D-DA58-B10396B7B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B2FCA35-17D4-4859-76E6-296B741297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C25C5A1-A6E9-2284-D190-5381B3EB80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F5BF12-8D28-18DC-66E8-38198E7195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7741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A040E-B648-1E30-9A47-9EF41A618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5FC1140-2096-73F4-2B02-F1DD773477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A494009-0A40-7453-2EFD-1FAF854BB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3B662D-24FD-85EE-9FF5-D8CA96B057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6647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066B9-F1A3-75E6-6394-3309C2EE3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53E3925-2E37-8C84-FBD9-55A59B3896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C5C31DB-DA7B-41DF-66DF-9AAEEF78FA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B96C45-F013-916B-4A4F-9E8FE727F8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4474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E9BBC-5111-BC1A-E95A-72119D079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C7793DB-94B4-522D-8883-7D0FB6B993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17C3D1C-7C44-2865-B5E9-88F0DC3945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B4C2794-544F-FF4C-CBE6-410500FF4F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344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A6481-C296-889E-96EE-177AC0AA3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A39E9E9-026A-0BEA-FAA2-097630830F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49005B3-9CC3-FA16-9BFB-85CA537E8B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98E309-BE72-6FD1-CFA4-0BEC59B8D2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742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452F6-BF2A-68AB-11EC-37EF049FD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82EBEA4-415D-F298-FCD4-960ABD4BF3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DD34DC1-9771-747C-19A2-69612E6089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F197684-6BA5-9017-B0C2-6135E70213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90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F69DF-21B3-E700-8777-3B253CBE9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35E4254-5F06-05BA-3F97-F3B89DA25B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DCA03E2-6AAB-4CA5-6E48-1A44461FD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05B7D3-D026-78A6-3465-F8C2CBD5AB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6605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46A2A-2803-544A-51A5-EC385FE46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56191C2-046D-6CEB-85AD-AF41B3F4CB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FBB32A8-ACAB-495F-7D0F-7A6600C7F5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007B08-EC9C-4A52-2CB3-86DE64E1F0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416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F78F0-6C6D-6EF6-D74C-6DE4326E1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0144A4A-FEE4-B03F-6311-DC78E84620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F07A084-A879-72A0-D1B9-DFACC5A746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8425D9-9456-2AFA-F4FB-F92D2D0990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1425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media" Target="../media/media23.mp3"/><Relationship Id="rId7" Type="http://schemas.openxmlformats.org/officeDocument/2006/relationships/image" Target="../media/image2.png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3.mp3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microsoft.com/office/2007/relationships/media" Target="../media/media25.mp3"/><Relationship Id="rId7" Type="http://schemas.openxmlformats.org/officeDocument/2006/relationships/image" Target="../media/image2.png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5.mp3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microsoft.com/office/2007/relationships/media" Target="../media/media26.mp3"/><Relationship Id="rId7" Type="http://schemas.openxmlformats.org/officeDocument/2006/relationships/image" Target="../media/image2.png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6.mp3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84932D3-7250-2173-F0D3-86CE80238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3" name="加工効果音　学校のチャイム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83537" y="0"/>
            <a:ext cx="609600" cy="609600"/>
          </a:xfrm>
          <a:prstGeom prst="rect">
            <a:avLst/>
          </a:prstGeom>
        </p:spPr>
      </p:pic>
      <p:sp>
        <p:nvSpPr>
          <p:cNvPr id="4" name="Text Box 42">
            <a:extLst>
              <a:ext uri="{FF2B5EF4-FFF2-40B4-BE49-F238E27FC236}">
                <a16:creationId xmlns:a16="http://schemas.microsoft.com/office/drawing/2014/main" id="{DCA3B3F6-3222-7615-811E-13E01D911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89" y="191512"/>
            <a:ext cx="2930911" cy="9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講座</a:t>
            </a:r>
            <a:r>
              <a:rPr lang="en-US" altLang="ja-JP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No.2 </a:t>
            </a:r>
            <a:endParaRPr lang="en-US" altLang="ja-JP" sz="8000" b="1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Text Box 40">
            <a:extLst>
              <a:ext uri="{FF2B5EF4-FFF2-40B4-BE49-F238E27FC236}">
                <a16:creationId xmlns:a16="http://schemas.microsoft.com/office/drawing/2014/main" id="{790F2007-BFFA-2AA6-900E-4C5C5A8B8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1372080"/>
            <a:ext cx="8624775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章　</a:t>
            </a:r>
            <a:r>
              <a:rPr kumimoji="0"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am </a:t>
            </a:r>
            <a:r>
              <a:rPr kumimoji="0"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You are </a:t>
            </a:r>
            <a:r>
              <a:rPr kumimoji="0"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endParaRPr kumimoji="0" lang="ja-JP" altLang="ja-JP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Text Box 40">
            <a:extLst>
              <a:ext uri="{FF2B5EF4-FFF2-40B4-BE49-F238E27FC236}">
                <a16:creationId xmlns:a16="http://schemas.microsoft.com/office/drawing/2014/main" id="{2718A281-BD8B-EA5B-D435-3E406C715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2605328"/>
            <a:ext cx="8210550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</a:t>
            </a: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am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［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You are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］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not 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Are you 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  <a:endParaRPr kumimoji="0" lang="ja-JP" altLang="ja-JP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FF7D480-4EC3-987A-FA17-6A4390917BB2}"/>
              </a:ext>
            </a:extLst>
          </p:cNvPr>
          <p:cNvCxnSpPr/>
          <p:nvPr/>
        </p:nvCxnSpPr>
        <p:spPr>
          <a:xfrm>
            <a:off x="519223" y="2390775"/>
            <a:ext cx="82105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E3023-0080-643F-00BE-D832662A3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EF4859A-15B7-F79E-D600-F011F7846A34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70CDABB-0F4A-2228-0099-BD1BCC9D6E60}"/>
              </a:ext>
            </a:extLst>
          </p:cNvPr>
          <p:cNvSpPr txBox="1"/>
          <p:nvPr/>
        </p:nvSpPr>
        <p:spPr>
          <a:xfrm>
            <a:off x="1282619" y="4636321"/>
            <a:ext cx="657875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am not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doctor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66772A7-725F-B678-BE3B-97C3F57F1F7D}"/>
              </a:ext>
            </a:extLst>
          </p:cNvPr>
          <p:cNvSpPr txBox="1"/>
          <p:nvPr/>
        </p:nvSpPr>
        <p:spPr>
          <a:xfrm>
            <a:off x="1082927" y="713174"/>
            <a:ext cx="69781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～ではありません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医者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am not  a doctor.">
            <a:hlinkClick r:id="" action="ppaction://media"/>
            <a:extLst>
              <a:ext uri="{FF2B5EF4-FFF2-40B4-BE49-F238E27FC236}">
                <a16:creationId xmlns:a16="http://schemas.microsoft.com/office/drawing/2014/main" id="{569FFC33-5413-F012-7556-A4B3708826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50475" y="795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2535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91DF1-15A5-34D8-7059-7FF5E6873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7110F3B-69A4-B4CE-B0EF-688AB68BF4C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C9AB96-C79B-5B4B-C657-8299D882604F}"/>
              </a:ext>
            </a:extLst>
          </p:cNvPr>
          <p:cNvSpPr txBox="1"/>
          <p:nvPr/>
        </p:nvSpPr>
        <p:spPr>
          <a:xfrm>
            <a:off x="977487" y="2917321"/>
            <a:ext cx="7189025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[a-] [n--]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doctor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I am not  a doctor.">
            <a:hlinkClick r:id="" action="ppaction://media"/>
            <a:extLst>
              <a:ext uri="{FF2B5EF4-FFF2-40B4-BE49-F238E27FC236}">
                <a16:creationId xmlns:a16="http://schemas.microsoft.com/office/drawing/2014/main" id="{C5DB08D2-27E5-72BD-7989-91A4A31FD6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50475" y="795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1608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79D2C-246F-4557-8A01-319EB2F85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EDDE6E3-8DD2-B20A-0E0E-D063456843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4BD3329-8DF6-0110-B4B8-84FC01448837}"/>
              </a:ext>
            </a:extLst>
          </p:cNvPr>
          <p:cNvSpPr txBox="1"/>
          <p:nvPr/>
        </p:nvSpPr>
        <p:spPr>
          <a:xfrm>
            <a:off x="1082930" y="2321004"/>
            <a:ext cx="69781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～ではありません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医者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 am not  a doctor.">
            <a:hlinkClick r:id="" action="ppaction://media"/>
            <a:extLst>
              <a:ext uri="{FF2B5EF4-FFF2-40B4-BE49-F238E27FC236}">
                <a16:creationId xmlns:a16="http://schemas.microsoft.com/office/drawing/2014/main" id="{517245FE-BD0A-CE35-4E15-019CE544BD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50475" y="795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5269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8DBCB-FEBE-CC1E-FA24-3AFCA6CFE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039444-C0D3-5CDB-98F7-41BFFF4937AB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39FB695-30F7-9877-3561-5695637DB21C}"/>
              </a:ext>
            </a:extLst>
          </p:cNvPr>
          <p:cNvSpPr txBox="1"/>
          <p:nvPr/>
        </p:nvSpPr>
        <p:spPr>
          <a:xfrm>
            <a:off x="1932223" y="4636321"/>
            <a:ext cx="527954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’m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not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D86B52B-50DB-DB49-1ED3-A0ED749F225A}"/>
              </a:ext>
            </a:extLst>
          </p:cNvPr>
          <p:cNvSpPr txBox="1"/>
          <p:nvPr/>
        </p:nvSpPr>
        <p:spPr>
          <a:xfrm>
            <a:off x="1082927" y="713174"/>
            <a:ext cx="69781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～ではありません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トム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’m not Tom.">
            <a:hlinkClick r:id="" action="ppaction://media"/>
            <a:extLst>
              <a:ext uri="{FF2B5EF4-FFF2-40B4-BE49-F238E27FC236}">
                <a16:creationId xmlns:a16="http://schemas.microsoft.com/office/drawing/2014/main" id="{5F8B2377-8E7E-D0F4-29D9-435B24832D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04475" y="1379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5502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5FD4A-C6EA-03DE-A8B1-5CD70B7ED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44E837B-458A-91FE-2E60-10CCB77ACD7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773F3C-82E9-13BA-D48C-F00600F23C5F}"/>
              </a:ext>
            </a:extLst>
          </p:cNvPr>
          <p:cNvSpPr txBox="1"/>
          <p:nvPr/>
        </p:nvSpPr>
        <p:spPr>
          <a:xfrm>
            <a:off x="1648244" y="2917321"/>
            <a:ext cx="584751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[n--]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I’m not Tom.">
            <a:hlinkClick r:id="" action="ppaction://media"/>
            <a:extLst>
              <a:ext uri="{FF2B5EF4-FFF2-40B4-BE49-F238E27FC236}">
                <a16:creationId xmlns:a16="http://schemas.microsoft.com/office/drawing/2014/main" id="{CD32B1EE-B0C2-02C4-E141-6DC05CA08D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04475" y="1379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4796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310A3-F61F-655C-DD03-158BB5C59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33D3E02-DA43-CC11-595B-C578A5C07F9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2E4A736-B9E9-5779-926F-7FDB1A0714A4}"/>
              </a:ext>
            </a:extLst>
          </p:cNvPr>
          <p:cNvSpPr txBox="1"/>
          <p:nvPr/>
        </p:nvSpPr>
        <p:spPr>
          <a:xfrm>
            <a:off x="1082930" y="2321004"/>
            <a:ext cx="69781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～ではありません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トム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’m not Tom.">
            <a:hlinkClick r:id="" action="ppaction://media"/>
            <a:extLst>
              <a:ext uri="{FF2B5EF4-FFF2-40B4-BE49-F238E27FC236}">
                <a16:creationId xmlns:a16="http://schemas.microsoft.com/office/drawing/2014/main" id="{5D53A639-FDDC-0B19-BC3E-53E3446AE2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04475" y="1379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6185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DF268-7579-0119-CE32-2DB026F5E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7070F68-A11C-DC6B-FF0B-406B6A272C94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A3F6A74-019C-997D-B69A-44329FC6643F}"/>
              </a:ext>
            </a:extLst>
          </p:cNvPr>
          <p:cNvSpPr txBox="1"/>
          <p:nvPr/>
        </p:nvSpPr>
        <p:spPr>
          <a:xfrm>
            <a:off x="537493" y="367765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not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student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否定の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not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によって、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= a student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ではないことを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示しています。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63D9C1D-9071-6E9E-ADA1-ED099E597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7F400E-75EB-0646-18A6-F126D31294DD}"/>
              </a:ext>
            </a:extLst>
          </p:cNvPr>
          <p:cNvSpPr txBox="1"/>
          <p:nvPr/>
        </p:nvSpPr>
        <p:spPr>
          <a:xfrm>
            <a:off x="1032444" y="1757782"/>
            <a:ext cx="3187132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あなたは学生ではありません。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7B3A4BA-A2BD-A9BA-028C-CCC1D7B57D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209" b="53674"/>
          <a:stretch/>
        </p:blipFill>
        <p:spPr>
          <a:xfrm>
            <a:off x="243756" y="1022216"/>
            <a:ext cx="8656883" cy="67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7567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F8FC1-6BAF-70E6-AF14-FEF24A29F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B99D578-E613-290F-651D-220A1233DDC7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C481C16-EF1A-819A-5680-8CF6F08D7EA2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58EAF00-4FE8-CD22-2C22-18E2C3D5B039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DEFDD9A-0086-B109-EBFA-DDCC4F62ACA8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CF939CFA-125B-C582-87C7-45CB5B73E06E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976775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1C1CC-1AC2-36DD-FDC8-C0F175C06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A79D716-CAE9-41E3-ADAE-2D83D5616D68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7669205-12BB-4221-FAB5-954A00DFD63F}"/>
              </a:ext>
            </a:extLst>
          </p:cNvPr>
          <p:cNvSpPr txBox="1"/>
          <p:nvPr/>
        </p:nvSpPr>
        <p:spPr>
          <a:xfrm>
            <a:off x="696326" y="4530967"/>
            <a:ext cx="775134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 not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student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EC3871E-2830-C175-74AA-5E5B0495808C}"/>
              </a:ext>
            </a:extLst>
          </p:cNvPr>
          <p:cNvSpPr txBox="1"/>
          <p:nvPr/>
        </p:nvSpPr>
        <p:spPr>
          <a:xfrm>
            <a:off x="455399" y="675525"/>
            <a:ext cx="82331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～ではありません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学生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You are not  a student.">
            <a:hlinkClick r:id="" action="ppaction://media"/>
            <a:extLst>
              <a:ext uri="{FF2B5EF4-FFF2-40B4-BE49-F238E27FC236}">
                <a16:creationId xmlns:a16="http://schemas.microsoft.com/office/drawing/2014/main" id="{86CAB52D-C726-6A9F-3B1F-C0C229272A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88613" y="955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2640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BC216-4C4F-A5FE-BDEF-C5E9A908C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ADE2E6D-6651-8D8B-3701-058AB6F88AA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F9CF980-7F8D-8324-B6FF-F337D93FDD0F}"/>
              </a:ext>
            </a:extLst>
          </p:cNvPr>
          <p:cNvSpPr txBox="1"/>
          <p:nvPr/>
        </p:nvSpPr>
        <p:spPr>
          <a:xfrm>
            <a:off x="256723" y="2917321"/>
            <a:ext cx="863055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 [n--]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student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4" name="You are not  a student.">
            <a:hlinkClick r:id="" action="ppaction://media"/>
            <a:extLst>
              <a:ext uri="{FF2B5EF4-FFF2-40B4-BE49-F238E27FC236}">
                <a16:creationId xmlns:a16="http://schemas.microsoft.com/office/drawing/2014/main" id="{0958C421-65ED-B129-1754-4A0F3C4618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88613" y="955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789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15E80CE-55A0-B948-B6FB-39772C7CF667}"/>
              </a:ext>
            </a:extLst>
          </p:cNvPr>
          <p:cNvSpPr/>
          <p:nvPr/>
        </p:nvSpPr>
        <p:spPr>
          <a:xfrm>
            <a:off x="813748" y="2866761"/>
            <a:ext cx="7944308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09589A6-AE03-31E4-4BC9-5101D52DEFEC}"/>
              </a:ext>
            </a:extLst>
          </p:cNvPr>
          <p:cNvSpPr/>
          <p:nvPr/>
        </p:nvSpPr>
        <p:spPr>
          <a:xfrm>
            <a:off x="889233" y="1762138"/>
            <a:ext cx="6769916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A17DC92-0F1A-73D5-AAD6-A4014E897047}"/>
              </a:ext>
            </a:extLst>
          </p:cNvPr>
          <p:cNvSpPr/>
          <p:nvPr/>
        </p:nvSpPr>
        <p:spPr>
          <a:xfrm>
            <a:off x="813748" y="2173243"/>
            <a:ext cx="3850515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50E4FDB-24E1-F485-DA43-5A1A086BBF4B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P.8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基本文法の整理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C25A84-2B03-2C57-C3F4-C0C803B88189}"/>
              </a:ext>
            </a:extLst>
          </p:cNvPr>
          <p:cNvSpPr txBox="1"/>
          <p:nvPr/>
        </p:nvSpPr>
        <p:spPr>
          <a:xfrm>
            <a:off x="620817" y="1714563"/>
            <a:ext cx="794430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・「私［あなた］は～ではありません。」という否定文は、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am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［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］のあとに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not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を置く。</a:t>
            </a: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・「あなたは～ですか。」という疑問文は、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?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の語順。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FA0203C-156E-7709-19DE-5DBC56B166F4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4385C575-7A0C-E5B9-BCE7-7D5CD027EC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32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68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68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68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 animBg="1"/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25F6B-7E18-2B47-8682-E275C21A9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E97A32E-5F01-53DB-DABC-ACCAE7ED8F0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0CE5091-2959-E456-953C-B9153225D700}"/>
              </a:ext>
            </a:extLst>
          </p:cNvPr>
          <p:cNvSpPr txBox="1"/>
          <p:nvPr/>
        </p:nvSpPr>
        <p:spPr>
          <a:xfrm>
            <a:off x="455403" y="2321004"/>
            <a:ext cx="82331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～ではありません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学生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4" name="You are not  a student.">
            <a:hlinkClick r:id="" action="ppaction://media"/>
            <a:extLst>
              <a:ext uri="{FF2B5EF4-FFF2-40B4-BE49-F238E27FC236}">
                <a16:creationId xmlns:a16="http://schemas.microsoft.com/office/drawing/2014/main" id="{D1E0A5AE-9355-DB0A-C91E-333FE8567A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88613" y="955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3855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246C9-F102-9FF7-1BD0-230CC1AC2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4AD4177-5365-2BAB-7350-D75192604009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6A1AE45-E33E-2538-D747-8BE2407E7689}"/>
              </a:ext>
            </a:extLst>
          </p:cNvPr>
          <p:cNvSpPr txBox="1"/>
          <p:nvPr/>
        </p:nvSpPr>
        <p:spPr>
          <a:xfrm>
            <a:off x="2538068" y="4143455"/>
            <a:ext cx="406785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 not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musician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D2D0C03-3C85-BE51-C7DB-4B029920C83C}"/>
              </a:ext>
            </a:extLst>
          </p:cNvPr>
          <p:cNvSpPr txBox="1"/>
          <p:nvPr/>
        </p:nvSpPr>
        <p:spPr>
          <a:xfrm>
            <a:off x="455399" y="675525"/>
            <a:ext cx="82331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～ではありません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ミュージシャン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You are not a musician.">
            <a:hlinkClick r:id="" action="ppaction://media"/>
            <a:extLst>
              <a:ext uri="{FF2B5EF4-FFF2-40B4-BE49-F238E27FC236}">
                <a16:creationId xmlns:a16="http://schemas.microsoft.com/office/drawing/2014/main" id="{CB524E10-A0B0-5847-7D2B-BC68CEA0B3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88613" y="566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5947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0A138-3AD3-F56E-7270-63EE08CDC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09CB592-A490-821D-62FF-B6A11AA1B16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133BD04-9241-BAA7-540B-F257DEFEA021}"/>
              </a:ext>
            </a:extLst>
          </p:cNvPr>
          <p:cNvSpPr txBox="1"/>
          <p:nvPr/>
        </p:nvSpPr>
        <p:spPr>
          <a:xfrm>
            <a:off x="2014004" y="2409490"/>
            <a:ext cx="511599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[a--] [n--]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musician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You are not a musician.">
            <a:hlinkClick r:id="" action="ppaction://media"/>
            <a:extLst>
              <a:ext uri="{FF2B5EF4-FFF2-40B4-BE49-F238E27FC236}">
                <a16:creationId xmlns:a16="http://schemas.microsoft.com/office/drawing/2014/main" id="{38A03FA8-3379-9894-6304-898A9BC577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88613" y="566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5514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25086-C131-9662-02AD-0DF9AD170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51BA85F-49B8-F07B-941A-32BCACF10EF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6264B8-76B8-01F6-D821-0D1E8334DF14}"/>
              </a:ext>
            </a:extLst>
          </p:cNvPr>
          <p:cNvSpPr txBox="1"/>
          <p:nvPr/>
        </p:nvSpPr>
        <p:spPr>
          <a:xfrm>
            <a:off x="455403" y="2321004"/>
            <a:ext cx="82331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～ではありません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ミュージシャン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You are not a musician.">
            <a:hlinkClick r:id="" action="ppaction://media"/>
            <a:extLst>
              <a:ext uri="{FF2B5EF4-FFF2-40B4-BE49-F238E27FC236}">
                <a16:creationId xmlns:a16="http://schemas.microsoft.com/office/drawing/2014/main" id="{3126F907-36C9-29A9-9E44-AB6BC7DC38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88613" y="566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3360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E7015-8BD1-C633-E842-0AAAB6AE8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83EDAB5-9030-705B-369B-0E49C6A02155}"/>
              </a:ext>
            </a:extLst>
          </p:cNvPr>
          <p:cNvSpPr/>
          <p:nvPr/>
        </p:nvSpPr>
        <p:spPr>
          <a:xfrm>
            <a:off x="0" y="3429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8A9C4DD-70C0-1117-3512-6AA783667A59}"/>
              </a:ext>
            </a:extLst>
          </p:cNvPr>
          <p:cNvSpPr txBox="1"/>
          <p:nvPr/>
        </p:nvSpPr>
        <p:spPr>
          <a:xfrm>
            <a:off x="1876837" y="4143455"/>
            <a:ext cx="539031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 not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math teacher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B991AF4-160E-57D0-85E2-4BBA4C123123}"/>
              </a:ext>
            </a:extLst>
          </p:cNvPr>
          <p:cNvSpPr txBox="1"/>
          <p:nvPr/>
        </p:nvSpPr>
        <p:spPr>
          <a:xfrm>
            <a:off x="455399" y="675525"/>
            <a:ext cx="82331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～ではありません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数学の先生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You are not a math teacher.">
            <a:hlinkClick r:id="" action="ppaction://media"/>
            <a:extLst>
              <a:ext uri="{FF2B5EF4-FFF2-40B4-BE49-F238E27FC236}">
                <a16:creationId xmlns:a16="http://schemas.microsoft.com/office/drawing/2014/main" id="{E5314340-3B5E-7C85-9BA7-1693D6539D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07738" y="1598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8203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76B40-A221-59AF-694D-B0B20709C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C4AB279-0158-53CE-D01A-A422B028BD4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AB88846-640A-B457-5FBB-71946A55A1B2}"/>
              </a:ext>
            </a:extLst>
          </p:cNvPr>
          <p:cNvSpPr txBox="1"/>
          <p:nvPr/>
        </p:nvSpPr>
        <p:spPr>
          <a:xfrm>
            <a:off x="1811933" y="2409490"/>
            <a:ext cx="552013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[a--] [n--]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math [t------]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You are not a math teacher.">
            <a:hlinkClick r:id="" action="ppaction://media"/>
            <a:extLst>
              <a:ext uri="{FF2B5EF4-FFF2-40B4-BE49-F238E27FC236}">
                <a16:creationId xmlns:a16="http://schemas.microsoft.com/office/drawing/2014/main" id="{BA0BDDC6-336D-6CE4-C6D9-C08FAB49E0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07738" y="1598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6386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8AF88-A3EC-2A6D-58AF-A033765D3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37018D1-A843-15C2-9CBC-8A328C8E7DB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5308F81-F9BA-FF00-C8D5-8AD6B3594F9A}"/>
              </a:ext>
            </a:extLst>
          </p:cNvPr>
          <p:cNvSpPr txBox="1"/>
          <p:nvPr/>
        </p:nvSpPr>
        <p:spPr>
          <a:xfrm>
            <a:off x="455403" y="2321004"/>
            <a:ext cx="82331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～ではありません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数学の先生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You are not a math teacher.">
            <a:hlinkClick r:id="" action="ppaction://media"/>
            <a:extLst>
              <a:ext uri="{FF2B5EF4-FFF2-40B4-BE49-F238E27FC236}">
                <a16:creationId xmlns:a16="http://schemas.microsoft.com/office/drawing/2014/main" id="{57CDB200-5C2C-0708-64D8-EFC7F0C996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07738" y="1598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0163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19A1E-13DC-710F-30F0-4B3C137B3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1849A6A-B939-9225-B89B-B3D45448130C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780045F-A0C0-3AA8-E077-4836F3BBC4D9}"/>
              </a:ext>
            </a:extLst>
          </p:cNvPr>
          <p:cNvSpPr txBox="1"/>
          <p:nvPr/>
        </p:nvSpPr>
        <p:spPr>
          <a:xfrm>
            <a:off x="537493" y="367765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Ms. Jones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疑問文の形で、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= Ms. Jones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であるかを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問うています。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FE36222-CD80-EF5F-FA74-355606EE4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760497-5D0E-E618-BB87-65789C2E89BF}"/>
              </a:ext>
            </a:extLst>
          </p:cNvPr>
          <p:cNvSpPr txBox="1"/>
          <p:nvPr/>
        </p:nvSpPr>
        <p:spPr>
          <a:xfrm>
            <a:off x="1032443" y="1757782"/>
            <a:ext cx="3415732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あなたはジョーンズ先生ですか。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F526223-651C-C41E-33FC-39789D30B6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7556" b="40707"/>
          <a:stretch/>
        </p:blipFill>
        <p:spPr>
          <a:xfrm>
            <a:off x="243756" y="1022216"/>
            <a:ext cx="8656883" cy="6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73761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A5962-10CD-E408-7179-0C5241D7E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7527994-95D2-172D-8DF0-E870B466CCB7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E203C7B-AA8A-40C1-FE2D-260EA7B1740F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B9E2E64-C795-A792-8356-CCD06454760F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44BACE3-08A1-60F6-F226-EDDD3BDCE104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1B98F0F5-C40C-0591-56B4-83A3FA3896C6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788397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805F9-77A9-42F8-BDD6-0BF6943B1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7F91CD7-59FC-4C0B-1B88-D6FCB2AE215D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1BC0B69-E467-42FD-DE9C-94D6B3C7975B}"/>
              </a:ext>
            </a:extLst>
          </p:cNvPr>
          <p:cNvSpPr txBox="1"/>
          <p:nvPr/>
        </p:nvSpPr>
        <p:spPr>
          <a:xfrm>
            <a:off x="1155993" y="4636321"/>
            <a:ext cx="683200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you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Ms. Jones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565C4B1-C64B-32B1-6592-4403FEE94CAA}"/>
              </a:ext>
            </a:extLst>
          </p:cNvPr>
          <p:cNvSpPr txBox="1"/>
          <p:nvPr/>
        </p:nvSpPr>
        <p:spPr>
          <a:xfrm>
            <a:off x="1655103" y="713174"/>
            <a:ext cx="58337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ジョーンズ先生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Are you  Ms. Jones">
            <a:hlinkClick r:id="" action="ppaction://media"/>
            <a:extLst>
              <a:ext uri="{FF2B5EF4-FFF2-40B4-BE49-F238E27FC236}">
                <a16:creationId xmlns:a16="http://schemas.microsoft.com/office/drawing/2014/main" id="{FE395CBD-FE70-4284-8519-D45CD71648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47338" y="2378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4536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AB4B93B-15FB-43E7-8079-B3162DEA95E0}"/>
              </a:ext>
            </a:extLst>
          </p:cNvPr>
          <p:cNvSpPr/>
          <p:nvPr/>
        </p:nvSpPr>
        <p:spPr>
          <a:xfrm>
            <a:off x="0" y="1029686"/>
            <a:ext cx="9144000" cy="582831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673EC13-0771-42AC-E773-098D91419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56" y="1144027"/>
            <a:ext cx="8656883" cy="5599632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1FC1979-4189-4538-A9D0-07D470F535F3}"/>
              </a:ext>
            </a:extLst>
          </p:cNvPr>
          <p:cNvSpPr/>
          <p:nvPr/>
        </p:nvSpPr>
        <p:spPr>
          <a:xfrm>
            <a:off x="0" y="-1"/>
            <a:ext cx="9144000" cy="102968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43C86BA-35A9-47C6-8FA2-B588921918DC}"/>
              </a:ext>
            </a:extLst>
          </p:cNvPr>
          <p:cNvSpPr txBox="1"/>
          <p:nvPr/>
        </p:nvSpPr>
        <p:spPr>
          <a:xfrm>
            <a:off x="302136" y="69374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それぞれ、音声が４回ずつ流れます。音声のあとに、ポーズがありますので、すべて英語でリピートしてください。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AS_G1_02_01_kihon">
            <a:hlinkClick r:id="" action="ppaction://media"/>
            <a:extLst>
              <a:ext uri="{FF2B5EF4-FFF2-40B4-BE49-F238E27FC236}">
                <a16:creationId xmlns:a16="http://schemas.microsoft.com/office/drawing/2014/main" id="{BEF63CB6-E13C-7F5B-1E5D-EEE53B92BA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68756" y="12297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87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4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27117-B682-6233-4323-690E42627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1F6EAF4-67C1-4287-31AA-5B0B05FCCD9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C0876A2-8A88-74BE-3522-F1F55EE1B15B}"/>
              </a:ext>
            </a:extLst>
          </p:cNvPr>
          <p:cNvSpPr txBox="1"/>
          <p:nvPr/>
        </p:nvSpPr>
        <p:spPr>
          <a:xfrm>
            <a:off x="915631" y="2917321"/>
            <a:ext cx="7312738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you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Ms. Jones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Are you  Ms. Jones">
            <a:hlinkClick r:id="" action="ppaction://media"/>
            <a:extLst>
              <a:ext uri="{FF2B5EF4-FFF2-40B4-BE49-F238E27FC236}">
                <a16:creationId xmlns:a16="http://schemas.microsoft.com/office/drawing/2014/main" id="{5C2A4B35-98A1-FBCD-5EAC-61F8D71F6C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47338" y="2378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0373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ED0CC-B9F0-40B9-89E9-AFD709E3E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CDBA844-1F74-74D1-C2A4-DC702137884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768798-0611-345E-D72E-529086122C10}"/>
              </a:ext>
            </a:extLst>
          </p:cNvPr>
          <p:cNvSpPr txBox="1"/>
          <p:nvPr/>
        </p:nvSpPr>
        <p:spPr>
          <a:xfrm>
            <a:off x="1655106" y="2321004"/>
            <a:ext cx="58337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ジョーンズ先生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Are you  Ms. Jones">
            <a:hlinkClick r:id="" action="ppaction://media"/>
            <a:extLst>
              <a:ext uri="{FF2B5EF4-FFF2-40B4-BE49-F238E27FC236}">
                <a16:creationId xmlns:a16="http://schemas.microsoft.com/office/drawing/2014/main" id="{28D31344-6A04-5CE0-8CE0-11B0BD8D0D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47338" y="2378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2017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82554-CD69-4CB2-A75E-D6A9C1184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B55D6A7-55A2-3836-252D-2C98B7A4294B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80F5075-3AD5-F718-E27F-F569172C7260}"/>
              </a:ext>
            </a:extLst>
          </p:cNvPr>
          <p:cNvSpPr txBox="1"/>
          <p:nvPr/>
        </p:nvSpPr>
        <p:spPr>
          <a:xfrm>
            <a:off x="1599969" y="4636321"/>
            <a:ext cx="594405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you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Sakura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5B36AA2-C8FB-3F53-C587-A71BF0A9C092}"/>
              </a:ext>
            </a:extLst>
          </p:cNvPr>
          <p:cNvSpPr txBox="1"/>
          <p:nvPr/>
        </p:nvSpPr>
        <p:spPr>
          <a:xfrm>
            <a:off x="1655103" y="713174"/>
            <a:ext cx="58337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サクラ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Are you Sakura">
            <a:hlinkClick r:id="" action="ppaction://media"/>
            <a:extLst>
              <a:ext uri="{FF2B5EF4-FFF2-40B4-BE49-F238E27FC236}">
                <a16:creationId xmlns:a16="http://schemas.microsoft.com/office/drawing/2014/main" id="{F09D4A37-5439-7FDB-39B3-B9A8E8E512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58475" y="608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0380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AF2DD-F8DF-2203-BAC4-97BDA1165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1C10F60-15D7-1E8B-11B2-008D97E6F11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48BCB37-601D-B963-3B4A-EF04A9B1BD8E}"/>
              </a:ext>
            </a:extLst>
          </p:cNvPr>
          <p:cNvSpPr txBox="1"/>
          <p:nvPr/>
        </p:nvSpPr>
        <p:spPr>
          <a:xfrm>
            <a:off x="1200709" y="2917321"/>
            <a:ext cx="674258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[y--]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Sakura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Are you Sakura">
            <a:hlinkClick r:id="" action="ppaction://media"/>
            <a:extLst>
              <a:ext uri="{FF2B5EF4-FFF2-40B4-BE49-F238E27FC236}">
                <a16:creationId xmlns:a16="http://schemas.microsoft.com/office/drawing/2014/main" id="{71597FA2-AEAE-8E30-08D9-C5BCBD3D27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58475" y="608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1792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2A9AF-6E7C-9155-666E-BCBF31509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3AA962F-7192-1816-7616-7951DD62A14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970BF9D-14D3-C553-BABD-A6FAE8CB83DB}"/>
              </a:ext>
            </a:extLst>
          </p:cNvPr>
          <p:cNvSpPr txBox="1"/>
          <p:nvPr/>
        </p:nvSpPr>
        <p:spPr>
          <a:xfrm>
            <a:off x="1655106" y="2321004"/>
            <a:ext cx="58337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サクラ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Are you Sakura">
            <a:hlinkClick r:id="" action="ppaction://media"/>
            <a:extLst>
              <a:ext uri="{FF2B5EF4-FFF2-40B4-BE49-F238E27FC236}">
                <a16:creationId xmlns:a16="http://schemas.microsoft.com/office/drawing/2014/main" id="{24D25B76-ACD5-80F4-DFE7-F9577B2A73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58475" y="608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9246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4D341-FB8D-3119-1EA0-BFD0C94D6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BB30225-B722-BA1F-C29D-00CD85B177BA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4F9B852-30A4-4976-619C-F140144BA0E6}"/>
              </a:ext>
            </a:extLst>
          </p:cNvPr>
          <p:cNvSpPr txBox="1"/>
          <p:nvPr/>
        </p:nvSpPr>
        <p:spPr>
          <a:xfrm>
            <a:off x="1289456" y="4128490"/>
            <a:ext cx="656508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you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basketball player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001056E-391F-A5D7-8F60-674DF87CC141}"/>
              </a:ext>
            </a:extLst>
          </p:cNvPr>
          <p:cNvSpPr txBox="1"/>
          <p:nvPr/>
        </p:nvSpPr>
        <p:spPr>
          <a:xfrm>
            <a:off x="1134144" y="799236"/>
            <a:ext cx="68757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バスケットボール選手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Are you a basketball player">
            <a:hlinkClick r:id="" action="ppaction://media"/>
            <a:extLst>
              <a:ext uri="{FF2B5EF4-FFF2-40B4-BE49-F238E27FC236}">
                <a16:creationId xmlns:a16="http://schemas.microsoft.com/office/drawing/2014/main" id="{7237CE19-5AB2-A8A9-9259-489B775C20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25138" y="1023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604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DF918-3375-D812-DD0C-A3A841805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EE31B4E-1194-B98A-958E-1227FF8DFE9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8E050A5-68CA-36FE-47A7-9CF154C24185}"/>
              </a:ext>
            </a:extLst>
          </p:cNvPr>
          <p:cNvSpPr txBox="1"/>
          <p:nvPr/>
        </p:nvSpPr>
        <p:spPr>
          <a:xfrm>
            <a:off x="1200709" y="2409490"/>
            <a:ext cx="674258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[y--]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basketball player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Are you a basketball player">
            <a:hlinkClick r:id="" action="ppaction://media"/>
            <a:extLst>
              <a:ext uri="{FF2B5EF4-FFF2-40B4-BE49-F238E27FC236}">
                <a16:creationId xmlns:a16="http://schemas.microsoft.com/office/drawing/2014/main" id="{042E82A4-D67B-A589-7CE5-CA2B0CF52C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25138" y="1023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3810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FD264-4B9E-67B1-4C56-DE40D3A26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9F97C8D-29EE-29DC-267D-63E3EC2E911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967A905-9FAA-A0A3-E5AD-8B6674E23459}"/>
              </a:ext>
            </a:extLst>
          </p:cNvPr>
          <p:cNvSpPr txBox="1"/>
          <p:nvPr/>
        </p:nvSpPr>
        <p:spPr>
          <a:xfrm>
            <a:off x="1134144" y="2321004"/>
            <a:ext cx="68757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バスケットボール選手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Are you a basketball player">
            <a:hlinkClick r:id="" action="ppaction://media"/>
            <a:extLst>
              <a:ext uri="{FF2B5EF4-FFF2-40B4-BE49-F238E27FC236}">
                <a16:creationId xmlns:a16="http://schemas.microsoft.com/office/drawing/2014/main" id="{024C5F1D-3390-8B26-991C-D499E621E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25138" y="1023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3378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025F3-E831-E153-CC3D-D8704BE28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3219839-E3B8-E62A-BD96-2D6C32CEA9D4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DACA4D5-31A1-2D38-BCFE-F8AD4AF6B4C1}"/>
              </a:ext>
            </a:extLst>
          </p:cNvPr>
          <p:cNvSpPr txBox="1"/>
          <p:nvPr/>
        </p:nvSpPr>
        <p:spPr>
          <a:xfrm>
            <a:off x="537493" y="3677650"/>
            <a:ext cx="8069014" cy="27392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from America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「アメリカから」という意味をもち、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の場所（出身地）を説明しています。</a:t>
            </a:r>
            <a:endParaRPr kumimoji="1" lang="en-US" altLang="ja-JP" sz="28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8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accent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※</a:t>
            </a:r>
            <a:r>
              <a:rPr kumimoji="1" lang="ja-JP" altLang="en-US" sz="2000" b="1" dirty="0">
                <a:solidFill>
                  <a:schemeClr val="accent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構造を単純化するために、修飾語と見なしています。</a:t>
            </a:r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F1390B25-B3D2-0351-3C90-49CD7905F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B7F2F7C-D73A-1049-134E-AEB8520DAAE5}"/>
              </a:ext>
            </a:extLst>
          </p:cNvPr>
          <p:cNvSpPr txBox="1"/>
          <p:nvPr/>
        </p:nvSpPr>
        <p:spPr>
          <a:xfrm>
            <a:off x="1032443" y="1757782"/>
            <a:ext cx="3320482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あなたはアメリカの出身ですか。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0872A2C-C035-8B37-DDDB-C7C8F41B26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1730" b="15642"/>
          <a:stretch/>
        </p:blipFill>
        <p:spPr>
          <a:xfrm>
            <a:off x="243756" y="1022216"/>
            <a:ext cx="8656883" cy="70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6352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2B9F9-B479-0C0C-29B4-7D31333AD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7F680E9-2090-7B4F-75F0-5398317D3E4A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0131FD2-5072-FB83-D3A4-C2E3C7CB0EA7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B1971D3-05A5-975F-BED1-B1BCA0ED839A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AFDA5F1-9149-E528-7718-0441EB6B9250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256C14AD-B4AC-635C-B9D2-432304D7E022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48639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73910-4617-4251-FE46-9F1F8AB63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4A38F8D-EA65-5CC5-3254-1962D80B804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012862C-07C2-011A-2592-D614CA46FF39}"/>
              </a:ext>
            </a:extLst>
          </p:cNvPr>
          <p:cNvSpPr txBox="1"/>
          <p:nvPr/>
        </p:nvSpPr>
        <p:spPr>
          <a:xfrm>
            <a:off x="771634" y="4636321"/>
            <a:ext cx="760073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from America?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16B34D5-D338-ECB1-4AAC-4141C0204170}"/>
              </a:ext>
            </a:extLst>
          </p:cNvPr>
          <p:cNvSpPr txBox="1"/>
          <p:nvPr/>
        </p:nvSpPr>
        <p:spPr>
          <a:xfrm>
            <a:off x="1571508" y="638985"/>
            <a:ext cx="60009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アメリカの出身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Are you  from America">
            <a:hlinkClick r:id="" action="ppaction://media"/>
            <a:extLst>
              <a:ext uri="{FF2B5EF4-FFF2-40B4-BE49-F238E27FC236}">
                <a16:creationId xmlns:a16="http://schemas.microsoft.com/office/drawing/2014/main" id="{47B2355E-3019-BBA6-DD69-B471AC0980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64813" y="633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7400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04262-79C2-3369-B146-AD9446718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63AFBB6-5B5B-1B52-25E8-11DE487458E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ECAB57B-41A0-4C98-A03C-127727CD983E}"/>
              </a:ext>
            </a:extLst>
          </p:cNvPr>
          <p:cNvSpPr txBox="1"/>
          <p:nvPr/>
        </p:nvSpPr>
        <p:spPr>
          <a:xfrm>
            <a:off x="315893" y="2917321"/>
            <a:ext cx="851221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[y--]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from America?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Are you  from America">
            <a:hlinkClick r:id="" action="ppaction://media"/>
            <a:extLst>
              <a:ext uri="{FF2B5EF4-FFF2-40B4-BE49-F238E27FC236}">
                <a16:creationId xmlns:a16="http://schemas.microsoft.com/office/drawing/2014/main" id="{7E7C2660-4C72-BEBA-4B02-BA5507B901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64813" y="633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4330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EAEB0-6441-F4B7-DCED-9877203DC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6A9704B-4FF3-1B1B-0F21-5677B0FB558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8CB0772-AB59-75CF-B817-599EDDC00A72}"/>
              </a:ext>
            </a:extLst>
          </p:cNvPr>
          <p:cNvSpPr txBox="1"/>
          <p:nvPr/>
        </p:nvSpPr>
        <p:spPr>
          <a:xfrm>
            <a:off x="1687380" y="2321004"/>
            <a:ext cx="57692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アメリカの出身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Are you  from America">
            <a:hlinkClick r:id="" action="ppaction://media"/>
            <a:extLst>
              <a:ext uri="{FF2B5EF4-FFF2-40B4-BE49-F238E27FC236}">
                <a16:creationId xmlns:a16="http://schemas.microsoft.com/office/drawing/2014/main" id="{071F5561-692B-D15C-140B-68623C22E4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64813" y="633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6806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3F965-4D38-A11B-ACB2-D31F11F92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12DEE74-EC81-A214-3409-371618F0058E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CCA053-B8D0-3F82-2442-1D5CDE256948}"/>
              </a:ext>
            </a:extLst>
          </p:cNvPr>
          <p:cNvSpPr txBox="1"/>
          <p:nvPr/>
        </p:nvSpPr>
        <p:spPr>
          <a:xfrm>
            <a:off x="826879" y="4636321"/>
            <a:ext cx="749023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from Canada?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DACFBBB-0A75-1CBE-D6D3-19C9577BFE14}"/>
              </a:ext>
            </a:extLst>
          </p:cNvPr>
          <p:cNvSpPr txBox="1"/>
          <p:nvPr/>
        </p:nvSpPr>
        <p:spPr>
          <a:xfrm>
            <a:off x="1571508" y="638985"/>
            <a:ext cx="60009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カナダの出身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Are you  from Canada">
            <a:hlinkClick r:id="" action="ppaction://media"/>
            <a:extLst>
              <a:ext uri="{FF2B5EF4-FFF2-40B4-BE49-F238E27FC236}">
                <a16:creationId xmlns:a16="http://schemas.microsoft.com/office/drawing/2014/main" id="{08CA4E1F-657D-E7CB-00B5-ED9239751E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01338" y="1293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1510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78004-5972-68AE-53FD-0216DFD47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6084390-FCE7-C5B9-8BC0-918CEEED6C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1E36729-CC4E-554D-02A2-84F5FB686652}"/>
              </a:ext>
            </a:extLst>
          </p:cNvPr>
          <p:cNvSpPr txBox="1"/>
          <p:nvPr/>
        </p:nvSpPr>
        <p:spPr>
          <a:xfrm>
            <a:off x="380187" y="2917321"/>
            <a:ext cx="838362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[y--]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[f---] Canada?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Are you  from Canada">
            <a:hlinkClick r:id="" action="ppaction://media"/>
            <a:extLst>
              <a:ext uri="{FF2B5EF4-FFF2-40B4-BE49-F238E27FC236}">
                <a16:creationId xmlns:a16="http://schemas.microsoft.com/office/drawing/2014/main" id="{55C0ACB4-487A-1BBE-8481-56C9081D1F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01338" y="1293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23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569B0-53BC-20C8-02A9-C0071F8D6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652E568-9449-0166-306A-90679F07F76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249D271-0881-4F78-1CA4-E7B42E3292B8}"/>
              </a:ext>
            </a:extLst>
          </p:cNvPr>
          <p:cNvSpPr txBox="1"/>
          <p:nvPr/>
        </p:nvSpPr>
        <p:spPr>
          <a:xfrm>
            <a:off x="1687380" y="2321004"/>
            <a:ext cx="57692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カナダの出身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Are you  from Canada">
            <a:hlinkClick r:id="" action="ppaction://media"/>
            <a:extLst>
              <a:ext uri="{FF2B5EF4-FFF2-40B4-BE49-F238E27FC236}">
                <a16:creationId xmlns:a16="http://schemas.microsoft.com/office/drawing/2014/main" id="{F24FB3D5-315C-CCF8-C19E-27242DE5EC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01338" y="1293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5494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D9F47-F0DE-38AF-628B-F2A42C109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1708F30-EA15-1300-7EB0-5956426D5DE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35E42A9-DACC-40B1-BF6D-09710476BE57}"/>
              </a:ext>
            </a:extLst>
          </p:cNvPr>
          <p:cNvSpPr txBox="1"/>
          <p:nvPr/>
        </p:nvSpPr>
        <p:spPr>
          <a:xfrm>
            <a:off x="1091170" y="4636321"/>
            <a:ext cx="6961657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from Kyoto?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2B6D06C-400B-BDBC-D8C9-5218C317D41C}"/>
              </a:ext>
            </a:extLst>
          </p:cNvPr>
          <p:cNvSpPr txBox="1"/>
          <p:nvPr/>
        </p:nvSpPr>
        <p:spPr>
          <a:xfrm>
            <a:off x="1571508" y="638985"/>
            <a:ext cx="60009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京都の出身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Are you  from Kyoto">
            <a:hlinkClick r:id="" action="ppaction://media"/>
            <a:extLst>
              <a:ext uri="{FF2B5EF4-FFF2-40B4-BE49-F238E27FC236}">
                <a16:creationId xmlns:a16="http://schemas.microsoft.com/office/drawing/2014/main" id="{002C7A86-A745-A416-3D02-9D0C74B630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10875" y="1031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9277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F8789-EFF6-ECDB-143A-5A921FF47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3609286-5EC3-58AB-39D0-0DD724AEFD7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5473B3-34D5-3D5A-72CA-4201D4AB850D}"/>
              </a:ext>
            </a:extLst>
          </p:cNvPr>
          <p:cNvSpPr txBox="1"/>
          <p:nvPr/>
        </p:nvSpPr>
        <p:spPr>
          <a:xfrm>
            <a:off x="670643" y="2917321"/>
            <a:ext cx="780271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[y--]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[f---] Kyoto?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Are you  from Kyoto">
            <a:hlinkClick r:id="" action="ppaction://media"/>
            <a:extLst>
              <a:ext uri="{FF2B5EF4-FFF2-40B4-BE49-F238E27FC236}">
                <a16:creationId xmlns:a16="http://schemas.microsoft.com/office/drawing/2014/main" id="{05023575-FD4E-E390-FDE9-801861F868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10875" y="1031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061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604A8-B071-9D56-1BE3-15ACC64D7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33A7F8F-DE02-5F65-A87E-228B4DEC0C1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4FFF0C-A312-07BC-0817-56010FBFECEC}"/>
              </a:ext>
            </a:extLst>
          </p:cNvPr>
          <p:cNvSpPr txBox="1"/>
          <p:nvPr/>
        </p:nvSpPr>
        <p:spPr>
          <a:xfrm>
            <a:off x="1687380" y="2321004"/>
            <a:ext cx="57692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京都の出身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Are you  from Kyoto">
            <a:hlinkClick r:id="" action="ppaction://media"/>
            <a:extLst>
              <a:ext uri="{FF2B5EF4-FFF2-40B4-BE49-F238E27FC236}">
                <a16:creationId xmlns:a16="http://schemas.microsoft.com/office/drawing/2014/main" id="{BD011A5D-14F8-D95D-6DEE-F11B801D11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10875" y="1031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6434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37364-B2E6-E658-E012-E3186E97C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20CF7D3-5956-905F-6EB7-58E023AD31AF}"/>
              </a:ext>
            </a:extLst>
          </p:cNvPr>
          <p:cNvSpPr txBox="1"/>
          <p:nvPr/>
        </p:nvSpPr>
        <p:spPr>
          <a:xfrm>
            <a:off x="299831" y="415246"/>
            <a:ext cx="51716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Vocabulary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0481A35-CCD7-B949-3E66-0A05D5D2C66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5922192-FCD6-10F8-07A0-770C53EF9377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Shortbridge24-1">
            <a:hlinkClick r:id="" action="ppaction://media"/>
            <a:extLst>
              <a:ext uri="{FF2B5EF4-FFF2-40B4-BE49-F238E27FC236}">
                <a16:creationId xmlns:a16="http://schemas.microsoft.com/office/drawing/2014/main" id="{CA4BAAB6-E858-7287-2294-935B9B2F15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80121" y="635217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7821E6F-FAFE-E4E3-0820-80A3A4C1001D}"/>
              </a:ext>
            </a:extLst>
          </p:cNvPr>
          <p:cNvSpPr txBox="1"/>
          <p:nvPr/>
        </p:nvSpPr>
        <p:spPr>
          <a:xfrm rot="21600000">
            <a:off x="707941" y="234565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39299873-C9B0-0B4A-DA5E-210F92D7BE07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208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8206-DEF4-0FD2-5EA6-7EC923C8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90CA1D-9B84-5E52-BE1E-254F4A7AEF85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F0619D-C099-9800-3D16-1D4594989050}"/>
              </a:ext>
            </a:extLst>
          </p:cNvPr>
          <p:cNvSpPr txBox="1"/>
          <p:nvPr/>
        </p:nvSpPr>
        <p:spPr>
          <a:xfrm>
            <a:off x="537493" y="367765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am not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teacher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否定の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not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によって、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= a teacher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ではないことを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示しています。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FD8C0F4-CB43-A067-6ACE-1ECB1AE17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2ED730-B32D-BFC6-E380-3B466CDAF848}"/>
              </a:ext>
            </a:extLst>
          </p:cNvPr>
          <p:cNvSpPr txBox="1"/>
          <p:nvPr/>
        </p:nvSpPr>
        <p:spPr>
          <a:xfrm>
            <a:off x="1032443" y="1757782"/>
            <a:ext cx="273945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私は先生ではありません。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409C02E-5C7D-B028-54E7-846C77A66C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074" b="65790"/>
          <a:stretch/>
        </p:blipFill>
        <p:spPr>
          <a:xfrm>
            <a:off x="243756" y="1022216"/>
            <a:ext cx="8656883" cy="73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27385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A37DA-349F-F6DA-A4A3-F2B8D0763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0C8485F-D687-9F34-C60B-EE1583C4B0A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4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開始のゴング">
            <a:hlinkClick r:id="" action="ppaction://media"/>
            <a:extLst>
              <a:ext uri="{FF2B5EF4-FFF2-40B4-BE49-F238E27FC236}">
                <a16:creationId xmlns:a16="http://schemas.microsoft.com/office/drawing/2014/main" id="{936D4D03-1C2F-F5F4-CEBA-40C515EA05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38213" y="3416300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B606FB7-2ABD-320E-D28A-8678929463D8}"/>
              </a:ext>
            </a:extLst>
          </p:cNvPr>
          <p:cNvSpPr txBox="1"/>
          <p:nvPr/>
        </p:nvSpPr>
        <p:spPr>
          <a:xfrm>
            <a:off x="265044" y="5723388"/>
            <a:ext cx="861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スライドを見ながらリピートしましょう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6355F6-4056-13FE-B231-56677C9D7852}"/>
              </a:ext>
            </a:extLst>
          </p:cNvPr>
          <p:cNvSpPr txBox="1"/>
          <p:nvPr/>
        </p:nvSpPr>
        <p:spPr>
          <a:xfrm>
            <a:off x="741073" y="1855936"/>
            <a:ext cx="76618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3800" b="1" dirty="0">
                <a:ln w="28575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Ready</a:t>
            </a:r>
            <a:r>
              <a:rPr kumimoji="1" lang="ja-JP" altLang="en-US" sz="13800" b="1" dirty="0">
                <a:ln w="28575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？</a:t>
            </a:r>
            <a:endParaRPr kumimoji="1" lang="ja-JP" altLang="en-US" sz="7200" b="1" dirty="0">
              <a:ln w="28575">
                <a:noFill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84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6FF1339-9C6F-4342-A1EB-360B5F5DBC37}"/>
              </a:ext>
            </a:extLst>
          </p:cNvPr>
          <p:cNvGrpSpPr/>
          <p:nvPr/>
        </p:nvGrpSpPr>
        <p:grpSpPr>
          <a:xfrm>
            <a:off x="206478" y="1673390"/>
            <a:ext cx="8731046" cy="3511220"/>
            <a:chOff x="206478" y="2066075"/>
            <a:chExt cx="8731046" cy="3511220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n--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47AF587-709F-4035-BD68-7E4A3FF4B89A}"/>
                </a:ext>
              </a:extLst>
            </p:cNvPr>
            <p:cNvSpPr txBox="1"/>
            <p:nvPr/>
          </p:nvSpPr>
          <p:spPr>
            <a:xfrm>
              <a:off x="206478" y="2066075"/>
              <a:ext cx="873104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でない</a:t>
              </a:r>
            </a:p>
          </p:txBody>
        </p:sp>
      </p:grpSp>
      <p:pic>
        <p:nvPicPr>
          <p:cNvPr id="4" name="G1_L2_kihon_v1_not">
            <a:hlinkClick r:id="" action="ppaction://media"/>
            <a:extLst>
              <a:ext uri="{FF2B5EF4-FFF2-40B4-BE49-F238E27FC236}">
                <a16:creationId xmlns:a16="http://schemas.microsoft.com/office/drawing/2014/main" id="{84F16BCB-799C-44F1-8C0C-6D47A9A38B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98625" y="9683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02644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A17968-0A66-4776-82BE-6B3B70A7F467}"/>
              </a:ext>
            </a:extLst>
          </p:cNvPr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not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2_kihon_v1_not">
            <a:hlinkClick r:id="" action="ppaction://media"/>
            <a:extLst>
              <a:ext uri="{FF2B5EF4-FFF2-40B4-BE49-F238E27FC236}">
                <a16:creationId xmlns:a16="http://schemas.microsoft.com/office/drawing/2014/main" id="{1172268B-753A-4F2E-AC30-7E7EC083E0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98625" y="9683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30556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A317DD0-D490-4E62-8684-57C97AF8BCAA}"/>
              </a:ext>
            </a:extLst>
          </p:cNvPr>
          <p:cNvSpPr txBox="1"/>
          <p:nvPr/>
        </p:nvSpPr>
        <p:spPr>
          <a:xfrm>
            <a:off x="206478" y="2497976"/>
            <a:ext cx="87310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kumimoji="1" lang="ja-JP" altLang="en-US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でない</a:t>
            </a:r>
          </a:p>
        </p:txBody>
      </p:sp>
      <p:pic>
        <p:nvPicPr>
          <p:cNvPr id="7" name="G1_L2_kihon_v1_not">
            <a:hlinkClick r:id="" action="ppaction://media"/>
            <a:extLst>
              <a:ext uri="{FF2B5EF4-FFF2-40B4-BE49-F238E27FC236}">
                <a16:creationId xmlns:a16="http://schemas.microsoft.com/office/drawing/2014/main" id="{2CB01DC0-60DD-4FA8-8276-EDC734A846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98625" y="9683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25585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854EC550-7235-4095-8EAB-0C3369353B87}"/>
              </a:ext>
            </a:extLst>
          </p:cNvPr>
          <p:cNvGrpSpPr/>
          <p:nvPr/>
        </p:nvGrpSpPr>
        <p:grpSpPr>
          <a:xfrm>
            <a:off x="815009" y="1756960"/>
            <a:ext cx="7513983" cy="3344080"/>
            <a:chOff x="815009" y="2233215"/>
            <a:chExt cx="7513983" cy="3344080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t------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8A1097AC-DF8B-4D92-9DF2-023F2680EA48}"/>
                </a:ext>
              </a:extLst>
            </p:cNvPr>
            <p:cNvSpPr txBox="1"/>
            <p:nvPr/>
          </p:nvSpPr>
          <p:spPr>
            <a:xfrm>
              <a:off x="815009" y="2233215"/>
              <a:ext cx="7513983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先生、教師</a:t>
              </a:r>
              <a:endParaRPr kumimoji="1" lang="ja-JP" altLang="en-US" sz="105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2_kihon_v2_teacher">
            <a:hlinkClick r:id="" action="ppaction://media"/>
            <a:extLst>
              <a:ext uri="{FF2B5EF4-FFF2-40B4-BE49-F238E27FC236}">
                <a16:creationId xmlns:a16="http://schemas.microsoft.com/office/drawing/2014/main" id="{DD52A0E7-EFF7-403F-9D05-BCA9AF53F8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89075" y="-5746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42342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7700" y="2421032"/>
            <a:ext cx="78486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teacher</a:t>
            </a:r>
            <a:endParaRPr kumimoji="1" lang="ja-JP" altLang="en-US" sz="1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2_kihon_v2_teacher">
            <a:hlinkClick r:id="" action="ppaction://media"/>
            <a:extLst>
              <a:ext uri="{FF2B5EF4-FFF2-40B4-BE49-F238E27FC236}">
                <a16:creationId xmlns:a16="http://schemas.microsoft.com/office/drawing/2014/main" id="{A795D351-8A0E-4359-B60B-A50425A3B0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89075" y="-5746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09213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DEE03F3-8E10-44A6-BC6B-C0A40983B84E}"/>
              </a:ext>
            </a:extLst>
          </p:cNvPr>
          <p:cNvSpPr txBox="1"/>
          <p:nvPr/>
        </p:nvSpPr>
        <p:spPr>
          <a:xfrm>
            <a:off x="815009" y="2574920"/>
            <a:ext cx="751398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先生、教師</a:t>
            </a:r>
            <a:endParaRPr kumimoji="1" lang="ja-JP" altLang="en-US" sz="10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G1_L2_kihon_v2_teacher">
            <a:hlinkClick r:id="" action="ppaction://media"/>
            <a:extLst>
              <a:ext uri="{FF2B5EF4-FFF2-40B4-BE49-F238E27FC236}">
                <a16:creationId xmlns:a16="http://schemas.microsoft.com/office/drawing/2014/main" id="{501B4868-D949-416D-B53D-E10299ECAA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89075" y="-5746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10129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915AA98-11BA-4915-9516-AA47BB2CEAD5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はい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y--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2_kihon_v3_yes">
            <a:hlinkClick r:id="" action="ppaction://media"/>
            <a:extLst>
              <a:ext uri="{FF2B5EF4-FFF2-40B4-BE49-F238E27FC236}">
                <a16:creationId xmlns:a16="http://schemas.microsoft.com/office/drawing/2014/main" id="{B0A7E1D8-5524-425F-9A81-FC639DE145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24608" y="18065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11342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yes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2_kihon_v3_yes">
            <a:hlinkClick r:id="" action="ppaction://media"/>
            <a:extLst>
              <a:ext uri="{FF2B5EF4-FFF2-40B4-BE49-F238E27FC236}">
                <a16:creationId xmlns:a16="http://schemas.microsoft.com/office/drawing/2014/main" id="{F6C1D4C0-210A-4E72-8AB4-83316D2C5E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24608" y="18065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79218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F0C667A-D404-4BCB-A121-6C80537213BC}"/>
              </a:ext>
            </a:extLst>
          </p:cNvPr>
          <p:cNvSpPr txBox="1"/>
          <p:nvPr/>
        </p:nvSpPr>
        <p:spPr>
          <a:xfrm>
            <a:off x="815009" y="2321005"/>
            <a:ext cx="75139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はい</a:t>
            </a:r>
            <a:endParaRPr kumimoji="1" lang="ja-JP" altLang="en-US" sz="7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G1_L2_kihon_v3_yes">
            <a:hlinkClick r:id="" action="ppaction://media"/>
            <a:extLst>
              <a:ext uri="{FF2B5EF4-FFF2-40B4-BE49-F238E27FC236}">
                <a16:creationId xmlns:a16="http://schemas.microsoft.com/office/drawing/2014/main" id="{77217C88-5996-410C-9D69-99BBA19BC8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24608" y="18065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69008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836226"/>
      </p:ext>
    </p:extLst>
  </p:cSld>
  <p:clrMapOvr>
    <a:masterClrMapping/>
  </p:clrMapOvr>
  <p:transition spd="slow">
    <p:push dir="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37C30CF-D6F4-4DF6-85B0-654F21F35A00}"/>
              </a:ext>
            </a:extLst>
          </p:cNvPr>
          <p:cNvGrpSpPr/>
          <p:nvPr/>
        </p:nvGrpSpPr>
        <p:grpSpPr>
          <a:xfrm>
            <a:off x="815009" y="1603072"/>
            <a:ext cx="7513983" cy="3651856"/>
            <a:chOff x="815009" y="1925439"/>
            <a:chExt cx="7513983" cy="3651856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15009" y="1925439"/>
              <a:ext cx="7513983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いいえ</a:t>
              </a:r>
              <a:endParaRPr kumimoji="1" lang="ja-JP" altLang="en-US" sz="125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n-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2_kihon_v4_no">
            <a:hlinkClick r:id="" action="ppaction://media"/>
            <a:extLst>
              <a:ext uri="{FF2B5EF4-FFF2-40B4-BE49-F238E27FC236}">
                <a16:creationId xmlns:a16="http://schemas.microsoft.com/office/drawing/2014/main" id="{28568A91-FD27-4EC2-89EC-8416DF8EBC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36725" y="549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05916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no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2_kihon_v4_no">
            <a:hlinkClick r:id="" action="ppaction://media"/>
            <a:extLst>
              <a:ext uri="{FF2B5EF4-FFF2-40B4-BE49-F238E27FC236}">
                <a16:creationId xmlns:a16="http://schemas.microsoft.com/office/drawing/2014/main" id="{645403C4-82BB-44B3-88A6-95708F8DCF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36725" y="549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56122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F0C667A-D404-4BCB-A121-6C80537213BC}"/>
              </a:ext>
            </a:extLst>
          </p:cNvPr>
          <p:cNvSpPr txBox="1"/>
          <p:nvPr/>
        </p:nvSpPr>
        <p:spPr>
          <a:xfrm>
            <a:off x="815009" y="2421032"/>
            <a:ext cx="751398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いいえ</a:t>
            </a:r>
            <a:endParaRPr kumimoji="1" lang="ja-JP" altLang="en-US" sz="1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2_kihon_v4_no">
            <a:hlinkClick r:id="" action="ppaction://media"/>
            <a:extLst>
              <a:ext uri="{FF2B5EF4-FFF2-40B4-BE49-F238E27FC236}">
                <a16:creationId xmlns:a16="http://schemas.microsoft.com/office/drawing/2014/main" id="{562FCFC3-79AB-461F-85AF-5B44FBEEB2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36725" y="549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72518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D13C45D-3AFC-4179-8E9A-D6C192851168}"/>
              </a:ext>
            </a:extLst>
          </p:cNvPr>
          <p:cNvGrpSpPr/>
          <p:nvPr/>
        </p:nvGrpSpPr>
        <p:grpSpPr>
          <a:xfrm>
            <a:off x="206478" y="1811459"/>
            <a:ext cx="8731046" cy="3235083"/>
            <a:chOff x="206478" y="2342212"/>
            <a:chExt cx="8731046" cy="3235083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962025" y="4007635"/>
              <a:ext cx="72199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A------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47AF587-709F-4035-BD68-7E4A3FF4B89A}"/>
                </a:ext>
              </a:extLst>
            </p:cNvPr>
            <p:cNvSpPr txBox="1"/>
            <p:nvPr/>
          </p:nvSpPr>
          <p:spPr>
            <a:xfrm>
              <a:off x="206478" y="2342212"/>
              <a:ext cx="8731046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アメリカ合衆国</a:t>
              </a:r>
            </a:p>
          </p:txBody>
        </p:sp>
      </p:grpSp>
      <p:pic>
        <p:nvPicPr>
          <p:cNvPr id="4" name="G1_L2_kihon_v5_America">
            <a:hlinkClick r:id="" action="ppaction://media"/>
            <a:extLst>
              <a:ext uri="{FF2B5EF4-FFF2-40B4-BE49-F238E27FC236}">
                <a16:creationId xmlns:a16="http://schemas.microsoft.com/office/drawing/2014/main" id="{6C5D7DC8-8453-41E0-96A9-C991B70AF3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79525" y="1158875"/>
            <a:ext cx="609600" cy="609600"/>
          </a:xfrm>
          <a:prstGeom prst="rect">
            <a:avLst/>
          </a:prstGeom>
        </p:spPr>
      </p:pic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DBAA82EB-8AAC-DA4F-5BE9-8D27B9C2DF61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671415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A17968-0A66-4776-82BE-6B3B70A7F467}"/>
              </a:ext>
            </a:extLst>
          </p:cNvPr>
          <p:cNvSpPr txBox="1"/>
          <p:nvPr/>
        </p:nvSpPr>
        <p:spPr>
          <a:xfrm>
            <a:off x="1158775" y="2497976"/>
            <a:ext cx="68264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America</a:t>
            </a:r>
            <a:endParaRPr kumimoji="1" lang="ja-JP" alt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2_kihon_v5_America">
            <a:hlinkClick r:id="" action="ppaction://media"/>
            <a:extLst>
              <a:ext uri="{FF2B5EF4-FFF2-40B4-BE49-F238E27FC236}">
                <a16:creationId xmlns:a16="http://schemas.microsoft.com/office/drawing/2014/main" id="{8CDEC65F-EFF2-4E1D-8A3E-690E1B25CA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79525" y="1158875"/>
            <a:ext cx="609600" cy="609600"/>
          </a:xfrm>
          <a:prstGeom prst="rect">
            <a:avLst/>
          </a:prstGeom>
        </p:spPr>
      </p:pic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5E742638-6199-A8A3-9BFF-4AF1BEE7E428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773226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B2481DC-8A54-44B4-91D0-63C58E9FB972}"/>
              </a:ext>
            </a:extLst>
          </p:cNvPr>
          <p:cNvSpPr txBox="1"/>
          <p:nvPr/>
        </p:nvSpPr>
        <p:spPr>
          <a:xfrm>
            <a:off x="206478" y="2705725"/>
            <a:ext cx="87310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アメリカ合衆国</a:t>
            </a:r>
          </a:p>
        </p:txBody>
      </p:sp>
      <p:pic>
        <p:nvPicPr>
          <p:cNvPr id="6" name="G1_L2_kihon_v5_America">
            <a:hlinkClick r:id="" action="ppaction://media"/>
            <a:extLst>
              <a:ext uri="{FF2B5EF4-FFF2-40B4-BE49-F238E27FC236}">
                <a16:creationId xmlns:a16="http://schemas.microsoft.com/office/drawing/2014/main" id="{55D7E641-CAF0-42D2-A222-19AAC1178E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79525" y="1158875"/>
            <a:ext cx="609600" cy="609600"/>
          </a:xfrm>
          <a:prstGeom prst="rect">
            <a:avLst/>
          </a:prstGeom>
        </p:spPr>
      </p:pic>
      <p:pic>
        <p:nvPicPr>
          <p:cNvPr id="8" name="合格の鐘">
            <a:hlinkClick r:id="" action="ppaction://media"/>
            <a:extLst>
              <a:ext uri="{FF2B5EF4-FFF2-40B4-BE49-F238E27FC236}">
                <a16:creationId xmlns:a16="http://schemas.microsoft.com/office/drawing/2014/main" id="{94ADCBBE-6BEC-1254-42B1-D2ED8791CA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88680" y="4244492"/>
            <a:ext cx="609601" cy="609600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70521A7-AEC9-D0F3-32E4-37E3D3B20309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729880"/>
      </p:ext>
    </p:extLst>
  </p:cSld>
  <p:clrMapOvr>
    <a:masterClrMapping/>
  </p:clrMapOvr>
  <p:transition spd="med">
    <p:pull/>
    <p:sndAc>
      <p:stSnd>
        <p:snd r:embed="rId6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DB328-DDB3-B0E0-11AD-2A948CF27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7A70B9-512D-5103-51B8-EFF9577B0607}"/>
              </a:ext>
            </a:extLst>
          </p:cNvPr>
          <p:cNvSpPr txBox="1"/>
          <p:nvPr/>
        </p:nvSpPr>
        <p:spPr>
          <a:xfrm>
            <a:off x="265044" y="5723388"/>
            <a:ext cx="861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英語にしなさい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42E353E-7DD6-E37E-E6CE-1A14614E875A}"/>
              </a:ext>
            </a:extLst>
          </p:cNvPr>
          <p:cNvSpPr txBox="1"/>
          <p:nvPr/>
        </p:nvSpPr>
        <p:spPr>
          <a:xfrm>
            <a:off x="741073" y="1855936"/>
            <a:ext cx="766185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500" b="1" dirty="0">
                <a:ln w="28575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確認テスト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E9C12C0-2A54-3868-E813-474F989ADD5D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112244"/>
      </p:ext>
    </p:extLst>
  </p:cSld>
  <p:clrMapOvr>
    <a:masterClrMapping/>
  </p:clrMapOvr>
  <p:transition spd="slow">
    <p:push dir="u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92E9B-6634-1AE3-DC17-1195E71BA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C8FF0D6-2F17-1799-24FF-572334235165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B506535-F2DF-005D-2867-D36DD7B0B9AB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37B5FB4-6D90-90EC-0A6C-6C25B8309D51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確認テスト①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B80B296-E523-8874-7866-BC8C360AE983}"/>
              </a:ext>
            </a:extLst>
          </p:cNvPr>
          <p:cNvGrpSpPr/>
          <p:nvPr/>
        </p:nvGrpSpPr>
        <p:grpSpPr>
          <a:xfrm>
            <a:off x="206478" y="1673390"/>
            <a:ext cx="8731046" cy="3511220"/>
            <a:chOff x="206478" y="2066075"/>
            <a:chExt cx="8731046" cy="3511220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B31FB54E-5F65-D95B-8CDD-C7A26A094B51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not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E08AD0A3-1245-EDC5-A1F4-9287ACFBF0E8}"/>
                </a:ext>
              </a:extLst>
            </p:cNvPr>
            <p:cNvSpPr txBox="1"/>
            <p:nvPr/>
          </p:nvSpPr>
          <p:spPr>
            <a:xfrm>
              <a:off x="206478" y="2066075"/>
              <a:ext cx="873104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でない</a:t>
              </a:r>
            </a:p>
          </p:txBody>
        </p:sp>
      </p:grpSp>
      <p:pic>
        <p:nvPicPr>
          <p:cNvPr id="4" name="G1_L2_kihon_v1_not">
            <a:hlinkClick r:id="" action="ppaction://media"/>
            <a:extLst>
              <a:ext uri="{FF2B5EF4-FFF2-40B4-BE49-F238E27FC236}">
                <a16:creationId xmlns:a16="http://schemas.microsoft.com/office/drawing/2014/main" id="{6EA58779-1F73-B248-B9B4-87EC5FE74C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698625" y="968375"/>
            <a:ext cx="609600" cy="6096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97485BF-E28E-18D3-BF8A-B49470AE5162}"/>
              </a:ext>
            </a:extLst>
          </p:cNvPr>
          <p:cNvSpPr/>
          <p:nvPr/>
        </p:nvSpPr>
        <p:spPr>
          <a:xfrm flipH="1">
            <a:off x="3352800" y="3429000"/>
            <a:ext cx="243840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336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D8C2B-6D36-9D14-FC28-30C920E24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0BC71DE-1B54-5EF4-CFE4-36D33034E41A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A2993F9-81BA-CCDF-CC84-473205FEAC2C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C8E7113-DB5F-ED5F-C94E-3C602983F704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確認テスト②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83F08C14-A8AA-7DAA-0B9E-92905CB78D9B}"/>
              </a:ext>
            </a:extLst>
          </p:cNvPr>
          <p:cNvGrpSpPr/>
          <p:nvPr/>
        </p:nvGrpSpPr>
        <p:grpSpPr>
          <a:xfrm>
            <a:off x="815009" y="1756960"/>
            <a:ext cx="7513983" cy="3344080"/>
            <a:chOff x="815009" y="2233215"/>
            <a:chExt cx="7513983" cy="3344080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AA248026-0538-BFEF-85C9-A657D4D1CA53}"/>
                </a:ext>
              </a:extLst>
            </p:cNvPr>
            <p:cNvSpPr txBox="1"/>
            <p:nvPr/>
          </p:nvSpPr>
          <p:spPr>
            <a:xfrm>
              <a:off x="815009" y="4007635"/>
              <a:ext cx="75139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teacher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A3AB54EC-51C1-D05B-2AD5-7E991B8B0F38}"/>
                </a:ext>
              </a:extLst>
            </p:cNvPr>
            <p:cNvSpPr txBox="1"/>
            <p:nvPr/>
          </p:nvSpPr>
          <p:spPr>
            <a:xfrm>
              <a:off x="815009" y="2233215"/>
              <a:ext cx="7513983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先生、教師</a:t>
              </a:r>
              <a:endParaRPr kumimoji="1" lang="ja-JP" altLang="en-US" sz="105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2_kihon_v2_teacher">
            <a:hlinkClick r:id="" action="ppaction://media"/>
            <a:extLst>
              <a:ext uri="{FF2B5EF4-FFF2-40B4-BE49-F238E27FC236}">
                <a16:creationId xmlns:a16="http://schemas.microsoft.com/office/drawing/2014/main" id="{0DC66604-62CC-32CA-2FB4-37D6B1ED1F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489075" y="-57467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9730CF5-56F2-4FA0-F845-49F4F6BEFF7D}"/>
              </a:ext>
            </a:extLst>
          </p:cNvPr>
          <p:cNvSpPr/>
          <p:nvPr/>
        </p:nvSpPr>
        <p:spPr>
          <a:xfrm flipH="1">
            <a:off x="2133600" y="3429000"/>
            <a:ext cx="487680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172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D37C7-4B7E-89C5-F063-B8CFF4C2E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B152ECF-36BC-134F-2E16-1E0731D33713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0C2DD25-686C-F2AA-B09F-291F3C5474BF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BDA6E9C-7B51-4FA6-1EE8-1F2B74CEABE9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確認テスト③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5D82B7E-29FB-31C8-670D-023BF0DD9D90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009FDFE-BB28-97A1-865F-AC6B72B8FED9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はい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CF1461D2-BC2B-036D-6560-F87DC6289D3B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yes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2_kihon_v3_yes">
            <a:hlinkClick r:id="" action="ppaction://media"/>
            <a:extLst>
              <a:ext uri="{FF2B5EF4-FFF2-40B4-BE49-F238E27FC236}">
                <a16:creationId xmlns:a16="http://schemas.microsoft.com/office/drawing/2014/main" id="{8B288F1F-FD1F-92BD-0711-C20FEAA59A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424608" y="180657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E1CF5E2-A1AD-3819-C2B8-AB33B1FE8F20}"/>
              </a:ext>
            </a:extLst>
          </p:cNvPr>
          <p:cNvSpPr/>
          <p:nvPr/>
        </p:nvSpPr>
        <p:spPr>
          <a:xfrm flipH="1">
            <a:off x="3352800" y="3429000"/>
            <a:ext cx="243840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357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07F4B-0089-0A1A-82B5-4D7A90997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5DDA79B-8CC9-8AB4-794D-6346078E895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37B8A2-0DC1-10FA-D6EC-069DED088347}"/>
              </a:ext>
            </a:extLst>
          </p:cNvPr>
          <p:cNvSpPr txBox="1"/>
          <p:nvPr/>
        </p:nvSpPr>
        <p:spPr>
          <a:xfrm>
            <a:off x="1155992" y="4530967"/>
            <a:ext cx="683200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am not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teacher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F25122-3A63-6088-95FB-1E6AF086672D}"/>
              </a:ext>
            </a:extLst>
          </p:cNvPr>
          <p:cNvSpPr txBox="1"/>
          <p:nvPr/>
        </p:nvSpPr>
        <p:spPr>
          <a:xfrm>
            <a:off x="1082928" y="680904"/>
            <a:ext cx="69781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～ではありません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先生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am not  a teacher.">
            <a:hlinkClick r:id="" action="ppaction://media"/>
            <a:extLst>
              <a:ext uri="{FF2B5EF4-FFF2-40B4-BE49-F238E27FC236}">
                <a16:creationId xmlns:a16="http://schemas.microsoft.com/office/drawing/2014/main" id="{14E2B54A-8A3F-0903-11B9-E0541AAD4A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61613" y="760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0772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A3BC9-00D1-6428-3A22-656462A23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CD23C5D-B0D7-F403-36B2-2E6D7D4E1DB4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54A8801-64C8-4AA6-3AA5-8EC7EA65EA42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90557B2-D8F7-3011-0BF4-F6F218D9314C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確認テスト④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D3D9BBC-D0F1-D9E6-B9F8-780359150FD2}"/>
              </a:ext>
            </a:extLst>
          </p:cNvPr>
          <p:cNvGrpSpPr/>
          <p:nvPr/>
        </p:nvGrpSpPr>
        <p:grpSpPr>
          <a:xfrm>
            <a:off x="815009" y="1603072"/>
            <a:ext cx="7513983" cy="3651856"/>
            <a:chOff x="815009" y="1925439"/>
            <a:chExt cx="7513983" cy="3651856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42D8297F-6348-7C93-56DF-0F70176C348F}"/>
                </a:ext>
              </a:extLst>
            </p:cNvPr>
            <p:cNvSpPr txBox="1"/>
            <p:nvPr/>
          </p:nvSpPr>
          <p:spPr>
            <a:xfrm>
              <a:off x="815009" y="1925439"/>
              <a:ext cx="7513983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いいえ</a:t>
              </a:r>
              <a:endParaRPr kumimoji="1" lang="ja-JP" altLang="en-US" sz="125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A6B6EE27-B0E0-8E84-016E-B829FFBEF3EB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no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2_kihon_v4_no">
            <a:hlinkClick r:id="" action="ppaction://media"/>
            <a:extLst>
              <a:ext uri="{FF2B5EF4-FFF2-40B4-BE49-F238E27FC236}">
                <a16:creationId xmlns:a16="http://schemas.microsoft.com/office/drawing/2014/main" id="{E95E383D-3046-336C-0175-3CA91D2F31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736725" y="54927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81DC797-EDB2-2540-E2A6-97D202140322}"/>
              </a:ext>
            </a:extLst>
          </p:cNvPr>
          <p:cNvSpPr/>
          <p:nvPr/>
        </p:nvSpPr>
        <p:spPr>
          <a:xfrm flipH="1">
            <a:off x="3352800" y="3429000"/>
            <a:ext cx="243840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957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86421-E8FA-D097-1C6A-684CC4AC9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56A3BA8-9EA4-7287-5F9F-526FD3D05287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D1CFB60-4EE5-9915-9661-C9355B1857D8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6298AF9-D0AB-2187-6FE9-4606E4E6A8C9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確認テスト⑤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BCCD821-A3F6-486D-CD6B-F4FDCD6182A9}"/>
              </a:ext>
            </a:extLst>
          </p:cNvPr>
          <p:cNvGrpSpPr/>
          <p:nvPr/>
        </p:nvGrpSpPr>
        <p:grpSpPr>
          <a:xfrm>
            <a:off x="206478" y="1811459"/>
            <a:ext cx="8731046" cy="3235083"/>
            <a:chOff x="206478" y="2342212"/>
            <a:chExt cx="8731046" cy="3235083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45891C2A-276A-C500-BFF7-AB12DAD11B73}"/>
                </a:ext>
              </a:extLst>
            </p:cNvPr>
            <p:cNvSpPr txBox="1"/>
            <p:nvPr/>
          </p:nvSpPr>
          <p:spPr>
            <a:xfrm>
              <a:off x="552450" y="4007635"/>
              <a:ext cx="80391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America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F4C6629-9756-560B-8EC0-B5C79BABC2C1}"/>
                </a:ext>
              </a:extLst>
            </p:cNvPr>
            <p:cNvSpPr txBox="1"/>
            <p:nvPr/>
          </p:nvSpPr>
          <p:spPr>
            <a:xfrm>
              <a:off x="206478" y="2342212"/>
              <a:ext cx="8731046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アメリカ合衆国</a:t>
              </a:r>
            </a:p>
          </p:txBody>
        </p:sp>
      </p:grpSp>
      <p:pic>
        <p:nvPicPr>
          <p:cNvPr id="4" name="G1_L2_kihon_v5_America">
            <a:hlinkClick r:id="" action="ppaction://media"/>
            <a:extLst>
              <a:ext uri="{FF2B5EF4-FFF2-40B4-BE49-F238E27FC236}">
                <a16:creationId xmlns:a16="http://schemas.microsoft.com/office/drawing/2014/main" id="{B597CB93-0BEC-AD9C-4BD9-B740A0C5D9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79525" y="1158875"/>
            <a:ext cx="609600" cy="609600"/>
          </a:xfrm>
          <a:prstGeom prst="rect">
            <a:avLst/>
          </a:prstGeom>
        </p:spPr>
      </p:pic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5027FE4B-1857-C40E-1D09-24EFAD2A31B4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08977C0-7910-91D5-4D1C-557135749124}"/>
              </a:ext>
            </a:extLst>
          </p:cNvPr>
          <p:cNvSpPr/>
          <p:nvPr/>
        </p:nvSpPr>
        <p:spPr>
          <a:xfrm flipH="1">
            <a:off x="1943100" y="3429000"/>
            <a:ext cx="525780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9407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B9398-3DF2-4F93-20CE-33162B859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78CDB63-6BBB-0FCD-46E3-CCCA8B3A55A6}"/>
              </a:ext>
            </a:extLst>
          </p:cNvPr>
          <p:cNvSpPr/>
          <p:nvPr/>
        </p:nvSpPr>
        <p:spPr>
          <a:xfrm>
            <a:off x="-209725" y="1127824"/>
            <a:ext cx="9605395" cy="10654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295FB1D-3FAE-7504-2EAD-B04D20D659EA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8C2E9580-2236-3C9D-C372-6DE100B3CD62}"/>
              </a:ext>
            </a:extLst>
          </p:cNvPr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トレーニング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D0AD1B-9DD7-8EF4-89B1-F1A589A4DE44}"/>
              </a:ext>
            </a:extLst>
          </p:cNvPr>
          <p:cNvSpPr txBox="1"/>
          <p:nvPr/>
        </p:nvSpPr>
        <p:spPr>
          <a:xfrm>
            <a:off x="620817" y="1275805"/>
            <a:ext cx="794430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あなたは～ですか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1EF2D10-E101-5DC5-5C6C-701D2302DB5B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507F738-C30F-A6E5-FA9D-3BF364EEC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00" y="3827337"/>
            <a:ext cx="4132322" cy="3099242"/>
          </a:xfrm>
          <a:prstGeom prst="rect">
            <a:avLst/>
          </a:prstGeom>
        </p:spPr>
      </p:pic>
      <p:pic>
        <p:nvPicPr>
          <p:cNvPr id="10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F11792CB-94E7-F71F-6DA3-92B1FBE36D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77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1021558"/>
            <a:ext cx="9144000" cy="583644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621B545-38A2-E584-652E-42624E851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91" y="1097309"/>
            <a:ext cx="8715618" cy="5684941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A1F82C3-8419-37D0-669A-20EC9E053D23}"/>
              </a:ext>
            </a:extLst>
          </p:cNvPr>
          <p:cNvSpPr/>
          <p:nvPr/>
        </p:nvSpPr>
        <p:spPr>
          <a:xfrm>
            <a:off x="0" y="-1"/>
            <a:ext cx="9144000" cy="1021559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98B8B65-5B06-6FD6-6A9F-DF511D1B9A81}"/>
              </a:ext>
            </a:extLst>
          </p:cNvPr>
          <p:cNvSpPr txBox="1"/>
          <p:nvPr/>
        </p:nvSpPr>
        <p:spPr>
          <a:xfrm>
            <a:off x="302136" y="75750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 </a:t>
            </a:r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のイラストに合う英文になるように、空欄にあてはまる</a:t>
            </a:r>
            <a:endParaRPr lang="en-US" altLang="ja-JP" sz="2400" dirty="0"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英語を書いてください。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7105152"/>
      </p:ext>
    </p:extLst>
  </p:cSld>
  <p:clrMapOvr>
    <a:masterClrMapping/>
  </p:clrMapOvr>
  <p:transition spd="slow">
    <p:push dir="u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33C3181-A1CB-1895-DD33-DAF6BAD7CC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191" y="1097309"/>
            <a:ext cx="8715618" cy="5684941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806755A-D7B8-DFDA-614C-37FE3E2C263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660129-2CDE-2EC5-DA86-B5D20970A6FE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次は、音声を聞いて、確認してください。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PPT_20">
            <a:hlinkClick r:id="" action="ppaction://media"/>
            <a:extLst>
              <a:ext uri="{FF2B5EF4-FFF2-40B4-BE49-F238E27FC236}">
                <a16:creationId xmlns:a16="http://schemas.microsoft.com/office/drawing/2014/main" id="{72358614-AACB-5FDF-6782-44F2BD7C2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33868" y="1220261"/>
            <a:ext cx="609600" cy="609600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364CC64-1B04-4FAF-C71C-0A06658E0590}"/>
              </a:ext>
            </a:extLst>
          </p:cNvPr>
          <p:cNvSpPr txBox="1"/>
          <p:nvPr/>
        </p:nvSpPr>
        <p:spPr>
          <a:xfrm>
            <a:off x="1379983" y="5784077"/>
            <a:ext cx="6127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       you    basketball  player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7723929-729F-F8B4-7296-46E28F9BBE29}"/>
              </a:ext>
            </a:extLst>
          </p:cNvPr>
          <p:cNvSpPr txBox="1"/>
          <p:nvPr/>
        </p:nvSpPr>
        <p:spPr>
          <a:xfrm>
            <a:off x="1379983" y="3416559"/>
            <a:ext cx="3731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 </a:t>
            </a:r>
            <a:r>
              <a:rPr kumimoji="1" lang="ja-JP" altLang="en-US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   　</a:t>
            </a:r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doctor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7440A7D-2E97-A700-2159-11EDEA0CE4A7}"/>
              </a:ext>
            </a:extLst>
          </p:cNvPr>
          <p:cNvSpPr txBox="1"/>
          <p:nvPr/>
        </p:nvSpPr>
        <p:spPr>
          <a:xfrm>
            <a:off x="1329649" y="4600318"/>
            <a:ext cx="481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 </a:t>
            </a:r>
            <a:r>
              <a:rPr kumimoji="1" lang="ja-JP" altLang="en-US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   　 </a:t>
            </a:r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math   teacher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AS_G1_02_03_kihon_t_1">
            <a:hlinkClick r:id="" action="ppaction://media"/>
            <a:extLst>
              <a:ext uri="{FF2B5EF4-FFF2-40B4-BE49-F238E27FC236}">
                <a16:creationId xmlns:a16="http://schemas.microsoft.com/office/drawing/2014/main" id="{CDDC8D15-962C-C503-042B-2D134FD7BDF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65068" y="537415"/>
            <a:ext cx="406400" cy="406400"/>
          </a:xfrm>
          <a:prstGeom prst="rect">
            <a:avLst/>
          </a:prstGeom>
        </p:spPr>
      </p:pic>
      <p:pic>
        <p:nvPicPr>
          <p:cNvPr id="10" name="AS_G1_02_03_kihon_t_1">
            <a:hlinkClick r:id="" action="ppaction://media"/>
            <a:extLst>
              <a:ext uri="{FF2B5EF4-FFF2-40B4-BE49-F238E27FC236}">
                <a16:creationId xmlns:a16="http://schemas.microsoft.com/office/drawing/2014/main" id="{7704F7EF-867D-30AB-4525-D0F4142FE1B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65068" y="111866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27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2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7" grpId="0"/>
      <p:bldP spid="29" grpId="0"/>
      <p:bldP spid="3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3A98F6C-7312-ED4A-1A74-77C3E17F7CC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BC392F-6057-8195-EEA9-7F3D9B02B5AC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完成した英文を、声に出して音読しておきましょう。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8734EF1-6389-3D07-9D4A-782CF7017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91" y="1097309"/>
            <a:ext cx="8715618" cy="568494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95955A6-5473-A31C-70EA-BE3C8F7592AA}"/>
              </a:ext>
            </a:extLst>
          </p:cNvPr>
          <p:cNvSpPr txBox="1"/>
          <p:nvPr/>
        </p:nvSpPr>
        <p:spPr>
          <a:xfrm>
            <a:off x="1379983" y="5784077"/>
            <a:ext cx="6127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       you    basketball  player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0DF5EB-BC78-8DA0-E3D8-2EACB98C5948}"/>
              </a:ext>
            </a:extLst>
          </p:cNvPr>
          <p:cNvSpPr txBox="1"/>
          <p:nvPr/>
        </p:nvSpPr>
        <p:spPr>
          <a:xfrm>
            <a:off x="1379983" y="3416559"/>
            <a:ext cx="3731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 </a:t>
            </a:r>
            <a:r>
              <a:rPr kumimoji="1" lang="ja-JP" altLang="en-US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   　</a:t>
            </a:r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doctor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749837-18FF-B8BB-523B-002EE71C6430}"/>
              </a:ext>
            </a:extLst>
          </p:cNvPr>
          <p:cNvSpPr txBox="1"/>
          <p:nvPr/>
        </p:nvSpPr>
        <p:spPr>
          <a:xfrm>
            <a:off x="1329649" y="4600318"/>
            <a:ext cx="481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 </a:t>
            </a:r>
            <a:r>
              <a:rPr kumimoji="1" lang="ja-JP" altLang="en-US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   　 </a:t>
            </a:r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math   teacher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2466497"/>
      </p:ext>
    </p:extLst>
  </p:cSld>
  <p:clrMapOvr>
    <a:masterClrMapping/>
  </p:clrMapOvr>
  <p:transition spd="slow">
    <p:push dir="u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F2B0D-D249-E001-2D10-937CE56B3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FAFDE97-1F0B-DA76-F9BC-44D1B44F43E2}"/>
              </a:ext>
            </a:extLst>
          </p:cNvPr>
          <p:cNvSpPr/>
          <p:nvPr/>
        </p:nvSpPr>
        <p:spPr>
          <a:xfrm>
            <a:off x="0" y="613167"/>
            <a:ext cx="9144000" cy="441037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925BEC3-FAF9-1043-A0E3-9B903996C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767" y="1382197"/>
            <a:ext cx="8838466" cy="281863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942348-1E40-84FC-7D80-DD158E55CAE2}"/>
              </a:ext>
            </a:extLst>
          </p:cNvPr>
          <p:cNvSpPr txBox="1"/>
          <p:nvPr/>
        </p:nvSpPr>
        <p:spPr>
          <a:xfrm>
            <a:off x="632705" y="5176199"/>
            <a:ext cx="7878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2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 you a musician?</a:t>
            </a:r>
            <a:endParaRPr kumimoji="1" lang="ja-JP" altLang="en-US" sz="14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9" name="PPT_20">
            <a:hlinkClick r:id="" action="ppaction://media"/>
            <a:extLst>
              <a:ext uri="{FF2B5EF4-FFF2-40B4-BE49-F238E27FC236}">
                <a16:creationId xmlns:a16="http://schemas.microsoft.com/office/drawing/2014/main" id="{001D6380-7A1A-60A1-2DB7-5A6C912776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40902" y="2788989"/>
            <a:ext cx="609600" cy="6096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2CD2220-3A40-3891-7264-9F12FBB78903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42A7C52-35A4-B5ED-84AF-BB8A7D400A1F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練習したターゲットセンテンスを使って、英作文しましょう。</a:t>
            </a:r>
          </a:p>
        </p:txBody>
      </p:sp>
      <p:pic>
        <p:nvPicPr>
          <p:cNvPr id="5" name="AS_G1_02_04_kihon_t_2">
            <a:hlinkClick r:id="" action="ppaction://media"/>
            <a:extLst>
              <a:ext uri="{FF2B5EF4-FFF2-40B4-BE49-F238E27FC236}">
                <a16:creationId xmlns:a16="http://schemas.microsoft.com/office/drawing/2014/main" id="{B5B0D69F-D4DA-6CB4-AF9A-4F2D22EFB04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45725" y="1273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74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2ECD2F7A-29A8-1199-C962-7CDDCBEAA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9" name="合格の鐘">
            <a:hlinkClick r:id="" action="ppaction://media"/>
            <a:extLst>
              <a:ext uri="{FF2B5EF4-FFF2-40B4-BE49-F238E27FC236}">
                <a16:creationId xmlns:a16="http://schemas.microsoft.com/office/drawing/2014/main" id="{B665D7A6-C68C-4AB5-9FFF-B07275182F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88680" y="4244492"/>
            <a:ext cx="609601" cy="6096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486E7B-290D-4A20-93CB-5810801F5E00}"/>
              </a:ext>
            </a:extLst>
          </p:cNvPr>
          <p:cNvSpPr txBox="1"/>
          <p:nvPr/>
        </p:nvSpPr>
        <p:spPr>
          <a:xfrm>
            <a:off x="696811" y="1068765"/>
            <a:ext cx="775037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That’s all </a:t>
            </a:r>
          </a:p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for today.</a:t>
            </a:r>
            <a:endParaRPr kumimoji="1" lang="ja-JP" altLang="en-US" sz="11500" b="1" dirty="0">
              <a:ln w="38100">
                <a:noFill/>
              </a:ln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836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49544-C205-8CB1-D1D0-88722AE22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B718541-0614-BDC3-BA22-22F44FD44F1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F3CED67-93FE-FFE6-05B4-4230430A38FA}"/>
              </a:ext>
            </a:extLst>
          </p:cNvPr>
          <p:cNvSpPr txBox="1"/>
          <p:nvPr/>
        </p:nvSpPr>
        <p:spPr>
          <a:xfrm>
            <a:off x="814664" y="2917321"/>
            <a:ext cx="751467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am [n--]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teacher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I am not  a teacher.">
            <a:hlinkClick r:id="" action="ppaction://media"/>
            <a:extLst>
              <a:ext uri="{FF2B5EF4-FFF2-40B4-BE49-F238E27FC236}">
                <a16:creationId xmlns:a16="http://schemas.microsoft.com/office/drawing/2014/main" id="{F816C241-6AEE-4753-8DA6-BE999C49E8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61613" y="760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789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E7163-D765-2D6E-E4E4-916A27F0E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FEB209-6B48-3650-86F1-262BDE5322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0F108EA-EEB8-7094-B416-23DC59E4C70F}"/>
              </a:ext>
            </a:extLst>
          </p:cNvPr>
          <p:cNvSpPr txBox="1"/>
          <p:nvPr/>
        </p:nvSpPr>
        <p:spPr>
          <a:xfrm>
            <a:off x="1082930" y="2321004"/>
            <a:ext cx="69781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～ではありません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先生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 am not  a teacher.">
            <a:hlinkClick r:id="" action="ppaction://media"/>
            <a:extLst>
              <a:ext uri="{FF2B5EF4-FFF2-40B4-BE49-F238E27FC236}">
                <a16:creationId xmlns:a16="http://schemas.microsoft.com/office/drawing/2014/main" id="{3A39A81F-07EE-EC87-0383-34C6A91852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61613" y="760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053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15883</TotalTime>
  <Words>1052</Words>
  <Application>Microsoft Office PowerPoint</Application>
  <PresentationFormat>画面に合わせる (4:3)</PresentationFormat>
  <Paragraphs>225</Paragraphs>
  <Slides>77</Slides>
  <Notes>36</Notes>
  <HiddenSlides>0</HiddenSlides>
  <MMClips>69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77</vt:i4>
      </vt:variant>
    </vt:vector>
  </HeadingPairs>
  <TitlesOfParts>
    <vt:vector size="84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2024</cp:revision>
  <cp:lastPrinted>2016-06-23T16:36:17Z</cp:lastPrinted>
  <dcterms:created xsi:type="dcterms:W3CDTF">2016-05-30T03:13:09Z</dcterms:created>
  <dcterms:modified xsi:type="dcterms:W3CDTF">2025-02-28T01:29:07Z</dcterms:modified>
</cp:coreProperties>
</file>