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9"/>
  </p:notesMasterIdLst>
  <p:handoutMasterIdLst>
    <p:handoutMasterId r:id="rId80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88" r:id="rId11"/>
    <p:sldId id="4189" r:id="rId12"/>
    <p:sldId id="4190" r:id="rId13"/>
    <p:sldId id="4191" r:id="rId14"/>
    <p:sldId id="4192" r:id="rId15"/>
    <p:sldId id="4193" r:id="rId16"/>
    <p:sldId id="3709" r:id="rId17"/>
    <p:sldId id="4159" r:id="rId18"/>
    <p:sldId id="4194" r:id="rId19"/>
    <p:sldId id="4195" r:id="rId20"/>
    <p:sldId id="4196" r:id="rId21"/>
    <p:sldId id="4197" r:id="rId22"/>
    <p:sldId id="4198" r:id="rId23"/>
    <p:sldId id="4199" r:id="rId24"/>
    <p:sldId id="4200" r:id="rId25"/>
    <p:sldId id="4201" r:id="rId26"/>
    <p:sldId id="4202" r:id="rId27"/>
    <p:sldId id="3710" r:id="rId28"/>
    <p:sldId id="4170" r:id="rId29"/>
    <p:sldId id="4171" r:id="rId30"/>
    <p:sldId id="4172" r:id="rId31"/>
    <p:sldId id="4173" r:id="rId32"/>
    <p:sldId id="4203" r:id="rId33"/>
    <p:sldId id="4204" r:id="rId34"/>
    <p:sldId id="4205" r:id="rId35"/>
    <p:sldId id="4206" r:id="rId36"/>
    <p:sldId id="4207" r:id="rId37"/>
    <p:sldId id="4208" r:id="rId38"/>
    <p:sldId id="3711" r:id="rId39"/>
    <p:sldId id="4180" r:id="rId40"/>
    <p:sldId id="4185" r:id="rId41"/>
    <p:sldId id="4186" r:id="rId42"/>
    <p:sldId id="4187" r:id="rId43"/>
    <p:sldId id="4209" r:id="rId44"/>
    <p:sldId id="4210" r:id="rId45"/>
    <p:sldId id="4211" r:id="rId46"/>
    <p:sldId id="4212" r:id="rId47"/>
    <p:sldId id="4213" r:id="rId48"/>
    <p:sldId id="4214" r:id="rId49"/>
    <p:sldId id="3626" r:id="rId50"/>
    <p:sldId id="3647" r:id="rId51"/>
    <p:sldId id="2003" r:id="rId52"/>
    <p:sldId id="2004" r:id="rId53"/>
    <p:sldId id="2005" r:id="rId54"/>
    <p:sldId id="2006" r:id="rId55"/>
    <p:sldId id="2007" r:id="rId56"/>
    <p:sldId id="2008" r:id="rId57"/>
    <p:sldId id="2009" r:id="rId58"/>
    <p:sldId id="2010" r:id="rId59"/>
    <p:sldId id="2011" r:id="rId60"/>
    <p:sldId id="2012" r:id="rId61"/>
    <p:sldId id="2013" r:id="rId62"/>
    <p:sldId id="2014" r:id="rId63"/>
    <p:sldId id="2015" r:id="rId64"/>
    <p:sldId id="2016" r:id="rId65"/>
    <p:sldId id="3712" r:id="rId66"/>
    <p:sldId id="3622" r:id="rId67"/>
    <p:sldId id="3713" r:id="rId68"/>
    <p:sldId id="3714" r:id="rId69"/>
    <p:sldId id="3715" r:id="rId70"/>
    <p:sldId id="3716" r:id="rId71"/>
    <p:sldId id="3717" r:id="rId72"/>
    <p:sldId id="3610" r:id="rId73"/>
    <p:sldId id="3611" r:id="rId74"/>
    <p:sldId id="3612" r:id="rId75"/>
    <p:sldId id="3613" r:id="rId76"/>
    <p:sldId id="3614" r:id="rId77"/>
    <p:sldId id="3609" r:id="rId7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20" d="100"/>
          <a:sy n="120" d="100"/>
        </p:scale>
        <p:origin x="688" y="8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8AAF6-3DD8-1831-EBC7-0E654122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79E36-610B-007F-A1E3-8551A8494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03CCE6-90F9-C26A-4594-C0E4DA984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D1E697-839F-504E-971F-5B8134626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66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F221-6EDA-CC6B-012D-B889C0A5E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620BA5-689A-92F3-B40A-87EC55F60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24C0D2-2096-E05C-910D-39475B6DF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E15064-90B3-EA70-4A7D-444A16677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112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36C60-CCC4-B04C-4770-6C5A198AD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E92A40-A731-6A2D-B043-33E190EA4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AD2684-7DF8-1A6E-02C1-D5B03DA28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6734C2-0F2D-28B2-C8BF-5401C6514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459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40CF2-F92E-7C52-07B0-0FFAFE7E0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89C5AC-E0AF-E19E-0A11-37A944AC4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9A9E2C-2D38-2074-D067-7DC8C1256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FCBDF1-6C15-4ABB-5B5C-EB1D71054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94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C7137-FC76-4EA3-6871-326E7D055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4EA2AD-1EE9-580A-F93A-8988E619D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29F2C9-AA86-83AD-4BB9-325D1D3D9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DDD09C-F8CE-DD4C-E751-069486609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02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B8032-AA96-CAB5-D917-6788D466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BA4354-7DFB-28BF-4EC9-F9FBABAD1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D6D3C-7675-2EC1-7C56-2FC539833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0F8B72-5230-6F8A-55FA-8F658800D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792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42EF8-3D0B-F93C-6DBC-ECC07C7CE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88C152-B645-8DF0-7D1C-763CC3B4C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9993F9-2938-CBF6-4B18-0B80BC7BC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8118F-80EB-1138-8625-D9626F6E0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515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0804-BE01-D018-63B6-2A351825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92BB8D-34E5-CA8D-9AAA-E144989A8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CC55AD-2A36-B465-FFA6-19297C83E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89D641-9406-CDBE-96FF-7859D3F5A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8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83706-218E-1154-A705-ABA6288B0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55875-64E2-76CC-ED20-50532B961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5EAE51-69F8-E341-8BBD-485FE5409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A414C-58C8-EB14-FB79-C753B359E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885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C5A0-5318-A9A6-3196-4F6FAF1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CE192-F9C1-2A8D-2010-1B3CD77AC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10B77C-B59D-049F-3631-269D1031F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2B2ADA-F835-E74B-DFB8-35BAAD2F2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7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D3F1A-2841-E4DE-D7F1-AE35D085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E2C73C-12CA-31AB-E4A5-C1E7F35C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758304-DF04-93EA-32F4-9AA1AEFFC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98C408-5736-5BEF-6570-8F9500332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009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7C28-4C02-8CC4-D935-E39D0DA0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841B29-770C-76F3-7EEB-53AC29230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93232-F7C2-7169-D2CD-4A5DCB778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68FB9C-469E-4846-589E-2837925DF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963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D0AB4-0211-2CD8-EB4B-9B8B458C6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34F937-7AB2-9109-FE9A-87A21F0B1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AE020-0F2B-01B1-5A35-84AF30B59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4C76E7-CFA3-41D7-8E66-729234FE9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240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96C5D-9096-313E-315B-6ADD51D81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80B63C-4017-0EF2-F8D6-E0A3259DB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9C341B-AD80-37D1-8909-8162F809E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3B8439-9CB1-8D1E-3B88-6627D2F95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062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0D4BA-14E8-9B84-AAB1-82D9C8204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DD8B1-4EA3-895F-D906-D0768A3BA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2EAA60-2D37-DA2F-8263-09FC706E5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BB171C-934E-A19F-FB27-B89012006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6226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7B945-29CE-A538-31EE-A70C1541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1DA485-5633-AA5A-C4CD-B5744FE99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4BA52C-C3CA-E560-7A9A-D0968834D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31FE53-86B3-073C-58D1-3D3A98819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966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CF6EF-1123-4551-F549-74AF6051F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F6FC0D-8B4E-06D6-7D2F-472DDCE72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5F2EF1-157B-6F9D-2C94-4A9346B37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35C28D-6E98-65FD-BAD7-B6B7B83D6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1812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ACA02-CC83-D6EC-2D36-CF9BA8521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FF7347-445E-F082-BAD8-9EA267AA6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29C639-1ECA-C8AC-6BF5-FA3D36C2E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D7DAA-43C2-7D1A-10C8-8992A2A15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9408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A729-3FF6-1AE7-A7C1-1B48B876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8FA05-7CD8-1D7C-D9BC-5D6531E8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5F515D-4787-AB13-ABEE-96286D1BD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97E73-8C7B-ED59-3A28-D424A48E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089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D319-EAC9-8CF1-D260-292ADCEF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62AD-66EA-6156-05C2-2D4433E78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E92B-DFC9-D678-688F-81C16A3CB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358E25-9611-0BD7-33D8-AEF75C6E5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48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9BAB-0A5E-4F82-C181-8B5A7C88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80D46F-D7FD-C836-9A91-5490E065D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582190-6E30-4E99-CEFA-916DB273C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1D3576-265E-8CFE-71FC-DDB44C43C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305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9F183-420E-02AA-ED8E-DF8BC0E25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4FA5A1-003C-9C49-78D9-8C15CEA79D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087E21-A11A-98B0-AA93-B3B046EEB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1FC6DB-9553-DD75-494A-AA284E70D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1251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91639-9F01-AD82-6143-7EE1FCF3A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3B1B42-8E04-9D33-83D3-A6834224A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97CEA1-78A1-6611-CFC8-A469A0CC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DF6A01-52C0-E5EB-35FF-709EABE54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946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45A41-FB2F-8BB5-6199-5B157F4CF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0FDC6E-0536-27DA-F22D-DB26C1A2B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2835D-4ACE-4E10-959B-CDB5A6F3B4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926B01-BBDE-48F9-3376-52B2D8D7E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1346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2E32-C028-F01D-DA58-B10396B7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2FCA35-17D4-4859-76E6-296B74129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5C5A1-A6E9-2284-D190-5381B3EB8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F5BF12-8D28-18DC-66E8-38198E719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741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A040E-B648-1E30-9A47-9EF41A618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FC1140-2096-73F4-2B02-F1DD77347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494009-0A40-7453-2EFD-1FAF854BB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3B662D-24FD-85EE-9FF5-D8CA96B05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6647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66B9-F1A3-75E6-6394-3309C2EE3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3E3925-2E37-8C84-FBD9-55A59B389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5C31DB-DA7B-41DF-66DF-9AAEEF78F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B96C45-F013-916B-4A4F-9E8FE727F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474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9BBC-5111-BC1A-E95A-72119D079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7793DB-94B4-522D-8883-7D0FB6B99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7C3D1C-7C44-2865-B5E9-88F0DC394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4C2794-544F-FF4C-CBE6-410500FF4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446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6481-C296-889E-96EE-177AC0AA3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39E9E9-026A-0BEA-FAA2-097630830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9005B3-9CC3-FA16-9BFB-85CA537E8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98E309-BE72-6FD1-CFA4-0BEC59B8D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74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452F6-BF2A-68AB-11EC-37EF049FD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2EBEA4-415D-F298-FCD4-960ABD4BF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D34DC1-9771-747C-19A2-69612E608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197684-6BA5-9017-B0C2-6135E7021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9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69DF-21B3-E700-8777-3B253CBE9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5E4254-5F06-05BA-3F97-F3B89DA25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CA03E2-6AAB-4CA5-6E48-1A44461FD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05B7D3-D026-78A6-3465-F8C2CBD5A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60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6A2A-2803-544A-51A5-EC385FE46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191C2-046D-6CEB-85AD-AF41B3F4CB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B32A8-ACAB-495F-7D0F-7A6600C7F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007B08-EC9C-4A52-2CB3-86DE64E1F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41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78F0-6C6D-6EF6-D74C-6DE4326E1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44A4A-FEE4-B03F-6311-DC78E8462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07A084-A879-72A0-D1B9-DFACC5A74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8425D9-9456-2AFA-F4FB-F92D2D099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42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are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Are you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E3023-0080-643F-00BE-D832662A3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F4859A-15B7-F79E-D600-F011F7846A3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0CDABB-0F4A-2228-0099-BD1BCC9D6E60}"/>
              </a:ext>
            </a:extLst>
          </p:cNvPr>
          <p:cNvSpPr txBox="1"/>
          <p:nvPr/>
        </p:nvSpPr>
        <p:spPr>
          <a:xfrm>
            <a:off x="1282619" y="4636321"/>
            <a:ext cx="65787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6772A7-725F-B678-BE3B-97C3F57F1F7D}"/>
              </a:ext>
            </a:extLst>
          </p:cNvPr>
          <p:cNvSpPr txBox="1"/>
          <p:nvPr/>
        </p:nvSpPr>
        <p:spPr>
          <a:xfrm>
            <a:off x="1082927" y="71317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569FFC33-5413-F012-7556-A4B370882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25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1DF1-15A5-34D8-7059-7FF5E687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110F3B-69A4-B4CE-B0EF-688AB68BF4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C9AB96-C79B-5B4B-C657-8299D882604F}"/>
              </a:ext>
            </a:extLst>
          </p:cNvPr>
          <p:cNvSpPr txBox="1"/>
          <p:nvPr/>
        </p:nvSpPr>
        <p:spPr>
          <a:xfrm>
            <a:off x="977487" y="2917321"/>
            <a:ext cx="71890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C5DB08D2-27E5-72BD-7989-91A4A31FD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160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79D2C-246F-4557-8A01-319EB2F85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DDE6E3-8DD2-B20A-0E0E-D063456843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BD3329-8DF6-0110-B4B8-84FC01448837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517245FE-BD0A-CE35-4E15-019CE544B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52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8DBCB-FEBE-CC1E-FA24-3AFCA6CF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039444-C0D3-5CDB-98F7-41BFFF4937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FB695-30F7-9877-3561-5695637DB21C}"/>
              </a:ext>
            </a:extLst>
          </p:cNvPr>
          <p:cNvSpPr txBox="1"/>
          <p:nvPr/>
        </p:nvSpPr>
        <p:spPr>
          <a:xfrm>
            <a:off x="1932223" y="4636321"/>
            <a:ext cx="52795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86B52B-50DB-DB49-1ED3-A0ED749F225A}"/>
              </a:ext>
            </a:extLst>
          </p:cNvPr>
          <p:cNvSpPr txBox="1"/>
          <p:nvPr/>
        </p:nvSpPr>
        <p:spPr>
          <a:xfrm>
            <a:off x="1082927" y="71317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5F8B2377-8E7E-D0F4-29D9-435B24832D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50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5FD4A-C6EA-03DE-A8B1-5CD70B7ED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4E837B-458A-91FE-2E60-10CCB77ACD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773F3C-82E9-13BA-D48C-F00600F23C5F}"/>
              </a:ext>
            </a:extLst>
          </p:cNvPr>
          <p:cNvSpPr txBox="1"/>
          <p:nvPr/>
        </p:nvSpPr>
        <p:spPr>
          <a:xfrm>
            <a:off x="1648244" y="2917321"/>
            <a:ext cx="58475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CD32B1EE-B0C2-02C4-E141-6DC05CA08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479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310A3-F61F-655C-DD03-158BB5C5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33D3E02-DA43-CC11-595B-C578A5C07F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4A736-B9E9-5779-926F-7FDB1A0714A4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5D53A639-FDDC-0B19-BC3E-53E3446AE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618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DF268-7579-0119-CE32-2DB026F5E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7070F68-A11C-DC6B-FF0B-406B6A272C9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3F6A74-019C-997D-B69A-44329FC6643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63D9C1D-9071-6E9E-ADA1-ED099E597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7F400E-75EB-0646-18A6-F126D31294DD}"/>
              </a:ext>
            </a:extLst>
          </p:cNvPr>
          <p:cNvSpPr txBox="1"/>
          <p:nvPr/>
        </p:nvSpPr>
        <p:spPr>
          <a:xfrm>
            <a:off x="1032444" y="1757782"/>
            <a:ext cx="31871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あなたは学生ではありません。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7B3A4BA-A2BD-A9BA-028C-CCC1D7B57D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09" b="53674"/>
          <a:stretch/>
        </p:blipFill>
        <p:spPr>
          <a:xfrm>
            <a:off x="243756" y="1022216"/>
            <a:ext cx="8656883" cy="67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7567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F8FC1-6BAF-70E6-AF14-FEF24A29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9D578-E613-290F-651D-220A1233DDC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481C16-EF1A-819A-5680-8CF6F08D7EA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8EAF00-4FE8-CD22-2C22-18E2C3D5B03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EFDD9A-0086-B109-EBFA-DDCC4F62ACA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F939CFA-125B-C582-87C7-45CB5B73E06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6775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1C1CC-1AC2-36DD-FDC8-C0F175C06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79D716-CAE9-41E3-ADAE-2D83D5616D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669205-12BB-4221-FAB5-954A00DFD63F}"/>
              </a:ext>
            </a:extLst>
          </p:cNvPr>
          <p:cNvSpPr txBox="1"/>
          <p:nvPr/>
        </p:nvSpPr>
        <p:spPr>
          <a:xfrm>
            <a:off x="696326" y="4530967"/>
            <a:ext cx="77513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C3871E-2830-C175-74AA-5E5B0495808C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86CAB52D-C726-6A9F-3B1F-C0C229272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264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C216-4C4F-A5FE-BDEF-C5E9A908C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DE2E6D-6651-8D8B-3701-058AB6F88A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9CF980-7F8D-8324-B6FF-F337D93FDD0F}"/>
              </a:ext>
            </a:extLst>
          </p:cNvPr>
          <p:cNvSpPr txBox="1"/>
          <p:nvPr/>
        </p:nvSpPr>
        <p:spPr>
          <a:xfrm>
            <a:off x="256723" y="2917321"/>
            <a:ext cx="86305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0958C421-65ED-B129-1754-4A0F3C461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7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15E80CE-55A0-B948-B6FB-39772C7CF667}"/>
              </a:ext>
            </a:extLst>
          </p:cNvPr>
          <p:cNvSpPr/>
          <p:nvPr/>
        </p:nvSpPr>
        <p:spPr>
          <a:xfrm>
            <a:off x="813748" y="2866761"/>
            <a:ext cx="79443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9589A6-AE03-31E4-4BC9-5101D52DEFEC}"/>
              </a:ext>
            </a:extLst>
          </p:cNvPr>
          <p:cNvSpPr/>
          <p:nvPr/>
        </p:nvSpPr>
        <p:spPr>
          <a:xfrm>
            <a:off x="889233" y="1762138"/>
            <a:ext cx="676991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A17DC92-0F1A-73D5-AAD6-A4014E897047}"/>
              </a:ext>
            </a:extLst>
          </p:cNvPr>
          <p:cNvSpPr/>
          <p:nvPr/>
        </p:nvSpPr>
        <p:spPr>
          <a:xfrm>
            <a:off x="813748" y="2173243"/>
            <a:ext cx="38505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・「私［あなた］は～ではありません。」という否定文は、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・「あなたは～ですか。」という疑問文は、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25F6B-7E18-2B47-8682-E275C21A9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97A32E-5F01-53DB-DABC-ACCAE7ED8F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CE5091-2959-E456-953C-B9153225D700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D1E0A5AE-9355-DB0A-C91E-333FE8567A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38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46C9-F102-9FF7-1BD0-230CC1AC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AD4177-5365-2BAB-7350-D751926040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A1AE45-E33E-2538-D747-8BE2407E7689}"/>
              </a:ext>
            </a:extLst>
          </p:cNvPr>
          <p:cNvSpPr txBox="1"/>
          <p:nvPr/>
        </p:nvSpPr>
        <p:spPr>
          <a:xfrm>
            <a:off x="2538068" y="4143455"/>
            <a:ext cx="40678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musician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2D0C03-3C85-BE51-C7DB-4B029920C83C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ミュージシャン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CB524E10-A0B0-5847-7D2B-BC68CEA0B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594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A138-3AD3-F56E-7270-63EE08CDC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9CB592-A490-821D-62FF-B6A11AA1B16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33BD04-9241-BAA7-540B-F257DEFEA021}"/>
              </a:ext>
            </a:extLst>
          </p:cNvPr>
          <p:cNvSpPr txBox="1"/>
          <p:nvPr/>
        </p:nvSpPr>
        <p:spPr>
          <a:xfrm>
            <a:off x="2014004" y="2409490"/>
            <a:ext cx="51159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musician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38A03FA8-3379-9894-6304-898A9BC57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551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25086-C131-9662-02AD-0DF9AD170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1BA85F-49B8-F07B-941A-32BCACF10E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6264B8-76B8-01F6-D821-0D1E8334DF14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ミュージシャン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3126F907-36C9-29A9-9E44-AB6BC7DC3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33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E7015-8BD1-C633-E842-0AAAB6AE8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83EDAB5-9030-705B-369B-0E49C6A02155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A9C4DD-70C0-1117-3512-6AA783667A59}"/>
              </a:ext>
            </a:extLst>
          </p:cNvPr>
          <p:cNvSpPr txBox="1"/>
          <p:nvPr/>
        </p:nvSpPr>
        <p:spPr>
          <a:xfrm>
            <a:off x="1876837" y="4143455"/>
            <a:ext cx="53903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math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991AF4-160E-57D0-85E2-4BBA4C123123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数学の先生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E5314340-3B5E-7C85-9BA7-1693D6539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82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6B40-A221-59AF-694D-B0B20709C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4AB279-0158-53CE-D01A-A422B028BD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B88846-640A-B457-5FBB-71946A55A1B2}"/>
              </a:ext>
            </a:extLst>
          </p:cNvPr>
          <p:cNvSpPr txBox="1"/>
          <p:nvPr/>
        </p:nvSpPr>
        <p:spPr>
          <a:xfrm>
            <a:off x="1811933" y="2409490"/>
            <a:ext cx="5520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math [t------]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BA0BDDC6-336D-6CE4-C6D9-C08FAB49E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63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8AF88-A3EC-2A6D-58AF-A033765D3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7018D1-A843-15C2-9CBC-8A328C8E7D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308F81-F9BA-FF00-C8D5-8AD6B3594F9A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数学の先生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57CDB200-5C2C-0708-64D8-EFC7F0C996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01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19A1E-13DC-710F-30F0-4B3C137B3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849A6A-B939-9225-B89B-B3D45448130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80045F-A0C0-3AA8-E077-4836F3BBC4D9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Jones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Ms. Jones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FE36222-CD80-EF5F-FA74-355606EE4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760497-5D0E-E618-BB87-65789C2E89BF}"/>
              </a:ext>
            </a:extLst>
          </p:cNvPr>
          <p:cNvSpPr txBox="1"/>
          <p:nvPr/>
        </p:nvSpPr>
        <p:spPr>
          <a:xfrm>
            <a:off x="1032443" y="1757782"/>
            <a:ext cx="34157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あなたはジョーンズ先生ですか。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F526223-651C-C41E-33FC-39789D30B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556" b="40707"/>
          <a:stretch/>
        </p:blipFill>
        <p:spPr>
          <a:xfrm>
            <a:off x="243756" y="1022216"/>
            <a:ext cx="8656883" cy="6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7376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05F9-77A9-42F8-BDD6-0BF6943B1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F91CD7-59FC-4C0B-1B88-D6FCB2AE21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BC0B69-E467-42FD-DE9C-94D6B3C7975B}"/>
              </a:ext>
            </a:extLst>
          </p:cNvPr>
          <p:cNvSpPr txBox="1"/>
          <p:nvPr/>
        </p:nvSpPr>
        <p:spPr>
          <a:xfrm>
            <a:off x="1155993" y="4636321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65C4B1-C64B-32B1-6592-4403FEE94CAA}"/>
              </a:ext>
            </a:extLst>
          </p:cNvPr>
          <p:cNvSpPr txBox="1"/>
          <p:nvPr/>
        </p:nvSpPr>
        <p:spPr>
          <a:xfrm>
            <a:off x="1655103" y="71317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FE395CBD-FE70-4284-8519-D45CD716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5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73EC13-0771-42AC-E773-098D91419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4027"/>
            <a:ext cx="8656883" cy="55996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2_01_kihon">
            <a:hlinkClick r:id="" action="ppaction://media"/>
            <a:extLst>
              <a:ext uri="{FF2B5EF4-FFF2-40B4-BE49-F238E27FC236}">
                <a16:creationId xmlns:a16="http://schemas.microsoft.com/office/drawing/2014/main" id="{BEF63CB6-E13C-7F5B-1E5D-EEE53B92B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8756" y="122975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7117-B682-6233-4323-690E4262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6EAF4-67C1-4287-31AA-5B0B05FCCD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0876A2-8A88-74BE-3522-F1F55EE1B15B}"/>
              </a:ext>
            </a:extLst>
          </p:cNvPr>
          <p:cNvSpPr txBox="1"/>
          <p:nvPr/>
        </p:nvSpPr>
        <p:spPr>
          <a:xfrm>
            <a:off x="915631" y="2917321"/>
            <a:ext cx="73127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5C2A4B35-98A1-FBCD-5EAC-61F8D71F6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03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D0CC-B9F0-40B9-89E9-AFD709E3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DBA844-1F74-74D1-C2A4-DC70213788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68798-0611-345E-D72E-529086122C10}"/>
              </a:ext>
            </a:extLst>
          </p:cNvPr>
          <p:cNvSpPr txBox="1"/>
          <p:nvPr/>
        </p:nvSpPr>
        <p:spPr>
          <a:xfrm>
            <a:off x="1655106" y="232100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28D31344-6A04-5CE0-8CE0-11B0BD8D0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201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82554-CD69-4CB2-A75E-D6A9C118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55D6A7-55A2-3836-252D-2C98B7A429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F5075-3AD5-F718-E27F-F569172C7260}"/>
              </a:ext>
            </a:extLst>
          </p:cNvPr>
          <p:cNvSpPr txBox="1"/>
          <p:nvPr/>
        </p:nvSpPr>
        <p:spPr>
          <a:xfrm>
            <a:off x="1599969" y="4636321"/>
            <a:ext cx="59440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Sakura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B36AA2-C8FB-3F53-C587-A71BF0A9C092}"/>
              </a:ext>
            </a:extLst>
          </p:cNvPr>
          <p:cNvSpPr txBox="1"/>
          <p:nvPr/>
        </p:nvSpPr>
        <p:spPr>
          <a:xfrm>
            <a:off x="1655103" y="71317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サクラ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F09D4A37-5439-7FDB-39B3-B9A8E8E51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038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F2DD-F8DF-2203-BAC4-97BDA1165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C10F60-15D7-1E8B-11B2-008D97E6F1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8BCB37-601D-B963-3B4A-EF04A9B1BD8E}"/>
              </a:ext>
            </a:extLst>
          </p:cNvPr>
          <p:cNvSpPr txBox="1"/>
          <p:nvPr/>
        </p:nvSpPr>
        <p:spPr>
          <a:xfrm>
            <a:off x="1200709" y="2917321"/>
            <a:ext cx="67425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Sakura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71597FA2-AEAE-8E30-08D9-C5BCBD3D2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17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2A9AF-6E7C-9155-666E-BCBF31509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AA962F-7192-1816-7616-7951DD62A1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70BF9D-14D3-C553-BABD-A6FAE8CB83DB}"/>
              </a:ext>
            </a:extLst>
          </p:cNvPr>
          <p:cNvSpPr txBox="1"/>
          <p:nvPr/>
        </p:nvSpPr>
        <p:spPr>
          <a:xfrm>
            <a:off x="1655106" y="232100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サクラ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24D25B76-ACD5-80F4-DFE7-F9577B2A7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2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4D341-FB8D-3119-1EA0-BFD0C94D6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B30225-B722-BA1F-C29D-00CD85B177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F9B852-30A4-4976-619C-F140144BA0E6}"/>
              </a:ext>
            </a:extLst>
          </p:cNvPr>
          <p:cNvSpPr txBox="1"/>
          <p:nvPr/>
        </p:nvSpPr>
        <p:spPr>
          <a:xfrm>
            <a:off x="1289456" y="4128490"/>
            <a:ext cx="65650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basketball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01056E-391F-A5D7-8F60-674DF87CC141}"/>
              </a:ext>
            </a:extLst>
          </p:cNvPr>
          <p:cNvSpPr txBox="1"/>
          <p:nvPr/>
        </p:nvSpPr>
        <p:spPr>
          <a:xfrm>
            <a:off x="1134144" y="799236"/>
            <a:ext cx="68757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7237CE19-5AB2-A8A9-9259-489B775C20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60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DF918-3375-D812-DD0C-A3A84180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E31B4E-1194-B98A-958E-1227FF8DFE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E050A5-68CA-36FE-47A7-9CF154C24185}"/>
              </a:ext>
            </a:extLst>
          </p:cNvPr>
          <p:cNvSpPr txBox="1"/>
          <p:nvPr/>
        </p:nvSpPr>
        <p:spPr>
          <a:xfrm>
            <a:off x="1200709" y="2409490"/>
            <a:ext cx="67425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basketball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042E82A4-D67B-A589-7CE5-CA2B0CF52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381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D264-4B9E-67B1-4C56-DE40D3A2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F97C8D-29EE-29DC-267D-63E3EC2E91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67A905-9FAA-A0A3-E5AD-8B6674E23459}"/>
              </a:ext>
            </a:extLst>
          </p:cNvPr>
          <p:cNvSpPr txBox="1"/>
          <p:nvPr/>
        </p:nvSpPr>
        <p:spPr>
          <a:xfrm>
            <a:off x="1134144" y="2321004"/>
            <a:ext cx="68757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024C5F1D-3390-8B26-991C-D499E621E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33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25F3-E831-E153-CC3D-D8704BE28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219839-E3B8-E62A-BD96-2D6C32CEA9D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ACA4D5-31A1-2D38-BCFE-F8AD4AF6B4C1}"/>
              </a:ext>
            </a:extLst>
          </p:cNvPr>
          <p:cNvSpPr txBox="1"/>
          <p:nvPr/>
        </p:nvSpPr>
        <p:spPr>
          <a:xfrm>
            <a:off x="537493" y="3677650"/>
            <a:ext cx="8069014" cy="27392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「アメリカから」という意味をもち、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1390B25-B3D2-0351-3C90-49CD7905F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7F2F7C-D73A-1049-134E-AEB8520DAAE5}"/>
              </a:ext>
            </a:extLst>
          </p:cNvPr>
          <p:cNvSpPr txBox="1"/>
          <p:nvPr/>
        </p:nvSpPr>
        <p:spPr>
          <a:xfrm>
            <a:off x="1032443" y="1757782"/>
            <a:ext cx="33204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あなたはアメリカの出身ですか。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872A2C-C035-8B37-DDDB-C7C8F41B2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730" b="15642"/>
          <a:stretch/>
        </p:blipFill>
        <p:spPr>
          <a:xfrm>
            <a:off x="243756" y="1022216"/>
            <a:ext cx="8656883" cy="7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635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3910-4617-4251-FE46-9F1F8AB63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38F8D-EA65-5CC5-3254-1962D80B8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12862C-07C2-011A-2592-D614CA46FF39}"/>
              </a:ext>
            </a:extLst>
          </p:cNvPr>
          <p:cNvSpPr txBox="1"/>
          <p:nvPr/>
        </p:nvSpPr>
        <p:spPr>
          <a:xfrm>
            <a:off x="771634" y="4636321"/>
            <a:ext cx="76007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6B34D5-D338-ECB1-4AAC-4141C0204170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47B2355E-3019-BBA6-DD69-B471AC098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74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4262-79C2-3369-B146-AD944671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3AFBB6-5B5B-1B52-25E8-11DE487458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CAB57B-41A0-4C98-A03C-127727CD983E}"/>
              </a:ext>
            </a:extLst>
          </p:cNvPr>
          <p:cNvSpPr txBox="1"/>
          <p:nvPr/>
        </p:nvSpPr>
        <p:spPr>
          <a:xfrm>
            <a:off x="315893" y="2917321"/>
            <a:ext cx="85122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7E7C2660-4C72-BEBA-4B02-BA5507B90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433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EB0-6441-F4B7-DCED-9877203DC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A9704B-4FF3-1B1B-0F21-5677B0FB55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CB0772-AB59-75CF-B817-599EDDC00A72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071F5561-692B-D15C-140B-68623C22E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68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3F965-4D38-A11B-ACB2-D31F11F9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2DEE74-EC81-A214-3409-371618F0058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CCA053-B8D0-3F82-2442-1D5CDE256948}"/>
              </a:ext>
            </a:extLst>
          </p:cNvPr>
          <p:cNvSpPr txBox="1"/>
          <p:nvPr/>
        </p:nvSpPr>
        <p:spPr>
          <a:xfrm>
            <a:off x="826879" y="4636321"/>
            <a:ext cx="749023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ACFBBB-0A75-1CBE-D6D3-19C9577BFE14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08CA4E1F-657D-E7CB-00B5-ED9239751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151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78004-5972-68AE-53FD-0216DFD47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084390-FCE7-C5B9-8BC0-918CEEED6C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E36729-CC4E-554D-02A2-84F5FB686652}"/>
              </a:ext>
            </a:extLst>
          </p:cNvPr>
          <p:cNvSpPr txBox="1"/>
          <p:nvPr/>
        </p:nvSpPr>
        <p:spPr>
          <a:xfrm>
            <a:off x="380187" y="2917321"/>
            <a:ext cx="83836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Canada?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55C0ACB4-487A-1BBE-8481-56C9081D1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569B0-53BC-20C8-02A9-C0071F8D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52E568-9449-0166-306A-90679F07F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49D271-0881-4F78-1CA4-E7B42E3292B8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F24FB3D5-315C-CCF8-C19E-27242DE5E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54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D9F47-F0DE-38AF-628B-F2A42C109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708F30-EA15-1300-7EB0-5956426D5D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5E42A9-DACC-40B1-BF6D-09710476BE57}"/>
              </a:ext>
            </a:extLst>
          </p:cNvPr>
          <p:cNvSpPr txBox="1"/>
          <p:nvPr/>
        </p:nvSpPr>
        <p:spPr>
          <a:xfrm>
            <a:off x="1091170" y="4636321"/>
            <a:ext cx="69616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Kyoto?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B6D06C-400B-BDBC-D8C9-5218C317D41C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002C7A86-A745-A416-3D02-9D0C74B63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927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F8789-EFF6-ECDB-143A-5A921FF47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609286-5EC3-58AB-39D0-0DD724AEFD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5473B3-34D5-3D5A-72CA-4201D4AB850D}"/>
              </a:ext>
            </a:extLst>
          </p:cNvPr>
          <p:cNvSpPr txBox="1"/>
          <p:nvPr/>
        </p:nvSpPr>
        <p:spPr>
          <a:xfrm>
            <a:off x="670643" y="2917321"/>
            <a:ext cx="78027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Kyoto?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05023575-FD4E-E390-FDE9-801861F86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06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604A8-B071-9D56-1BE3-15ACC64D7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3A7F8F-DE02-5F65-A87E-228B4DEC0C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4FFF0C-A312-07BC-0817-56010FBFECEC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BD011A5D-14F8-D95D-6DEE-F11B801D1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643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7782"/>
            <a:ext cx="27394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私は先生ではありません。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09C02E-5C7D-B028-54E7-846C77A66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074" b="65790"/>
          <a:stretch/>
        </p:blipFill>
        <p:spPr>
          <a:xfrm>
            <a:off x="243756" y="1022216"/>
            <a:ext cx="8656883" cy="73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6FF1339-9C6F-4342-A1EB-360B5F5DBC37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pic>
        <p:nvPicPr>
          <p:cNvPr id="4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84F16BCB-799C-44F1-8C0C-6D47A9A38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026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1172268B-753A-4F2E-AC30-7E7EC083E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305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でない</a:t>
            </a:r>
          </a:p>
        </p:txBody>
      </p:sp>
      <p:pic>
        <p:nvPicPr>
          <p:cNvPr id="7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2CB01DC0-60DD-4FA8-8276-EDC734A84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255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4EC550-7235-4095-8EAB-0C3369353B87}"/>
              </a:ext>
            </a:extLst>
          </p:cNvPr>
          <p:cNvGrpSpPr/>
          <p:nvPr/>
        </p:nvGrpSpPr>
        <p:grpSpPr>
          <a:xfrm>
            <a:off x="815009" y="1756960"/>
            <a:ext cx="7513983" cy="3344080"/>
            <a:chOff x="815009" y="2233215"/>
            <a:chExt cx="7513983" cy="334408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3321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DD52A0E7-EFF7-403F-9D05-BCA9AF53F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A795D351-8A0E-4359-B60B-A50425A3B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先生、教師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501B4868-D949-416D-B53D-E10299ECAA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915AA98-11BA-4915-9516-AA47BB2CEA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B0A7E1D8-5524-425F-9A81-FC639DE14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11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F6C1D4C0-210A-4E72-8AB4-83316D2C5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79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77217C88-5996-410C-9D69-99BBA19BC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69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7C30CF-D6F4-4DF6-85B0-654F21F35A00}"/>
              </a:ext>
            </a:extLst>
          </p:cNvPr>
          <p:cNvGrpSpPr/>
          <p:nvPr/>
        </p:nvGrpSpPr>
        <p:grpSpPr>
          <a:xfrm>
            <a:off x="815009" y="1603072"/>
            <a:ext cx="7513983" cy="3651856"/>
            <a:chOff x="815009" y="1925439"/>
            <a:chExt cx="7513983" cy="365185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2543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28568A91-FD27-4EC2-89EC-8416DF8EB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059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645403C4-82BB-44B3-88A6-95708F8DCF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56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いいえ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562FCFC3-79AB-461F-85AF-5B44FBEEB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72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13C45D-3AFC-4179-8E9A-D6C192851168}"/>
              </a:ext>
            </a:extLst>
          </p:cNvPr>
          <p:cNvGrpSpPr/>
          <p:nvPr/>
        </p:nvGrpSpPr>
        <p:grpSpPr>
          <a:xfrm>
            <a:off x="206478" y="1811459"/>
            <a:ext cx="8731046" cy="3235083"/>
            <a:chOff x="206478" y="2342212"/>
            <a:chExt cx="8731046" cy="323508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62025" y="4007635"/>
              <a:ext cx="72199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342212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アメリカ合衆国</a:t>
              </a:r>
            </a:p>
          </p:txBody>
        </p:sp>
      </p:grpSp>
      <p:pic>
        <p:nvPicPr>
          <p:cNvPr id="4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6C5D7DC8-8453-41E0-96A9-C991B70AF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BAA82EB-8AAC-DA4F-5BE9-8D27B9C2DF6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6714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America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8CDEC65F-EFF2-4E1D-8A3E-690E1B25CA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E742638-6199-A8A3-9BFF-4AF1BEE7E4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773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481DC-8A54-44B4-91D0-63C58E9FB972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アメリカ合衆国</a:t>
            </a:r>
          </a:p>
        </p:txBody>
      </p:sp>
      <p:pic>
        <p:nvPicPr>
          <p:cNvPr id="6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55D7E641-CAF0-42D2-A222-19AAC1178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94ADCBBE-6BEC-1254-42B1-D2ED8791CA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70521A7-AEC9-D0F3-32E4-37E3D3B2030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72988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2E9B-6634-1AE3-DC17-1195E71BA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8FF0D6-2F17-1799-24FF-5723342351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B506535-F2DF-005D-2867-D36DD7B0B9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7B5FB4-6D90-90EC-0A6C-6C25B8309D5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B80B296-E523-8874-7866-BC8C360AE983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1FB54E-5F65-D95B-8CDD-C7A26A094B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08AD0A3-1245-EDC5-A1F4-9287ACFBF0E8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pic>
        <p:nvPicPr>
          <p:cNvPr id="4" name="G1_L2_kihon_v1_not">
            <a:hlinkClick r:id="" action="ppaction://media"/>
            <a:extLst>
              <a:ext uri="{FF2B5EF4-FFF2-40B4-BE49-F238E27FC236}">
                <a16:creationId xmlns:a16="http://schemas.microsoft.com/office/drawing/2014/main" id="{6EA58779-1F73-B248-B9B4-87EC5FE74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96837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7485BF-E28E-18D3-BF8A-B49470AE5162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336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D8C2B-6D36-9D14-FC28-30C920E24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0BC71DE-1B54-5EF4-CFE4-36D33034E4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A2993F9-81BA-CCDF-CC84-473205FEAC2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8E7113-DB5F-ED5F-C94E-3C602983F7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3F08C14-A8AA-7DAA-0B9E-92905CB78D9B}"/>
              </a:ext>
            </a:extLst>
          </p:cNvPr>
          <p:cNvGrpSpPr/>
          <p:nvPr/>
        </p:nvGrpSpPr>
        <p:grpSpPr>
          <a:xfrm>
            <a:off x="815009" y="1756960"/>
            <a:ext cx="7513983" cy="3344080"/>
            <a:chOff x="815009" y="2233215"/>
            <a:chExt cx="7513983" cy="334408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A248026-0538-BFEF-85C9-A657D4D1CA53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3AB54EC-51C1-D05B-2AD5-7E991B8B0F38}"/>
                </a:ext>
              </a:extLst>
            </p:cNvPr>
            <p:cNvSpPr txBox="1"/>
            <p:nvPr/>
          </p:nvSpPr>
          <p:spPr>
            <a:xfrm>
              <a:off x="815009" y="223321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2_teacher">
            <a:hlinkClick r:id="" action="ppaction://media"/>
            <a:extLst>
              <a:ext uri="{FF2B5EF4-FFF2-40B4-BE49-F238E27FC236}">
                <a16:creationId xmlns:a16="http://schemas.microsoft.com/office/drawing/2014/main" id="{0DC66604-62CC-32CA-2FB4-37D6B1ED1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-574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730CF5-56F2-4FA0-F845-49F4F6BEFF7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172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D37C7-4B7E-89C5-F063-B8CFF4C2E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2ECF-36BC-134F-2E16-1E0731D3371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0C2DD25-686C-F2AA-B09F-291F3C5474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DA6E9C-7B51-4FA6-1EE8-1F2B74CEAB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5D82B7E-29FB-31C8-670D-023BF0DD9D9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09FDFE-BB28-97A1-865F-AC6B72B8FED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1461D2-BC2B-036D-6560-F87DC6289D3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3_yes">
            <a:hlinkClick r:id="" action="ppaction://media"/>
            <a:extLst>
              <a:ext uri="{FF2B5EF4-FFF2-40B4-BE49-F238E27FC236}">
                <a16:creationId xmlns:a16="http://schemas.microsoft.com/office/drawing/2014/main" id="{8B288F1F-FD1F-92BD-0711-C20FEAA59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24608" y="1806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1CF5E2-A1AD-3819-C2B8-AB33B1FE8F20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357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155992" y="4530967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82928" y="6809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14E2B54A-8A3F-0903-11B9-E0541AAD4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A3BC9-00D1-6428-3A22-656462A2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CD23C5D-B0D7-F403-36B2-2E6D7D4E1D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54A8801-64C8-4AA6-3AA5-8EC7EA65EA4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90557B2-D8F7-3011-0BF4-F6F218D9314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3D9BBC-D0F1-D9E6-B9F8-780359150FD2}"/>
              </a:ext>
            </a:extLst>
          </p:cNvPr>
          <p:cNvGrpSpPr/>
          <p:nvPr/>
        </p:nvGrpSpPr>
        <p:grpSpPr>
          <a:xfrm>
            <a:off x="815009" y="1603072"/>
            <a:ext cx="7513983" cy="3651856"/>
            <a:chOff x="815009" y="1925439"/>
            <a:chExt cx="7513983" cy="365185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2D8297F-6348-7C93-56DF-0F70176C348F}"/>
                </a:ext>
              </a:extLst>
            </p:cNvPr>
            <p:cNvSpPr txBox="1"/>
            <p:nvPr/>
          </p:nvSpPr>
          <p:spPr>
            <a:xfrm>
              <a:off x="815009" y="192543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B6EE27-B0E0-8E84-016E-B829FFBEF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_kihon_v4_no">
            <a:hlinkClick r:id="" action="ppaction://media"/>
            <a:extLst>
              <a:ext uri="{FF2B5EF4-FFF2-40B4-BE49-F238E27FC236}">
                <a16:creationId xmlns:a16="http://schemas.microsoft.com/office/drawing/2014/main" id="{E95E383D-3046-336C-0175-3CA91D2F3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81DC797-EDB2-2540-E2A6-97D202140322}"/>
              </a:ext>
            </a:extLst>
          </p:cNvPr>
          <p:cNvSpPr/>
          <p:nvPr/>
        </p:nvSpPr>
        <p:spPr>
          <a:xfrm flipH="1">
            <a:off x="3352800" y="3429000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57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86421-E8FA-D097-1C6A-684CC4AC9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56A3BA8-9EA4-7287-5F9F-526FD3D052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D1CFB60-4EE5-9915-9661-C9355B1857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298AF9-D0AB-2187-6FE9-4606E4E6A8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CCD821-A3F6-486D-CD6B-F4FDCD6182A9}"/>
              </a:ext>
            </a:extLst>
          </p:cNvPr>
          <p:cNvGrpSpPr/>
          <p:nvPr/>
        </p:nvGrpSpPr>
        <p:grpSpPr>
          <a:xfrm>
            <a:off x="206478" y="1811459"/>
            <a:ext cx="8731046" cy="3235083"/>
            <a:chOff x="206478" y="2342212"/>
            <a:chExt cx="8731046" cy="323508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891C2A-276A-C500-BFF7-AB12DAD11B73}"/>
                </a:ext>
              </a:extLst>
            </p:cNvPr>
            <p:cNvSpPr txBox="1"/>
            <p:nvPr/>
          </p:nvSpPr>
          <p:spPr>
            <a:xfrm>
              <a:off x="552450" y="4007635"/>
              <a:ext cx="8039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America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4C6629-9756-560B-8EC0-B5C79BABC2C1}"/>
                </a:ext>
              </a:extLst>
            </p:cNvPr>
            <p:cNvSpPr txBox="1"/>
            <p:nvPr/>
          </p:nvSpPr>
          <p:spPr>
            <a:xfrm>
              <a:off x="206478" y="2342212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アメリカ合衆国</a:t>
              </a:r>
            </a:p>
          </p:txBody>
        </p:sp>
      </p:grpSp>
      <p:pic>
        <p:nvPicPr>
          <p:cNvPr id="4" name="G1_L2_kihon_v5_America">
            <a:hlinkClick r:id="" action="ppaction://media"/>
            <a:extLst>
              <a:ext uri="{FF2B5EF4-FFF2-40B4-BE49-F238E27FC236}">
                <a16:creationId xmlns:a16="http://schemas.microsoft.com/office/drawing/2014/main" id="{B597CB93-0BEC-AD9C-4BD9-B740A0C5D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158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027FE4B-1857-C40E-1D09-24EFAD2A31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977C0-7910-91D5-4D1C-557135749124}"/>
              </a:ext>
            </a:extLst>
          </p:cNvPr>
          <p:cNvSpPr/>
          <p:nvPr/>
        </p:nvSpPr>
        <p:spPr>
          <a:xfrm flipH="1">
            <a:off x="1943100" y="3429000"/>
            <a:ext cx="5257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407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あなたは～ですか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621B545-38A2-E584-652E-42624E851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33C3181-A1CB-1895-DD33-DAF6BAD7C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379983" y="5784077"/>
            <a:ext cx="612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you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79983" y="3416559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doctor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329649" y="4600318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2_03_kihon_t_1">
            <a:hlinkClick r:id="" action="ppaction://media"/>
            <a:extLst>
              <a:ext uri="{FF2B5EF4-FFF2-40B4-BE49-F238E27FC236}">
                <a16:creationId xmlns:a16="http://schemas.microsoft.com/office/drawing/2014/main" id="{CDDC8D15-962C-C503-042B-2D134FD7BD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5068" y="537415"/>
            <a:ext cx="406400" cy="406400"/>
          </a:xfrm>
          <a:prstGeom prst="rect">
            <a:avLst/>
          </a:prstGeom>
        </p:spPr>
      </p:pic>
      <p:pic>
        <p:nvPicPr>
          <p:cNvPr id="10" name="AS_G1_02_03_kihon_t_1">
            <a:hlinkClick r:id="" action="ppaction://media"/>
            <a:extLst>
              <a:ext uri="{FF2B5EF4-FFF2-40B4-BE49-F238E27FC236}">
                <a16:creationId xmlns:a16="http://schemas.microsoft.com/office/drawing/2014/main" id="{7704F7EF-867D-30AB-4525-D0F4142FE1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5068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2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8734EF1-6389-3D07-9D4A-782CF7017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95955A6-5473-A31C-70EA-BE3C8F7592AA}"/>
              </a:ext>
            </a:extLst>
          </p:cNvPr>
          <p:cNvSpPr txBox="1"/>
          <p:nvPr/>
        </p:nvSpPr>
        <p:spPr>
          <a:xfrm>
            <a:off x="1379983" y="5784077"/>
            <a:ext cx="612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you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0DF5EB-BC78-8DA0-E3D8-2EACB98C5948}"/>
              </a:ext>
            </a:extLst>
          </p:cNvPr>
          <p:cNvSpPr txBox="1"/>
          <p:nvPr/>
        </p:nvSpPr>
        <p:spPr>
          <a:xfrm>
            <a:off x="1379983" y="3416559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doctor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749837-18FF-B8BB-523B-002EE71C6430}"/>
              </a:ext>
            </a:extLst>
          </p:cNvPr>
          <p:cNvSpPr txBox="1"/>
          <p:nvPr/>
        </p:nvSpPr>
        <p:spPr>
          <a:xfrm>
            <a:off x="1329649" y="4600318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925BEC3-FAF9-1043-A0E3-9B903996C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67" y="1382197"/>
            <a:ext cx="8838466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you a musician?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1_02_04_kihon_t_2">
            <a:hlinkClick r:id="" action="ppaction://media"/>
            <a:extLst>
              <a:ext uri="{FF2B5EF4-FFF2-40B4-BE49-F238E27FC236}">
                <a16:creationId xmlns:a16="http://schemas.microsoft.com/office/drawing/2014/main" id="{B5B0D69F-D4DA-6CB4-AF9A-4F2D22EFB0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57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3CED67-93FE-FFE6-05B4-4230430A38FA}"/>
              </a:ext>
            </a:extLst>
          </p:cNvPr>
          <p:cNvSpPr txBox="1"/>
          <p:nvPr/>
        </p:nvSpPr>
        <p:spPr>
          <a:xfrm>
            <a:off x="814664" y="2917321"/>
            <a:ext cx="75146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F816C241-6AEE-4753-8DA6-BE999C49E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F108EA-EEB8-7094-B416-23DC59E4C70F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3A39A81F-07EE-EC87-0383-34C6A9185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15883</TotalTime>
  <Words>1052</Words>
  <Application>Microsoft Office PowerPoint</Application>
  <PresentationFormat>画面に合わせる (4:3)</PresentationFormat>
  <Paragraphs>225</Paragraphs>
  <Slides>77</Slides>
  <Notes>36</Notes>
  <HiddenSlides>0</HiddenSlides>
  <MMClips>69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77</vt:i4>
      </vt:variant>
    </vt:vector>
  </HeadingPairs>
  <TitlesOfParts>
    <vt:vector size="8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2024</cp:revision>
  <cp:lastPrinted>2016-06-23T16:36:17Z</cp:lastPrinted>
  <dcterms:created xsi:type="dcterms:W3CDTF">2016-05-30T03:13:09Z</dcterms:created>
  <dcterms:modified xsi:type="dcterms:W3CDTF">2025-02-28T01:29:07Z</dcterms:modified>
</cp:coreProperties>
</file>