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handoutMasterIdLst>
    <p:handoutMasterId r:id="rId90"/>
  </p:handoutMasterIdLst>
  <p:sldIdLst>
    <p:sldId id="3657" r:id="rId2"/>
    <p:sldId id="3623" r:id="rId3"/>
    <p:sldId id="3644" r:id="rId4"/>
    <p:sldId id="3524" r:id="rId5"/>
    <p:sldId id="3523" r:id="rId6"/>
    <p:sldId id="3624" r:id="rId7"/>
    <p:sldId id="3625" r:id="rId8"/>
    <p:sldId id="2027" r:id="rId9"/>
    <p:sldId id="2028" r:id="rId10"/>
    <p:sldId id="2029" r:id="rId11"/>
    <p:sldId id="3549" r:id="rId12"/>
    <p:sldId id="3550" r:id="rId13"/>
    <p:sldId id="3551" r:id="rId14"/>
    <p:sldId id="2844" r:id="rId15"/>
    <p:sldId id="2845" r:id="rId16"/>
    <p:sldId id="2846" r:id="rId17"/>
    <p:sldId id="1864" r:id="rId18"/>
    <p:sldId id="1865" r:id="rId19"/>
    <p:sldId id="1866" r:id="rId20"/>
    <p:sldId id="2059" r:id="rId21"/>
    <p:sldId id="2060" r:id="rId22"/>
    <p:sldId id="2061" r:id="rId23"/>
    <p:sldId id="2847" r:id="rId24"/>
    <p:sldId id="2848" r:id="rId25"/>
    <p:sldId id="2849" r:id="rId26"/>
    <p:sldId id="3494" r:id="rId27"/>
    <p:sldId id="3495" r:id="rId28"/>
    <p:sldId id="3496" r:id="rId29"/>
    <p:sldId id="3751" r:id="rId30"/>
    <p:sldId id="3752" r:id="rId31"/>
    <p:sldId id="3753" r:id="rId32"/>
    <p:sldId id="1888" r:id="rId33"/>
    <p:sldId id="1889" r:id="rId34"/>
    <p:sldId id="1890" r:id="rId35"/>
    <p:sldId id="3754" r:id="rId36"/>
    <p:sldId id="3755" r:id="rId37"/>
    <p:sldId id="3756" r:id="rId38"/>
    <p:sldId id="3646" r:id="rId39"/>
    <p:sldId id="3757" r:id="rId40"/>
    <p:sldId id="3758" r:id="rId41"/>
    <p:sldId id="3759" r:id="rId42"/>
    <p:sldId id="3760" r:id="rId43"/>
    <p:sldId id="3761" r:id="rId44"/>
    <p:sldId id="3762" r:id="rId45"/>
    <p:sldId id="3763" r:id="rId46"/>
    <p:sldId id="3764" r:id="rId47"/>
    <p:sldId id="3765" r:id="rId48"/>
    <p:sldId id="3766" r:id="rId49"/>
    <p:sldId id="3561" r:id="rId50"/>
    <p:sldId id="3562" r:id="rId51"/>
    <p:sldId id="3672" r:id="rId52"/>
    <p:sldId id="3695" r:id="rId53"/>
    <p:sldId id="3767" r:id="rId54"/>
    <p:sldId id="3768" r:id="rId55"/>
    <p:sldId id="3769" r:id="rId56"/>
    <p:sldId id="3770" r:id="rId57"/>
    <p:sldId id="3771" r:id="rId58"/>
    <p:sldId id="3772" r:id="rId59"/>
    <p:sldId id="3773" r:id="rId60"/>
    <p:sldId id="3774" r:id="rId61"/>
    <p:sldId id="3775" r:id="rId62"/>
    <p:sldId id="3777" r:id="rId63"/>
    <p:sldId id="3776" r:id="rId64"/>
    <p:sldId id="3778" r:id="rId65"/>
    <p:sldId id="3661" r:id="rId66"/>
    <p:sldId id="3681" r:id="rId67"/>
    <p:sldId id="3563" r:id="rId68"/>
    <p:sldId id="3564" r:id="rId69"/>
    <p:sldId id="3565" r:id="rId70"/>
    <p:sldId id="3566" r:id="rId71"/>
    <p:sldId id="3567" r:id="rId72"/>
    <p:sldId id="3568" r:id="rId73"/>
    <p:sldId id="3569" r:id="rId74"/>
    <p:sldId id="3570" r:id="rId75"/>
    <p:sldId id="3573" r:id="rId76"/>
    <p:sldId id="3648" r:id="rId77"/>
    <p:sldId id="3577" r:id="rId78"/>
    <p:sldId id="3649" r:id="rId79"/>
    <p:sldId id="3650" r:id="rId80"/>
    <p:sldId id="3583" r:id="rId81"/>
    <p:sldId id="3587" r:id="rId82"/>
    <p:sldId id="3588" r:id="rId83"/>
    <p:sldId id="3589" r:id="rId84"/>
    <p:sldId id="3590" r:id="rId85"/>
    <p:sldId id="3655" r:id="rId86"/>
    <p:sldId id="3595" r:id="rId87"/>
    <p:sldId id="3609" r:id="rId8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4" d="100"/>
          <a:sy n="114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16.mp3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p3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5.mp3"/><Relationship Id="rId11" Type="http://schemas.openxmlformats.org/officeDocument/2006/relationships/image" Target="../media/image4.png"/><Relationship Id="rId5" Type="http://schemas.microsoft.com/office/2007/relationships/media" Target="../media/media25.mp3"/><Relationship Id="rId10" Type="http://schemas.openxmlformats.org/officeDocument/2006/relationships/image" Target="../media/image3.png"/><Relationship Id="rId4" Type="http://schemas.openxmlformats.org/officeDocument/2006/relationships/audio" Target="../media/media24.mp3"/><Relationship Id="rId9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microsoft.com/office/2007/relationships/media" Target="../media/media27.mp3"/><Relationship Id="rId7" Type="http://schemas.openxmlformats.org/officeDocument/2006/relationships/image" Target="../media/image4.png"/><Relationship Id="rId12" Type="http://schemas.openxmlformats.org/officeDocument/2006/relationships/image" Target="../media/image32.sv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svg"/><Relationship Id="rId4" Type="http://schemas.openxmlformats.org/officeDocument/2006/relationships/audio" Target="../media/media27.mp3"/><Relationship Id="rId9" Type="http://schemas.openxmlformats.org/officeDocument/2006/relationships/image" Target="../media/image29.png"/><Relationship Id="rId1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9.mp3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5.png"/><Relationship Id="rId4" Type="http://schemas.openxmlformats.org/officeDocument/2006/relationships/audio" Target="../media/media29.mp3"/><Relationship Id="rId9" Type="http://schemas.openxmlformats.org/officeDocument/2006/relationships/image" Target="../media/image3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589447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No.1-5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1-4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Try!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英語の文章を読む練習①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317DD0-D490-4E62-8684-57C97AF8BCA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出身の</a:t>
            </a:r>
          </a:p>
        </p:txBody>
      </p:sp>
      <p:pic>
        <p:nvPicPr>
          <p:cNvPr id="7" name="G1_L1_kihon_v10_from">
            <a:hlinkClick r:id="" action="ppaction://media"/>
            <a:extLst>
              <a:ext uri="{FF2B5EF4-FFF2-40B4-BE49-F238E27FC236}">
                <a16:creationId xmlns:a16="http://schemas.microsoft.com/office/drawing/2014/main" id="{509E245B-F8CB-461A-B449-CEDEC3EC9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907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209C704-A527-C8C1-ECE1-BC78A57C7E8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B9CC3B4-3D1B-288B-BA02-C695E105741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489378E-ECC8-A1A7-D7C0-7831CFD4240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" name="fan">
            <a:hlinkClick r:id="" action="ppaction://media"/>
            <a:extLst>
              <a:ext uri="{FF2B5EF4-FFF2-40B4-BE49-F238E27FC236}">
                <a16:creationId xmlns:a16="http://schemas.microsoft.com/office/drawing/2014/main" id="{A27F5D64-9DE0-80D3-CFEB-1066B75F2B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22550" y="1296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16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fan">
            <a:hlinkClick r:id="" action="ppaction://media"/>
            <a:extLst>
              <a:ext uri="{FF2B5EF4-FFF2-40B4-BE49-F238E27FC236}">
                <a16:creationId xmlns:a16="http://schemas.microsoft.com/office/drawing/2014/main" id="{D5C1D912-48E4-E0FC-696A-7108CBF02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22550" y="1296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4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150022-3A28-07EA-68CC-A75C8AB6350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ファン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fan">
            <a:hlinkClick r:id="" action="ppaction://media"/>
            <a:extLst>
              <a:ext uri="{FF2B5EF4-FFF2-40B4-BE49-F238E27FC236}">
                <a16:creationId xmlns:a16="http://schemas.microsoft.com/office/drawing/2014/main" id="{AE32251B-39FD-084F-5860-9C84B21200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22550" y="1296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8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1C3893-6BF2-4661-B94A-D25F40D88F8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競技者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選手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player">
            <a:hlinkClick r:id="" action="ppaction://media"/>
            <a:extLst>
              <a:ext uri="{FF2B5EF4-FFF2-40B4-BE49-F238E27FC236}">
                <a16:creationId xmlns:a16="http://schemas.microsoft.com/office/drawing/2014/main" id="{3647975D-3A35-FFD0-446C-98E34826E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2263" y="1963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layer">
            <a:hlinkClick r:id="" action="ppaction://media"/>
            <a:extLst>
              <a:ext uri="{FF2B5EF4-FFF2-40B4-BE49-F238E27FC236}">
                <a16:creationId xmlns:a16="http://schemas.microsoft.com/office/drawing/2014/main" id="{FDE9D0DA-7EFB-904F-8069-9E451CAC8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2263" y="1963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83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競技者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選手</a:t>
            </a:r>
          </a:p>
        </p:txBody>
      </p:sp>
      <p:pic>
        <p:nvPicPr>
          <p:cNvPr id="2" name="player">
            <a:hlinkClick r:id="" action="ppaction://media"/>
            <a:extLst>
              <a:ext uri="{FF2B5EF4-FFF2-40B4-BE49-F238E27FC236}">
                <a16:creationId xmlns:a16="http://schemas.microsoft.com/office/drawing/2014/main" id="{2E6EF294-AFE6-FB1E-4D16-CA29B6119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2263" y="1963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09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22C8C7-45C6-444F-937F-E1AB12EE757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9_kihon_v2_music">
            <a:hlinkClick r:id="" action="ppaction://media"/>
            <a:extLst>
              <a:ext uri="{FF2B5EF4-FFF2-40B4-BE49-F238E27FC236}">
                <a16:creationId xmlns:a16="http://schemas.microsoft.com/office/drawing/2014/main" id="{1BEEFA68-4523-491C-BCA1-3CAA61B00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600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music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9_kihon_v2_music">
            <a:hlinkClick r:id="" action="ppaction://media"/>
            <a:extLst>
              <a:ext uri="{FF2B5EF4-FFF2-40B4-BE49-F238E27FC236}">
                <a16:creationId xmlns:a16="http://schemas.microsoft.com/office/drawing/2014/main" id="{72D1667F-11B4-40A4-A430-1BA93C82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5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音楽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9_kihon_v2_music">
            <a:hlinkClick r:id="" action="ppaction://media"/>
            <a:extLst>
              <a:ext uri="{FF2B5EF4-FFF2-40B4-BE49-F238E27FC236}">
                <a16:creationId xmlns:a16="http://schemas.microsoft.com/office/drawing/2014/main" id="{C3BEA5C7-77BE-426D-843A-82924E6CF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528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855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562828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</a:p>
          <a:p>
            <a:pPr algn="l"/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英語の文章を読む練習①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2498908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を歌う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88CFC7F8-A6B1-43EC-88A7-992C768DD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149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E1EDEAFC-0909-4793-A4E5-B2237FF87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611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9173B-FA63-4D0F-8327-99A242911A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を歌う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899686AA-B748-4C03-98B8-17DA4765E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51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A04AA-6681-4FF2-AA6A-4BBE721C3933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上手に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well">
            <a:hlinkClick r:id="" action="ppaction://media"/>
            <a:extLst>
              <a:ext uri="{FF2B5EF4-FFF2-40B4-BE49-F238E27FC236}">
                <a16:creationId xmlns:a16="http://schemas.microsoft.com/office/drawing/2014/main" id="{AB0151EC-C6F5-3B33-56D0-B39B11E2E7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521" y="14330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2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well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ell">
            <a:hlinkClick r:id="" action="ppaction://media"/>
            <a:extLst>
              <a:ext uri="{FF2B5EF4-FFF2-40B4-BE49-F238E27FC236}">
                <a16:creationId xmlns:a16="http://schemas.microsoft.com/office/drawing/2014/main" id="{7B14306E-8A8F-C28E-5AEB-C8FEA98E9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521" y="14330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63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上手に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ell">
            <a:hlinkClick r:id="" action="ppaction://media"/>
            <a:extLst>
              <a:ext uri="{FF2B5EF4-FFF2-40B4-BE49-F238E27FC236}">
                <a16:creationId xmlns:a16="http://schemas.microsoft.com/office/drawing/2014/main" id="{FA9A9FC0-7595-38DE-AF3B-0FCDF3A31D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521" y="14330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ネコ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C06F15C6-1204-7562-3A6A-9E99C0AEEF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00263" y="2544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D35EDD-EC11-013D-A336-137CF378487D}"/>
              </a:ext>
            </a:extLst>
          </p:cNvPr>
          <p:cNvSpPr txBox="1"/>
          <p:nvPr/>
        </p:nvSpPr>
        <p:spPr>
          <a:xfrm>
            <a:off x="834887" y="1851645"/>
            <a:ext cx="747422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cat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at">
            <a:hlinkClick r:id="" action="ppaction://media"/>
            <a:extLst>
              <a:ext uri="{FF2B5EF4-FFF2-40B4-BE49-F238E27FC236}">
                <a16:creationId xmlns:a16="http://schemas.microsoft.com/office/drawing/2014/main" id="{BCA5066E-8352-D6D8-0A9A-662DCF16E9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00263" y="2544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14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22DBD5AC-F6E9-3023-16B3-40B4BB0611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00263" y="2544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F92AC-1EFB-5836-2A0C-272B56DA4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6612B-4DAD-D431-1E8B-027CDE1EA4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42926BE-1F06-0958-E77D-307EC83A5B3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970EF81-8055-6A29-99B8-39E59C8226B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DFEF554-4FD0-3546-65E0-BA34E540CE3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og">
            <a:hlinkClick r:id="" action="ppaction://media"/>
            <a:extLst>
              <a:ext uri="{FF2B5EF4-FFF2-40B4-BE49-F238E27FC236}">
                <a16:creationId xmlns:a16="http://schemas.microsoft.com/office/drawing/2014/main" id="{968AF232-73D8-D379-79E8-E130D4F2F1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181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389A-4BEA-5421-21B8-E85D3F0D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B6A8C0-D4FA-9B81-5396-B3AAF4AC1A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4B67EF-B47C-9089-08E2-0306D384BD61}"/>
              </a:ext>
            </a:extLst>
          </p:cNvPr>
          <p:cNvSpPr txBox="1"/>
          <p:nvPr/>
        </p:nvSpPr>
        <p:spPr>
          <a:xfrm>
            <a:off x="834887" y="1851645"/>
            <a:ext cx="747422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dog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dog">
            <a:hlinkClick r:id="" action="ppaction://media"/>
            <a:extLst>
              <a:ext uri="{FF2B5EF4-FFF2-40B4-BE49-F238E27FC236}">
                <a16:creationId xmlns:a16="http://schemas.microsoft.com/office/drawing/2014/main" id="{2230512C-9954-B77A-1416-7E9D0ECB73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15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76AB4-1825-8671-A4F2-283CD5A1E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ED77B2-1655-00BD-7EBE-3027D72161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AC9038-3665-BD0D-867E-E7C229723318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イヌ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dog">
            <a:hlinkClick r:id="" action="ppaction://media"/>
            <a:extLst>
              <a:ext uri="{FF2B5EF4-FFF2-40B4-BE49-F238E27FC236}">
                <a16:creationId xmlns:a16="http://schemas.microsoft.com/office/drawing/2014/main" id="{103B7276-2C18-2D78-0C86-B25C92ACD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1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3C01BB6-E1A1-413B-BDC0-E42C4E4A35D4}"/>
              </a:ext>
            </a:extLst>
          </p:cNvPr>
          <p:cNvGrpSpPr/>
          <p:nvPr/>
        </p:nvGrpSpPr>
        <p:grpSpPr>
          <a:xfrm>
            <a:off x="206478" y="1680016"/>
            <a:ext cx="8731046" cy="3497968"/>
            <a:chOff x="206478" y="2079327"/>
            <a:chExt cx="8731046" cy="34979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07932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がほしい</a:t>
              </a:r>
            </a:p>
          </p:txBody>
        </p:sp>
      </p:grpSp>
      <p:pic>
        <p:nvPicPr>
          <p:cNvPr id="4" name="G1_L9_kihon_v10_want">
            <a:hlinkClick r:id="" action="ppaction://media"/>
            <a:extLst>
              <a:ext uri="{FF2B5EF4-FFF2-40B4-BE49-F238E27FC236}">
                <a16:creationId xmlns:a16="http://schemas.microsoft.com/office/drawing/2014/main" id="{DF8C0928-5581-41C1-8CD6-F106383A2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55850" y="195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863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9_kihon_v10_want">
            <a:hlinkClick r:id="" action="ppaction://media"/>
            <a:extLst>
              <a:ext uri="{FF2B5EF4-FFF2-40B4-BE49-F238E27FC236}">
                <a16:creationId xmlns:a16="http://schemas.microsoft.com/office/drawing/2014/main" id="{DB5191D3-D482-421F-ABC7-0D0D99FEE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55850" y="195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317DD0-D490-4E62-8684-57C97AF8BCA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がほしい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1_L9_kihon_v10_want">
            <a:hlinkClick r:id="" action="ppaction://media"/>
            <a:extLst>
              <a:ext uri="{FF2B5EF4-FFF2-40B4-BE49-F238E27FC236}">
                <a16:creationId xmlns:a16="http://schemas.microsoft.com/office/drawing/2014/main" id="{E3A8C033-85B8-4443-AFC0-43DE84653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55850" y="195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875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6650-1F50-1E7A-0AE9-17634B98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1A0575A-2511-2D61-80B0-8087A6A89A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302CC59-2516-50CE-BB39-D4C454EC5A9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D0C49D6-69C2-B96B-9483-D038C7363B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ペット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B4D8B4D-E1EC-83BA-4ACF-3769B0AF533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450C9B3-8B6D-2FFB-CC47-68CA9B6AC6D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et">
            <a:hlinkClick r:id="" action="ppaction://media"/>
            <a:extLst>
              <a:ext uri="{FF2B5EF4-FFF2-40B4-BE49-F238E27FC236}">
                <a16:creationId xmlns:a16="http://schemas.microsoft.com/office/drawing/2014/main" id="{8C58C57C-9DF2-BF1A-4479-3BBD234442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7588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64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FCA51-1F44-088F-E77B-10F8CEAD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D910FB-DE75-FA21-C2F6-41E3E80712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9E2ED2-BB05-5D8C-A493-0BA67977CA5A}"/>
              </a:ext>
            </a:extLst>
          </p:cNvPr>
          <p:cNvSpPr txBox="1"/>
          <p:nvPr/>
        </p:nvSpPr>
        <p:spPr>
          <a:xfrm>
            <a:off x="834887" y="1851645"/>
            <a:ext cx="747422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pet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0084E48-03E5-E011-8EBD-8CE2034A670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et">
            <a:hlinkClick r:id="" action="ppaction://media"/>
            <a:extLst>
              <a:ext uri="{FF2B5EF4-FFF2-40B4-BE49-F238E27FC236}">
                <a16:creationId xmlns:a16="http://schemas.microsoft.com/office/drawing/2014/main" id="{CC757798-6CD7-922D-651F-0F7035F2DE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7588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80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DAE5-CE4E-1B65-E647-20DEB59A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DF67ACF-18E8-8FC1-08F3-9B3BA89B56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FB98AB-80E4-A8FF-A9B2-53C60BAD9BC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ペット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EC6C8BF-646A-EB5D-AC50-F7643851EF9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合格の鐘">
            <a:hlinkClick r:id="" action="ppaction://media"/>
            <a:extLst>
              <a:ext uri="{FF2B5EF4-FFF2-40B4-BE49-F238E27FC236}">
                <a16:creationId xmlns:a16="http://schemas.microsoft.com/office/drawing/2014/main" id="{514CEA82-4192-A49A-128E-3741BAAC8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8" name="pet">
            <a:hlinkClick r:id="" action="ppaction://media"/>
            <a:extLst>
              <a:ext uri="{FF2B5EF4-FFF2-40B4-BE49-F238E27FC236}">
                <a16:creationId xmlns:a16="http://schemas.microsoft.com/office/drawing/2014/main" id="{552F9068-3471-316C-42BB-24C969853F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87588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076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A23D-4D52-88D2-5C47-D7AC7821A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8DB41AB-4846-D1C1-C666-8458BFFA46B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86AB65-8EE3-5035-0684-9B4D5D8376D0}"/>
              </a:ext>
            </a:extLst>
          </p:cNvPr>
          <p:cNvGrpSpPr/>
          <p:nvPr/>
        </p:nvGrpSpPr>
        <p:grpSpPr>
          <a:xfrm>
            <a:off x="206478" y="1660138"/>
            <a:ext cx="8731046" cy="3537724"/>
            <a:chOff x="206478" y="2039571"/>
            <a:chExt cx="8731046" cy="353772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DF7439C-D8A8-FF85-DA3F-08C92F5389B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from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950BDF7-F505-EDFC-64AC-C4638176E7CB}"/>
                </a:ext>
              </a:extLst>
            </p:cNvPr>
            <p:cNvSpPr txBox="1"/>
            <p:nvPr/>
          </p:nvSpPr>
          <p:spPr>
            <a:xfrm>
              <a:off x="206478" y="203957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出身の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0B7CC1-C1E2-F793-F1AE-5A0E18A5A886}"/>
              </a:ext>
            </a:extLst>
          </p:cNvPr>
          <p:cNvSpPr/>
          <p:nvPr/>
        </p:nvSpPr>
        <p:spPr>
          <a:xfrm>
            <a:off x="3033486" y="3628202"/>
            <a:ext cx="3054814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368F10D-7E2B-3A05-5918-A81B9151EA9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66DD67-DECE-145D-2B3F-EA44C0D6269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4" name="G1_L1_kihon_v10_from">
            <a:hlinkClick r:id="" action="ppaction://media"/>
            <a:extLst>
              <a:ext uri="{FF2B5EF4-FFF2-40B4-BE49-F238E27FC236}">
                <a16:creationId xmlns:a16="http://schemas.microsoft.com/office/drawing/2014/main" id="{F8840DA2-5E3A-8BAD-3834-D911B6C00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93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「トムは野球が好きです」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01-05_05_reading_s1_1">
            <a:hlinkClick r:id="" action="ppaction://media"/>
            <a:extLst>
              <a:ext uri="{FF2B5EF4-FFF2-40B4-BE49-F238E27FC236}">
                <a16:creationId xmlns:a16="http://schemas.microsoft.com/office/drawing/2014/main" id="{6FB51F5A-2496-26BA-C00D-6927D598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4800" y="2301875"/>
            <a:ext cx="406400" cy="406400"/>
          </a:xfrm>
          <a:prstGeom prst="rect">
            <a:avLst/>
          </a:prstGeom>
        </p:spPr>
      </p:pic>
      <p:pic>
        <p:nvPicPr>
          <p:cNvPr id="4" name="AS_G1_01-05_06_reading_s1_2">
            <a:hlinkClick r:id="" action="ppaction://media"/>
            <a:extLst>
              <a:ext uri="{FF2B5EF4-FFF2-40B4-BE49-F238E27FC236}">
                <a16:creationId xmlns:a16="http://schemas.microsoft.com/office/drawing/2014/main" id="{62A717C7-5DD0-AEDF-59D8-35013CCB6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2342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0943-9DD7-321C-BE47-79A46D9F2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08ABCA-0525-6ED9-4096-511521AFEC0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82E79F-B71E-CA10-71FB-CAC21FA1481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C53807-E52C-1F66-15DD-F21539A07A7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86CEB1D-6243-DE4D-70A9-FAB60CCC364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636BFA3-6515-5401-0C32-05831347260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81E14BE-612F-9304-689D-82293087A4C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" name="fan">
            <a:hlinkClick r:id="" action="ppaction://media"/>
            <a:extLst>
              <a:ext uri="{FF2B5EF4-FFF2-40B4-BE49-F238E27FC236}">
                <a16:creationId xmlns:a16="http://schemas.microsoft.com/office/drawing/2014/main" id="{2DE7C5FA-0D01-FCD5-EFC6-1A10D182F0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22550" y="1296988"/>
            <a:ext cx="406400" cy="4064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EEFC99-B9B5-0B79-B178-9D5DEE9A5D3C}"/>
              </a:ext>
            </a:extLst>
          </p:cNvPr>
          <p:cNvSpPr/>
          <p:nvPr/>
        </p:nvSpPr>
        <p:spPr>
          <a:xfrm>
            <a:off x="3428030" y="3734106"/>
            <a:ext cx="224705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36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0E966-32FF-4072-28AC-F2B29B80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C5EA02-442B-C5ED-F672-8B62D0C4CA9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FBE710-2AE8-B349-1A63-5FABB5327E4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B088E5-31B6-615B-56DB-876B9916D30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79706F-5F19-6790-3E2F-B0E1A5B5A9DD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F9C0157-9909-9067-E0B3-3C1ACF58E360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競技者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選手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B9DCD91-B4B9-0D3E-7A05-B11E4010850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player">
            <a:hlinkClick r:id="" action="ppaction://media"/>
            <a:extLst>
              <a:ext uri="{FF2B5EF4-FFF2-40B4-BE49-F238E27FC236}">
                <a16:creationId xmlns:a16="http://schemas.microsoft.com/office/drawing/2014/main" id="{D9B337AB-F0B3-092D-11B2-32CCC34BA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2263" y="1963738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CD826F1-5CD9-DAA2-D402-C4ADE0CB22E1}"/>
              </a:ext>
            </a:extLst>
          </p:cNvPr>
          <p:cNvSpPr/>
          <p:nvPr/>
        </p:nvSpPr>
        <p:spPr>
          <a:xfrm>
            <a:off x="2540000" y="4217738"/>
            <a:ext cx="406825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400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4995-339B-0738-A896-3B7F7E56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63282C-FA63-5F6D-9141-9E523C5C058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182C589-8342-F67E-C315-1269CE91B59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AFD3BE-6BB4-0E54-9CB0-532BE7F5CC7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518D6E5-1AF0-EDE1-93CF-39BDB82A774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885D4CD-2A26-B265-5A8C-5FB15F68215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A32E465-745B-0029-68F6-2718CD6CCAA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music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9_kihon_v2_music">
            <a:hlinkClick r:id="" action="ppaction://media"/>
            <a:extLst>
              <a:ext uri="{FF2B5EF4-FFF2-40B4-BE49-F238E27FC236}">
                <a16:creationId xmlns:a16="http://schemas.microsoft.com/office/drawing/2014/main" id="{3F3BC34F-A6F4-747E-0B06-6B04A6910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1419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70FD3BB-85B6-3A17-2F6E-38F6879DFEF1}"/>
              </a:ext>
            </a:extLst>
          </p:cNvPr>
          <p:cNvSpPr/>
          <p:nvPr/>
        </p:nvSpPr>
        <p:spPr>
          <a:xfrm>
            <a:off x="2631335" y="3734106"/>
            <a:ext cx="3900094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63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FF792-9594-A9C5-4958-0D51BB05C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730EA8-5E12-E96D-483A-FFE41763BC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6FB6DE7-B732-4F9C-15B8-7B14645908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20E8A6-C7E4-B348-0442-9E9089833C3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FD2364F-5E49-D973-2ED0-4CF4CD4620F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B64E6EE-D0F5-554B-25DB-E19092476BEE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を歌う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B1A0C2F-4A49-411A-1B53-1280925E5D2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777777ED-DD15-7504-670F-4542DCED5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64EC991-92BC-3A63-EB46-798DA61E9BBA}"/>
              </a:ext>
            </a:extLst>
          </p:cNvPr>
          <p:cNvSpPr/>
          <p:nvPr/>
        </p:nvSpPr>
        <p:spPr>
          <a:xfrm>
            <a:off x="3193143" y="3683287"/>
            <a:ext cx="2720984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56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DBF31-5EF7-7DC1-A230-DAF7B36E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5506029-F332-AAFD-98CE-ADA411AAE5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D32C0B-D40D-E281-7C92-1C310D5546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FF3069-5923-F404-1822-94016E9159F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529F6A-AAD4-59EF-27F5-5D27C3878085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4DB17B3-648C-0FE1-2A9B-93FE17B60AB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859BB35-38D5-6EFF-432A-1A95003984D1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上手に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well">
            <a:hlinkClick r:id="" action="ppaction://media"/>
            <a:extLst>
              <a:ext uri="{FF2B5EF4-FFF2-40B4-BE49-F238E27FC236}">
                <a16:creationId xmlns:a16="http://schemas.microsoft.com/office/drawing/2014/main" id="{4EC86380-B1FF-D598-CC8A-59E1DFA54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8521" y="1433002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E444EB-28F2-2BEC-96E4-510041B7DCA0}"/>
              </a:ext>
            </a:extLst>
          </p:cNvPr>
          <p:cNvSpPr/>
          <p:nvPr/>
        </p:nvSpPr>
        <p:spPr>
          <a:xfrm>
            <a:off x="3156414" y="3661536"/>
            <a:ext cx="283798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051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1DAAC-5480-E3C3-70EF-BFE9C27FF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20CEB2-98CC-8DF3-CD7A-F628880BE8F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A69FB8-7535-E5B8-9D60-F8A2B25E1EA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263AA2-5B26-CA05-FA44-B8E40BB3775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ABAA75-F0AE-7164-467B-2A890009C6C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0DF81EE-EFE5-7FFB-A761-3CE90CD915E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16981CA-FDCD-6069-01B3-74349565E9E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ネコ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E30DAAB4-87B0-6930-155F-6FCCF71085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00263" y="2530249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FAD371-D200-0C18-63F3-F97DD51015A7}"/>
              </a:ext>
            </a:extLst>
          </p:cNvPr>
          <p:cNvSpPr/>
          <p:nvPr/>
        </p:nvSpPr>
        <p:spPr>
          <a:xfrm>
            <a:off x="3526971" y="3734106"/>
            <a:ext cx="207713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87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3CDDB-944F-67F8-71C7-9E6A29E4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2BF66B9-28D1-B4FC-48AA-8000DDDFA35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747773-E9C8-B76E-7012-109D32A001F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FD663E-E722-DC5B-B487-939DEA7F273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C5CA0D-B6E8-E791-D1BD-ACFA0B20B73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FFD2529-E7C1-DF22-915B-CC4CBEFB367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dog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348BC18-AF6C-B2D8-D007-67820AA3031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og">
            <a:hlinkClick r:id="" action="ppaction://media"/>
            <a:extLst>
              <a:ext uri="{FF2B5EF4-FFF2-40B4-BE49-F238E27FC236}">
                <a16:creationId xmlns:a16="http://schemas.microsoft.com/office/drawing/2014/main" id="{058AD780-73ED-9CBF-B99C-6C86EE912A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803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9BCF9F5-9B5A-7641-53B1-0F842DC467B7}"/>
              </a:ext>
            </a:extLst>
          </p:cNvPr>
          <p:cNvSpPr/>
          <p:nvPr/>
        </p:nvSpPr>
        <p:spPr>
          <a:xfrm>
            <a:off x="3381830" y="3598604"/>
            <a:ext cx="2380340" cy="15660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56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7FA8A-F157-309C-7378-72F2B5ACF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46B55F-C38F-3107-8A9A-DF4B5718EC9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8C37D43-ED4B-389A-EC20-4F155062780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270E5C-637E-1AC7-DE4C-039FD6AFB52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4B87A93-0E02-4C7C-71BD-7375B0A81F22}"/>
              </a:ext>
            </a:extLst>
          </p:cNvPr>
          <p:cNvGrpSpPr/>
          <p:nvPr/>
        </p:nvGrpSpPr>
        <p:grpSpPr>
          <a:xfrm>
            <a:off x="206478" y="1680016"/>
            <a:ext cx="8731046" cy="3497968"/>
            <a:chOff x="206478" y="2079327"/>
            <a:chExt cx="8731046" cy="34979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22EF070-3B54-C1EC-593B-67A88C6B20E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1FA4044-B5A3-9684-5965-7B53FAFC292C}"/>
                </a:ext>
              </a:extLst>
            </p:cNvPr>
            <p:cNvSpPr txBox="1"/>
            <p:nvPr/>
          </p:nvSpPr>
          <p:spPr>
            <a:xfrm>
              <a:off x="206478" y="207932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がほしい</a:t>
              </a:r>
            </a:p>
          </p:txBody>
        </p:sp>
      </p:grpSp>
      <p:pic>
        <p:nvPicPr>
          <p:cNvPr id="4" name="G1_L9_kihon_v10_want">
            <a:hlinkClick r:id="" action="ppaction://media"/>
            <a:extLst>
              <a:ext uri="{FF2B5EF4-FFF2-40B4-BE49-F238E27FC236}">
                <a16:creationId xmlns:a16="http://schemas.microsoft.com/office/drawing/2014/main" id="{05FCC1E6-9DA7-2A2C-8225-68B9A4A34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55850" y="19510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F4C12F0-B6E9-842C-A36D-52397C9F9B40}"/>
              </a:ext>
            </a:extLst>
          </p:cNvPr>
          <p:cNvSpPr/>
          <p:nvPr/>
        </p:nvSpPr>
        <p:spPr>
          <a:xfrm>
            <a:off x="2975430" y="3608324"/>
            <a:ext cx="318544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39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750F2-8411-8322-FAD2-3CCD9A23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BC9A92-8071-B817-A56A-C060689CEF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57EEE4-3892-207E-0DFF-0CEF9AC67E4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8D2F14-1804-720A-3E2A-A922E75C427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C4F3536-6F20-E425-8668-8AE9E854778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EB88F52-8E60-C6B1-73F8-2B4E8A55E21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ペット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14D6538-0105-DE9D-65E4-18A64FBD40B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9DF914B-FC13-4D16-96DC-46B181E36EF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et">
            <a:hlinkClick r:id="" action="ppaction://media"/>
            <a:extLst>
              <a:ext uri="{FF2B5EF4-FFF2-40B4-BE49-F238E27FC236}">
                <a16:creationId xmlns:a16="http://schemas.microsoft.com/office/drawing/2014/main" id="{4EC02C87-EBE4-C93B-36CB-BE579C6F96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7588" y="9048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5B08801-2EDA-ECA5-73ED-78ACBC5D6150}"/>
              </a:ext>
            </a:extLst>
          </p:cNvPr>
          <p:cNvSpPr/>
          <p:nvPr/>
        </p:nvSpPr>
        <p:spPr>
          <a:xfrm>
            <a:off x="3497942" y="3821190"/>
            <a:ext cx="214811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83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DC78791-51E1-2702-D560-ED2EE5855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387134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077061" y="13457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2702140" y="13457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3403163" y="13457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5298875" y="13457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5981487" y="1345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7948153" y="1345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735841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2995470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515585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267754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683901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7564435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399323" y="25862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147336" y="25862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868292" y="25862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5279825" y="25805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7081372" y="25805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8506373" y="2580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937626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101333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6212446" y="31774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1953391" y="13457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2298207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4135074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213893" y="31774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824018" y="3796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2569619" y="37965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01-05_07_reading_s2">
            <a:hlinkClick r:id="" action="ppaction://media"/>
            <a:extLst>
              <a:ext uri="{FF2B5EF4-FFF2-40B4-BE49-F238E27FC236}">
                <a16:creationId xmlns:a16="http://schemas.microsoft.com/office/drawing/2014/main" id="{7125DEBA-953F-D308-E611-96A0B7D484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5" y="1133475"/>
            <a:ext cx="406400" cy="406400"/>
          </a:xfrm>
          <a:prstGeom prst="rect">
            <a:avLst/>
          </a:prstGeom>
        </p:spPr>
      </p:pic>
      <p:pic>
        <p:nvPicPr>
          <p:cNvPr id="12" name="AS_G1_01-05_07_reading_s2">
            <a:hlinkClick r:id="" action="ppaction://media"/>
            <a:extLst>
              <a:ext uri="{FF2B5EF4-FFF2-40B4-BE49-F238E27FC236}">
                <a16:creationId xmlns:a16="http://schemas.microsoft.com/office/drawing/2014/main" id="{26470D72-6939-D76C-79F6-358EA418AB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5" y="269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18B0CB7-A127-6BB7-EAC3-9268E522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877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Tom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290199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こんにちは。ぼくはトムです。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5C1CC-E9DD-C2E9-D49A-97176C05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539D7B7-267F-1839-81C0-00FB4FCFF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877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84195D6-3B7E-9580-B0B4-22F4BBEC22D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4494C0-965B-BAAC-0278-153EFFA7535E}"/>
              </a:ext>
            </a:extLst>
          </p:cNvPr>
          <p:cNvSpPr txBox="1"/>
          <p:nvPr/>
        </p:nvSpPr>
        <p:spPr>
          <a:xfrm>
            <a:off x="537493" y="2732438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’m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America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「アメリカから」という意味をもち、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の場所（出身地）を説明しています。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構造を単純化するために、修飾語と見なしています。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A0F9867-9953-787E-40F1-618889379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FA2D6E-31AA-701B-E012-4F930CAB3B8B}"/>
              </a:ext>
            </a:extLst>
          </p:cNvPr>
          <p:cNvSpPr txBox="1"/>
          <p:nvPr/>
        </p:nvSpPr>
        <p:spPr>
          <a:xfrm>
            <a:off x="2978690" y="1858900"/>
            <a:ext cx="24909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ぼくはアメリカ出身です。</a:t>
            </a:r>
          </a:p>
        </p:txBody>
      </p:sp>
    </p:spTree>
    <p:extLst>
      <p:ext uri="{BB962C8B-B14F-4D97-AF65-F5344CB8AC3E}">
        <p14:creationId xmlns:p14="http://schemas.microsoft.com/office/powerpoint/2010/main" val="71101473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1708-1FF6-66B0-BD77-B30FC4DC8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A284D28-F329-41DA-6B99-7EAF2CE7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7681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7E0BC2-5264-8918-E94B-26AD8FEDB6A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ACE160-2B9B-8F75-DF90-3DD6DCC605D7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am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’m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 baseball  fan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a  baseball  fan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FB6D33C-2438-3186-9E7F-5E83BFB11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FEA46B-24E0-B82D-B4A8-3CCD09BB0236}"/>
              </a:ext>
            </a:extLst>
          </p:cNvPr>
          <p:cNvSpPr txBox="1"/>
          <p:nvPr/>
        </p:nvSpPr>
        <p:spPr>
          <a:xfrm>
            <a:off x="537494" y="1858900"/>
            <a:ext cx="235670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ぼくは野球ファンです。</a:t>
            </a:r>
          </a:p>
        </p:txBody>
      </p:sp>
    </p:spTree>
    <p:extLst>
      <p:ext uri="{BB962C8B-B14F-4D97-AF65-F5344CB8AC3E}">
        <p14:creationId xmlns:p14="http://schemas.microsoft.com/office/powerpoint/2010/main" val="517502192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434C7-756B-8993-2D89-840F81025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5D7DDFC-0985-E6AC-5417-5F721A51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7681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6449470-B50F-6D46-7042-F39B23EC77F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977970A-162B-C5D9-15F7-F9A17BA7A85B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not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baseball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否定の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a baseball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ではないことを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示しています。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120FD97-EB04-96A7-AD09-A2AD42B63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655FED-DCDE-DF88-4726-2151C80A2B82}"/>
              </a:ext>
            </a:extLst>
          </p:cNvPr>
          <p:cNvSpPr txBox="1"/>
          <p:nvPr/>
        </p:nvSpPr>
        <p:spPr>
          <a:xfrm>
            <a:off x="3045801" y="1858900"/>
            <a:ext cx="331305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ぼくは野球選手ではありません。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2425683816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52D46-D5CE-F5BD-D2F5-CB0D30CD8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2C6F6B2-1487-C52C-BB29-165112F6F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510" b="60830"/>
          <a:stretch/>
        </p:blipFill>
        <p:spPr>
          <a:xfrm>
            <a:off x="292215" y="1022216"/>
            <a:ext cx="8591704" cy="74662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2EFD7C-6339-365F-45AB-BA56EB1534F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F5488D-D47E-1AA8-51B5-07FF329419E9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baseball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疑問文の形で、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= a baseball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であるかを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問うています。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98C31E-F53E-D88B-26DE-A03AE086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329357-0CC4-BED9-446A-670A01E48245}"/>
              </a:ext>
            </a:extLst>
          </p:cNvPr>
          <p:cNvSpPr txBox="1"/>
          <p:nvPr/>
        </p:nvSpPr>
        <p:spPr>
          <a:xfrm>
            <a:off x="537494" y="1858900"/>
            <a:ext cx="275099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あなたは野球選手ですか。</a:t>
            </a:r>
          </a:p>
        </p:txBody>
      </p:sp>
    </p:spTree>
    <p:extLst>
      <p:ext uri="{BB962C8B-B14F-4D97-AF65-F5344CB8AC3E}">
        <p14:creationId xmlns:p14="http://schemas.microsoft.com/office/powerpoint/2010/main" val="332801059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72A9B-8F0C-8229-ACDE-73EB1717C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A68497B-0B60-88C8-CD78-0E0E8889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8108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221674B-F658-01F1-CB82-D85174275E0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E27680-836E-108E-6F7E-BF22FAC1B8F4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music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が主語の感情や嗜好を示し、目的語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music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E3B96B-34CC-36DD-8383-483A9F7AC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A0AA1D-C2BA-897B-6FEE-E180FA195D0E}"/>
              </a:ext>
            </a:extLst>
          </p:cNvPr>
          <p:cNvSpPr txBox="1"/>
          <p:nvPr/>
        </p:nvSpPr>
        <p:spPr>
          <a:xfrm>
            <a:off x="537494" y="1858900"/>
            <a:ext cx="245737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ぼくは音楽が好きです。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1520852676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B1B38-6C49-C999-844E-FD95E4DD8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9560CDA-2B08-0DD2-1C49-4C2A45D2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8108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C9BEE54-7DC9-6492-44B7-75C18E6E8F9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738D0B-5E7B-4328-B228-CBB7BBDDC8A3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sing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は助動詞で、「～できる」という意味をもちます。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ここでは助動詞もまとめて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（動詞）と考えます。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「上手に」という意味をもち、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どのように歌うか 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641C7C3-460B-BB27-EBF4-67D4F2C6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E23DB8-581F-A00A-1277-498000C12589}"/>
              </a:ext>
            </a:extLst>
          </p:cNvPr>
          <p:cNvSpPr txBox="1"/>
          <p:nvPr/>
        </p:nvSpPr>
        <p:spPr>
          <a:xfrm>
            <a:off x="2290792" y="1858900"/>
            <a:ext cx="336338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ぼくは上手に歌うことができます。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53334563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1AB40-2C52-D09F-0D9A-3BC9EED5F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DC9E90D-8BCB-B4D8-A63A-2BE3AE2F5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96325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2C970A8-D002-1D6B-D0A8-7FBBFF9F242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F495A5-9FC5-A805-24D3-8752E525AEC2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can’t 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piano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can’t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は助動詞で、「できない」という意味をもちます。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ここでは助動詞もまとめて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（動詞）と考えます。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831A1AA-6F0C-DE40-2BAA-B51DEA23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31D508-40F1-F6C8-ADB1-CC01948B7062}"/>
              </a:ext>
            </a:extLst>
          </p:cNvPr>
          <p:cNvSpPr txBox="1"/>
          <p:nvPr/>
        </p:nvSpPr>
        <p:spPr>
          <a:xfrm>
            <a:off x="537493" y="1858900"/>
            <a:ext cx="36905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ぼくはピアノをひくことができません。</a:t>
            </a:r>
          </a:p>
        </p:txBody>
      </p:sp>
    </p:spTree>
    <p:extLst>
      <p:ext uri="{BB962C8B-B14F-4D97-AF65-F5344CB8AC3E}">
        <p14:creationId xmlns:p14="http://schemas.microsoft.com/office/powerpoint/2010/main" val="41395859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3A22C-47B5-D2F0-F006-A746C69C9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CF164AD-8EA0-93BB-56AD-8102C03DB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96325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337888-7825-4DC5-D5C8-A96B9CDBCB9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69C70A-8E1E-D01D-A17C-B33C7A80FDB6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the piano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の有無をたずねる文になっています。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5074DB-A730-E75F-5D3F-B7A7D60B5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99965E-2C0B-2E98-5421-A79BE81D24C9}"/>
              </a:ext>
            </a:extLst>
          </p:cNvPr>
          <p:cNvSpPr txBox="1"/>
          <p:nvPr/>
        </p:nvSpPr>
        <p:spPr>
          <a:xfrm>
            <a:off x="3482030" y="2026842"/>
            <a:ext cx="290199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あなたはピアノをひきますか。</a:t>
            </a:r>
          </a:p>
        </p:txBody>
      </p:sp>
    </p:spTree>
    <p:extLst>
      <p:ext uri="{BB962C8B-B14F-4D97-AF65-F5344CB8AC3E}">
        <p14:creationId xmlns:p14="http://schemas.microsoft.com/office/powerpoint/2010/main" val="3408078285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432F2-2F4A-72ED-0972-A2BB769B3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8AD5924-7644-FCE4-FBF5-6E7B9E5A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749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652560-DD91-9929-5009-CE2CE0E9EF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EA3494-E9BA-93B6-B064-FF38C76244A9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two cats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が所有を示し、目的語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two cats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具体的な所有物を説明しています。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E0B6A66-3272-0D27-7CE0-13A2C3EA7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2A5436-A9CD-147D-A380-0AB04CEA8F3E}"/>
              </a:ext>
            </a:extLst>
          </p:cNvPr>
          <p:cNvSpPr txBox="1"/>
          <p:nvPr/>
        </p:nvSpPr>
        <p:spPr>
          <a:xfrm>
            <a:off x="537493" y="1858900"/>
            <a:ext cx="316205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ぼくはネコを２匹飼っています。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396380373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B9562-80AD-860D-DAB9-97D5B3964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E0672D2-852F-5041-4F86-9859BDB6F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749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9EF2865-EE71-C809-437B-28960553387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691034-AEFD-33F5-04E9-925E9F08EE9C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は所有の否定を示し、目的語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持っていない状態を説明しています。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9AC376-72F2-A12B-F2B6-F046C975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5BB26A-F9C4-B921-0562-29E09139E555}"/>
              </a:ext>
            </a:extLst>
          </p:cNvPr>
          <p:cNvSpPr txBox="1"/>
          <p:nvPr/>
        </p:nvSpPr>
        <p:spPr>
          <a:xfrm>
            <a:off x="2727020" y="1858900"/>
            <a:ext cx="290199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ぼくはイヌを飼っていません。</a:t>
            </a:r>
          </a:p>
        </p:txBody>
      </p:sp>
    </p:spTree>
    <p:extLst>
      <p:ext uri="{BB962C8B-B14F-4D97-AF65-F5344CB8AC3E}">
        <p14:creationId xmlns:p14="http://schemas.microsoft.com/office/powerpoint/2010/main" val="371252629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1546-2FA8-7F34-DB13-9ADC10FB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189D1D5-3848-5CD9-8EF1-4F8AEAFA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9876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46B7306-7C5A-E2B9-5FDB-B7F05125C3C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774D46-814E-BCC2-C53C-FF8B59099C70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が主語の希望を示し、目的語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488907-36FE-D4FA-5364-02F5A21DC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858AB1-1E0E-567E-F4EF-8DC6D5E85F84}"/>
              </a:ext>
            </a:extLst>
          </p:cNvPr>
          <p:cNvSpPr txBox="1"/>
          <p:nvPr/>
        </p:nvSpPr>
        <p:spPr>
          <a:xfrm>
            <a:off x="537494" y="1858900"/>
            <a:ext cx="2625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ぼくはイヌがほしいです。</a:t>
            </a:r>
          </a:p>
        </p:txBody>
      </p:sp>
    </p:spTree>
    <p:extLst>
      <p:ext uri="{BB962C8B-B14F-4D97-AF65-F5344CB8AC3E}">
        <p14:creationId xmlns:p14="http://schemas.microsoft.com/office/powerpoint/2010/main" val="3514938668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DD5E-1DCB-32C2-0AAE-9E3BE2883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2E2C22D-2C5F-0413-88ED-8C930CC1A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5" y="1022216"/>
            <a:ext cx="8590008" cy="9876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D4B655D-933A-381D-2766-A2A0F579EE3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106BEB-4CEA-D300-92A7-F67F84AD9425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many pets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many pets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は「いくつ（何匹）のペット」を表す疑問詞で、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の目的語に相当します。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1FFE940-8543-905E-22B3-50A4AB9E0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6CE037-DFE5-F030-B6A9-EDD1252E0DEB}"/>
              </a:ext>
            </a:extLst>
          </p:cNvPr>
          <p:cNvSpPr txBox="1"/>
          <p:nvPr/>
        </p:nvSpPr>
        <p:spPr>
          <a:xfrm>
            <a:off x="2458571" y="1986659"/>
            <a:ext cx="384155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あなたはペットを何匹飼っていますか。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1801508932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8DB7804-0D08-990B-2CF3-E35F969D1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4" y="31645"/>
            <a:ext cx="6516278" cy="6794705"/>
          </a:xfrm>
          <a:prstGeom prst="rect">
            <a:avLst/>
          </a:prstGeom>
        </p:spPr>
      </p:pic>
      <p:pic>
        <p:nvPicPr>
          <p:cNvPr id="7" name="AS_G1_01-05_09_reading_str">
            <a:hlinkClick r:id="" action="ppaction://media"/>
            <a:extLst>
              <a:ext uri="{FF2B5EF4-FFF2-40B4-BE49-F238E27FC236}">
                <a16:creationId xmlns:a16="http://schemas.microsoft.com/office/drawing/2014/main" id="{A90AA59A-AF2D-5126-242B-59201A28D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37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048543-92A6-FCD3-B164-9B1C8CB1E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1496"/>
            <a:ext cx="6961244" cy="617570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01-05_10_reading_s3">
            <a:hlinkClick r:id="" action="ppaction://media"/>
            <a:extLst>
              <a:ext uri="{FF2B5EF4-FFF2-40B4-BE49-F238E27FC236}">
                <a16:creationId xmlns:a16="http://schemas.microsoft.com/office/drawing/2014/main" id="{2069E509-FC2A-8775-9EC6-17FE9B1B5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4435" y="841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B1D04E-3A8A-DFC8-CA9C-0E0A03318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1244" cy="61757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A1B0B2E-193C-15BB-01ED-F5E3D6FB6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1244" cy="61757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C585FC-27D8-4319-B90E-66803EA16F64}"/>
              </a:ext>
            </a:extLst>
          </p:cNvPr>
          <p:cNvGrpSpPr/>
          <p:nvPr/>
        </p:nvGrpSpPr>
        <p:grpSpPr>
          <a:xfrm>
            <a:off x="206478" y="1660138"/>
            <a:ext cx="8731046" cy="3537724"/>
            <a:chOff x="206478" y="2039571"/>
            <a:chExt cx="8731046" cy="353772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03957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出身の</a:t>
              </a:r>
            </a:p>
          </p:txBody>
        </p:sp>
      </p:grpSp>
      <p:pic>
        <p:nvPicPr>
          <p:cNvPr id="4" name="G1_L1_kihon_v10_from">
            <a:hlinkClick r:id="" action="ppaction://media"/>
            <a:extLst>
              <a:ext uri="{FF2B5EF4-FFF2-40B4-BE49-F238E27FC236}">
                <a16:creationId xmlns:a16="http://schemas.microsoft.com/office/drawing/2014/main" id="{5A70CAD5-A9EF-45F9-8FBB-388299DBF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144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560E712-A7C0-7AD8-16B7-78301BFB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0765" cy="606652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334F739-825C-60A4-B9DF-53C752AF3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9" y="1872128"/>
            <a:ext cx="8682349" cy="43762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215639" y="1801256"/>
            <a:ext cx="17848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  am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5724663" y="1799800"/>
            <a:ext cx="7976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I’m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4000500" y="2322586"/>
            <a:ext cx="309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 am        not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2139102" y="2838231"/>
            <a:ext cx="18613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7696439" y="2838231"/>
            <a:ext cx="7109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2206256" y="3373208"/>
            <a:ext cx="2937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 can      sing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6767406" y="3373208"/>
            <a:ext cx="18207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can’t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679081" y="3876024"/>
            <a:ext cx="9173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3757939" y="3876024"/>
            <a:ext cx="3009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     you      play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1596388" y="4909205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many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01-05_11_reading_s6_1">
            <a:hlinkClick r:id="" action="ppaction://media"/>
            <a:extLst>
              <a:ext uri="{FF2B5EF4-FFF2-40B4-BE49-F238E27FC236}">
                <a16:creationId xmlns:a16="http://schemas.microsoft.com/office/drawing/2014/main" id="{831806F6-B646-D73C-353F-F06227F828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975" y="3187391"/>
            <a:ext cx="406400" cy="406400"/>
          </a:xfrm>
          <a:prstGeom prst="rect">
            <a:avLst/>
          </a:prstGeom>
        </p:spPr>
      </p:pic>
      <p:pic>
        <p:nvPicPr>
          <p:cNvPr id="7" name="AS_G1_01-05_11_reading_s6_1">
            <a:hlinkClick r:id="" action="ppaction://media"/>
            <a:extLst>
              <a:ext uri="{FF2B5EF4-FFF2-40B4-BE49-F238E27FC236}">
                <a16:creationId xmlns:a16="http://schemas.microsoft.com/office/drawing/2014/main" id="{834E04BB-479B-BC8E-C2A0-E98ABFF93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975" y="1039138"/>
            <a:ext cx="406400" cy="406400"/>
          </a:xfrm>
          <a:prstGeom prst="rect">
            <a:avLst/>
          </a:prstGeom>
        </p:spPr>
      </p:pic>
      <p:pic>
        <p:nvPicPr>
          <p:cNvPr id="8" name="AS_G1_01-05_12_reading_s6_2">
            <a:hlinkClick r:id="" action="ppaction://media"/>
            <a:extLst>
              <a:ext uri="{FF2B5EF4-FFF2-40B4-BE49-F238E27FC236}">
                <a16:creationId xmlns:a16="http://schemas.microsoft.com/office/drawing/2014/main" id="{1CA42748-2861-DA88-2AEA-12CBA3CB48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2775" y="2085975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2106B23-8795-2CB1-E51A-AD51E6C24675}"/>
              </a:ext>
            </a:extLst>
          </p:cNvPr>
          <p:cNvSpPr txBox="1"/>
          <p:nvPr/>
        </p:nvSpPr>
        <p:spPr>
          <a:xfrm>
            <a:off x="3163555" y="4406389"/>
            <a:ext cx="3009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don’t 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1_01-05_14_reading_s7_1">
            <a:hlinkClick r:id="" action="ppaction://media"/>
            <a:extLst>
              <a:ext uri="{FF2B5EF4-FFF2-40B4-BE49-F238E27FC236}">
                <a16:creationId xmlns:a16="http://schemas.microsoft.com/office/drawing/2014/main" id="{88AD6B79-B23F-2A7B-C84C-7A9896C8F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74948" y="307676"/>
            <a:ext cx="406400" cy="406400"/>
          </a:xfrm>
          <a:prstGeom prst="rect">
            <a:avLst/>
          </a:prstGeom>
        </p:spPr>
      </p:pic>
      <p:pic>
        <p:nvPicPr>
          <p:cNvPr id="3" name="AS_G1_01-05_15_reading_s7_2">
            <a:hlinkClick r:id="" action="ppaction://media"/>
            <a:extLst>
              <a:ext uri="{FF2B5EF4-FFF2-40B4-BE49-F238E27FC236}">
                <a16:creationId xmlns:a16="http://schemas.microsoft.com/office/drawing/2014/main" id="{12A7E082-9D9B-FA5D-0556-D53747B94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6702" y="320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1_01-05_16_reading_s8_1">
            <a:hlinkClick r:id="" action="ppaction://media"/>
            <a:extLst>
              <a:ext uri="{FF2B5EF4-FFF2-40B4-BE49-F238E27FC236}">
                <a16:creationId xmlns:a16="http://schemas.microsoft.com/office/drawing/2014/main" id="{0531C3C6-46CA-7124-140F-150D1D79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80650" y="1339850"/>
            <a:ext cx="406400" cy="406400"/>
          </a:xfrm>
          <a:prstGeom prst="rect">
            <a:avLst/>
          </a:prstGeom>
        </p:spPr>
      </p:pic>
      <p:pic>
        <p:nvPicPr>
          <p:cNvPr id="7" name="AS_G1_01-05_17_reading_s8_2">
            <a:hlinkClick r:id="" action="ppaction://media"/>
            <a:extLst>
              <a:ext uri="{FF2B5EF4-FFF2-40B4-BE49-F238E27FC236}">
                <a16:creationId xmlns:a16="http://schemas.microsoft.com/office/drawing/2014/main" id="{09D043AC-566F-4428-9B1A-762CC66759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80650" y="21864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_kihon_v10_from">
            <a:hlinkClick r:id="" action="ppaction://media"/>
            <a:extLst>
              <a:ext uri="{FF2B5EF4-FFF2-40B4-BE49-F238E27FC236}">
                <a16:creationId xmlns:a16="http://schemas.microsoft.com/office/drawing/2014/main" id="{DCA6F63B-9E11-4F21-98CC-943606103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387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16876</TotalTime>
  <Words>1461</Words>
  <Application>Microsoft Office PowerPoint</Application>
  <PresentationFormat>画面に合わせる (4:3)</PresentationFormat>
  <Paragraphs>266</Paragraphs>
  <Slides>87</Slides>
  <Notes>0</Notes>
  <HiddenSlides>0</HiddenSlides>
  <MMClips>75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87</vt:i4>
      </vt:variant>
    </vt:vector>
  </HeadingPairs>
  <TitlesOfParts>
    <vt:vector size="9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2098</cp:revision>
  <cp:lastPrinted>2016-06-23T16:36:17Z</cp:lastPrinted>
  <dcterms:created xsi:type="dcterms:W3CDTF">2016-05-30T03:13:09Z</dcterms:created>
  <dcterms:modified xsi:type="dcterms:W3CDTF">2025-02-28T01:30:06Z</dcterms:modified>
</cp:coreProperties>
</file>