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3"/>
  </p:notesMasterIdLst>
  <p:handoutMasterIdLst>
    <p:handoutMasterId r:id="rId114"/>
  </p:handoutMasterIdLst>
  <p:sldIdLst>
    <p:sldId id="3657" r:id="rId2"/>
    <p:sldId id="3445" r:id="rId3"/>
    <p:sldId id="2531" r:id="rId4"/>
    <p:sldId id="3668" r:id="rId5"/>
    <p:sldId id="3669" r:id="rId6"/>
    <p:sldId id="4293" r:id="rId7"/>
    <p:sldId id="4096" r:id="rId8"/>
    <p:sldId id="4133" r:id="rId9"/>
    <p:sldId id="4098" r:id="rId10"/>
    <p:sldId id="4155" r:id="rId11"/>
    <p:sldId id="4156" r:id="rId12"/>
    <p:sldId id="4157" r:id="rId13"/>
    <p:sldId id="4152" r:id="rId14"/>
    <p:sldId id="4153" r:id="rId15"/>
    <p:sldId id="4154" r:id="rId16"/>
    <p:sldId id="4288" r:id="rId17"/>
    <p:sldId id="4162" r:id="rId18"/>
    <p:sldId id="4158" r:id="rId19"/>
    <p:sldId id="4159" r:id="rId20"/>
    <p:sldId id="4160" r:id="rId21"/>
    <p:sldId id="4163" r:id="rId22"/>
    <p:sldId id="4164" r:id="rId23"/>
    <p:sldId id="4165" r:id="rId24"/>
    <p:sldId id="4166" r:id="rId25"/>
    <p:sldId id="4167" r:id="rId26"/>
    <p:sldId id="4168" r:id="rId27"/>
    <p:sldId id="4289" r:id="rId28"/>
    <p:sldId id="4170" r:id="rId29"/>
    <p:sldId id="4171" r:id="rId30"/>
    <p:sldId id="4172" r:id="rId31"/>
    <p:sldId id="4173" r:id="rId32"/>
    <p:sldId id="4174" r:id="rId33"/>
    <p:sldId id="4175" r:id="rId34"/>
    <p:sldId id="4176" r:id="rId35"/>
    <p:sldId id="4177" r:id="rId36"/>
    <p:sldId id="4178" r:id="rId37"/>
    <p:sldId id="4179" r:id="rId38"/>
    <p:sldId id="4290" r:id="rId39"/>
    <p:sldId id="4181" r:id="rId40"/>
    <p:sldId id="4182" r:id="rId41"/>
    <p:sldId id="4183" r:id="rId42"/>
    <p:sldId id="4184" r:id="rId43"/>
    <p:sldId id="4185" r:id="rId44"/>
    <p:sldId id="4186" r:id="rId45"/>
    <p:sldId id="4187" r:id="rId46"/>
    <p:sldId id="4188" r:id="rId47"/>
    <p:sldId id="4189" r:id="rId48"/>
    <p:sldId id="4190" r:id="rId49"/>
    <p:sldId id="4291" r:id="rId50"/>
    <p:sldId id="4192" r:id="rId51"/>
    <p:sldId id="4193" r:id="rId52"/>
    <p:sldId id="4194" r:id="rId53"/>
    <p:sldId id="4195" r:id="rId54"/>
    <p:sldId id="4196" r:id="rId55"/>
    <p:sldId id="4197" r:id="rId56"/>
    <p:sldId id="4198" r:id="rId57"/>
    <p:sldId id="4199" r:id="rId58"/>
    <p:sldId id="4200" r:id="rId59"/>
    <p:sldId id="4201" r:id="rId60"/>
    <p:sldId id="4292" r:id="rId61"/>
    <p:sldId id="4203" r:id="rId62"/>
    <p:sldId id="4204" r:id="rId63"/>
    <p:sldId id="4205" r:id="rId64"/>
    <p:sldId id="4206" r:id="rId65"/>
    <p:sldId id="4207" r:id="rId66"/>
    <p:sldId id="4208" r:id="rId67"/>
    <p:sldId id="4209" r:id="rId68"/>
    <p:sldId id="4210" r:id="rId69"/>
    <p:sldId id="4211" r:id="rId70"/>
    <p:sldId id="4212" r:id="rId71"/>
    <p:sldId id="3626" r:id="rId72"/>
    <p:sldId id="3647" r:id="rId73"/>
    <p:sldId id="1861" r:id="rId74"/>
    <p:sldId id="1862" r:id="rId75"/>
    <p:sldId id="1863" r:id="rId76"/>
    <p:sldId id="2009" r:id="rId77"/>
    <p:sldId id="2010" r:id="rId78"/>
    <p:sldId id="2011" r:id="rId79"/>
    <p:sldId id="2006" r:id="rId80"/>
    <p:sldId id="2007" r:id="rId81"/>
    <p:sldId id="2008" r:id="rId82"/>
    <p:sldId id="2012" r:id="rId83"/>
    <p:sldId id="2013" r:id="rId84"/>
    <p:sldId id="4274" r:id="rId85"/>
    <p:sldId id="4275" r:id="rId86"/>
    <p:sldId id="4276" r:id="rId87"/>
    <p:sldId id="2017" r:id="rId88"/>
    <p:sldId id="2018" r:id="rId89"/>
    <p:sldId id="2019" r:id="rId90"/>
    <p:sldId id="4277" r:id="rId91"/>
    <p:sldId id="4278" r:id="rId92"/>
    <p:sldId id="4279" r:id="rId93"/>
    <p:sldId id="2023" r:id="rId94"/>
    <p:sldId id="2024" r:id="rId95"/>
    <p:sldId id="2025" r:id="rId96"/>
    <p:sldId id="2026" r:id="rId97"/>
    <p:sldId id="3622" r:id="rId98"/>
    <p:sldId id="4280" r:id="rId99"/>
    <p:sldId id="4281" r:id="rId100"/>
    <p:sldId id="4282" r:id="rId101"/>
    <p:sldId id="4283" r:id="rId102"/>
    <p:sldId id="4284" r:id="rId103"/>
    <p:sldId id="4285" r:id="rId104"/>
    <p:sldId id="4286" r:id="rId105"/>
    <p:sldId id="4287" r:id="rId106"/>
    <p:sldId id="3610" r:id="rId107"/>
    <p:sldId id="3611" r:id="rId108"/>
    <p:sldId id="3612" r:id="rId109"/>
    <p:sldId id="3613" r:id="rId110"/>
    <p:sldId id="3614" r:id="rId111"/>
    <p:sldId id="3609" r:id="rId1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114" d="100"/>
          <a:sy n="114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8A228-CF72-4A35-87F1-346CFAAB4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20A99E3-1927-3AA6-4A33-AAFF050532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A454022-39B8-3E9A-5215-B6F726682F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221104-5F1A-A086-4192-181C6B080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259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3877D-57E2-5267-33BC-73FD736CC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92BAE22-2928-F5D7-5DEA-9CB9D33F91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4294ADA-97AF-C4B9-A308-D11741A4B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5251229-1D44-5529-875A-6D5292AC47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966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08C79-C98A-21C8-18F5-76DDDACC0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0FFEB24-5963-2D2A-770E-F727458850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77ECBF2-FE79-ED1A-3581-730D6EE7C5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8FAF97-961C-18B8-EED5-179FD3350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748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0A197-E8FE-4E4C-3BD6-33931A6DE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F968D94-055B-1219-EA74-59C4EE1FE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CF928BE-92CB-A6C3-1132-C3556EFEB2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0B29CE-FA80-2F0A-C619-58ECC208E9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272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98190-92E3-31EB-B635-9965F3DAA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9AA7D73-CA68-CD5D-C96C-BC7A0E65E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51B6F9F-F855-B00C-8363-E0F2B07DE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E14815-4951-69F2-53FC-D743C346E6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643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9DCB3-B9B0-E9DF-5718-2C9FD4287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C0D4590-C5EC-37D6-E29A-2C4AE909EE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9206BBF-3333-C2C8-0A94-BFAED6602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F88AF9-B941-2609-F519-A4D2542B9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318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7CDD0-7632-67CD-C0B6-73430AFDC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DB04DCA-D218-6346-23D0-553F484630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83C82A6-AFD2-03FB-A31E-C7F70FF9DE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7BC2C6-08DB-3713-A157-B4368BA6DC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338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C610B-F820-C3EA-2147-D9D511594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1277108-95EA-0DE7-0174-93DAD2A672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D0B5F50-3456-8679-1A19-14D723B2E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D447B7-E75E-07EE-0B75-B8CE21DDF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52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501F2-B4B4-2E93-8664-40E8DE24A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6B77260-A6DD-43C0-8AFD-4A5EE423C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62CC90E-681D-1758-02D5-837B78F5F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8ADCFD-0529-BEF4-9668-7A4394F55F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6382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92E3F-CCC6-1784-5835-448B6B749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168DCBA-C15B-3E07-E988-F76F9DAB5D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E4D6E84-75EE-C371-0D00-5D5F2E99F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49A763-CA95-7892-3E14-24B561CE1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08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296F8-3F53-E6E7-A6AC-7B7B96FB2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1A89C32-E11A-8852-1E45-B5ED8DE170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0F80F2A-E473-C8ED-FE50-BA8A2378B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EA7AC0-2C78-4E9F-7379-EFD25D558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63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91D2A-887A-60F7-FF0F-DC51B5231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09D297C-E6B5-CADF-0A96-1F1DDCD72F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2F98BF4-5C80-F487-26C0-C34E3346A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A07E72-808A-3761-B62C-80B6285D5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575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B4378-0BD9-DB87-AB20-F43E80AF7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A0962E9-E085-88CF-B75F-C97214B0E5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DBAB5B2-54A0-0AAF-5737-6FAC20E18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F8F58C-14B6-90A3-5F9C-17B795202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69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E8C22-E71F-3659-FC88-CC8BA9817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D00A4A-221E-4009-6782-3C75821DC1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FF65F33-A945-A1D9-E55C-F42F1FC61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F54EAA-DF4A-4413-D891-9B97DEC10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411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F2829-7B96-6206-2C26-5ED0B8AA9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6462C38-75D3-2740-2F89-D3AE7DBCB2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C537A15-9228-1BF9-248F-93F64CCE5F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EE53A9-6146-3C36-7803-B03AC30D0F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563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5919B-5138-324E-C0D5-D18082876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72BCD90-B0A3-E927-6D6D-B19ACADB9E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BC00ABE-628A-F130-A12D-B7BF1A919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BED85A-05C5-D7EC-B5BE-250643EA5C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4927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F885B-38CB-E582-F029-478B3572D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D0BDAC0-296C-C572-5971-EE11BC0395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3D843F4-A888-D705-1FB2-FC3AA25C1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C76CE4-AC0D-3E27-5779-68FAA6F01D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934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33399-CB98-AA76-A44F-8997B96E4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786CCEF-229D-3AAD-07AD-2690AE907A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D465C2B-21C7-A1B4-C355-B025EE7CD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2E96C9-9871-7964-0D1E-CA7AD2AD7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651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13444-59C1-BF9D-12ED-813E3BFAC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718C0B2-6CA5-F744-6CBA-BE767CB27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60D86E0-AFDC-63EE-85AF-7BB0E5E3A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758FC0-28AD-AC4C-4583-A00ADCD5C6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8195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DC89D-B15F-D17E-AEAF-4C8436E49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35E62A8-8F0B-FA99-F1A7-328CF008B4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AD8FAE7-8D36-1FB8-F422-60AE5A8DA2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66A350-9079-6AF0-D61E-E91894A73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22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0084B-22BB-C8E7-0F69-4263691B2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986BBEB-3AF4-8EFA-B75C-9CBFB94C0D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CED28FF-F876-F227-0629-41290745B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C290B3-260E-D5B2-CA38-84750286DC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1615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BEC04-D77E-B5DD-1D1C-6415625CA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7E6C3CA-2B64-2503-5507-49A95D94D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9EB97B3-5AC4-31DC-0B09-3CB824D63F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83305B-C5B8-9992-F174-F7AB829B04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7329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642E6-C2B4-B479-33DA-241408870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EE5BD69-1B3A-E430-C5B5-A991D48282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EB88A3F-A1A0-9831-243A-018139DEA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A32D80-AFE7-CAC6-5A3A-6C6FD3B3A9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2849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84ABD-F2C0-3E6B-5455-EAFB53F90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FA61BFF-4DE2-3E83-7BAD-DB4DE4A76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4491BF8-76A6-74A4-1A0D-72059ADE0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0B19DC-092E-B82E-C259-6CF34125FD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9201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75F1F-870A-99FE-DA33-DD001EB7D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AB18E2E-6798-D23C-C13B-19463786A7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39FFD47-85B3-3C8E-B8C8-A7EF97352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65639E-AFF6-0F4B-34ED-D02ADEE0C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0292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49D5F-96E5-5A73-B461-30832A343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A2E2C18-949C-66C9-68CE-BB91F74206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5D3D9C8-FB35-F60C-C648-0BAE22DEA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BFDEA1-03F4-9B65-8960-D20DF75995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6979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8C2C1-13DA-A74F-AC22-AB71A6885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9E31B71-1A8B-70AA-1E74-338488A34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06AB36C-97C2-E75C-993E-374D3F5999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9A2089-27C1-E2E3-CCB0-131A7C65C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5698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99372-2FFA-7F7C-132C-8864468AA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CA82043-3400-1F52-E1C0-B14074DD1F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A829857-055D-435F-5B8D-023230A2C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291A56-52B7-6EC2-3BD0-53BAC6A5F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4058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56061-EF69-6A68-4391-A63BF8584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B8F74B8-0378-B258-4BA3-133DD38EB0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C85ED97-8335-8410-E158-664892D47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2CF9AD-F756-905B-534C-C5E52B4C3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2251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0F9CA-F3A1-E813-5DF8-39E8EA642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68CD647-BD8A-DEAD-6B7E-F11EBED8A2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8EBF46C-B7EE-FCE8-7B39-43363C951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96FF31-D8F8-8003-C801-ACA205D48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28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E437F-1888-C5F6-4F2E-EECC7D491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2BDD82F-E9E5-4B18-7CDF-5C20EE53BD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214DC5B-9DA4-D7C3-14E6-47F805727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F03416-DC50-D805-1BEC-4447A06AA1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5480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3D684-D6B2-364F-9044-9A54DDAE8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DA5DB69-284E-6B91-EE92-A16AC1744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3E87D14-D75B-4F8D-1A0D-0B07BBD42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D4E90B-46BA-1F75-8DBC-C92931405C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4041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CCE51-C017-A775-D0A8-D3922B216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927FFD4-E8A9-BE5C-60DA-C69C9C56D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D52AAF3-15DA-9CB1-6FEA-DFC841E83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D7B614-4D23-F00B-CF9D-6CFC6119AE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6447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86A65-4409-7A94-E58E-9FB61100D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DAB6E72-1C62-D6D7-8B47-0EF2C263B6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4161E20-C24C-A57B-2C6A-773AD323B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89E549-456A-08AC-EAC3-8E4D09CDB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9210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A300F-43EC-65E1-FE4D-31192DE59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7E23BF3-5579-6190-571E-FFC7EFAD18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CB6A7A6-2A46-CD59-F0D6-B4355A76A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CC928B-7741-FEBF-558E-B88955E4BC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3242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C01E1-A874-C817-081D-1C49CBB0A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AFDC7BE-57C7-465A-E1FE-4A08A3D43C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0918978-60DA-0025-5AA9-FA7759BFA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9A4633-7CE4-F004-25E8-ADF3C2DF9A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1148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3979F-AA71-E066-4D46-BB948270A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F914D86-B2A6-F66F-42AE-6BE9A3A5B8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2CC025A-6758-D199-B546-F7EA0C2ED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ED633A-12B3-FBF4-FA8D-4524F1657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5737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6EC6F-6365-543F-F00E-051F8B9CE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B1F4B33-7028-ED28-8765-CBBABA819E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190F997-9923-6F28-818C-8601FB933B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117250-274E-661B-4E90-C67842FB2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26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5BAD4-C7BE-F26C-BDA2-4B0E5A6A1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C24F4F6-1085-5077-BDC1-EE952E2048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6FC8AE0-8E32-DF4E-134E-A2527CF99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8355CD-BB85-DE33-D761-40FBA62D3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8414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B0B58-ABD3-B3F1-A875-A5D1695FC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26C963B-E160-D883-3201-38F5032C7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51B5257-6CE2-F384-4D04-F9EF00DEB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2AF652-A02E-A57D-8426-755980B92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5600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D9F59-0E65-884C-E60E-6A0FF301C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46C42C8-18F6-422A-3803-9D1418F33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DE1AA54-C561-D744-4B0C-BC1D025F4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ABB80E-8D8E-A65D-2146-34211AAFE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402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70621-D87D-FCAB-612D-E1B769495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02D506B-4349-289B-B6C0-7B9109CDD6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CE1EC2C-AF42-1EA7-4BB6-376060C5A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459A28-889C-DEB8-D1F0-EBB1657F0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6603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E224D-3AA8-BD58-CA15-F7CBAD1C4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97F3751-F0DE-4D09-A6C3-2C53DD93D5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F80D214-0D7E-93E1-318A-60C4953E0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86EE77-A2E6-779A-1358-E977DB5321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0334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A592B-6000-7BD8-F403-0EEB77678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2DF5B7A-E5AA-1C17-8441-30064D2D3D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3D16FA1-6A1D-4305-626A-FD843ED44C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CA4170-C3AF-0150-0901-4EDE73D70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6660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E68C5-C992-C9A3-2D7C-4A29B6887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E810827-7C7A-BA96-8EC2-918A75461C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419C7AF-0D70-6855-0640-71052E3C1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F37F20-DD03-0D6D-CF8A-F5FDCE398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73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D2F1F-9E0F-2A55-E528-C49E21F14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B0EB8E0-0B51-1B95-6CC6-AA31F652ED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4D9F9D4-168E-8D30-908D-82141E71D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BE4386-9A17-AB75-AEDE-685F71BE7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2721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63D44-807A-C4B8-8D0F-944D51FBA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92C5491-0B4A-8735-44E5-E484E2C8D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9BFCE5D-9853-010A-F270-5D2F1DA01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65E814-F727-2280-FC42-439D31AFA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185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9F920-4A00-35C3-3D06-9DB825349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A26FBCF-FBE0-7E89-11C3-71DEB4D19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24CB202-305E-C8F1-A9C9-AE9EB6639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F7C484-A758-F168-1195-68BBE018A8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493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E4488-83D9-988B-0F62-BF03EB99E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C95E1E7-6C17-8614-62C2-A1698E6E84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8BBC583-BA1C-EB13-9E2E-46290374C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2973CE-B1E6-C1E0-2F0F-FC8872F41C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322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2526F-C1E3-46A8-C427-985AC927D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FF1FE55-D93A-D713-BFDD-70F078CA46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2E3953A-17D2-E1DB-F349-6BA9A120E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F91CFF-A93F-3DD9-6BDC-11533E5E85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45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B408C-ED99-A709-869A-9C624E3A8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0BCA5D8-1C03-B872-E722-78EE6F19E2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A075C38-ABAD-54FF-B217-AEC94F9A2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7F47FB-0F3C-5577-9FA5-CC8549A1D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02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4" Type="http://schemas.openxmlformats.org/officeDocument/2006/relationships/image" Target="../media/image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4" Type="http://schemas.openxmlformats.org/officeDocument/2006/relationships/image" Target="../media/image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4" Type="http://schemas.openxmlformats.org/officeDocument/2006/relationships/image" Target="../media/image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4" Type="http://schemas.openxmlformats.org/officeDocument/2006/relationships/image" Target="../media/image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4" Type="http://schemas.openxmlformats.org/officeDocument/2006/relationships/image" Target="../media/image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4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microsoft.com/office/2007/relationships/media" Target="../media/media34.mp3"/><Relationship Id="rId7" Type="http://schemas.openxmlformats.org/officeDocument/2006/relationships/image" Target="../media/image2.png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4.mp3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110.xml.rels><?xml version="1.0" encoding="UTF-8" standalone="yes"?>
<Relationships xmlns="http://schemas.openxmlformats.org/package/2006/relationships"><Relationship Id="rId3" Type="http://schemas.microsoft.com/office/2007/relationships/media" Target="../media/media35.mp3"/><Relationship Id="rId7" Type="http://schemas.openxmlformats.org/officeDocument/2006/relationships/image" Target="../media/image2.png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5.mp3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6.xml.rels><?xml version="1.0" encoding="UTF-8" standalone="yes"?>
<Relationships xmlns="http://schemas.openxmlformats.org/package/2006/relationships"><Relationship Id="rId3" Type="http://schemas.microsoft.com/office/2007/relationships/media" Target="../media/media32.mp3"/><Relationship Id="rId7" Type="http://schemas.openxmlformats.org/officeDocument/2006/relationships/image" Target="../media/image2.png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2.mp3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4932D3-7250-2173-F0D3-86CE80238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" name="加工効果音　学校のチャイ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3537" y="0"/>
            <a:ext cx="609600" cy="609600"/>
          </a:xfrm>
          <a:prstGeom prst="rect">
            <a:avLst/>
          </a:prstGeom>
        </p:spPr>
      </p:pic>
      <p:sp>
        <p:nvSpPr>
          <p:cNvPr id="4" name="Text Box 42">
            <a:extLst>
              <a:ext uri="{FF2B5EF4-FFF2-40B4-BE49-F238E27FC236}">
                <a16:creationId xmlns:a16="http://schemas.microsoft.com/office/drawing/2014/main" id="{DCA3B3F6-3222-7615-811E-13E01D91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9" y="191512"/>
            <a:ext cx="2930911" cy="9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講座</a:t>
            </a:r>
            <a:r>
              <a:rPr lang="en-US" altLang="ja-JP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No.6 </a:t>
            </a:r>
            <a:endParaRPr lang="en-US" altLang="ja-JP" sz="80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790F2007-BFFA-2AA6-900E-4C5C5A8B8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1372080"/>
            <a:ext cx="8624775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　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This is </a:t>
            </a:r>
            <a:r>
              <a:rPr kumimoji="0" lang="ja-JP" altLang="en-US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 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That is </a:t>
            </a:r>
            <a:r>
              <a:rPr kumimoji="0" lang="ja-JP" altLang="en-US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kumimoji="0" lang="ja-JP" altLang="ja-JP" sz="4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F7D480-4EC3-987A-FA17-6A4390917BB2}"/>
              </a:ext>
            </a:extLst>
          </p:cNvPr>
          <p:cNvCxnSpPr/>
          <p:nvPr/>
        </p:nvCxnSpPr>
        <p:spPr>
          <a:xfrm>
            <a:off x="519223" y="2390775"/>
            <a:ext cx="8210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40">
            <a:extLst>
              <a:ext uri="{FF2B5EF4-FFF2-40B4-BE49-F238E27FC236}">
                <a16:creationId xmlns:a16="http://schemas.microsoft.com/office/drawing/2014/main" id="{A2934EFC-2064-D5D2-46BA-780D69115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2605328"/>
            <a:ext cx="8210550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This is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 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That is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2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14F6E-8709-EDDC-5BFA-3E795DBB8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307FB0D-5F92-3A51-3562-208C6A7C254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109F5D-FA54-8717-2496-61D9999D47FE}"/>
              </a:ext>
            </a:extLst>
          </p:cNvPr>
          <p:cNvSpPr txBox="1"/>
          <p:nvPr/>
        </p:nvSpPr>
        <p:spPr>
          <a:xfrm>
            <a:off x="1379275" y="4636321"/>
            <a:ext cx="638545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notebook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78863E-A6E2-3B4B-8D94-A423E54DCF87}"/>
              </a:ext>
            </a:extLst>
          </p:cNvPr>
          <p:cNvSpPr txBox="1"/>
          <p:nvPr/>
        </p:nvSpPr>
        <p:spPr>
          <a:xfrm>
            <a:off x="1432334" y="1176846"/>
            <a:ext cx="62793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ノート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a notebook.">
            <a:hlinkClick r:id="" action="ppaction://media"/>
            <a:extLst>
              <a:ext uri="{FF2B5EF4-FFF2-40B4-BE49-F238E27FC236}">
                <a16:creationId xmlns:a16="http://schemas.microsoft.com/office/drawing/2014/main" id="{13CAC521-E26B-20D5-D3C0-FF47038337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20713" y="2181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1655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0BE18-B682-E045-F129-BEA7A9F5E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8B8781-81BB-EFBC-8D69-3ED67A3BB311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110DF04-F01E-D789-B080-71650329FCC1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3BB856A-49A8-E2A9-0EFB-E96C42749204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確認テスト③</a:t>
            </a:r>
          </a:p>
        </p:txBody>
      </p:sp>
      <p:pic>
        <p:nvPicPr>
          <p:cNvPr id="4" name="G1_L3_kihon_v3_that">
            <a:hlinkClick r:id="" action="ppaction://media"/>
            <a:extLst>
              <a:ext uri="{FF2B5EF4-FFF2-40B4-BE49-F238E27FC236}">
                <a16:creationId xmlns:a16="http://schemas.microsoft.com/office/drawing/2014/main" id="{890B169D-ECD0-285D-EBF2-1649431065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973263" y="1979613"/>
            <a:ext cx="609600" cy="6096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1EF5FA7-5426-8516-7A0C-FD92A17BDB0F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663C4F5-35E1-E0C5-1FB0-DF9008D9A5D9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that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9560043-90D2-3501-2E4C-07D1421275F0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あれ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473D564-1F75-28BF-3CC0-C30F8EFC84A5}"/>
              </a:ext>
            </a:extLst>
          </p:cNvPr>
          <p:cNvSpPr/>
          <p:nvPr/>
        </p:nvSpPr>
        <p:spPr>
          <a:xfrm flipH="1">
            <a:off x="3247402" y="3429000"/>
            <a:ext cx="2649196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487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30EEB-D552-2D5C-9627-D4936CBE8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72B0DAF-A968-107C-6204-9DAE1A57BCFA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B764FE2-8D47-6768-868E-C780BA9214CE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50C04A-1361-16ED-5292-F1BD77DB93B8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確認テスト④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D2896C9-25F7-F857-36F2-D4180361F409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A03A3B27-80E2-435B-AE05-CF50005445E2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学校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FCC4928C-446B-DD40-3418-575C5FCEC6B9}"/>
                </a:ext>
              </a:extLst>
            </p:cNvPr>
            <p:cNvSpPr txBox="1"/>
            <p:nvPr/>
          </p:nvSpPr>
          <p:spPr>
            <a:xfrm>
              <a:off x="914400" y="4007635"/>
              <a:ext cx="7315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school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3_kihon_v4_school">
            <a:hlinkClick r:id="" action="ppaction://media"/>
            <a:extLst>
              <a:ext uri="{FF2B5EF4-FFF2-40B4-BE49-F238E27FC236}">
                <a16:creationId xmlns:a16="http://schemas.microsoft.com/office/drawing/2014/main" id="{F2663906-B40B-AED7-BE67-BDE570E46A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854200" y="1714500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5469741-61A0-D021-FA4C-7F6450870701}"/>
              </a:ext>
            </a:extLst>
          </p:cNvPr>
          <p:cNvSpPr/>
          <p:nvPr/>
        </p:nvSpPr>
        <p:spPr>
          <a:xfrm flipH="1">
            <a:off x="2418460" y="3519516"/>
            <a:ext cx="430708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906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499CC-5823-4FE7-2F02-429748CCC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A24EC94-7ABF-3306-7671-49BCFA315B84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66EEF9D-BE95-2449-FCF3-6125DC2AD5ED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6AAF4A-C095-A218-F138-3821E07464FC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確認テスト⑤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09CA408-C924-6024-9691-4169FBDCA4F3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E4AA95F-774E-A007-57A9-D804E9BDE201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私の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D7F365A5-E602-1624-6809-0AD583B1E509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my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8" name="G1_L3_kihon_v5_my">
            <a:hlinkClick r:id="" action="ppaction://media"/>
            <a:extLst>
              <a:ext uri="{FF2B5EF4-FFF2-40B4-BE49-F238E27FC236}">
                <a16:creationId xmlns:a16="http://schemas.microsoft.com/office/drawing/2014/main" id="{B32EBAEC-6EDA-F045-4AEF-9C80B853FC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24608" y="2034570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939604E-7F35-15C1-6859-E15ECF5260BB}"/>
              </a:ext>
            </a:extLst>
          </p:cNvPr>
          <p:cNvSpPr/>
          <p:nvPr/>
        </p:nvSpPr>
        <p:spPr>
          <a:xfrm flipH="1">
            <a:off x="3512321" y="3429000"/>
            <a:ext cx="2119358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06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3D853-B80B-087D-2239-AEC66583A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D0F8FDF-770B-B83C-75FF-206265670EDD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93761D8-5E1A-E5E0-6986-F01E33EA32B6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99193DB-2BA9-D3C4-4F3C-DDBF51F9848E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確認テスト⑥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488A2C6-1FAF-2948-D6F1-54DB44863B5A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FDA36A2-9EB5-0268-E7A2-2DAE1938CCD7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ペン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5A36F32-C08E-D5C5-D3DB-37B09D4177F6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pen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3_kihon_v6_pen">
            <a:hlinkClick r:id="" action="ppaction://media"/>
            <a:extLst>
              <a:ext uri="{FF2B5EF4-FFF2-40B4-BE49-F238E27FC236}">
                <a16:creationId xmlns:a16="http://schemas.microsoft.com/office/drawing/2014/main" id="{A76C481F-DD1F-ACF6-DBA8-163EE06B05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52488" y="19208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15216CF-2E24-9B22-650C-3B5EFACE2E45}"/>
              </a:ext>
            </a:extLst>
          </p:cNvPr>
          <p:cNvSpPr/>
          <p:nvPr/>
        </p:nvSpPr>
        <p:spPr>
          <a:xfrm flipH="1">
            <a:off x="3338818" y="3429000"/>
            <a:ext cx="2466364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791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D351E-A6C0-5D03-7298-61DA17BA5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B0FEBBC-DC42-116E-8860-FB57610FEEB6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7E46A62-547A-2549-D6DE-7FAF7AF15DC9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1F1ACCC-2FF4-6863-2394-3BDBFA98DAA1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確認テスト⑦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7AEBF97-4F47-678F-058F-30A27038756B}"/>
              </a:ext>
            </a:extLst>
          </p:cNvPr>
          <p:cNvGrpSpPr/>
          <p:nvPr/>
        </p:nvGrpSpPr>
        <p:grpSpPr>
          <a:xfrm>
            <a:off x="828943" y="1912664"/>
            <a:ext cx="7486116" cy="3032673"/>
            <a:chOff x="828943" y="2544622"/>
            <a:chExt cx="7486116" cy="3032673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76E6E361-1EDF-D0F2-7B5F-4BEF63EEBF03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your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AF81484-F7DB-AA93-AB88-5280F9B3DF51}"/>
                </a:ext>
              </a:extLst>
            </p:cNvPr>
            <p:cNvSpPr txBox="1"/>
            <p:nvPr/>
          </p:nvSpPr>
          <p:spPr>
            <a:xfrm>
              <a:off x="828943" y="2544622"/>
              <a:ext cx="74861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あなた</a:t>
              </a:r>
              <a:r>
                <a:rPr kumimoji="1" lang="en-US" altLang="ja-JP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たち</a:t>
              </a:r>
              <a:r>
                <a:rPr kumimoji="1" lang="en-US" altLang="ja-JP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</a:t>
              </a:r>
            </a:p>
          </p:txBody>
        </p:sp>
      </p:grpSp>
      <p:pic>
        <p:nvPicPr>
          <p:cNvPr id="4" name="G1_L3_kihon_v7_your">
            <a:hlinkClick r:id="" action="ppaction://media"/>
            <a:extLst>
              <a:ext uri="{FF2B5EF4-FFF2-40B4-BE49-F238E27FC236}">
                <a16:creationId xmlns:a16="http://schemas.microsoft.com/office/drawing/2014/main" id="{D9F73B28-0583-AF7A-28A7-D479DB7623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77988" y="20097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FA0F410-51E1-E5E7-714D-98B508420452}"/>
              </a:ext>
            </a:extLst>
          </p:cNvPr>
          <p:cNvSpPr/>
          <p:nvPr/>
        </p:nvSpPr>
        <p:spPr>
          <a:xfrm flipH="1">
            <a:off x="3067940" y="3179405"/>
            <a:ext cx="300812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272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193A5-E46F-E6CD-1B9E-778723CA9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0A396E7-2EDE-1793-8F31-C0D82BA30C24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869B7ED-0C8D-7E94-7875-06C7E8C1989C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007FE32-3A6A-A6B7-428D-2625BF0DF708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確認テスト⑧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C208AF7-C861-98A4-F7E3-AC68DAD0800F}"/>
              </a:ext>
            </a:extLst>
          </p:cNvPr>
          <p:cNvGrpSpPr/>
          <p:nvPr/>
        </p:nvGrpSpPr>
        <p:grpSpPr>
          <a:xfrm>
            <a:off x="815009" y="1320731"/>
            <a:ext cx="7513983" cy="4216538"/>
            <a:chOff x="815009" y="1360757"/>
            <a:chExt cx="7513983" cy="4216538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069E6913-5CC2-6CD0-EF93-30BDA9F6DBF6}"/>
                </a:ext>
              </a:extLst>
            </p:cNvPr>
            <p:cNvSpPr txBox="1"/>
            <p:nvPr/>
          </p:nvSpPr>
          <p:spPr>
            <a:xfrm>
              <a:off x="815009" y="1360757"/>
              <a:ext cx="751398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机</a:t>
              </a:r>
              <a:endParaRPr kumimoji="1" lang="ja-JP" altLang="en-US" sz="8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C4EA060-9172-DFD3-CC21-9992F41F02E4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desk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3_kihon_v8_desk">
            <a:hlinkClick r:id="" action="ppaction://media"/>
            <a:extLst>
              <a:ext uri="{FF2B5EF4-FFF2-40B4-BE49-F238E27FC236}">
                <a16:creationId xmlns:a16="http://schemas.microsoft.com/office/drawing/2014/main" id="{7B4EA8A6-00C5-3520-A95C-5B1C70A78E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19808" y="1320731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CF306231-C42B-5539-A04F-12DF3A8FC4DD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D346E0D-0C02-D738-54EA-D7E677B3FBC7}"/>
              </a:ext>
            </a:extLst>
          </p:cNvPr>
          <p:cNvSpPr/>
          <p:nvPr/>
        </p:nvSpPr>
        <p:spPr>
          <a:xfrm flipH="1">
            <a:off x="2785929" y="3728103"/>
            <a:ext cx="3572142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689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9398-3DF2-4F93-20CE-33162B85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8CDB63-6BBB-0FCD-46E3-CCCA8B3A55A6}"/>
              </a:ext>
            </a:extLst>
          </p:cNvPr>
          <p:cNvSpPr/>
          <p:nvPr/>
        </p:nvSpPr>
        <p:spPr>
          <a:xfrm>
            <a:off x="-209725" y="1127824"/>
            <a:ext cx="9605395" cy="10654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95FB1D-3FAE-7504-2EAD-B04D20D659EA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C2E9580-2236-3C9D-C372-6DE100B3CD62}"/>
              </a:ext>
            </a:extLst>
          </p:cNvPr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P.23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トレーニング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D0AD1B-9DD7-8EF4-89B1-F1A589A4DE44}"/>
              </a:ext>
            </a:extLst>
          </p:cNvPr>
          <p:cNvSpPr txBox="1"/>
          <p:nvPr/>
        </p:nvSpPr>
        <p:spPr>
          <a:xfrm>
            <a:off x="620817" y="1275805"/>
            <a:ext cx="79443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これ［こちら］は～です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EF2D10-E101-5DC5-5C6C-701D2302DB5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07F738-C30F-A6E5-FA9D-3BF364EE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00" y="3827337"/>
            <a:ext cx="4132322" cy="3099242"/>
          </a:xfrm>
          <a:prstGeom prst="rect">
            <a:avLst/>
          </a:prstGeom>
        </p:spPr>
      </p:pic>
      <p:pic>
        <p:nvPicPr>
          <p:cNvPr id="10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F11792CB-94E7-F71F-6DA3-92B1FBE36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1021558"/>
            <a:ext cx="9144000" cy="583644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5430991-92F2-9515-1C45-A75CFA6B9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8"/>
            <a:ext cx="8697600" cy="560916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1F82C3-8419-37D0-669A-20EC9E053D23}"/>
              </a:ext>
            </a:extLst>
          </p:cNvPr>
          <p:cNvSpPr/>
          <p:nvPr/>
        </p:nvSpPr>
        <p:spPr>
          <a:xfrm>
            <a:off x="0" y="-1"/>
            <a:ext cx="9144000" cy="102155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8B8B65-5B06-6FD6-6A9F-DF511D1B9A81}"/>
              </a:ext>
            </a:extLst>
          </p:cNvPr>
          <p:cNvSpPr txBox="1"/>
          <p:nvPr/>
        </p:nvSpPr>
        <p:spPr>
          <a:xfrm>
            <a:off x="302136" y="75750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 </a:t>
            </a:r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のイラストに合う英文になるように、空欄にあてはまる</a:t>
            </a:r>
            <a:endParaRPr lang="en-US" altLang="ja-JP" sz="2400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英語を書いてください。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05152"/>
      </p:ext>
    </p:extLst>
  </p:cSld>
  <p:clrMapOvr>
    <a:masterClrMapping/>
  </p:clrMapOvr>
  <p:transition spd="slow">
    <p:push dir="u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D499A8A-8659-FE33-DCEF-2F7557BC3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76" y="1097308"/>
            <a:ext cx="8697600" cy="560916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06755A-D7B8-DFDA-614C-37FE3E2C263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660129-2CDE-2EC5-DA86-B5D20970A6FE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次は、音声を聞いて、確認してください。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PT_20">
            <a:hlinkClick r:id="" action="ppaction://media"/>
            <a:extLst>
              <a:ext uri="{FF2B5EF4-FFF2-40B4-BE49-F238E27FC236}">
                <a16:creationId xmlns:a16="http://schemas.microsoft.com/office/drawing/2014/main" id="{72358614-AACB-5FDF-6782-44F2BD7C2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3868" y="1220261"/>
            <a:ext cx="609600" cy="6096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723929-729F-F8B4-7296-46E28F9BBE29}"/>
              </a:ext>
            </a:extLst>
          </p:cNvPr>
          <p:cNvSpPr txBox="1"/>
          <p:nvPr/>
        </p:nvSpPr>
        <p:spPr>
          <a:xfrm>
            <a:off x="1264858" y="3310150"/>
            <a:ext cx="566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       is               dictionary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AS_G1_06_03_kihon_t_1">
            <a:hlinkClick r:id="" action="ppaction://media"/>
            <a:extLst>
              <a:ext uri="{FF2B5EF4-FFF2-40B4-BE49-F238E27FC236}">
                <a16:creationId xmlns:a16="http://schemas.microsoft.com/office/drawing/2014/main" id="{BCB7519F-137D-F8C7-44E0-16B901201F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61788" y="760413"/>
            <a:ext cx="406400" cy="406400"/>
          </a:xfrm>
          <a:prstGeom prst="rect">
            <a:avLst/>
          </a:prstGeom>
        </p:spPr>
      </p:pic>
      <p:pic>
        <p:nvPicPr>
          <p:cNvPr id="8" name="AS_G1_06_03_kihon_t_1">
            <a:hlinkClick r:id="" action="ppaction://media"/>
            <a:extLst>
              <a:ext uri="{FF2B5EF4-FFF2-40B4-BE49-F238E27FC236}">
                <a16:creationId xmlns:a16="http://schemas.microsoft.com/office/drawing/2014/main" id="{FCD458C9-3313-4D88-A495-F652FF6C36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61788" y="0"/>
            <a:ext cx="406400" cy="40640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5D0A3B7-BF0A-71F5-54F1-8B44C8A6CDF3}"/>
              </a:ext>
            </a:extLst>
          </p:cNvPr>
          <p:cNvSpPr txBox="1"/>
          <p:nvPr/>
        </p:nvSpPr>
        <p:spPr>
          <a:xfrm>
            <a:off x="1264937" y="4510729"/>
            <a:ext cx="4392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       is          sister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7FC6E9B-F348-5CA0-AB98-604A5933C769}"/>
              </a:ext>
            </a:extLst>
          </p:cNvPr>
          <p:cNvSpPr txBox="1"/>
          <p:nvPr/>
        </p:nvSpPr>
        <p:spPr>
          <a:xfrm>
            <a:off x="1264937" y="5711308"/>
            <a:ext cx="403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       is          dog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77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5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9" grpId="0"/>
      <p:bldP spid="14" grpId="0"/>
      <p:bldP spid="15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98F6C-7312-ED4A-1A74-77C3E17F7CC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BC392F-6057-8195-EEA9-7F3D9B02B5AC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完成した英文を、声に出して音読しておきましょう。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5ACAE7B-9D3A-094B-6FF3-0EFADC882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8"/>
            <a:ext cx="8697600" cy="560916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933B5E-3FF5-5969-F77E-884D8A904519}"/>
              </a:ext>
            </a:extLst>
          </p:cNvPr>
          <p:cNvSpPr txBox="1"/>
          <p:nvPr/>
        </p:nvSpPr>
        <p:spPr>
          <a:xfrm>
            <a:off x="1264858" y="3310150"/>
            <a:ext cx="566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       is               dictionary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39C72FA-B776-6AFA-0368-54EA640AF971}"/>
              </a:ext>
            </a:extLst>
          </p:cNvPr>
          <p:cNvSpPr txBox="1"/>
          <p:nvPr/>
        </p:nvSpPr>
        <p:spPr>
          <a:xfrm>
            <a:off x="1264937" y="4510729"/>
            <a:ext cx="4392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       is          sister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AF24DB-0CD5-7135-9483-EEA95BEA85AB}"/>
              </a:ext>
            </a:extLst>
          </p:cNvPr>
          <p:cNvSpPr txBox="1"/>
          <p:nvPr/>
        </p:nvSpPr>
        <p:spPr>
          <a:xfrm>
            <a:off x="1264937" y="5711308"/>
            <a:ext cx="403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       is          dog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46649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11281-C7FF-20EC-65E6-2A9AC2436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8C56A7-D0BB-DFAD-EE0B-35229820ADF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4612B49-A0A5-3B91-2D15-AFFF72B51E88}"/>
              </a:ext>
            </a:extLst>
          </p:cNvPr>
          <p:cNvSpPr txBox="1"/>
          <p:nvPr/>
        </p:nvSpPr>
        <p:spPr>
          <a:xfrm>
            <a:off x="847668" y="2917321"/>
            <a:ext cx="744866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notebook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is is a notebook.">
            <a:hlinkClick r:id="" action="ppaction://media"/>
            <a:extLst>
              <a:ext uri="{FF2B5EF4-FFF2-40B4-BE49-F238E27FC236}">
                <a16:creationId xmlns:a16="http://schemas.microsoft.com/office/drawing/2014/main" id="{BE97E9AB-4CE3-4630-6F04-AF08201116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20713" y="2181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7476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2B0D-D249-E001-2D10-937CE56B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AFDE97-1F0B-DA76-F9BC-44D1B44F43E2}"/>
              </a:ext>
            </a:extLst>
          </p:cNvPr>
          <p:cNvSpPr/>
          <p:nvPr/>
        </p:nvSpPr>
        <p:spPr>
          <a:xfrm>
            <a:off x="0" y="613167"/>
            <a:ext cx="9144000" cy="441037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22FE81D-D4D1-4F42-6F15-EBFCF171A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7" y="1382196"/>
            <a:ext cx="8830800" cy="278936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42348-1E40-84FC-7D80-DD158E55CAE2}"/>
              </a:ext>
            </a:extLst>
          </p:cNvPr>
          <p:cNvSpPr txBox="1"/>
          <p:nvPr/>
        </p:nvSpPr>
        <p:spPr>
          <a:xfrm>
            <a:off x="632705" y="5176199"/>
            <a:ext cx="787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is a bike.</a:t>
            </a:r>
            <a:endParaRPr kumimoji="1" lang="ja-JP" altLang="en-US" sz="14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PT_20">
            <a:hlinkClick r:id="" action="ppaction://media"/>
            <a:extLst>
              <a:ext uri="{FF2B5EF4-FFF2-40B4-BE49-F238E27FC236}">
                <a16:creationId xmlns:a16="http://schemas.microsoft.com/office/drawing/2014/main" id="{001D6380-7A1A-60A1-2DB7-5A6C91277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2" y="2788989"/>
            <a:ext cx="609600" cy="609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CD2220-3A40-3891-7264-9F12FBB78903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2A7C52-35A4-B5ED-84AF-BB8A7D400A1F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練習したターゲットセンテンスを使って、英作文しましょう。</a:t>
            </a:r>
          </a:p>
        </p:txBody>
      </p:sp>
      <p:pic>
        <p:nvPicPr>
          <p:cNvPr id="8" name="AS_G1_06_04_kihon_t_2">
            <a:hlinkClick r:id="" action="ppaction://media"/>
            <a:extLst>
              <a:ext uri="{FF2B5EF4-FFF2-40B4-BE49-F238E27FC236}">
                <a16:creationId xmlns:a16="http://schemas.microsoft.com/office/drawing/2014/main" id="{72C2FC3C-D413-89EB-DB5D-5E3F53BA995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7625" y="2882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ECD2F7A-29A8-1199-C962-7CDDCBEA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9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65D7A6-C68C-4AB5-9FFF-B07275182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86E7B-290D-4A20-93CB-5810801F5E00}"/>
              </a:ext>
            </a:extLst>
          </p:cNvPr>
          <p:cNvSpPr txBox="1"/>
          <p:nvPr/>
        </p:nvSpPr>
        <p:spPr>
          <a:xfrm>
            <a:off x="696811" y="1068765"/>
            <a:ext cx="77503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That’s all </a:t>
            </a:r>
          </a:p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today.</a:t>
            </a:r>
            <a:endParaRPr kumimoji="1" lang="ja-JP" altLang="en-US" sz="11500" b="1" dirty="0">
              <a:ln w="38100">
                <a:noFill/>
              </a:ln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3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C0C9B-7EDD-DAA7-F5BC-F8F7DE315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31B6250-6735-70EF-78FE-433A238C61C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7DB12D-0FA9-CF61-CCFD-2855D8E03923}"/>
              </a:ext>
            </a:extLst>
          </p:cNvPr>
          <p:cNvSpPr txBox="1"/>
          <p:nvPr/>
        </p:nvSpPr>
        <p:spPr>
          <a:xfrm>
            <a:off x="1502259" y="2875002"/>
            <a:ext cx="6139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ノート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a notebook.">
            <a:hlinkClick r:id="" action="ppaction://media"/>
            <a:extLst>
              <a:ext uri="{FF2B5EF4-FFF2-40B4-BE49-F238E27FC236}">
                <a16:creationId xmlns:a16="http://schemas.microsoft.com/office/drawing/2014/main" id="{0FA66A34-AE10-D39E-0E64-C783D8E806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20713" y="2181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5526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1FC95-7DE5-3FD4-57B5-C0B60876E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AB462FE-2EB2-4465-6FAC-DF7AE6A5756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90194E-1386-04FF-C0EB-B1FBBD8B6200}"/>
              </a:ext>
            </a:extLst>
          </p:cNvPr>
          <p:cNvSpPr txBox="1"/>
          <p:nvPr/>
        </p:nvSpPr>
        <p:spPr>
          <a:xfrm>
            <a:off x="1779604" y="4636321"/>
            <a:ext cx="558479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apple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358A6A-5111-9036-E5C7-358334875F93}"/>
              </a:ext>
            </a:extLst>
          </p:cNvPr>
          <p:cNvSpPr txBox="1"/>
          <p:nvPr/>
        </p:nvSpPr>
        <p:spPr>
          <a:xfrm>
            <a:off x="1432334" y="1176846"/>
            <a:ext cx="62793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リンゴ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an apple.">
            <a:hlinkClick r:id="" action="ppaction://media"/>
            <a:extLst>
              <a:ext uri="{FF2B5EF4-FFF2-40B4-BE49-F238E27FC236}">
                <a16:creationId xmlns:a16="http://schemas.microsoft.com/office/drawing/2014/main" id="{2AFAA965-3A59-139A-8F07-94AF32543D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46113" y="17033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814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67210-F1E8-BF75-D5A0-C18886D58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16F3F34-2069-6DF3-C625-464E1F0BF03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F644A2-0BA9-5C79-A234-2463FFDD4B3B}"/>
              </a:ext>
            </a:extLst>
          </p:cNvPr>
          <p:cNvSpPr txBox="1"/>
          <p:nvPr/>
        </p:nvSpPr>
        <p:spPr>
          <a:xfrm>
            <a:off x="1114424" y="2917321"/>
            <a:ext cx="691515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a-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apple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is is an apple.">
            <a:hlinkClick r:id="" action="ppaction://media"/>
            <a:extLst>
              <a:ext uri="{FF2B5EF4-FFF2-40B4-BE49-F238E27FC236}">
                <a16:creationId xmlns:a16="http://schemas.microsoft.com/office/drawing/2014/main" id="{C4F8C8D1-355A-94C7-5172-56B26C7BB8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46113" y="17033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4260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CB550-524E-D5FC-9EBF-D9CA3D385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F4A3D7F-943B-EEB4-B9CE-B826C4BCD43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FA909E3-094E-40E2-C3D9-CCA641CE7AE3}"/>
              </a:ext>
            </a:extLst>
          </p:cNvPr>
          <p:cNvSpPr txBox="1"/>
          <p:nvPr/>
        </p:nvSpPr>
        <p:spPr>
          <a:xfrm>
            <a:off x="1502259" y="2875002"/>
            <a:ext cx="6139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リンゴ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an apple.">
            <a:hlinkClick r:id="" action="ppaction://media"/>
            <a:extLst>
              <a:ext uri="{FF2B5EF4-FFF2-40B4-BE49-F238E27FC236}">
                <a16:creationId xmlns:a16="http://schemas.microsoft.com/office/drawing/2014/main" id="{01599552-302E-D95B-6D40-4E9BF7BDD8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46113" y="17033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9419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F47FC-D477-AB6D-4346-AADE93A6E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0952FFD-E088-66F9-08FA-BF52F4C7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235" b="55910"/>
          <a:stretch/>
        </p:blipFill>
        <p:spPr>
          <a:xfrm>
            <a:off x="243756" y="1022215"/>
            <a:ext cx="8658000" cy="66246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B0577AA-2E29-D4F2-0EBE-1E06FF5C746C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346FAB-A678-C8A9-16AD-AD02B8FB931F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Akira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= Akira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37F4FE8-9970-887D-D058-9F32CDACF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72FBA5-EC46-BCE7-92CC-6BCC3B5D2FBF}"/>
              </a:ext>
            </a:extLst>
          </p:cNvPr>
          <p:cNvSpPr txBox="1"/>
          <p:nvPr/>
        </p:nvSpPr>
        <p:spPr>
          <a:xfrm>
            <a:off x="1032444" y="1748665"/>
            <a:ext cx="21489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こちらはアキラです。</a:t>
            </a:r>
          </a:p>
        </p:txBody>
      </p:sp>
    </p:spTree>
    <p:extLst>
      <p:ext uri="{BB962C8B-B14F-4D97-AF65-F5344CB8AC3E}">
        <p14:creationId xmlns:p14="http://schemas.microsoft.com/office/powerpoint/2010/main" val="97387320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2EF64-EA0D-7D55-FEE4-ED7CE12DC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E3681A2-15DE-0F76-EF5A-0E2F1DE39969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F4F3B45-2D44-D1A8-B683-A0416FD04F67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8245FE5-A7D8-4507-DF4F-2105B7512F83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9480DC-BF82-F3E1-FC2F-7DD4DBEC0C8E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1B6797D6-A59D-C9B1-2BA8-09E97C79D12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85730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ADAD1-EAD4-B2CE-93FF-B0BC3ECE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47411D1-DC26-8CE2-7095-4010B1D7383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C73453-C74F-0001-24A6-ABE69C7EB00A}"/>
              </a:ext>
            </a:extLst>
          </p:cNvPr>
          <p:cNvSpPr txBox="1"/>
          <p:nvPr/>
        </p:nvSpPr>
        <p:spPr>
          <a:xfrm>
            <a:off x="2315190" y="4636321"/>
            <a:ext cx="451362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Akira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574E241-C18B-0267-CDF3-4B36293C1EE7}"/>
              </a:ext>
            </a:extLst>
          </p:cNvPr>
          <p:cNvSpPr txBox="1"/>
          <p:nvPr/>
        </p:nvSpPr>
        <p:spPr>
          <a:xfrm>
            <a:off x="1259428" y="1198322"/>
            <a:ext cx="6625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アキラ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Akira.">
            <a:hlinkClick r:id="" action="ppaction://media"/>
            <a:extLst>
              <a:ext uri="{FF2B5EF4-FFF2-40B4-BE49-F238E27FC236}">
                <a16:creationId xmlns:a16="http://schemas.microsoft.com/office/drawing/2014/main" id="{D784042B-B2D7-6B52-2323-9B15EEA84F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9788" y="15859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2944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8EC01-0C68-3DEA-4C50-E7DAB68EB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0293464-AC4F-1F1C-C313-82ADE5EE45B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A600EC-BE55-FFFC-828B-E23C9C8F766E}"/>
              </a:ext>
            </a:extLst>
          </p:cNvPr>
          <p:cNvSpPr txBox="1"/>
          <p:nvPr/>
        </p:nvSpPr>
        <p:spPr>
          <a:xfrm>
            <a:off x="1831993" y="2917321"/>
            <a:ext cx="548001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Akira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is is Akira.">
            <a:hlinkClick r:id="" action="ppaction://media"/>
            <a:extLst>
              <a:ext uri="{FF2B5EF4-FFF2-40B4-BE49-F238E27FC236}">
                <a16:creationId xmlns:a16="http://schemas.microsoft.com/office/drawing/2014/main" id="{674C85A7-69C0-B39A-E77A-2BD7D5D723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9788" y="15859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3269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A09355D-C56F-AA42-1A28-C5AB75B1468A}"/>
              </a:ext>
            </a:extLst>
          </p:cNvPr>
          <p:cNvSpPr/>
          <p:nvPr/>
        </p:nvSpPr>
        <p:spPr>
          <a:xfrm>
            <a:off x="834473" y="3962352"/>
            <a:ext cx="768871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DE48FBC-BA5E-F7D5-FEA4-FD1604CAEC02}"/>
              </a:ext>
            </a:extLst>
          </p:cNvPr>
          <p:cNvSpPr/>
          <p:nvPr/>
        </p:nvSpPr>
        <p:spPr>
          <a:xfrm>
            <a:off x="557670" y="4362961"/>
            <a:ext cx="401433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3D8C934-28CC-7C89-A3FB-32B60B751010}"/>
              </a:ext>
            </a:extLst>
          </p:cNvPr>
          <p:cNvSpPr/>
          <p:nvPr/>
        </p:nvSpPr>
        <p:spPr>
          <a:xfrm>
            <a:off x="834473" y="2849983"/>
            <a:ext cx="766750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05CB5F0-37E0-BB8B-0885-B8C33FE7A7F4}"/>
              </a:ext>
            </a:extLst>
          </p:cNvPr>
          <p:cNvSpPr/>
          <p:nvPr/>
        </p:nvSpPr>
        <p:spPr>
          <a:xfrm>
            <a:off x="566057" y="3235450"/>
            <a:ext cx="486162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0DBE64-8B32-17F8-1E69-491B16EE40B3}"/>
              </a:ext>
            </a:extLst>
          </p:cNvPr>
          <p:cNvSpPr/>
          <p:nvPr/>
        </p:nvSpPr>
        <p:spPr>
          <a:xfrm>
            <a:off x="855677" y="1765307"/>
            <a:ext cx="766750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55C53C-3D58-076A-A8BF-C26A2CA0D510}"/>
              </a:ext>
            </a:extLst>
          </p:cNvPr>
          <p:cNvSpPr/>
          <p:nvPr/>
        </p:nvSpPr>
        <p:spPr>
          <a:xfrm>
            <a:off x="587261" y="2150774"/>
            <a:ext cx="3691124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0E4FDB-24E1-F485-DA43-5A1A086BBF4B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P.22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基本文法の整理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C25A84-2B03-2C57-C3F4-C0C803B88189}"/>
              </a:ext>
            </a:extLst>
          </p:cNvPr>
          <p:cNvSpPr txBox="1"/>
          <p:nvPr/>
        </p:nvSpPr>
        <p:spPr>
          <a:xfrm>
            <a:off x="620817" y="1714563"/>
            <a:ext cx="7944309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.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の文は、「これ［こちら］は～です。」と近くにあるものや人を指すときの表現。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.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の文は、「あれ［あちら］は～です。」と離れたところにあるものや人を指すときの表現。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は「～です」という意味で、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と同じ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動詞。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動詞は主語によって使い分ける。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A0203C-156E-7709-19DE-5DBC56B166F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4385C575-7A0C-E5B9-BCE7-7D5CD027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2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68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68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68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68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68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0" grpId="0" animBg="1"/>
      <p:bldP spid="11" grpId="0" animBg="1"/>
      <p:bldP spid="12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645EE-7D2E-2576-7C00-3E7C0A511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304E16C-50EF-5A7D-B5F5-CB60B29126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C18629-A75D-F85F-34D3-8F4000D72C48}"/>
              </a:ext>
            </a:extLst>
          </p:cNvPr>
          <p:cNvSpPr txBox="1"/>
          <p:nvPr/>
        </p:nvSpPr>
        <p:spPr>
          <a:xfrm>
            <a:off x="1251360" y="2875002"/>
            <a:ext cx="6641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アキラ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Akira.">
            <a:hlinkClick r:id="" action="ppaction://media"/>
            <a:extLst>
              <a:ext uri="{FF2B5EF4-FFF2-40B4-BE49-F238E27FC236}">
                <a16:creationId xmlns:a16="http://schemas.microsoft.com/office/drawing/2014/main" id="{CDB62CFF-B282-3CEC-4229-B0004AFF1A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9788" y="15859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074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9A720-3CEC-2039-1A29-F7E8882ED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0567239-81BC-C35A-04B4-01087AC4E89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858F5C-2CBA-4DA9-CA5C-3C839390A303}"/>
              </a:ext>
            </a:extLst>
          </p:cNvPr>
          <p:cNvSpPr txBox="1"/>
          <p:nvPr/>
        </p:nvSpPr>
        <p:spPr>
          <a:xfrm>
            <a:off x="2319421" y="4636321"/>
            <a:ext cx="450515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Mike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3DE9B0-6889-694E-FD45-27D48A746187}"/>
              </a:ext>
            </a:extLst>
          </p:cNvPr>
          <p:cNvSpPr txBox="1"/>
          <p:nvPr/>
        </p:nvSpPr>
        <p:spPr>
          <a:xfrm>
            <a:off x="1259428" y="1198322"/>
            <a:ext cx="6625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Mike.">
            <a:hlinkClick r:id="" action="ppaction://media"/>
            <a:extLst>
              <a:ext uri="{FF2B5EF4-FFF2-40B4-BE49-F238E27FC236}">
                <a16:creationId xmlns:a16="http://schemas.microsoft.com/office/drawing/2014/main" id="{9E32E3D9-5899-D81A-83E2-FBFD929794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63575" y="1803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892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0A172-A3BE-E678-438E-CC5C76095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B1439A-4EF5-0675-30FF-6FEC2F330D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AF775C-F6C0-400E-F1DE-DB746FEAD546}"/>
              </a:ext>
            </a:extLst>
          </p:cNvPr>
          <p:cNvSpPr txBox="1"/>
          <p:nvPr/>
        </p:nvSpPr>
        <p:spPr>
          <a:xfrm>
            <a:off x="1857290" y="2917321"/>
            <a:ext cx="542941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Mike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is is Mike.">
            <a:hlinkClick r:id="" action="ppaction://media"/>
            <a:extLst>
              <a:ext uri="{FF2B5EF4-FFF2-40B4-BE49-F238E27FC236}">
                <a16:creationId xmlns:a16="http://schemas.microsoft.com/office/drawing/2014/main" id="{06FDE876-1DE4-50EC-63E6-5FE644F0CA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63575" y="1803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3586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C0103-D420-382F-9F35-E6C035D36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DB7057-4894-7379-3564-1F47EF18208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AC6F2D2-ADC7-BFC2-34F0-C2879629DBAD}"/>
              </a:ext>
            </a:extLst>
          </p:cNvPr>
          <p:cNvSpPr txBox="1"/>
          <p:nvPr/>
        </p:nvSpPr>
        <p:spPr>
          <a:xfrm>
            <a:off x="1251360" y="2875002"/>
            <a:ext cx="6641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Mike.">
            <a:hlinkClick r:id="" action="ppaction://media"/>
            <a:extLst>
              <a:ext uri="{FF2B5EF4-FFF2-40B4-BE49-F238E27FC236}">
                <a16:creationId xmlns:a16="http://schemas.microsoft.com/office/drawing/2014/main" id="{2298BA75-0121-84ED-E986-15D15CEB53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63575" y="1803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0418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02279-DF75-F395-3132-06F4C0EB0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12737DA-6C73-0673-88C6-D2A8F69FB700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C8B43F-6A8D-B59C-F7DA-0F63A022E5D4}"/>
              </a:ext>
            </a:extLst>
          </p:cNvPr>
          <p:cNvSpPr txBox="1"/>
          <p:nvPr/>
        </p:nvSpPr>
        <p:spPr>
          <a:xfrm>
            <a:off x="1681456" y="4636321"/>
            <a:ext cx="578108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Jones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D2006D-1038-6D5D-DA21-3B9914407203}"/>
              </a:ext>
            </a:extLst>
          </p:cNvPr>
          <p:cNvSpPr txBox="1"/>
          <p:nvPr/>
        </p:nvSpPr>
        <p:spPr>
          <a:xfrm>
            <a:off x="141416" y="1198322"/>
            <a:ext cx="9057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ジョーンズ先生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Ms. Jones.">
            <a:hlinkClick r:id="" action="ppaction://media"/>
            <a:extLst>
              <a:ext uri="{FF2B5EF4-FFF2-40B4-BE49-F238E27FC236}">
                <a16:creationId xmlns:a16="http://schemas.microsoft.com/office/drawing/2014/main" id="{E640318A-F0B9-4512-3A8E-DD6567C253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22325" y="1803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931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A1A47-5925-1425-A5AC-33FE146EA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1D6F817-09BC-7CC3-6B82-87D77398475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6B68ADD-0769-568F-134A-3B9AB1151AF9}"/>
              </a:ext>
            </a:extLst>
          </p:cNvPr>
          <p:cNvSpPr txBox="1"/>
          <p:nvPr/>
        </p:nvSpPr>
        <p:spPr>
          <a:xfrm>
            <a:off x="799553" y="2917321"/>
            <a:ext cx="754489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[M--] Jones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is is Ms. Jones.">
            <a:hlinkClick r:id="" action="ppaction://media"/>
            <a:extLst>
              <a:ext uri="{FF2B5EF4-FFF2-40B4-BE49-F238E27FC236}">
                <a16:creationId xmlns:a16="http://schemas.microsoft.com/office/drawing/2014/main" id="{7CCD28DD-2B35-37F7-62C6-1E162E73DF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22325" y="1803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949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0C8DA-C25B-3DA4-95CF-AC164707B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4D819C7-32E8-F661-B27B-2AE36D39639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1D1BA7-9119-3B57-F11F-69FE0668B1E4}"/>
              </a:ext>
            </a:extLst>
          </p:cNvPr>
          <p:cNvSpPr txBox="1"/>
          <p:nvPr/>
        </p:nvSpPr>
        <p:spPr>
          <a:xfrm>
            <a:off x="43422" y="2875002"/>
            <a:ext cx="9057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ジョーンズ先生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is is Ms. Jones.">
            <a:hlinkClick r:id="" action="ppaction://media"/>
            <a:extLst>
              <a:ext uri="{FF2B5EF4-FFF2-40B4-BE49-F238E27FC236}">
                <a16:creationId xmlns:a16="http://schemas.microsoft.com/office/drawing/2014/main" id="{95ED3946-2EF5-FC99-4449-AE712C54EC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22325" y="1803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0699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1A8A7-0B3D-F0FB-0E92-3D81CC2B5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7F39A74-6198-48FF-AFE6-4763CB17BE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376" b="43882"/>
          <a:stretch/>
        </p:blipFill>
        <p:spPr>
          <a:xfrm>
            <a:off x="243756" y="1022215"/>
            <a:ext cx="8658000" cy="656178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B265908-9E6D-2F8D-08CA-1919238963C2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B4A89F-B703-3F19-9519-C427850C51DC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school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= a school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B2A3BCF-0CF9-6E0B-21F5-A1994A5F7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65C9A7-9EC3-3571-D825-4B46FAD4AD28}"/>
              </a:ext>
            </a:extLst>
          </p:cNvPr>
          <p:cNvSpPr txBox="1"/>
          <p:nvPr/>
        </p:nvSpPr>
        <p:spPr>
          <a:xfrm>
            <a:off x="1032444" y="1748665"/>
            <a:ext cx="18250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あれは学校です。</a:t>
            </a:r>
          </a:p>
        </p:txBody>
      </p:sp>
    </p:spTree>
    <p:extLst>
      <p:ext uri="{BB962C8B-B14F-4D97-AF65-F5344CB8AC3E}">
        <p14:creationId xmlns:p14="http://schemas.microsoft.com/office/powerpoint/2010/main" val="271882815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59809-0F54-2683-FE8C-4FB9E6E60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E943BC8-CAE3-9375-B6EA-78F57E0E5A2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6234D92-86E0-B4E6-0994-6A016FC6D8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EB77DE7-3B58-4AEA-709B-582A44FE645D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88C2E6-A13F-FE3C-6B04-5C9D182B5379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088921C0-3D2A-E9D8-63A3-06A026E8E79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31187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2182A-E104-5FFF-1C32-6C52A4AFF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0484DC4-B7EE-EFA7-BEF8-C319DCF1DB1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86B72B-31B7-BA20-45E6-685565453740}"/>
              </a:ext>
            </a:extLst>
          </p:cNvPr>
          <p:cNvSpPr txBox="1"/>
          <p:nvPr/>
        </p:nvSpPr>
        <p:spPr>
          <a:xfrm>
            <a:off x="1800335" y="4636321"/>
            <a:ext cx="554332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school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4AB197-365B-202D-9EA2-F63FCDF29CBC}"/>
              </a:ext>
            </a:extLst>
          </p:cNvPr>
          <p:cNvSpPr txBox="1"/>
          <p:nvPr/>
        </p:nvSpPr>
        <p:spPr>
          <a:xfrm>
            <a:off x="1846503" y="1198322"/>
            <a:ext cx="54509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a school.">
            <a:hlinkClick r:id="" action="ppaction://media"/>
            <a:extLst>
              <a:ext uri="{FF2B5EF4-FFF2-40B4-BE49-F238E27FC236}">
                <a16:creationId xmlns:a16="http://schemas.microsoft.com/office/drawing/2014/main" id="{3DC6B0F4-41B6-9107-83D6-FC79DA04D4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31863" y="12334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3975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B4B93B-15FB-43E7-8079-B3162DEA95E0}"/>
              </a:ext>
            </a:extLst>
          </p:cNvPr>
          <p:cNvSpPr/>
          <p:nvPr/>
        </p:nvSpPr>
        <p:spPr>
          <a:xfrm>
            <a:off x="0" y="1029686"/>
            <a:ext cx="9144000" cy="58283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83D4A29-50D6-6E5D-CA91-5FE50AFE6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6" y="1149743"/>
            <a:ext cx="8658000" cy="5588199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C1979-4189-4538-A9D0-07D470F535F3}"/>
              </a:ext>
            </a:extLst>
          </p:cNvPr>
          <p:cNvSpPr/>
          <p:nvPr/>
        </p:nvSpPr>
        <p:spPr>
          <a:xfrm>
            <a:off x="0" y="-1"/>
            <a:ext cx="9144000" cy="102968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3C86BA-35A9-47C6-8FA2-B588921918DC}"/>
              </a:ext>
            </a:extLst>
          </p:cNvPr>
          <p:cNvSpPr txBox="1"/>
          <p:nvPr/>
        </p:nvSpPr>
        <p:spPr>
          <a:xfrm>
            <a:off x="302136" y="69374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それぞれ、音声が４回ずつ流れます。音声のあとに、ポーズがありますので、すべて英語でリピートしてください。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AS_G1_06_01_kihon">
            <a:hlinkClick r:id="" action="ppaction://media"/>
            <a:extLst>
              <a:ext uri="{FF2B5EF4-FFF2-40B4-BE49-F238E27FC236}">
                <a16:creationId xmlns:a16="http://schemas.microsoft.com/office/drawing/2014/main" id="{86897B6E-38C8-F080-62DA-611AFBA3DD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48863" y="2189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40078-3A2B-8C75-1408-8097D09ED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8D05E1E-BA1F-CAA8-A74D-492E5926F6A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C9A926A-07D9-9CE1-62AE-F2FE112CD141}"/>
              </a:ext>
            </a:extLst>
          </p:cNvPr>
          <p:cNvSpPr txBox="1"/>
          <p:nvPr/>
        </p:nvSpPr>
        <p:spPr>
          <a:xfrm>
            <a:off x="1550109" y="2917321"/>
            <a:ext cx="604378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school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at is a school.">
            <a:hlinkClick r:id="" action="ppaction://media"/>
            <a:extLst>
              <a:ext uri="{FF2B5EF4-FFF2-40B4-BE49-F238E27FC236}">
                <a16:creationId xmlns:a16="http://schemas.microsoft.com/office/drawing/2014/main" id="{ECBBBF1C-029F-92B0-63B9-3D33951E36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31863" y="12334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7721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F9B68-6816-BBF5-4746-B99354526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DB822F8-352F-C73D-1BA7-A8F04F76549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A4ECF4F-95A2-761C-6208-F334B003DDBA}"/>
              </a:ext>
            </a:extLst>
          </p:cNvPr>
          <p:cNvSpPr txBox="1"/>
          <p:nvPr/>
        </p:nvSpPr>
        <p:spPr>
          <a:xfrm>
            <a:off x="1846503" y="2875002"/>
            <a:ext cx="54509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a school.">
            <a:hlinkClick r:id="" action="ppaction://media"/>
            <a:extLst>
              <a:ext uri="{FF2B5EF4-FFF2-40B4-BE49-F238E27FC236}">
                <a16:creationId xmlns:a16="http://schemas.microsoft.com/office/drawing/2014/main" id="{0A77A883-385D-700B-0B1E-6847E42A3B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31863" y="12334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4619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46EBC-53B1-D389-1B08-76E1D500B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F86E77-5607-A0C3-16AA-7B3F5987E1E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6A2AA7A-071F-F5EA-41DE-EAA52938423C}"/>
              </a:ext>
            </a:extLst>
          </p:cNvPr>
          <p:cNvSpPr txBox="1"/>
          <p:nvPr/>
        </p:nvSpPr>
        <p:spPr>
          <a:xfrm>
            <a:off x="1800335" y="4636321"/>
            <a:ext cx="554332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racket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CF0C08-B2CE-AD22-7CEB-6651BDFD1090}"/>
              </a:ext>
            </a:extLst>
          </p:cNvPr>
          <p:cNvSpPr txBox="1"/>
          <p:nvPr/>
        </p:nvSpPr>
        <p:spPr>
          <a:xfrm>
            <a:off x="1272874" y="1284383"/>
            <a:ext cx="6598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ラケット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a racket.">
            <a:hlinkClick r:id="" action="ppaction://media"/>
            <a:extLst>
              <a:ext uri="{FF2B5EF4-FFF2-40B4-BE49-F238E27FC236}">
                <a16:creationId xmlns:a16="http://schemas.microsoft.com/office/drawing/2014/main" id="{29F03EEF-D868-25B8-6377-2EE07A9360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30250" y="14589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7737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B8970-B2A5-0428-8E82-DEB1A5294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3C5F458-BEE6-E174-2101-B6B78182CC2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C05CDA-809D-505C-1181-CD716576A58D}"/>
              </a:ext>
            </a:extLst>
          </p:cNvPr>
          <p:cNvSpPr txBox="1"/>
          <p:nvPr/>
        </p:nvSpPr>
        <p:spPr>
          <a:xfrm>
            <a:off x="1393619" y="2917321"/>
            <a:ext cx="635676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racket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at is a racket.">
            <a:hlinkClick r:id="" action="ppaction://media"/>
            <a:extLst>
              <a:ext uri="{FF2B5EF4-FFF2-40B4-BE49-F238E27FC236}">
                <a16:creationId xmlns:a16="http://schemas.microsoft.com/office/drawing/2014/main" id="{1013A852-7120-ACB9-3A4F-CF4D4217AA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30250" y="14589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233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2D7B3-CB12-2224-8B01-871BBA242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AE1187F-F7C4-D7D7-16A1-5D5A42E1D16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FB6E04-F9FB-FD5D-4C1D-EDE24AE69D3E}"/>
              </a:ext>
            </a:extLst>
          </p:cNvPr>
          <p:cNvSpPr txBox="1"/>
          <p:nvPr/>
        </p:nvSpPr>
        <p:spPr>
          <a:xfrm>
            <a:off x="1272875" y="2875002"/>
            <a:ext cx="6598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ラケット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at is a racket.">
            <a:hlinkClick r:id="" action="ppaction://media"/>
            <a:extLst>
              <a:ext uri="{FF2B5EF4-FFF2-40B4-BE49-F238E27FC236}">
                <a16:creationId xmlns:a16="http://schemas.microsoft.com/office/drawing/2014/main" id="{8FFD8D16-04C4-EB3E-D6F9-48D27A54D8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30250" y="14589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4855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AC8AD-54C9-243A-051C-814F00544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B6E076-4DED-46A2-39CD-BA9B6468130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119259-8C73-27A5-A864-8CFE69862EAD}"/>
              </a:ext>
            </a:extLst>
          </p:cNvPr>
          <p:cNvSpPr txBox="1"/>
          <p:nvPr/>
        </p:nvSpPr>
        <p:spPr>
          <a:xfrm>
            <a:off x="1594034" y="4636321"/>
            <a:ext cx="595592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eraser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826B73-CDFF-07FD-399C-C0217385A4C2}"/>
              </a:ext>
            </a:extLst>
          </p:cNvPr>
          <p:cNvSpPr txBox="1"/>
          <p:nvPr/>
        </p:nvSpPr>
        <p:spPr>
          <a:xfrm>
            <a:off x="1272873" y="1198322"/>
            <a:ext cx="6598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消しゴム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an eraser.">
            <a:hlinkClick r:id="" action="ppaction://media"/>
            <a:extLst>
              <a:ext uri="{FF2B5EF4-FFF2-40B4-BE49-F238E27FC236}">
                <a16:creationId xmlns:a16="http://schemas.microsoft.com/office/drawing/2014/main" id="{A7C3B8C9-6934-2CF4-2F2E-E742363EB6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4400" y="15509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463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BCC29-8D7D-FDDC-7739-8C6D67C23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30ECE18-A1F1-DF8D-C6C6-6944CDF849D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37E6D9-CF63-A4FC-B751-E499C019A3A4}"/>
              </a:ext>
            </a:extLst>
          </p:cNvPr>
          <p:cNvSpPr txBox="1"/>
          <p:nvPr/>
        </p:nvSpPr>
        <p:spPr>
          <a:xfrm>
            <a:off x="1008781" y="2917321"/>
            <a:ext cx="712643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a-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eraser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at is an eraser.">
            <a:hlinkClick r:id="" action="ppaction://media"/>
            <a:extLst>
              <a:ext uri="{FF2B5EF4-FFF2-40B4-BE49-F238E27FC236}">
                <a16:creationId xmlns:a16="http://schemas.microsoft.com/office/drawing/2014/main" id="{8BCC4BFD-E15C-801A-3AF6-025F14E53C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4400" y="15509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9363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6CA79-12C1-446B-F44A-DEF7ABD73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BCEA8D2-F027-AA55-83C8-484C94E81A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952482-F0FF-083A-F9A9-8F11A2F135E5}"/>
              </a:ext>
            </a:extLst>
          </p:cNvPr>
          <p:cNvSpPr txBox="1"/>
          <p:nvPr/>
        </p:nvSpPr>
        <p:spPr>
          <a:xfrm>
            <a:off x="1272875" y="2875002"/>
            <a:ext cx="6598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消しゴム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at is an eraser.">
            <a:hlinkClick r:id="" action="ppaction://media"/>
            <a:extLst>
              <a:ext uri="{FF2B5EF4-FFF2-40B4-BE49-F238E27FC236}">
                <a16:creationId xmlns:a16="http://schemas.microsoft.com/office/drawing/2014/main" id="{F1DC4E9D-52A9-502A-F0B7-6B2062798E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4400" y="15509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5554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99B12-1E46-DDE5-CED8-2692FF97D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E01EFCE-8FE4-21C9-76D8-5119364B6F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177" b="31678"/>
          <a:stretch/>
        </p:blipFill>
        <p:spPr>
          <a:xfrm>
            <a:off x="243756" y="1022215"/>
            <a:ext cx="8658000" cy="622768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37838BD-F1C3-C290-7350-940892A3AE5E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C455D95-5AA5-1223-388A-C74D605D6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0FA9C2-595B-8589-A491-27493A1537EC}"/>
              </a:ext>
            </a:extLst>
          </p:cNvPr>
          <p:cNvSpPr txBox="1"/>
          <p:nvPr/>
        </p:nvSpPr>
        <p:spPr>
          <a:xfrm>
            <a:off x="1032444" y="1748665"/>
            <a:ext cx="23584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あちらはベッキーです。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F1A74A-C1C5-9DFE-1D34-2293B74DA10F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Becky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= Becky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8104371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93D62-CF02-2620-024D-7FB15FD52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676B351-B0EB-B1BE-3759-37D947FCDE84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51374B-9130-D1DC-4CC8-53C9CE2FD159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B4B8C51-7CDC-164F-1B9B-EEF298544221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23D3C3-3ED8-8F01-F435-C4F60BB3E0EB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61314AD9-792D-C49C-C8A8-EAF2026F1176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43296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831DB-A068-026D-C7D6-EB4B7626F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75FFDCC-22EC-DEF7-F0B1-3DD3BAB3488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7157A8-E03E-4DCA-41BF-CD667FF3D675}"/>
              </a:ext>
            </a:extLst>
          </p:cNvPr>
          <p:cNvSpPr txBox="1"/>
          <p:nvPr/>
        </p:nvSpPr>
        <p:spPr>
          <a:xfrm>
            <a:off x="2148052" y="4636321"/>
            <a:ext cx="484789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Becky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BA3BC7-E370-F454-D13B-E275A3B94974}"/>
              </a:ext>
            </a:extLst>
          </p:cNvPr>
          <p:cNvSpPr txBox="1"/>
          <p:nvPr/>
        </p:nvSpPr>
        <p:spPr>
          <a:xfrm>
            <a:off x="923250" y="1198322"/>
            <a:ext cx="7297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ベッキー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Becky.">
            <a:hlinkClick r:id="" action="ppaction://media"/>
            <a:extLst>
              <a:ext uri="{FF2B5EF4-FFF2-40B4-BE49-F238E27FC236}">
                <a16:creationId xmlns:a16="http://schemas.microsoft.com/office/drawing/2014/main" id="{C8406E4A-C2CF-C247-FDFE-C3A4356DD5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87388" y="1887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2960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301CB-0582-378F-049A-605659C66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1AF9353-7F3F-6A49-3FAD-036AC46BE25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03EA05-AC1D-7780-07F0-7798C1385AC4}"/>
              </a:ext>
            </a:extLst>
          </p:cNvPr>
          <p:cNvSpPr txBox="1"/>
          <p:nvPr/>
        </p:nvSpPr>
        <p:spPr>
          <a:xfrm>
            <a:off x="1729544" y="2917321"/>
            <a:ext cx="568491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Becky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at is Becky.">
            <a:hlinkClick r:id="" action="ppaction://media"/>
            <a:extLst>
              <a:ext uri="{FF2B5EF4-FFF2-40B4-BE49-F238E27FC236}">
                <a16:creationId xmlns:a16="http://schemas.microsoft.com/office/drawing/2014/main" id="{D0710857-0D9E-78CB-0D60-44B450F3D4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87388" y="1887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5353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15E43-CBBE-544E-68B3-A1DBC5E75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6EB04E-226D-D6E2-7B64-5A56C2BB444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354D2F2-CD19-C3A4-EDAD-BE2DCFFC12F8}"/>
              </a:ext>
            </a:extLst>
          </p:cNvPr>
          <p:cNvSpPr txBox="1"/>
          <p:nvPr/>
        </p:nvSpPr>
        <p:spPr>
          <a:xfrm>
            <a:off x="923251" y="2875002"/>
            <a:ext cx="7297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ベッキー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at is Becky.">
            <a:hlinkClick r:id="" action="ppaction://media"/>
            <a:extLst>
              <a:ext uri="{FF2B5EF4-FFF2-40B4-BE49-F238E27FC236}">
                <a16:creationId xmlns:a16="http://schemas.microsoft.com/office/drawing/2014/main" id="{9710C583-2E91-55C2-0168-68CA6FC66B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87388" y="1887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9712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94540-4651-E9F2-FD04-31F40D09C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E80487F-2C34-D5D7-074C-856482E7706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66187C-C0BD-C71C-CDE8-AB59709FE2A0}"/>
              </a:ext>
            </a:extLst>
          </p:cNvPr>
          <p:cNvSpPr txBox="1"/>
          <p:nvPr/>
        </p:nvSpPr>
        <p:spPr>
          <a:xfrm>
            <a:off x="2580092" y="4636321"/>
            <a:ext cx="398380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Bill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B0A1CB-585A-0D15-6ACE-1B5870EB9A20}"/>
              </a:ext>
            </a:extLst>
          </p:cNvPr>
          <p:cNvSpPr txBox="1"/>
          <p:nvPr/>
        </p:nvSpPr>
        <p:spPr>
          <a:xfrm>
            <a:off x="1575038" y="1198322"/>
            <a:ext cx="5993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Bill.">
            <a:hlinkClick r:id="" action="ppaction://media"/>
            <a:extLst>
              <a:ext uri="{FF2B5EF4-FFF2-40B4-BE49-F238E27FC236}">
                <a16:creationId xmlns:a16="http://schemas.microsoft.com/office/drawing/2014/main" id="{98F1FDA4-F27A-0C31-BC78-E93A52560A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96913" y="1836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9314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2B520-9AEA-541F-1301-A66FE5522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4B49B26-1F47-0C85-0715-33751BD3A40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8DB1B37-1E8B-758E-A4BA-B2AAC6F787D7}"/>
              </a:ext>
            </a:extLst>
          </p:cNvPr>
          <p:cNvSpPr txBox="1"/>
          <p:nvPr/>
        </p:nvSpPr>
        <p:spPr>
          <a:xfrm>
            <a:off x="2161068" y="2917321"/>
            <a:ext cx="482186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Bill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at is Bill.">
            <a:hlinkClick r:id="" action="ppaction://media"/>
            <a:extLst>
              <a:ext uri="{FF2B5EF4-FFF2-40B4-BE49-F238E27FC236}">
                <a16:creationId xmlns:a16="http://schemas.microsoft.com/office/drawing/2014/main" id="{06412CBF-66D2-31A6-3E3C-821E24E58D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96913" y="1836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3959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D0DAE-AA23-D3F0-70E5-D896E1852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720A538-90E1-30F8-B787-730DAEE5D48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DF37BD-92B6-3F00-497F-FC14348D71FE}"/>
              </a:ext>
            </a:extLst>
          </p:cNvPr>
          <p:cNvSpPr txBox="1"/>
          <p:nvPr/>
        </p:nvSpPr>
        <p:spPr>
          <a:xfrm>
            <a:off x="1569663" y="2875002"/>
            <a:ext cx="6004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at is Bill.">
            <a:hlinkClick r:id="" action="ppaction://media"/>
            <a:extLst>
              <a:ext uri="{FF2B5EF4-FFF2-40B4-BE49-F238E27FC236}">
                <a16:creationId xmlns:a16="http://schemas.microsoft.com/office/drawing/2014/main" id="{14F01473-2DE9-D45B-55AA-494CE41430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96913" y="1836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6126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AC57D-9E68-C8C7-723B-66E09245B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B2F1099-940D-5EE7-9FC3-24839FA9B5A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8DA1A4-4C22-F899-E130-27E2C00C0013}"/>
              </a:ext>
            </a:extLst>
          </p:cNvPr>
          <p:cNvSpPr txBox="1"/>
          <p:nvPr/>
        </p:nvSpPr>
        <p:spPr>
          <a:xfrm>
            <a:off x="1480807" y="4636321"/>
            <a:ext cx="618238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Brown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0363C09-6F03-747A-E555-7873061721D4}"/>
              </a:ext>
            </a:extLst>
          </p:cNvPr>
          <p:cNvSpPr txBox="1"/>
          <p:nvPr/>
        </p:nvSpPr>
        <p:spPr>
          <a:xfrm>
            <a:off x="307375" y="1198322"/>
            <a:ext cx="8529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ブラウン先生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Ms. Brown.">
            <a:hlinkClick r:id="" action="ppaction://media"/>
            <a:extLst>
              <a:ext uri="{FF2B5EF4-FFF2-40B4-BE49-F238E27FC236}">
                <a16:creationId xmlns:a16="http://schemas.microsoft.com/office/drawing/2014/main" id="{00C6DC32-1347-39E7-E7EF-F6BBD5B773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79438" y="2365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7135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CDC9E-3295-7B45-EF1E-3709C5F1F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58B8C35-8E18-6786-6505-4A9435E901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44BE2F-537D-844E-1A26-AF104A83FA2F}"/>
              </a:ext>
            </a:extLst>
          </p:cNvPr>
          <p:cNvSpPr txBox="1"/>
          <p:nvPr/>
        </p:nvSpPr>
        <p:spPr>
          <a:xfrm>
            <a:off x="722506" y="2917321"/>
            <a:ext cx="769898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[M--] Brown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at is Ms. Brown.">
            <a:hlinkClick r:id="" action="ppaction://media"/>
            <a:extLst>
              <a:ext uri="{FF2B5EF4-FFF2-40B4-BE49-F238E27FC236}">
                <a16:creationId xmlns:a16="http://schemas.microsoft.com/office/drawing/2014/main" id="{692B0135-38FB-D268-0468-95AC24B89F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79438" y="2365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0650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23383-6527-FA40-289E-1304A2299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382628A-CC52-7CA0-6BEC-F9039ED74B3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33D0FB1-1239-4A1C-5730-9AB1731E2FF1}"/>
              </a:ext>
            </a:extLst>
          </p:cNvPr>
          <p:cNvSpPr txBox="1"/>
          <p:nvPr/>
        </p:nvSpPr>
        <p:spPr>
          <a:xfrm>
            <a:off x="307376" y="2875002"/>
            <a:ext cx="8529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ブラウン先生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Ms. Brown.">
            <a:hlinkClick r:id="" action="ppaction://media"/>
            <a:extLst>
              <a:ext uri="{FF2B5EF4-FFF2-40B4-BE49-F238E27FC236}">
                <a16:creationId xmlns:a16="http://schemas.microsoft.com/office/drawing/2014/main" id="{DA191050-2169-E455-779C-BC819ABD58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79438" y="2365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8809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26840-C83A-6ED3-A774-723C19008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2EB1D1F-0A77-383C-3FC9-4FF652C0BD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263" b="18334"/>
          <a:stretch/>
        </p:blipFill>
        <p:spPr>
          <a:xfrm>
            <a:off x="243756" y="1022215"/>
            <a:ext cx="8658000" cy="63721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9DD2ADC-2A1F-C078-1D91-6BD426EA73DE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8589349-7F79-8DFC-4CB8-A5D0C8961CC3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pen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= my pen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は所有の意味をもち、「私のペン」を示しています。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7D39A4B-3184-2BEC-7508-EA003757E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8EABE6-A324-77C0-2BE3-67FB7EBCDC85}"/>
              </a:ext>
            </a:extLst>
          </p:cNvPr>
          <p:cNvSpPr txBox="1"/>
          <p:nvPr/>
        </p:nvSpPr>
        <p:spPr>
          <a:xfrm>
            <a:off x="1032444" y="1748665"/>
            <a:ext cx="22632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これは私のペンです。</a:t>
            </a:r>
          </a:p>
        </p:txBody>
      </p:sp>
    </p:spTree>
    <p:extLst>
      <p:ext uri="{BB962C8B-B14F-4D97-AF65-F5344CB8AC3E}">
        <p14:creationId xmlns:p14="http://schemas.microsoft.com/office/powerpoint/2010/main" val="369044231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8D583E7-9964-E535-B6FF-F5D78B32E5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057" b="69088"/>
          <a:stretch/>
        </p:blipFill>
        <p:spPr>
          <a:xfrm>
            <a:off x="243756" y="1022215"/>
            <a:ext cx="8658000" cy="66246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book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= a book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4" y="1748665"/>
            <a:ext cx="156788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これは本です。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F43A7-56BD-8214-F7A1-360A5EC1B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7F9C674-724E-F6EE-BA1C-B7F1F1DADE43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69CDE71-5ACA-E7A7-B279-1EA43672687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E0D967F-3DD8-8A2E-2C91-A7B96B92099E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E73621-5C1C-B5A1-7D90-21038F1423DF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4F4C2551-6F34-EF6F-39A4-C097B06DC36D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209707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B0804-C9F9-28A1-7F93-94BD45174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D5BC58F-44F5-FCD9-DA9A-B60644B2610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C01A5FA-EFA3-1F65-737C-CB3ED5F00C4F}"/>
              </a:ext>
            </a:extLst>
          </p:cNvPr>
          <p:cNvSpPr txBox="1"/>
          <p:nvPr/>
        </p:nvSpPr>
        <p:spPr>
          <a:xfrm>
            <a:off x="1985934" y="4636321"/>
            <a:ext cx="517213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pen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143D0B-06A6-CC70-2780-3BCB9503EEC0}"/>
              </a:ext>
            </a:extLst>
          </p:cNvPr>
          <p:cNvSpPr txBox="1"/>
          <p:nvPr/>
        </p:nvSpPr>
        <p:spPr>
          <a:xfrm>
            <a:off x="1259428" y="1198322"/>
            <a:ext cx="6625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私のペン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my pen.">
            <a:hlinkClick r:id="" action="ppaction://media"/>
            <a:extLst>
              <a:ext uri="{FF2B5EF4-FFF2-40B4-BE49-F238E27FC236}">
                <a16:creationId xmlns:a16="http://schemas.microsoft.com/office/drawing/2014/main" id="{76DB1F9D-93F1-44E1-0131-30AE53D3F4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38188" y="1141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8491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DB716-BEF0-3175-4884-18162802A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691FAB2-813C-0648-980B-91B23EA396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ACD065F-9D55-6067-7720-7A95C072E150}"/>
              </a:ext>
            </a:extLst>
          </p:cNvPr>
          <p:cNvSpPr txBox="1"/>
          <p:nvPr/>
        </p:nvSpPr>
        <p:spPr>
          <a:xfrm>
            <a:off x="1475394" y="2917321"/>
            <a:ext cx="619321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 pen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is is my pen.">
            <a:hlinkClick r:id="" action="ppaction://media"/>
            <a:extLst>
              <a:ext uri="{FF2B5EF4-FFF2-40B4-BE49-F238E27FC236}">
                <a16:creationId xmlns:a16="http://schemas.microsoft.com/office/drawing/2014/main" id="{A4EF5002-21E2-51D6-12FB-5639705D69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38188" y="1141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0809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927B6-3A98-6B50-5130-942279DC5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937938-9270-4CBF-849F-05B29B9BDD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A66509-9F78-FACE-B564-82FCAD6DE3F9}"/>
              </a:ext>
            </a:extLst>
          </p:cNvPr>
          <p:cNvSpPr txBox="1"/>
          <p:nvPr/>
        </p:nvSpPr>
        <p:spPr>
          <a:xfrm>
            <a:off x="1259428" y="2875002"/>
            <a:ext cx="6625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私のペン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is is my pen.">
            <a:hlinkClick r:id="" action="ppaction://media"/>
            <a:extLst>
              <a:ext uri="{FF2B5EF4-FFF2-40B4-BE49-F238E27FC236}">
                <a16:creationId xmlns:a16="http://schemas.microsoft.com/office/drawing/2014/main" id="{C387295C-8728-515E-A5F7-72605DFC83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38188" y="1141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424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AE0ED-FE3C-B000-DEFD-F9FCB9B73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EB70ACB-B04E-26CB-1A06-729F00D6020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C944626-7D48-9492-FED4-9454C05CA582}"/>
              </a:ext>
            </a:extLst>
          </p:cNvPr>
          <p:cNvSpPr txBox="1"/>
          <p:nvPr/>
        </p:nvSpPr>
        <p:spPr>
          <a:xfrm>
            <a:off x="1052134" y="4636321"/>
            <a:ext cx="703973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dictionary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B9A37B-3F79-7FAF-568B-8B1AA557486E}"/>
              </a:ext>
            </a:extLst>
          </p:cNvPr>
          <p:cNvSpPr txBox="1"/>
          <p:nvPr/>
        </p:nvSpPr>
        <p:spPr>
          <a:xfrm>
            <a:off x="1259428" y="1198322"/>
            <a:ext cx="6625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私の辞書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my dictionary.">
            <a:hlinkClick r:id="" action="ppaction://media"/>
            <a:extLst>
              <a:ext uri="{FF2B5EF4-FFF2-40B4-BE49-F238E27FC236}">
                <a16:creationId xmlns:a16="http://schemas.microsoft.com/office/drawing/2014/main" id="{5C777A8D-A508-E390-96A3-B44B96EB5F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12788" y="9064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563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A8542-7F5D-154F-E330-44B2B5A0A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E89AC88-7194-3970-F84B-022D3696B41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F0C2D8-1BE9-8D5F-8385-BDF64069466F}"/>
              </a:ext>
            </a:extLst>
          </p:cNvPr>
          <p:cNvSpPr txBox="1"/>
          <p:nvPr/>
        </p:nvSpPr>
        <p:spPr>
          <a:xfrm>
            <a:off x="333487" y="2917321"/>
            <a:ext cx="847702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 dictionary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is is my dictionary.">
            <a:hlinkClick r:id="" action="ppaction://media"/>
            <a:extLst>
              <a:ext uri="{FF2B5EF4-FFF2-40B4-BE49-F238E27FC236}">
                <a16:creationId xmlns:a16="http://schemas.microsoft.com/office/drawing/2014/main" id="{1C9291FD-B58F-CA31-2D24-48472B51B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12788" y="9064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3830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974F1-6CAA-BA74-4453-DEFDE7DEE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4C3DC46-3BB0-590B-C35C-A42A6595850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45FEE6-7096-D05F-A242-E1CF659837C5}"/>
              </a:ext>
            </a:extLst>
          </p:cNvPr>
          <p:cNvSpPr txBox="1"/>
          <p:nvPr/>
        </p:nvSpPr>
        <p:spPr>
          <a:xfrm>
            <a:off x="1259428" y="2875002"/>
            <a:ext cx="6625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私の辞書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is is my dictionary.">
            <a:hlinkClick r:id="" action="ppaction://media"/>
            <a:extLst>
              <a:ext uri="{FF2B5EF4-FFF2-40B4-BE49-F238E27FC236}">
                <a16:creationId xmlns:a16="http://schemas.microsoft.com/office/drawing/2014/main" id="{79728C1E-B5B1-2492-0997-DD9FE2DFE9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12788" y="9064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478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BA5DF-CD09-AE20-D3D9-E9C57F535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BF6BA28-6688-B92B-B848-A959003DA53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679F13-CEB7-55C4-23A4-2501298BC86D}"/>
              </a:ext>
            </a:extLst>
          </p:cNvPr>
          <p:cNvSpPr txBox="1"/>
          <p:nvPr/>
        </p:nvSpPr>
        <p:spPr>
          <a:xfrm>
            <a:off x="1644862" y="4636321"/>
            <a:ext cx="585427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father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DEEB0E6-E429-A11C-145C-69F5A7B5DDDF}"/>
              </a:ext>
            </a:extLst>
          </p:cNvPr>
          <p:cNvSpPr txBox="1"/>
          <p:nvPr/>
        </p:nvSpPr>
        <p:spPr>
          <a:xfrm>
            <a:off x="1259428" y="1198322"/>
            <a:ext cx="6625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私の父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my father.">
            <a:hlinkClick r:id="" action="ppaction://media"/>
            <a:extLst>
              <a:ext uri="{FF2B5EF4-FFF2-40B4-BE49-F238E27FC236}">
                <a16:creationId xmlns:a16="http://schemas.microsoft.com/office/drawing/2014/main" id="{8F7D17F7-ED6D-AB60-DC6C-A1894450D6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0263" y="1435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690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C8DA5-77C3-BFBA-39D5-13910BE51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CE08E4A-4940-74EB-3399-616D90E48C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6490FC-5661-255A-B356-865F794DF37A}"/>
              </a:ext>
            </a:extLst>
          </p:cNvPr>
          <p:cNvSpPr txBox="1"/>
          <p:nvPr/>
        </p:nvSpPr>
        <p:spPr>
          <a:xfrm>
            <a:off x="903642" y="2917321"/>
            <a:ext cx="733671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 father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is is my father.">
            <a:hlinkClick r:id="" action="ppaction://media"/>
            <a:extLst>
              <a:ext uri="{FF2B5EF4-FFF2-40B4-BE49-F238E27FC236}">
                <a16:creationId xmlns:a16="http://schemas.microsoft.com/office/drawing/2014/main" id="{79DA4922-1252-764E-D73D-2ABCC6927D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0263" y="1435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7027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998D4-1864-F9FE-3990-716EE6619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DEF7BC8-A3C3-60C8-4DE5-637136E36C2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8521F5-9846-9117-E1AB-1F2286270FC0}"/>
              </a:ext>
            </a:extLst>
          </p:cNvPr>
          <p:cNvSpPr txBox="1"/>
          <p:nvPr/>
        </p:nvSpPr>
        <p:spPr>
          <a:xfrm>
            <a:off x="1259428" y="2875002"/>
            <a:ext cx="6625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私の父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my father.">
            <a:hlinkClick r:id="" action="ppaction://media"/>
            <a:extLst>
              <a:ext uri="{FF2B5EF4-FFF2-40B4-BE49-F238E27FC236}">
                <a16:creationId xmlns:a16="http://schemas.microsoft.com/office/drawing/2014/main" id="{CB2C8761-7846-B9D8-DD37-4150089846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0263" y="1435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579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842414"/>
      </p:ext>
    </p:extLst>
  </p:cSld>
  <p:clrMapOvr>
    <a:masterClrMapping/>
  </p:clrMapOvr>
  <p:transition spd="slow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C34C9-57F0-FF08-4F35-966B8C19B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E9C2F29-BD95-4E9F-B573-132C74A191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981" b="3190"/>
          <a:stretch/>
        </p:blipFill>
        <p:spPr>
          <a:xfrm>
            <a:off x="243756" y="1003165"/>
            <a:ext cx="8658000" cy="828674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7B1C007-D3CB-5824-02F9-05D6E6D0735F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90A2858-14D6-5483-E030-2B5F34A41CBF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your desk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= your desk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は所有の意味をもち、「あなたの机」を示しています。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F8CB52C-7ECB-B0FA-4A75-8FC382E36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AED334-886F-6140-827A-41314152FAF9}"/>
              </a:ext>
            </a:extLst>
          </p:cNvPr>
          <p:cNvSpPr txBox="1"/>
          <p:nvPr/>
        </p:nvSpPr>
        <p:spPr>
          <a:xfrm>
            <a:off x="1032444" y="1748665"/>
            <a:ext cx="25299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あれはあなたの机です。</a:t>
            </a:r>
          </a:p>
        </p:txBody>
      </p:sp>
    </p:spTree>
    <p:extLst>
      <p:ext uri="{BB962C8B-B14F-4D97-AF65-F5344CB8AC3E}">
        <p14:creationId xmlns:p14="http://schemas.microsoft.com/office/powerpoint/2010/main" val="3382805898"/>
      </p:ext>
    </p:extLst>
  </p:cSld>
  <p:clrMapOvr>
    <a:masterClrMapping/>
  </p:clrMapOvr>
  <p:transition spd="slow"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51BCB-ECE7-EBA5-811F-7DD7C6CB8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9296187-79AD-C74C-0CF5-BB7200CDD4E1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7FAD3D1-7435-3345-8039-1204F508432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32BEBD0-0FDE-169A-3585-8EAE74EA6292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7AE5FB-26BD-287A-FA9F-58542CC46CB5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A94756F-788A-2964-A7A2-4E2E162EC370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594971"/>
      </p:ext>
    </p:extLst>
  </p:cSld>
  <p:clrMapOvr>
    <a:masterClrMapping/>
  </p:clrMapOvr>
  <p:transition spd="slow">
    <p:push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33EEE-7191-C9BB-162E-88F55176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69CEED6-6389-751A-64EA-8A58978CCF2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18A1D9-A15A-F4D0-BD2D-95EEB77F6483}"/>
              </a:ext>
            </a:extLst>
          </p:cNvPr>
          <p:cNvSpPr txBox="1"/>
          <p:nvPr/>
        </p:nvSpPr>
        <p:spPr>
          <a:xfrm>
            <a:off x="1573879" y="4636321"/>
            <a:ext cx="599624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 desk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73B3B5B-3EEF-553A-9881-D48092B804EE}"/>
              </a:ext>
            </a:extLst>
          </p:cNvPr>
          <p:cNvSpPr txBox="1"/>
          <p:nvPr/>
        </p:nvSpPr>
        <p:spPr>
          <a:xfrm>
            <a:off x="952443" y="1198322"/>
            <a:ext cx="72391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あなたの机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your desk.">
            <a:hlinkClick r:id="" action="ppaction://media"/>
            <a:extLst>
              <a:ext uri="{FF2B5EF4-FFF2-40B4-BE49-F238E27FC236}">
                <a16:creationId xmlns:a16="http://schemas.microsoft.com/office/drawing/2014/main" id="{03166BB3-43E9-7853-2299-67E66E4CE9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46113" y="1292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3523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5BE95-A842-60F0-FF78-0D0066615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74BD71A-89FA-5085-F2B0-88DD21136C2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3C7543-17AC-6DDD-37C1-F136D0149A0A}"/>
              </a:ext>
            </a:extLst>
          </p:cNvPr>
          <p:cNvSpPr txBox="1"/>
          <p:nvPr/>
        </p:nvSpPr>
        <p:spPr>
          <a:xfrm>
            <a:off x="1157245" y="2917321"/>
            <a:ext cx="682951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[y---] desk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at is your desk.">
            <a:hlinkClick r:id="" action="ppaction://media"/>
            <a:extLst>
              <a:ext uri="{FF2B5EF4-FFF2-40B4-BE49-F238E27FC236}">
                <a16:creationId xmlns:a16="http://schemas.microsoft.com/office/drawing/2014/main" id="{1DB98EE3-CFCE-5C6A-13DB-F9917AD21B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46113" y="1292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8605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EB46E-0464-0C06-94FC-35CCC51F1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AF841F6-6D44-43FA-4E7B-EB313C4DF4B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499D2E-E3D1-8D75-B906-0509704B0638}"/>
              </a:ext>
            </a:extLst>
          </p:cNvPr>
          <p:cNvSpPr txBox="1"/>
          <p:nvPr/>
        </p:nvSpPr>
        <p:spPr>
          <a:xfrm>
            <a:off x="952443" y="2875002"/>
            <a:ext cx="72391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あなたの机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your desk.">
            <a:hlinkClick r:id="" action="ppaction://media"/>
            <a:extLst>
              <a:ext uri="{FF2B5EF4-FFF2-40B4-BE49-F238E27FC236}">
                <a16:creationId xmlns:a16="http://schemas.microsoft.com/office/drawing/2014/main" id="{E77E5F58-729B-5B52-FFF3-B5066E2E2E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46113" y="1292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4919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DF86F-D91E-237E-3813-974835110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1DC4B4-FBCA-233B-076D-A6D94170B26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702E7A-C81C-6C5C-E374-58CE5069B3C0}"/>
              </a:ext>
            </a:extLst>
          </p:cNvPr>
          <p:cNvSpPr txBox="1"/>
          <p:nvPr/>
        </p:nvSpPr>
        <p:spPr>
          <a:xfrm>
            <a:off x="1647550" y="4636321"/>
            <a:ext cx="584889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 bike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C82708-BD37-F24D-7CC1-29FD7C3BA037}"/>
              </a:ext>
            </a:extLst>
          </p:cNvPr>
          <p:cNvSpPr txBox="1"/>
          <p:nvPr/>
        </p:nvSpPr>
        <p:spPr>
          <a:xfrm>
            <a:off x="336370" y="1198322"/>
            <a:ext cx="8471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あなたの自転車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your bike.">
            <a:hlinkClick r:id="" action="ppaction://media"/>
            <a:extLst>
              <a:ext uri="{FF2B5EF4-FFF2-40B4-BE49-F238E27FC236}">
                <a16:creationId xmlns:a16="http://schemas.microsoft.com/office/drawing/2014/main" id="{FA60BEB4-8241-1773-394C-8225F7DFD8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7375" y="1317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1284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7BF47-4D8E-1745-6077-E43A4F096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7FE2ED1-CC3B-025F-222D-7426309F607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EC1433-7DE0-9CAB-D95A-E5F1698BF745}"/>
              </a:ext>
            </a:extLst>
          </p:cNvPr>
          <p:cNvSpPr txBox="1"/>
          <p:nvPr/>
        </p:nvSpPr>
        <p:spPr>
          <a:xfrm>
            <a:off x="1051959" y="2917321"/>
            <a:ext cx="704008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[y---] bike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at is your bike.">
            <a:hlinkClick r:id="" action="ppaction://media"/>
            <a:extLst>
              <a:ext uri="{FF2B5EF4-FFF2-40B4-BE49-F238E27FC236}">
                <a16:creationId xmlns:a16="http://schemas.microsoft.com/office/drawing/2014/main" id="{EA48947C-330A-426C-3C61-7AEB4FDD16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7375" y="1317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873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8DED2-57D7-7A6D-39DD-8DF93C4B7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8C4FF1B-D7CC-7941-7B86-14C2DC4844B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D7CBA8-AEF1-375E-3AEC-3FB5A4E3B76E}"/>
              </a:ext>
            </a:extLst>
          </p:cNvPr>
          <p:cNvSpPr txBox="1"/>
          <p:nvPr/>
        </p:nvSpPr>
        <p:spPr>
          <a:xfrm>
            <a:off x="336372" y="2875002"/>
            <a:ext cx="8471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あなたの自転車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at is your bike.">
            <a:hlinkClick r:id="" action="ppaction://media"/>
            <a:extLst>
              <a:ext uri="{FF2B5EF4-FFF2-40B4-BE49-F238E27FC236}">
                <a16:creationId xmlns:a16="http://schemas.microsoft.com/office/drawing/2014/main" id="{AEF841CC-A38A-8FD0-6698-79E314C35B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7375" y="1317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8721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2B3DF-3A13-BAE0-51D6-2D7AC5775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B12D282-5BBA-F9C7-DE0A-20884785E3C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7C73497-EA92-0970-C784-55C381611114}"/>
              </a:ext>
            </a:extLst>
          </p:cNvPr>
          <p:cNvSpPr txBox="1"/>
          <p:nvPr/>
        </p:nvSpPr>
        <p:spPr>
          <a:xfrm>
            <a:off x="1140310" y="4636321"/>
            <a:ext cx="686337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 teacher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3F2506-5E20-E74C-D89E-9F4566CD9C8E}"/>
              </a:ext>
            </a:extLst>
          </p:cNvPr>
          <p:cNvSpPr txBox="1"/>
          <p:nvPr/>
        </p:nvSpPr>
        <p:spPr>
          <a:xfrm>
            <a:off x="328107" y="1198322"/>
            <a:ext cx="8487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あなたの先生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your teacher.">
            <a:hlinkClick r:id="" action="ppaction://media"/>
            <a:extLst>
              <a:ext uri="{FF2B5EF4-FFF2-40B4-BE49-F238E27FC236}">
                <a16:creationId xmlns:a16="http://schemas.microsoft.com/office/drawing/2014/main" id="{B4F62031-05C7-E19C-91D1-3107006867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46113" y="13335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2782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BCD29-6660-023A-2832-8F2F29B44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BB7D6E9-3799-353F-9E96-CA03349D9AA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43DEC9-83D2-E4D5-5365-54EC810CC8C6}"/>
              </a:ext>
            </a:extLst>
          </p:cNvPr>
          <p:cNvSpPr txBox="1"/>
          <p:nvPr/>
        </p:nvSpPr>
        <p:spPr>
          <a:xfrm>
            <a:off x="532503" y="2917321"/>
            <a:ext cx="807899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[y---] teacher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at is your teacher.">
            <a:hlinkClick r:id="" action="ppaction://media"/>
            <a:extLst>
              <a:ext uri="{FF2B5EF4-FFF2-40B4-BE49-F238E27FC236}">
                <a16:creationId xmlns:a16="http://schemas.microsoft.com/office/drawing/2014/main" id="{295FF689-F9DD-FCDF-5557-C6B7F5B0C7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46113" y="13335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8956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2126874" y="4636321"/>
            <a:ext cx="489025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book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2176179" y="1198322"/>
            <a:ext cx="4791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a book">
            <a:hlinkClick r:id="" action="ppaction://media"/>
            <a:extLst>
              <a:ext uri="{FF2B5EF4-FFF2-40B4-BE49-F238E27FC236}">
                <a16:creationId xmlns:a16="http://schemas.microsoft.com/office/drawing/2014/main" id="{FF2DF95D-5166-0456-D167-302B9699E6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66825" y="1476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1DF16-3AB9-DC7C-951B-93430D843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9521E0C-0D5C-81C1-9A0D-2549956F920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2E1F14-976C-E63B-70D7-48AA6278FB33}"/>
              </a:ext>
            </a:extLst>
          </p:cNvPr>
          <p:cNvSpPr txBox="1"/>
          <p:nvPr/>
        </p:nvSpPr>
        <p:spPr>
          <a:xfrm>
            <a:off x="328108" y="2875002"/>
            <a:ext cx="8487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あなたの先生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at is your teacher.">
            <a:hlinkClick r:id="" action="ppaction://media"/>
            <a:extLst>
              <a:ext uri="{FF2B5EF4-FFF2-40B4-BE49-F238E27FC236}">
                <a16:creationId xmlns:a16="http://schemas.microsoft.com/office/drawing/2014/main" id="{EB86E34A-0AD6-7FA9-0E04-FFF489F80C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46113" y="13335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8273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37364-B2E6-E658-E012-E3186E97C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20CF7D3-5956-905F-6EB7-58E023AD31AF}"/>
              </a:ext>
            </a:extLst>
          </p:cNvPr>
          <p:cNvSpPr txBox="1"/>
          <p:nvPr/>
        </p:nvSpPr>
        <p:spPr>
          <a:xfrm>
            <a:off x="299831" y="415246"/>
            <a:ext cx="5171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Vocabulary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0481A35-CCD7-B949-3E66-0A05D5D2C66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5922192-FCD6-10F8-07A0-770C53EF9377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Shortbridge24-1">
            <a:hlinkClick r:id="" action="ppaction://media"/>
            <a:extLst>
              <a:ext uri="{FF2B5EF4-FFF2-40B4-BE49-F238E27FC236}">
                <a16:creationId xmlns:a16="http://schemas.microsoft.com/office/drawing/2014/main" id="{CA4BAAB6-E858-7287-2294-935B9B2F15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0121" y="635217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821E6F-FAFE-E4E3-0820-80A3A4C1001D}"/>
              </a:ext>
            </a:extLst>
          </p:cNvPr>
          <p:cNvSpPr txBox="1"/>
          <p:nvPr/>
        </p:nvSpPr>
        <p:spPr>
          <a:xfrm rot="21600000">
            <a:off x="707941" y="234565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39299873-C9B0-0B4A-DA5E-210F92D7BE0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208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A37DA-349F-F6DA-A4A3-F2B8D0763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0C8485F-D687-9F34-C60B-EE1583C4B0A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開始のゴング">
            <a:hlinkClick r:id="" action="ppaction://media"/>
            <a:extLst>
              <a:ext uri="{FF2B5EF4-FFF2-40B4-BE49-F238E27FC236}">
                <a16:creationId xmlns:a16="http://schemas.microsoft.com/office/drawing/2014/main" id="{936D4D03-1C2F-F5F4-CEBA-40C515EA0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38213" y="3416300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606FB7-2ABD-320E-D28A-8678929463D8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スライドを見ながらリピートしましょう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6355F6-4056-13FE-B231-56677C9D7852}"/>
              </a:ext>
            </a:extLst>
          </p:cNvPr>
          <p:cNvSpPr txBox="1"/>
          <p:nvPr/>
        </p:nvSpPr>
        <p:spPr>
          <a:xfrm>
            <a:off x="741073" y="1855936"/>
            <a:ext cx="76618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Ready</a:t>
            </a:r>
            <a:r>
              <a:rPr kumimoji="1" lang="ja-JP" altLang="en-US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？</a:t>
            </a:r>
            <a:endParaRPr kumimoji="1" lang="ja-JP" altLang="en-US" sz="7200" b="1" dirty="0">
              <a:ln w="28575">
                <a:noFill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84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G1_L3_kihon_v1_this">
            <a:hlinkClick r:id="" action="ppaction://media"/>
            <a:extLst>
              <a:ext uri="{FF2B5EF4-FFF2-40B4-BE49-F238E27FC236}">
                <a16:creationId xmlns:a16="http://schemas.microsoft.com/office/drawing/2014/main" id="{2BE1FB06-7C9A-41C9-9DA4-36AC406B81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38375" y="-55563"/>
            <a:ext cx="609600" cy="609601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CA7E4F6-2384-036C-30A6-E4D0CD427C74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B9860B52-213B-9E88-A54E-F140F2259AD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C35F9FAF-6FE8-3280-8DE7-DBE6F6C47708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これ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67777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3_kihon_v1_this">
            <a:hlinkClick r:id="" action="ppaction://media"/>
            <a:extLst>
              <a:ext uri="{FF2B5EF4-FFF2-40B4-BE49-F238E27FC236}">
                <a16:creationId xmlns:a16="http://schemas.microsoft.com/office/drawing/2014/main" id="{2F33ADC9-4FCE-4A04-9C7B-23B3B82736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38375" y="-55563"/>
            <a:ext cx="609600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6776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G1_L3_kihon_v1_this">
            <a:hlinkClick r:id="" action="ppaction://media"/>
            <a:extLst>
              <a:ext uri="{FF2B5EF4-FFF2-40B4-BE49-F238E27FC236}">
                <a16:creationId xmlns:a16="http://schemas.microsoft.com/office/drawing/2014/main" id="{E820E1E7-2527-44F3-AFAE-0E60A2F492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38375" y="-55563"/>
            <a:ext cx="609600" cy="60960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A39AD1-B5DE-3F4D-543E-7964126732F6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211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15C4B02-A491-48C3-AC32-5E996D7DA472}"/>
              </a:ext>
            </a:extLst>
          </p:cNvPr>
          <p:cNvGrpSpPr/>
          <p:nvPr/>
        </p:nvGrpSpPr>
        <p:grpSpPr>
          <a:xfrm>
            <a:off x="815009" y="1320731"/>
            <a:ext cx="7513983" cy="4216538"/>
            <a:chOff x="815009" y="1360757"/>
            <a:chExt cx="7513983" cy="421653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360757"/>
              <a:ext cx="751398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本</a:t>
              </a:r>
              <a:endParaRPr kumimoji="1" lang="ja-JP" altLang="en-US" sz="8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3_kihon_v2_book">
            <a:hlinkClick r:id="" action="ppaction://media"/>
            <a:extLst>
              <a:ext uri="{FF2B5EF4-FFF2-40B4-BE49-F238E27FC236}">
                <a16:creationId xmlns:a16="http://schemas.microsoft.com/office/drawing/2014/main" id="{83C29C7E-C10A-4C2C-AB8C-24777814DB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60575" y="-527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0984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book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3_kihon_v2_book">
            <a:hlinkClick r:id="" action="ppaction://media"/>
            <a:extLst>
              <a:ext uri="{FF2B5EF4-FFF2-40B4-BE49-F238E27FC236}">
                <a16:creationId xmlns:a16="http://schemas.microsoft.com/office/drawing/2014/main" id="{F069624D-EA90-4FD8-B3B5-BBDC1AE49E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60575" y="-527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1046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105561"/>
            <a:ext cx="75139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3_kihon_v2_book">
            <a:hlinkClick r:id="" action="ppaction://media"/>
            <a:extLst>
              <a:ext uri="{FF2B5EF4-FFF2-40B4-BE49-F238E27FC236}">
                <a16:creationId xmlns:a16="http://schemas.microsoft.com/office/drawing/2014/main" id="{18DBBF3B-B087-4C3B-BE12-28074D2180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60575" y="-527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4797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G1_L3_kihon_v3_that">
            <a:hlinkClick r:id="" action="ppaction://media"/>
            <a:extLst>
              <a:ext uri="{FF2B5EF4-FFF2-40B4-BE49-F238E27FC236}">
                <a16:creationId xmlns:a16="http://schemas.microsoft.com/office/drawing/2014/main" id="{BCC4B950-36BC-4E3F-ABA7-531191E7B5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73263" y="1979613"/>
            <a:ext cx="609600" cy="6096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E733DE1-D28A-8456-0416-B86599608D46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221F5A9-DD43-92EC-33CB-3E52874C612E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7F66A11-4638-3C14-F31D-E5942C95998C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あれ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25351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5C42AD-9B11-D4CF-93D3-5C43B4E833A1}"/>
              </a:ext>
            </a:extLst>
          </p:cNvPr>
          <p:cNvSpPr txBox="1"/>
          <p:nvPr/>
        </p:nvSpPr>
        <p:spPr>
          <a:xfrm>
            <a:off x="1798543" y="2917321"/>
            <a:ext cx="554691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book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is is a book">
            <a:hlinkClick r:id="" action="ppaction://media"/>
            <a:extLst>
              <a:ext uri="{FF2B5EF4-FFF2-40B4-BE49-F238E27FC236}">
                <a16:creationId xmlns:a16="http://schemas.microsoft.com/office/drawing/2014/main" id="{6F7FE3AE-CAD8-EF45-76FF-4736CA5F10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66825" y="1476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3_kihon_v3_that">
            <a:hlinkClick r:id="" action="ppaction://media"/>
            <a:extLst>
              <a:ext uri="{FF2B5EF4-FFF2-40B4-BE49-F238E27FC236}">
                <a16:creationId xmlns:a16="http://schemas.microsoft.com/office/drawing/2014/main" id="{B1B14AE6-7B00-40C3-9E7D-0D94C80624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73263" y="1979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8145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G1_L3_kihon_v3_that">
            <a:hlinkClick r:id="" action="ppaction://media"/>
            <a:extLst>
              <a:ext uri="{FF2B5EF4-FFF2-40B4-BE49-F238E27FC236}">
                <a16:creationId xmlns:a16="http://schemas.microsoft.com/office/drawing/2014/main" id="{F7C516FA-6A70-409C-8BE0-3C2C036FDE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73263" y="1979613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D410B0-187C-FB76-3FE8-48AEDB138739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9830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AC8F9F6-EB48-4FF5-9A7F-0329601D2B4B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学校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3_kihon_v4_school">
            <a:hlinkClick r:id="" action="ppaction://media"/>
            <a:extLst>
              <a:ext uri="{FF2B5EF4-FFF2-40B4-BE49-F238E27FC236}">
                <a16:creationId xmlns:a16="http://schemas.microsoft.com/office/drawing/2014/main" id="{B8A704B2-A212-4F1A-A7BB-805B67F2DA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54200" y="1714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7794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4643" y="2382560"/>
            <a:ext cx="73947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school</a:t>
            </a:r>
            <a:endParaRPr kumimoji="1" lang="ja-JP" altLang="en-US" sz="1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3_kihon_v4_school">
            <a:hlinkClick r:id="" action="ppaction://media"/>
            <a:extLst>
              <a:ext uri="{FF2B5EF4-FFF2-40B4-BE49-F238E27FC236}">
                <a16:creationId xmlns:a16="http://schemas.microsoft.com/office/drawing/2014/main" id="{BA9D20A6-72C7-4114-90E1-57E84C563E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54200" y="1714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1859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3_kihon_v4_school">
            <a:hlinkClick r:id="" action="ppaction://media"/>
            <a:extLst>
              <a:ext uri="{FF2B5EF4-FFF2-40B4-BE49-F238E27FC236}">
                <a16:creationId xmlns:a16="http://schemas.microsoft.com/office/drawing/2014/main" id="{331F3E72-2704-4987-BFD2-26D0FF2DD0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54200" y="1714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4043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9372103-B1C0-4F4E-AF24-C829FAA1F167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私の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8" name="G1_L3_kihon_v5_my">
            <a:hlinkClick r:id="" action="ppaction://media"/>
            <a:extLst>
              <a:ext uri="{FF2B5EF4-FFF2-40B4-BE49-F238E27FC236}">
                <a16:creationId xmlns:a16="http://schemas.microsoft.com/office/drawing/2014/main" id="{6CF0F22B-8A1F-4263-A026-CD52F3BD1C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506788" y="2422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3298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4643" y="2105561"/>
            <a:ext cx="73947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3_kihon_v5_my">
            <a:hlinkClick r:id="" action="ppaction://media"/>
            <a:extLst>
              <a:ext uri="{FF2B5EF4-FFF2-40B4-BE49-F238E27FC236}">
                <a16:creationId xmlns:a16="http://schemas.microsoft.com/office/drawing/2014/main" id="{523A4D6E-D12C-4FDB-A024-2F3B99B08B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506788" y="2422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2376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</a:t>
            </a:r>
          </a:p>
        </p:txBody>
      </p:sp>
      <p:pic>
        <p:nvPicPr>
          <p:cNvPr id="7" name="G1_L3_kihon_v5_my">
            <a:hlinkClick r:id="" action="ppaction://media"/>
            <a:extLst>
              <a:ext uri="{FF2B5EF4-FFF2-40B4-BE49-F238E27FC236}">
                <a16:creationId xmlns:a16="http://schemas.microsoft.com/office/drawing/2014/main" id="{BF296BC9-ABA6-4FC1-B42C-49E0956A2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506788" y="2422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1621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910AAB8-808E-4E08-9324-E565AF0C250D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ペン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3_kihon_v6_pen">
            <a:hlinkClick r:id="" action="ppaction://media"/>
            <a:extLst>
              <a:ext uri="{FF2B5EF4-FFF2-40B4-BE49-F238E27FC236}">
                <a16:creationId xmlns:a16="http://schemas.microsoft.com/office/drawing/2014/main" id="{B46A9871-9C66-4E32-A35F-19E98AAB6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52488" y="1920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3390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4643" y="2105561"/>
            <a:ext cx="73947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pen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3_kihon_v6_pen">
            <a:hlinkClick r:id="" action="ppaction://media"/>
            <a:extLst>
              <a:ext uri="{FF2B5EF4-FFF2-40B4-BE49-F238E27FC236}">
                <a16:creationId xmlns:a16="http://schemas.microsoft.com/office/drawing/2014/main" id="{B0CBB606-5E7D-4BD1-BE5C-AF20B191DE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52488" y="1920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3150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C6DF0F-D11B-3D44-CA64-65A843FF4E2C}"/>
              </a:ext>
            </a:extLst>
          </p:cNvPr>
          <p:cNvSpPr txBox="1"/>
          <p:nvPr/>
        </p:nvSpPr>
        <p:spPr>
          <a:xfrm>
            <a:off x="2176179" y="2875002"/>
            <a:ext cx="4791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a book">
            <a:hlinkClick r:id="" action="ppaction://media"/>
            <a:extLst>
              <a:ext uri="{FF2B5EF4-FFF2-40B4-BE49-F238E27FC236}">
                <a16:creationId xmlns:a16="http://schemas.microsoft.com/office/drawing/2014/main" id="{51A7CA98-7108-8BE1-46E8-3B6D5CE20D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66825" y="1476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105561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ペン</a:t>
            </a:r>
          </a:p>
        </p:txBody>
      </p:sp>
      <p:pic>
        <p:nvPicPr>
          <p:cNvPr id="7" name="G1_L3_kihon_v6_pen">
            <a:hlinkClick r:id="" action="ppaction://media"/>
            <a:extLst>
              <a:ext uri="{FF2B5EF4-FFF2-40B4-BE49-F238E27FC236}">
                <a16:creationId xmlns:a16="http://schemas.microsoft.com/office/drawing/2014/main" id="{9BD2CF87-93C5-4F65-A546-9162B37B9A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52488" y="1920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4995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677E147-A345-4BAA-9A25-9AAB256246F7}"/>
              </a:ext>
            </a:extLst>
          </p:cNvPr>
          <p:cNvGrpSpPr/>
          <p:nvPr/>
        </p:nvGrpSpPr>
        <p:grpSpPr>
          <a:xfrm>
            <a:off x="828943" y="1912664"/>
            <a:ext cx="7486116" cy="3032673"/>
            <a:chOff x="828943" y="2544622"/>
            <a:chExt cx="7486116" cy="3032673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y---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1CC370D-754E-48D4-8FB0-89F3FF149787}"/>
                </a:ext>
              </a:extLst>
            </p:cNvPr>
            <p:cNvSpPr txBox="1"/>
            <p:nvPr/>
          </p:nvSpPr>
          <p:spPr>
            <a:xfrm>
              <a:off x="828943" y="2544622"/>
              <a:ext cx="74861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あなた</a:t>
              </a:r>
              <a:r>
                <a:rPr kumimoji="1" lang="en-US" altLang="ja-JP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たち</a:t>
              </a:r>
              <a:r>
                <a:rPr kumimoji="1" lang="en-US" altLang="ja-JP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</a:t>
              </a:r>
            </a:p>
          </p:txBody>
        </p:sp>
      </p:grpSp>
      <p:pic>
        <p:nvPicPr>
          <p:cNvPr id="4" name="G1_L3_kihon_v7_your">
            <a:hlinkClick r:id="" action="ppaction://media"/>
            <a:extLst>
              <a:ext uri="{FF2B5EF4-FFF2-40B4-BE49-F238E27FC236}">
                <a16:creationId xmlns:a16="http://schemas.microsoft.com/office/drawing/2014/main" id="{6DA15A59-5560-433E-833C-41DAC39964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77988" y="2009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388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4643" y="2105561"/>
            <a:ext cx="73947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</a:t>
            </a:r>
            <a:endParaRPr kumimoji="1" lang="ja-JP" altLang="en-US" sz="1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3_kihon_v7_your">
            <a:hlinkClick r:id="" action="ppaction://media"/>
            <a:extLst>
              <a:ext uri="{FF2B5EF4-FFF2-40B4-BE49-F238E27FC236}">
                <a16:creationId xmlns:a16="http://schemas.microsoft.com/office/drawing/2014/main" id="{B288F314-06BE-4378-BEB1-397111F371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77988" y="2009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4558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G1_L3_kihon_v7_your">
            <a:hlinkClick r:id="" action="ppaction://media"/>
            <a:extLst>
              <a:ext uri="{FF2B5EF4-FFF2-40B4-BE49-F238E27FC236}">
                <a16:creationId xmlns:a16="http://schemas.microsoft.com/office/drawing/2014/main" id="{A90AC889-E11B-494E-BCCA-60B9629646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77988" y="2009775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C1A30B-E231-3844-9466-DED160FB2000}"/>
              </a:ext>
            </a:extLst>
          </p:cNvPr>
          <p:cNvSpPr txBox="1"/>
          <p:nvPr/>
        </p:nvSpPr>
        <p:spPr>
          <a:xfrm>
            <a:off x="828942" y="2767281"/>
            <a:ext cx="7486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</a:t>
            </a:r>
            <a:r>
              <a:rPr kumimoji="1" lang="en-US" altLang="ja-JP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たち</a:t>
            </a:r>
            <a:r>
              <a:rPr kumimoji="1" lang="en-US" altLang="ja-JP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</a:p>
        </p:txBody>
      </p:sp>
    </p:spTree>
    <p:extLst>
      <p:ext uri="{BB962C8B-B14F-4D97-AF65-F5344CB8AC3E}">
        <p14:creationId xmlns:p14="http://schemas.microsoft.com/office/powerpoint/2010/main" val="101586829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13D4330-72CE-4790-ADF6-43E7A718CEE9}"/>
              </a:ext>
            </a:extLst>
          </p:cNvPr>
          <p:cNvGrpSpPr/>
          <p:nvPr/>
        </p:nvGrpSpPr>
        <p:grpSpPr>
          <a:xfrm>
            <a:off x="815009" y="1320731"/>
            <a:ext cx="7513983" cy="4216538"/>
            <a:chOff x="815009" y="1360757"/>
            <a:chExt cx="7513983" cy="421653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360757"/>
              <a:ext cx="751398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机</a:t>
              </a:r>
              <a:endParaRPr kumimoji="1" lang="ja-JP" altLang="en-US" sz="8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3_kihon_v8_desk">
            <a:hlinkClick r:id="" action="ppaction://media"/>
            <a:extLst>
              <a:ext uri="{FF2B5EF4-FFF2-40B4-BE49-F238E27FC236}">
                <a16:creationId xmlns:a16="http://schemas.microsoft.com/office/drawing/2014/main" id="{F17215F0-637D-4C72-87AD-146E562DCF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97113" y="1243013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B7E3005C-DD1A-8989-2085-F1D5AE789570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7673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4643" y="2105561"/>
            <a:ext cx="73947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desk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3_kihon_v8_desk">
            <a:hlinkClick r:id="" action="ppaction://media"/>
            <a:extLst>
              <a:ext uri="{FF2B5EF4-FFF2-40B4-BE49-F238E27FC236}">
                <a16:creationId xmlns:a16="http://schemas.microsoft.com/office/drawing/2014/main" id="{5630CB8F-F671-483A-BAFC-12C5112865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97113" y="1243013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EF3678D7-F815-142E-5899-EA91094FB5C4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48403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105561"/>
            <a:ext cx="75139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机</a:t>
            </a:r>
          </a:p>
        </p:txBody>
      </p:sp>
      <p:pic>
        <p:nvPicPr>
          <p:cNvPr id="7" name="G1_L3_kihon_v8_desk">
            <a:hlinkClick r:id="" action="ppaction://media"/>
            <a:extLst>
              <a:ext uri="{FF2B5EF4-FFF2-40B4-BE49-F238E27FC236}">
                <a16:creationId xmlns:a16="http://schemas.microsoft.com/office/drawing/2014/main" id="{2E3F7441-2CED-4EB7-B639-073ED539AD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297113" y="1243013"/>
            <a:ext cx="609600" cy="609600"/>
          </a:xfrm>
          <a:prstGeom prst="rect">
            <a:avLst/>
          </a:prstGeom>
        </p:spPr>
      </p:pic>
      <p:pic>
        <p:nvPicPr>
          <p:cNvPr id="2" name="合格の鐘">
            <a:hlinkClick r:id="" action="ppaction://media"/>
            <a:extLst>
              <a:ext uri="{FF2B5EF4-FFF2-40B4-BE49-F238E27FC236}">
                <a16:creationId xmlns:a16="http://schemas.microsoft.com/office/drawing/2014/main" id="{67989598-9BC1-35E4-BBE9-47BE85710C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347D227-287B-2E62-1BC4-B42C29B8E016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851260"/>
      </p:ext>
    </p:extLst>
  </p:cSld>
  <p:clrMapOvr>
    <a:masterClrMapping/>
  </p:clrMapOvr>
  <p:transition spd="med">
    <p:pull/>
    <p:sndAc>
      <p:stSnd>
        <p:snd r:embed="rId6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DB328-DDB3-B0E0-11AD-2A948CF27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7A70B9-512D-5103-51B8-EFF9577B0607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英語にしなさい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2E353E-7DD6-E37E-E6CE-1A14614E875A}"/>
              </a:ext>
            </a:extLst>
          </p:cNvPr>
          <p:cNvSpPr txBox="1"/>
          <p:nvPr/>
        </p:nvSpPr>
        <p:spPr>
          <a:xfrm>
            <a:off x="741073" y="1855936"/>
            <a:ext cx="76618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ln w="28575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確認テスト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E9C12C0-2A54-3868-E813-474F989ADD5D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112244"/>
      </p:ext>
    </p:extLst>
  </p:cSld>
  <p:clrMapOvr>
    <a:masterClrMapping/>
  </p:clrMapOvr>
  <p:transition spd="slow">
    <p:push dir="u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1FAC6-01E1-2E45-77CC-F11CEB89B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DCDD0CE-DE50-D872-CE15-4B9F746C2922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FCDEDD-8400-B24F-B33D-43C782EC7BBC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502FE49-9BC1-7A48-8629-1DB7CD9095E0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確認テスト①</a:t>
            </a:r>
          </a:p>
        </p:txBody>
      </p:sp>
      <p:pic>
        <p:nvPicPr>
          <p:cNvPr id="4" name="G1_L3_kihon_v1_this">
            <a:hlinkClick r:id="" action="ppaction://media"/>
            <a:extLst>
              <a:ext uri="{FF2B5EF4-FFF2-40B4-BE49-F238E27FC236}">
                <a16:creationId xmlns:a16="http://schemas.microsoft.com/office/drawing/2014/main" id="{1C9A17BF-4D33-2069-2443-985DC34D99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238375" y="-55563"/>
            <a:ext cx="609600" cy="609601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47E1566-53F5-12F9-899C-BD5701AFA6A3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1B00CBE-D447-BB8F-3AC6-30F0AF74CB8E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this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D98DD75-FD0A-BFAC-7C87-8C788D3CD4A5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これ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4FA79AD-3515-02DC-E7A6-723DE9877C83}"/>
              </a:ext>
            </a:extLst>
          </p:cNvPr>
          <p:cNvSpPr/>
          <p:nvPr/>
        </p:nvSpPr>
        <p:spPr>
          <a:xfrm flipH="1">
            <a:off x="3307222" y="3429000"/>
            <a:ext cx="2529556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802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0710B-B9F1-CBB3-645F-54BB4B0D2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63AFF8D-59F8-C537-9B90-52117EAE0E9D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063A5E7-BBE0-BFE3-CF2A-1DB14BA6F5B0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37CAABD-3897-1C35-BA65-0AC9A1AE2B80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確認テスト②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749BC90-38CB-B549-0752-0705445BD384}"/>
              </a:ext>
            </a:extLst>
          </p:cNvPr>
          <p:cNvGrpSpPr/>
          <p:nvPr/>
        </p:nvGrpSpPr>
        <p:grpSpPr>
          <a:xfrm>
            <a:off x="815009" y="1320731"/>
            <a:ext cx="7513983" cy="4216538"/>
            <a:chOff x="815009" y="1360757"/>
            <a:chExt cx="7513983" cy="4216538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80A1CB07-6537-9CE3-AD57-E16208B22119}"/>
                </a:ext>
              </a:extLst>
            </p:cNvPr>
            <p:cNvSpPr txBox="1"/>
            <p:nvPr/>
          </p:nvSpPr>
          <p:spPr>
            <a:xfrm>
              <a:off x="815009" y="1360757"/>
              <a:ext cx="751398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本</a:t>
              </a:r>
              <a:endParaRPr kumimoji="1" lang="ja-JP" altLang="en-US" sz="8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A67F4CC1-70A2-7F85-42A6-59675A7B71DC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book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3_kihon_v2_book">
            <a:hlinkClick r:id="" action="ppaction://media"/>
            <a:extLst>
              <a:ext uri="{FF2B5EF4-FFF2-40B4-BE49-F238E27FC236}">
                <a16:creationId xmlns:a16="http://schemas.microsoft.com/office/drawing/2014/main" id="{87CA1CBB-46F6-235D-B4CC-1F190C71F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060575" y="-527050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7C1E365-7D36-E9CF-3AB3-F59E83658D10}"/>
              </a:ext>
            </a:extLst>
          </p:cNvPr>
          <p:cNvSpPr/>
          <p:nvPr/>
        </p:nvSpPr>
        <p:spPr>
          <a:xfrm flipH="1">
            <a:off x="2794475" y="3699206"/>
            <a:ext cx="355505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9344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16176</TotalTime>
  <Words>1252</Words>
  <Application>Microsoft Office PowerPoint</Application>
  <PresentationFormat>画面に合わせる (4:3)</PresentationFormat>
  <Paragraphs>273</Paragraphs>
  <Slides>111</Slides>
  <Notes>54</Notes>
  <HiddenSlides>0</HiddenSlides>
  <MMClips>99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111</vt:i4>
      </vt:variant>
    </vt:vector>
  </HeadingPairs>
  <TitlesOfParts>
    <vt:vector size="118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2035</cp:revision>
  <cp:lastPrinted>2016-06-23T16:36:17Z</cp:lastPrinted>
  <dcterms:created xsi:type="dcterms:W3CDTF">2016-05-30T03:13:09Z</dcterms:created>
  <dcterms:modified xsi:type="dcterms:W3CDTF">2025-02-28T04:43:14Z</dcterms:modified>
</cp:coreProperties>
</file>