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handoutMasterIdLst>
    <p:handoutMasterId r:id="rId89"/>
  </p:handoutMasterIdLst>
  <p:sldIdLst>
    <p:sldId id="3657" r:id="rId2"/>
    <p:sldId id="3623" r:id="rId3"/>
    <p:sldId id="3644" r:id="rId4"/>
    <p:sldId id="3524" r:id="rId5"/>
    <p:sldId id="3523" r:id="rId6"/>
    <p:sldId id="3624" r:id="rId7"/>
    <p:sldId id="3625" r:id="rId8"/>
    <p:sldId id="3729" r:id="rId9"/>
    <p:sldId id="3730" r:id="rId10"/>
    <p:sldId id="3731" r:id="rId11"/>
    <p:sldId id="3531" r:id="rId12"/>
    <p:sldId id="3532" r:id="rId13"/>
    <p:sldId id="3533" r:id="rId14"/>
    <p:sldId id="3534" r:id="rId15"/>
    <p:sldId id="3535" r:id="rId16"/>
    <p:sldId id="3536" r:id="rId17"/>
    <p:sldId id="3735" r:id="rId18"/>
    <p:sldId id="3736" r:id="rId19"/>
    <p:sldId id="3737" r:id="rId20"/>
    <p:sldId id="3798" r:id="rId21"/>
    <p:sldId id="3799" r:id="rId22"/>
    <p:sldId id="3800" r:id="rId23"/>
    <p:sldId id="3801" r:id="rId24"/>
    <p:sldId id="3802" r:id="rId25"/>
    <p:sldId id="3803" r:id="rId26"/>
    <p:sldId id="3537" r:id="rId27"/>
    <p:sldId id="3538" r:id="rId28"/>
    <p:sldId id="3539" r:id="rId29"/>
    <p:sldId id="3804" r:id="rId30"/>
    <p:sldId id="3805" r:id="rId31"/>
    <p:sldId id="3806" r:id="rId32"/>
    <p:sldId id="3494" r:id="rId33"/>
    <p:sldId id="3495" r:id="rId34"/>
    <p:sldId id="3496" r:id="rId35"/>
    <p:sldId id="3807" r:id="rId36"/>
    <p:sldId id="3808" r:id="rId37"/>
    <p:sldId id="3809" r:id="rId38"/>
    <p:sldId id="3646" r:id="rId39"/>
    <p:sldId id="3810" r:id="rId40"/>
    <p:sldId id="3811" r:id="rId41"/>
    <p:sldId id="3812" r:id="rId42"/>
    <p:sldId id="3813" r:id="rId43"/>
    <p:sldId id="3814" r:id="rId44"/>
    <p:sldId id="3815" r:id="rId45"/>
    <p:sldId id="3816" r:id="rId46"/>
    <p:sldId id="3817" r:id="rId47"/>
    <p:sldId id="3818" r:id="rId48"/>
    <p:sldId id="3819" r:id="rId49"/>
    <p:sldId id="3561" r:id="rId50"/>
    <p:sldId id="3562" r:id="rId51"/>
    <p:sldId id="3672" r:id="rId52"/>
    <p:sldId id="3695" r:id="rId53"/>
    <p:sldId id="3820" r:id="rId54"/>
    <p:sldId id="3821" r:id="rId55"/>
    <p:sldId id="3825" r:id="rId56"/>
    <p:sldId id="3822" r:id="rId57"/>
    <p:sldId id="3823" r:id="rId58"/>
    <p:sldId id="3824" r:id="rId59"/>
    <p:sldId id="3826" r:id="rId60"/>
    <p:sldId id="3827" r:id="rId61"/>
    <p:sldId id="3828" r:id="rId62"/>
    <p:sldId id="3829" r:id="rId63"/>
    <p:sldId id="3830" r:id="rId64"/>
    <p:sldId id="3661" r:id="rId65"/>
    <p:sldId id="3681" r:id="rId66"/>
    <p:sldId id="3563" r:id="rId67"/>
    <p:sldId id="3564" r:id="rId68"/>
    <p:sldId id="3565" r:id="rId69"/>
    <p:sldId id="3566" r:id="rId70"/>
    <p:sldId id="3567" r:id="rId71"/>
    <p:sldId id="3568" r:id="rId72"/>
    <p:sldId id="3569" r:id="rId73"/>
    <p:sldId id="3570" r:id="rId74"/>
    <p:sldId id="3573" r:id="rId75"/>
    <p:sldId id="3648" r:id="rId76"/>
    <p:sldId id="3577" r:id="rId77"/>
    <p:sldId id="3649" r:id="rId78"/>
    <p:sldId id="3650" r:id="rId79"/>
    <p:sldId id="3583" r:id="rId80"/>
    <p:sldId id="3587" r:id="rId81"/>
    <p:sldId id="3588" r:id="rId82"/>
    <p:sldId id="3589" r:id="rId83"/>
    <p:sldId id="3590" r:id="rId84"/>
    <p:sldId id="3655" r:id="rId85"/>
    <p:sldId id="3595" r:id="rId86"/>
    <p:sldId id="3609" r:id="rId8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270" autoAdjust="0"/>
  </p:normalViewPr>
  <p:slideViewPr>
    <p:cSldViewPr snapToGrid="0">
      <p:cViewPr>
        <p:scale>
          <a:sx n="100" d="100"/>
          <a:sy n="100" d="100"/>
        </p:scale>
        <p:origin x="2022" y="40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p3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5.mp3"/><Relationship Id="rId11" Type="http://schemas.openxmlformats.org/officeDocument/2006/relationships/image" Target="../media/image4.png"/><Relationship Id="rId5" Type="http://schemas.microsoft.com/office/2007/relationships/media" Target="../media/media25.mp3"/><Relationship Id="rId10" Type="http://schemas.openxmlformats.org/officeDocument/2006/relationships/image" Target="../media/image3.png"/><Relationship Id="rId4" Type="http://schemas.openxmlformats.org/officeDocument/2006/relationships/audio" Target="../media/media24.mp3"/><Relationship Id="rId9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microsoft.com/office/2007/relationships/media" Target="../media/media27.mp3"/><Relationship Id="rId7" Type="http://schemas.openxmlformats.org/officeDocument/2006/relationships/image" Target="../media/image4.png"/><Relationship Id="rId12" Type="http://schemas.openxmlformats.org/officeDocument/2006/relationships/image" Target="../media/image29.sv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svg"/><Relationship Id="rId4" Type="http://schemas.openxmlformats.org/officeDocument/2006/relationships/audio" Target="../media/media27.mp3"/><Relationship Id="rId9" Type="http://schemas.openxmlformats.org/officeDocument/2006/relationships/image" Target="../media/image26.png"/><Relationship Id="rId1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9.mp3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2.png"/><Relationship Id="rId4" Type="http://schemas.openxmlformats.org/officeDocument/2006/relationships/audio" Target="../media/media29.mp3"/><Relationship Id="rId9" Type="http://schemas.openxmlformats.org/officeDocument/2006/relationships/image" Target="../media/image3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416916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No.11-12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7-8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Try!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4239-BAEB-E59E-BFFA-EEAFFD9B8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674F17-3497-6856-7B7E-075ACDAFBB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808A11-7ED2-D22F-E1DA-9B055AAE2D03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singer">
            <a:hlinkClick r:id="" action="ppaction://media"/>
            <a:extLst>
              <a:ext uri="{FF2B5EF4-FFF2-40B4-BE49-F238E27FC236}">
                <a16:creationId xmlns:a16="http://schemas.microsoft.com/office/drawing/2014/main" id="{91A9083F-72AE-D4D3-83BD-BAF88A864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209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397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声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voice">
            <a:hlinkClick r:id="" action="ppaction://media"/>
            <a:extLst>
              <a:ext uri="{FF2B5EF4-FFF2-40B4-BE49-F238E27FC236}">
                <a16:creationId xmlns:a16="http://schemas.microsoft.com/office/drawing/2014/main" id="{DCA1D553-D938-B48C-36EC-759577A51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253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650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BD7259-874F-6ABE-837B-1D1999003009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voice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voice">
            <a:hlinkClick r:id="" action="ppaction://media"/>
            <a:extLst>
              <a:ext uri="{FF2B5EF4-FFF2-40B4-BE49-F238E27FC236}">
                <a16:creationId xmlns:a16="http://schemas.microsoft.com/office/drawing/2014/main" id="{104D8797-28F3-F348-0DCA-2771632B4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253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87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voice">
            <a:hlinkClick r:id="" action="ppaction://media"/>
            <a:extLst>
              <a:ext uri="{FF2B5EF4-FFF2-40B4-BE49-F238E27FC236}">
                <a16:creationId xmlns:a16="http://schemas.microsoft.com/office/drawing/2014/main" id="{923B586C-6DC7-F663-E5C6-C76117131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253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377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いとこ</a:t>
              </a:r>
            </a:p>
          </p:txBody>
        </p:sp>
      </p:grpSp>
      <p:pic>
        <p:nvPicPr>
          <p:cNvPr id="2" name="cousin">
            <a:hlinkClick r:id="" action="ppaction://media"/>
            <a:extLst>
              <a:ext uri="{FF2B5EF4-FFF2-40B4-BE49-F238E27FC236}">
                <a16:creationId xmlns:a16="http://schemas.microsoft.com/office/drawing/2014/main" id="{823ECF47-60E9-AAB8-B683-C721A9664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1831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40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cousin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ousin">
            <a:hlinkClick r:id="" action="ppaction://media"/>
            <a:extLst>
              <a:ext uri="{FF2B5EF4-FFF2-40B4-BE49-F238E27FC236}">
                <a16:creationId xmlns:a16="http://schemas.microsoft.com/office/drawing/2014/main" id="{4EB04412-3D67-C268-4D7A-C049B5D5F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1831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65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いとこ</a:t>
            </a:r>
          </a:p>
        </p:txBody>
      </p:sp>
      <p:pic>
        <p:nvPicPr>
          <p:cNvPr id="2" name="cousin">
            <a:hlinkClick r:id="" action="ppaction://media"/>
            <a:extLst>
              <a:ext uri="{FF2B5EF4-FFF2-40B4-BE49-F238E27FC236}">
                <a16:creationId xmlns:a16="http://schemas.microsoft.com/office/drawing/2014/main" id="{C4721FD9-914C-FBCD-BF8E-43BF2A9C1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1831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618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70B3-581F-B82C-75B0-FE87B408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A88AF4-EE12-B939-2BA3-85CB61ADF1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04026CE-A99D-45EA-E380-18468A6C3599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12093C-4A78-8D7C-0A72-C9FCDD77B4BD}"/>
                </a:ext>
              </a:extLst>
            </p:cNvPr>
            <p:cNvSpPr txBox="1"/>
            <p:nvPr/>
          </p:nvSpPr>
          <p:spPr>
            <a:xfrm>
              <a:off x="1104900" y="4007635"/>
              <a:ext cx="6934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0600B3F-3C6E-B1DF-762E-AD2C7FA5AE4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ピアニスト</a:t>
              </a:r>
            </a:p>
          </p:txBody>
        </p:sp>
      </p:grpSp>
      <p:pic>
        <p:nvPicPr>
          <p:cNvPr id="2" name="pianist">
            <a:hlinkClick r:id="" action="ppaction://media"/>
            <a:extLst>
              <a:ext uri="{FF2B5EF4-FFF2-40B4-BE49-F238E27FC236}">
                <a16:creationId xmlns:a16="http://schemas.microsoft.com/office/drawing/2014/main" id="{CF8960DD-3E19-4BAE-A05F-C97282EB9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155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55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7F6B-6DCB-99AA-4B06-97BF1B62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899E4D-87FB-9342-32E8-285DA29438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066FCC-0FA0-CE36-E976-D19596F143E9}"/>
              </a:ext>
            </a:extLst>
          </p:cNvPr>
          <p:cNvSpPr txBox="1"/>
          <p:nvPr/>
        </p:nvSpPr>
        <p:spPr>
          <a:xfrm>
            <a:off x="397565" y="2382560"/>
            <a:ext cx="83488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pianist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anist">
            <a:hlinkClick r:id="" action="ppaction://media"/>
            <a:extLst>
              <a:ext uri="{FF2B5EF4-FFF2-40B4-BE49-F238E27FC236}">
                <a16:creationId xmlns:a16="http://schemas.microsoft.com/office/drawing/2014/main" id="{CB889234-D246-075A-4F70-5DEF15D96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155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98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8640-FAD1-0B52-520D-EB28992E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AA2497-6991-5C20-05E6-FC4D90896C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DD436A-B365-AEF8-7509-3E1D9AEE2CF1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ピアニスト</a:t>
            </a:r>
          </a:p>
        </p:txBody>
      </p:sp>
      <p:pic>
        <p:nvPicPr>
          <p:cNvPr id="3" name="pianist">
            <a:hlinkClick r:id="" action="ppaction://media"/>
            <a:extLst>
              <a:ext uri="{FF2B5EF4-FFF2-40B4-BE49-F238E27FC236}">
                <a16:creationId xmlns:a16="http://schemas.microsoft.com/office/drawing/2014/main" id="{DEB4258D-0D34-6BD5-1D07-167EBDC6E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155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177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855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562828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46</a:t>
            </a:r>
          </a:p>
          <a:p>
            <a:pPr algn="l"/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英語の文章を読む練習③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2498908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B142C-0643-E91F-61DF-7F5C6459A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B81BE22-FC3C-6425-3FAA-009EBF9D5B1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FD8A8D0-E7D3-D530-1040-BE1CA6AEE0A2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41B01D2-EE44-14F0-8FAA-687F18F942D3}"/>
                </a:ext>
              </a:extLst>
            </p:cNvPr>
            <p:cNvSpPr txBox="1"/>
            <p:nvPr/>
          </p:nvSpPr>
          <p:spPr>
            <a:xfrm>
              <a:off x="1104900" y="4007635"/>
              <a:ext cx="6934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EA87812-FE17-E4A9-74A0-44F20E602B1E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書く </a:t>
              </a:r>
            </a:p>
          </p:txBody>
        </p:sp>
      </p:grpSp>
      <p:pic>
        <p:nvPicPr>
          <p:cNvPr id="2" name="write">
            <a:hlinkClick r:id="" action="ppaction://media"/>
            <a:extLst>
              <a:ext uri="{FF2B5EF4-FFF2-40B4-BE49-F238E27FC236}">
                <a16:creationId xmlns:a16="http://schemas.microsoft.com/office/drawing/2014/main" id="{C653DA03-3E75-D969-41F4-A0F621FE4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87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773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CDD50-0118-D22C-D4D6-70EABD491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8F686E8-AAD4-C3E4-68FE-FB8945D266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97E17F-F451-D306-A8EC-7A9765BF6574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write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write">
            <a:hlinkClick r:id="" action="ppaction://media"/>
            <a:extLst>
              <a:ext uri="{FF2B5EF4-FFF2-40B4-BE49-F238E27FC236}">
                <a16:creationId xmlns:a16="http://schemas.microsoft.com/office/drawing/2014/main" id="{FD8BAC44-2573-FC7D-E7EB-18C616C51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87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16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24567-F467-A215-7AB2-34C5ECFE4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C12CDF9-44EA-F12A-A8EB-754A463945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E40E72-A851-046E-D9F4-155944720156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書く</a:t>
            </a:r>
          </a:p>
        </p:txBody>
      </p:sp>
      <p:pic>
        <p:nvPicPr>
          <p:cNvPr id="3" name="write">
            <a:hlinkClick r:id="" action="ppaction://media"/>
            <a:extLst>
              <a:ext uri="{FF2B5EF4-FFF2-40B4-BE49-F238E27FC236}">
                <a16:creationId xmlns:a16="http://schemas.microsoft.com/office/drawing/2014/main" id="{29E2D1AB-ED28-8A78-3E82-5DC365F29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87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384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E818B-CD8B-1AC2-8C0D-E485E519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1389AA1-682A-A947-6238-1F81F50896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3A88BA9-AEF0-4049-7A6C-C5C577DA0B07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84C87C3-FB63-ECBB-F956-A8D7A9620BF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91C0585-7080-6329-6884-D2ADAA3CE28D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song">
            <a:hlinkClick r:id="" action="ppaction://media"/>
            <a:extLst>
              <a:ext uri="{FF2B5EF4-FFF2-40B4-BE49-F238E27FC236}">
                <a16:creationId xmlns:a16="http://schemas.microsoft.com/office/drawing/2014/main" id="{12FDE910-5AF0-8DDA-BBA7-473C0ACCD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52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026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C871B-36B8-1FC5-4F3F-182288010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0D7B2C-49FA-8832-6EB3-93D4555A93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9DB0B6-A5B3-E01F-0CDA-7533F7AF52E5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song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91837B28-DA17-F0B0-E36C-19FF7AC1F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52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840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ADB64-BF6D-0A54-7F52-CB139EBA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C5C256A-CA38-2383-D8A1-B4C9A311A7E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EA47DB-7E25-8602-4F76-EF7F621B116C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歌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song">
            <a:hlinkClick r:id="" action="ppaction://media"/>
            <a:extLst>
              <a:ext uri="{FF2B5EF4-FFF2-40B4-BE49-F238E27FC236}">
                <a16:creationId xmlns:a16="http://schemas.microsoft.com/office/drawing/2014/main" id="{248EB00A-7CC8-7CD7-3CE1-85511A67C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9525" y="523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469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84200" y="4007635"/>
              <a:ext cx="7975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ときどき</a:t>
              </a:r>
            </a:p>
          </p:txBody>
        </p:sp>
      </p:grpSp>
      <p:pic>
        <p:nvPicPr>
          <p:cNvPr id="2" name="sometimes">
            <a:hlinkClick r:id="" action="ppaction://media"/>
            <a:extLst>
              <a:ext uri="{FF2B5EF4-FFF2-40B4-BE49-F238E27FC236}">
                <a16:creationId xmlns:a16="http://schemas.microsoft.com/office/drawing/2014/main" id="{6B931318-55FF-E939-41E1-4CEF419A9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55825" y="866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40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2D8252-72B2-AB7D-0D2D-E45B4942D929}"/>
              </a:ext>
            </a:extLst>
          </p:cNvPr>
          <p:cNvSpPr txBox="1"/>
          <p:nvPr/>
        </p:nvSpPr>
        <p:spPr>
          <a:xfrm>
            <a:off x="145774" y="2613392"/>
            <a:ext cx="88524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sometimes">
            <a:hlinkClick r:id="" action="ppaction://media"/>
            <a:extLst>
              <a:ext uri="{FF2B5EF4-FFF2-40B4-BE49-F238E27FC236}">
                <a16:creationId xmlns:a16="http://schemas.microsoft.com/office/drawing/2014/main" id="{8961A832-6436-AF45-2926-7B08687C7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55825" y="866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001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ときどき</a:t>
            </a:r>
          </a:p>
        </p:txBody>
      </p:sp>
      <p:pic>
        <p:nvPicPr>
          <p:cNvPr id="2" name="sometimes">
            <a:hlinkClick r:id="" action="ppaction://media"/>
            <a:extLst>
              <a:ext uri="{FF2B5EF4-FFF2-40B4-BE49-F238E27FC236}">
                <a16:creationId xmlns:a16="http://schemas.microsoft.com/office/drawing/2014/main" id="{0B39A468-291A-FE4F-2916-43D0DC73E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55825" y="866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364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83CD3-670E-11B8-C096-6E6AF794C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0AA0062-C51D-C6D2-CA04-69CC5B5B27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E4030AF-D77E-566F-3215-1F157A83B2CF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C21D54E-E56D-76E7-4E90-C4933D4F63A8}"/>
                </a:ext>
              </a:extLst>
            </p:cNvPr>
            <p:cNvSpPr txBox="1"/>
            <p:nvPr/>
          </p:nvSpPr>
          <p:spPr>
            <a:xfrm>
              <a:off x="1104900" y="4007635"/>
              <a:ext cx="6934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5FB4172-94E6-68EC-DCFB-18EDE2CAE30E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コンサート</a:t>
              </a:r>
            </a:p>
          </p:txBody>
        </p:sp>
      </p:grpSp>
      <p:pic>
        <p:nvPicPr>
          <p:cNvPr id="2" name="concert">
            <a:hlinkClick r:id="" action="ppaction://media"/>
            <a:extLst>
              <a:ext uri="{FF2B5EF4-FFF2-40B4-BE49-F238E27FC236}">
                <a16:creationId xmlns:a16="http://schemas.microsoft.com/office/drawing/2014/main" id="{B7A218F2-1C5E-A32F-9AEF-85755365A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1125" y="1755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85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5EA7A-FB84-E9D9-FD6E-EAA538B85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5FEA6CC-B274-AAF8-0F46-EEA37B22F9A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FFC679-E4F5-138E-3C1B-791059304478}"/>
              </a:ext>
            </a:extLst>
          </p:cNvPr>
          <p:cNvSpPr txBox="1"/>
          <p:nvPr/>
        </p:nvSpPr>
        <p:spPr>
          <a:xfrm>
            <a:off x="397565" y="2382560"/>
            <a:ext cx="83488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concert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oncert">
            <a:hlinkClick r:id="" action="ppaction://media"/>
            <a:extLst>
              <a:ext uri="{FF2B5EF4-FFF2-40B4-BE49-F238E27FC236}">
                <a16:creationId xmlns:a16="http://schemas.microsoft.com/office/drawing/2014/main" id="{7EF50B02-B396-5F25-2AA3-E8A439155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1125" y="1755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785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62FAB-370E-2CB6-2132-ACE4EBCCE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D79D3A-E769-7EFB-4562-6F8F5F7F21D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393AE5-6AD9-1869-99E2-CFA5612B830E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コンサート</a:t>
            </a:r>
          </a:p>
        </p:txBody>
      </p:sp>
      <p:pic>
        <p:nvPicPr>
          <p:cNvPr id="3" name="concert">
            <a:hlinkClick r:id="" action="ppaction://media"/>
            <a:extLst>
              <a:ext uri="{FF2B5EF4-FFF2-40B4-BE49-F238E27FC236}">
                <a16:creationId xmlns:a16="http://schemas.microsoft.com/office/drawing/2014/main" id="{DFD9F7F9-5951-BB4D-6A83-D4241F8E4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1125" y="1755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857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1A03B39-7080-40EC-A1F7-8CB8814BEFD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next">
            <a:hlinkClick r:id="" action="ppaction://media"/>
            <a:extLst>
              <a:ext uri="{FF2B5EF4-FFF2-40B4-BE49-F238E27FC236}">
                <a16:creationId xmlns:a16="http://schemas.microsoft.com/office/drawing/2014/main" id="{86DBFB38-17B1-BD07-ACC2-6D7BCA548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9725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50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next">
            <a:hlinkClick r:id="" action="ppaction://media"/>
            <a:extLst>
              <a:ext uri="{FF2B5EF4-FFF2-40B4-BE49-F238E27FC236}">
                <a16:creationId xmlns:a16="http://schemas.microsoft.com/office/drawing/2014/main" id="{248C0DF8-91DF-7F92-748B-35E2AC7BF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9725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141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次の</a:t>
            </a:r>
          </a:p>
        </p:txBody>
      </p:sp>
      <p:pic>
        <p:nvPicPr>
          <p:cNvPr id="2" name="next">
            <a:hlinkClick r:id="" action="ppaction://media"/>
            <a:extLst>
              <a:ext uri="{FF2B5EF4-FFF2-40B4-BE49-F238E27FC236}">
                <a16:creationId xmlns:a16="http://schemas.microsoft.com/office/drawing/2014/main" id="{BFD1E539-C7CE-F70F-F652-9B5EE1224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9725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CE935-45F1-778D-8BC7-D2D5220DA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F00055-1549-CF50-F517-45D5BF88F97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88FBEC6-B1C8-BF88-EEB9-C37850593C8B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32B7D91-F814-1716-50DC-A364C22B6B3B}"/>
                </a:ext>
              </a:extLst>
            </p:cNvPr>
            <p:cNvSpPr txBox="1"/>
            <p:nvPr/>
          </p:nvSpPr>
          <p:spPr>
            <a:xfrm>
              <a:off x="482600" y="4007635"/>
              <a:ext cx="8178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4E943CE-8B3C-AFEB-A79D-CCFDBBC4B585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いっしょに</a:t>
              </a: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6C28E5B-BCBE-5D16-4A79-59B53801665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ogether">
            <a:hlinkClick r:id="" action="ppaction://media"/>
            <a:extLst>
              <a:ext uri="{FF2B5EF4-FFF2-40B4-BE49-F238E27FC236}">
                <a16:creationId xmlns:a16="http://schemas.microsoft.com/office/drawing/2014/main" id="{D6BAC072-2F1F-A13C-EF2C-1A90070DA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05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C34F2-A04C-11BC-A491-23EA5E055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DA501C-9F9C-71C9-D45B-D1315D808E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6424DE-C5E5-B66A-9101-FD514C0883A7}"/>
              </a:ext>
            </a:extLst>
          </p:cNvPr>
          <p:cNvSpPr txBox="1"/>
          <p:nvPr/>
        </p:nvSpPr>
        <p:spPr>
          <a:xfrm>
            <a:off x="225287" y="2551837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together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5AB9DDD-B4BA-3DEB-2AF7-608E5EBCF2D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ogether">
            <a:hlinkClick r:id="" action="ppaction://media"/>
            <a:extLst>
              <a:ext uri="{FF2B5EF4-FFF2-40B4-BE49-F238E27FC236}">
                <a16:creationId xmlns:a16="http://schemas.microsoft.com/office/drawing/2014/main" id="{E8C26BA4-F4C4-3441-374B-AA3818D51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886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B74D-26E6-3383-F5F7-DF24CE426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092DDA-56D8-304B-EA35-E88ED9C89A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DD0EA4-7D42-63D5-70A5-0A9F80C12217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いっしょに</a:t>
            </a:r>
          </a:p>
        </p:txBody>
      </p: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ogether">
            <a:hlinkClick r:id="" action="ppaction://media"/>
            <a:extLst>
              <a:ext uri="{FF2B5EF4-FFF2-40B4-BE49-F238E27FC236}">
                <a16:creationId xmlns:a16="http://schemas.microsoft.com/office/drawing/2014/main" id="{57C952B7-A04B-B795-6BD9-FDC7A648C5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95425" y="145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586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D3EFC-DADC-5366-0DE5-706AD9BE5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66CA4ED-3F75-0A92-B810-8F4961C912F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B26759D-AC5A-E01C-C3C3-CA4270C665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124469-9AB9-CC73-F62A-B420CBEF2F7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617C1BA-5FA2-5A82-E64E-7BBB4DFC85C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5C1BC74-1B67-143B-556D-E4AA471A122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singer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3AFADFE-D0C0-C2FC-283B-E1062AE945EF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inger">
            <a:hlinkClick r:id="" action="ppaction://media"/>
            <a:extLst>
              <a:ext uri="{FF2B5EF4-FFF2-40B4-BE49-F238E27FC236}">
                <a16:creationId xmlns:a16="http://schemas.microsoft.com/office/drawing/2014/main" id="{52172ACB-F0E4-1001-E6A1-5C2E72B72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5225" y="2098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1D3AFE9-8FC5-1A03-A3DA-1C905BCB508C}"/>
              </a:ext>
            </a:extLst>
          </p:cNvPr>
          <p:cNvSpPr/>
          <p:nvPr/>
        </p:nvSpPr>
        <p:spPr>
          <a:xfrm>
            <a:off x="2501900" y="3829050"/>
            <a:ext cx="42037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533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「ケイトのいとこはピアニストです」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1-12_06_reading_s1_2">
            <a:hlinkClick r:id="" action="ppaction://media"/>
            <a:extLst>
              <a:ext uri="{FF2B5EF4-FFF2-40B4-BE49-F238E27FC236}">
                <a16:creationId xmlns:a16="http://schemas.microsoft.com/office/drawing/2014/main" id="{CB2EAF67-AD65-A004-E024-3E8CF3938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21900" y="996950"/>
            <a:ext cx="406400" cy="406400"/>
          </a:xfrm>
          <a:prstGeom prst="rect">
            <a:avLst/>
          </a:prstGeom>
        </p:spPr>
      </p:pic>
      <p:pic>
        <p:nvPicPr>
          <p:cNvPr id="4" name="AS_G1_11-12_05_reading_s1_1">
            <a:hlinkClick r:id="" action="ppaction://media"/>
            <a:extLst>
              <a:ext uri="{FF2B5EF4-FFF2-40B4-BE49-F238E27FC236}">
                <a16:creationId xmlns:a16="http://schemas.microsoft.com/office/drawing/2014/main" id="{BBABCCE9-6EA6-EC50-D650-7BBD71723D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6007" y="9728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C2541-29E8-936B-74F2-FEA3DC4D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4753B3C-F58A-FDA1-3DAC-13D0FC896FE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B9A1C29-8064-2D08-7219-3141FB71E34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E4CB30-2B1E-E68E-127C-26B3169F065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135CB02-11C7-F4BD-FE3F-288C9BAC0622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18BAB68-3DC1-5F94-0FD4-7DEA993B3F0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voice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DEFDA3C-8862-A3FB-470A-42924B85C2EF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声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voice">
            <a:hlinkClick r:id="" action="ppaction://media"/>
            <a:extLst>
              <a:ext uri="{FF2B5EF4-FFF2-40B4-BE49-F238E27FC236}">
                <a16:creationId xmlns:a16="http://schemas.microsoft.com/office/drawing/2014/main" id="{E7E0DEA0-A80C-5601-45C4-CF436BA3E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0025" y="2530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4244BD-E5D0-06D0-6FDB-3B20615DB1C0}"/>
              </a:ext>
            </a:extLst>
          </p:cNvPr>
          <p:cNvSpPr/>
          <p:nvPr/>
        </p:nvSpPr>
        <p:spPr>
          <a:xfrm>
            <a:off x="2768600" y="3967609"/>
            <a:ext cx="3584586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838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6078E-EB75-ECF8-1E9A-958CD57DD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7382C9-2836-34B3-7C24-A3F89B97866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BCFDFFE-95DE-E6A9-7332-FCE5FEDD712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4B5B66-228E-9D6B-01CF-AE10089FA2E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84B1422-10B8-4245-E1C7-55FF110E76AE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8548739-5DCA-3CEC-263A-9414A41A9686}"/>
                </a:ext>
              </a:extLst>
            </p:cNvPr>
            <p:cNvSpPr txBox="1"/>
            <p:nvPr/>
          </p:nvSpPr>
          <p:spPr>
            <a:xfrm>
              <a:off x="1003300" y="4007635"/>
              <a:ext cx="7137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cousin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A0C8EBC-030E-E047-5C75-75EB4FC26D60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いとこ</a:t>
              </a:r>
            </a:p>
          </p:txBody>
        </p:sp>
      </p:grpSp>
      <p:pic>
        <p:nvPicPr>
          <p:cNvPr id="2" name="cousin">
            <a:hlinkClick r:id="" action="ppaction://media"/>
            <a:extLst>
              <a:ext uri="{FF2B5EF4-FFF2-40B4-BE49-F238E27FC236}">
                <a16:creationId xmlns:a16="http://schemas.microsoft.com/office/drawing/2014/main" id="{7C446C32-354A-271B-2036-8BD5462BE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6225" y="18319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695C70-8888-094D-27D5-7B347657C337}"/>
              </a:ext>
            </a:extLst>
          </p:cNvPr>
          <p:cNvSpPr/>
          <p:nvPr/>
        </p:nvSpPr>
        <p:spPr>
          <a:xfrm>
            <a:off x="2400300" y="3752166"/>
            <a:ext cx="4321186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82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2CCE-B96A-2C30-32D1-72F1B9EC4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4E5D376-F920-16A3-F603-B7E6F8614C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DC8FE27-390A-06FE-5717-719D738FE83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FD38B1-19C2-A824-BA26-6F96CB11B3B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54C3CCB-7718-8EF2-2607-833591FBF40A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428C420-AB9C-0E86-4BF5-9CD6BA335C6D}"/>
                </a:ext>
              </a:extLst>
            </p:cNvPr>
            <p:cNvSpPr txBox="1"/>
            <p:nvPr/>
          </p:nvSpPr>
          <p:spPr>
            <a:xfrm>
              <a:off x="863600" y="4007635"/>
              <a:ext cx="7416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pianist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7854F76-E411-7EE3-1CBF-ECEC8E7BFF29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ピアニスト</a:t>
              </a:r>
            </a:p>
          </p:txBody>
        </p:sp>
      </p:grpSp>
      <p:pic>
        <p:nvPicPr>
          <p:cNvPr id="2" name="pianist">
            <a:hlinkClick r:id="" action="ppaction://media"/>
            <a:extLst>
              <a:ext uri="{FF2B5EF4-FFF2-40B4-BE49-F238E27FC236}">
                <a16:creationId xmlns:a16="http://schemas.microsoft.com/office/drawing/2014/main" id="{751A982E-E35E-2013-CD35-A1A60AA2B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3325" y="15525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E21334E-B4F4-1E4F-6ABB-72293DBD2925}"/>
              </a:ext>
            </a:extLst>
          </p:cNvPr>
          <p:cNvSpPr/>
          <p:nvPr/>
        </p:nvSpPr>
        <p:spPr>
          <a:xfrm>
            <a:off x="2339986" y="3429000"/>
            <a:ext cx="4441814" cy="16182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293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09EF8-C9BA-66A7-2EAD-575A08A2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9F07AD-D7F9-D963-B21D-27A201FBCC5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5796830-71A9-AB86-8B5B-407F9A4DCB3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ABA714-FD1F-5C36-41BC-28C0A4D74F7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2A12871-9AE8-4724-7383-63C87F62347A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D469BE0-21C5-8CAA-9619-37CC2C6B0229}"/>
                </a:ext>
              </a:extLst>
            </p:cNvPr>
            <p:cNvSpPr txBox="1"/>
            <p:nvPr/>
          </p:nvSpPr>
          <p:spPr>
            <a:xfrm>
              <a:off x="1104900" y="4007635"/>
              <a:ext cx="6934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write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CC3DE82-546B-4601-FE9A-830A151CC4FD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書く </a:t>
              </a:r>
            </a:p>
          </p:txBody>
        </p:sp>
      </p:grpSp>
      <p:pic>
        <p:nvPicPr>
          <p:cNvPr id="2" name="write">
            <a:hlinkClick r:id="" action="ppaction://media"/>
            <a:extLst>
              <a:ext uri="{FF2B5EF4-FFF2-40B4-BE49-F238E27FC236}">
                <a16:creationId xmlns:a16="http://schemas.microsoft.com/office/drawing/2014/main" id="{5A53B35D-B072-990A-811B-F79FE1662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1425" y="879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399B449-59A9-D371-A5D4-75F33130E3B2}"/>
              </a:ext>
            </a:extLst>
          </p:cNvPr>
          <p:cNvSpPr/>
          <p:nvPr/>
        </p:nvSpPr>
        <p:spPr>
          <a:xfrm>
            <a:off x="2938865" y="3541798"/>
            <a:ext cx="3266270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364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8C4F5-62CC-06D9-B5DE-34E5FE509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2FFAC3A-9B92-4DB5-9ACB-B3EC6047EBF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F8B42E5-4757-C7BC-6E03-958C691DCCD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4CCC55-3890-0092-D2BF-4EA7509AA42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44ED8D7-6E2B-42F1-E4BA-177039992BCA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60C50E4-A819-D194-D171-3C6933586BF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58C2F36-CB13-6DCC-E9A9-E9820A95B989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song">
            <a:hlinkClick r:id="" action="ppaction://media"/>
            <a:extLst>
              <a:ext uri="{FF2B5EF4-FFF2-40B4-BE49-F238E27FC236}">
                <a16:creationId xmlns:a16="http://schemas.microsoft.com/office/drawing/2014/main" id="{1C69F01A-686F-5649-DB3D-804409FE9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9525" y="5238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6F2CCEF-487D-476D-A62F-041EB2DF9B60}"/>
              </a:ext>
            </a:extLst>
          </p:cNvPr>
          <p:cNvSpPr/>
          <p:nvPr/>
        </p:nvSpPr>
        <p:spPr>
          <a:xfrm>
            <a:off x="2927758" y="3932570"/>
            <a:ext cx="3266270" cy="148023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2372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C1B05-75AE-B01D-700F-A55803C93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BD3A35-D867-BEFC-0346-3DE411929B7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394E9A6-AA47-D192-D42B-13809E177F3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E2C8F9-AD65-4E84-6AAA-3730DC36ADE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352072D-AA67-141E-C083-5DC791067114}"/>
              </a:ext>
            </a:extLst>
          </p:cNvPr>
          <p:cNvGrpSpPr/>
          <p:nvPr/>
        </p:nvGrpSpPr>
        <p:grpSpPr>
          <a:xfrm>
            <a:off x="114300" y="1713146"/>
            <a:ext cx="8915400" cy="3308598"/>
            <a:chOff x="114300" y="2145587"/>
            <a:chExt cx="8915400" cy="330859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0A92549-8C52-ED37-CAFD-903202996E94}"/>
                </a:ext>
              </a:extLst>
            </p:cNvPr>
            <p:cNvSpPr txBox="1"/>
            <p:nvPr/>
          </p:nvSpPr>
          <p:spPr>
            <a:xfrm>
              <a:off x="114300" y="4007635"/>
              <a:ext cx="8915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sometimes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350B49D-3894-7B3F-41B3-C50D719E13A7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ときどき</a:t>
              </a:r>
            </a:p>
          </p:txBody>
        </p:sp>
      </p:grpSp>
      <p:pic>
        <p:nvPicPr>
          <p:cNvPr id="2" name="sometimes">
            <a:hlinkClick r:id="" action="ppaction://media"/>
            <a:extLst>
              <a:ext uri="{FF2B5EF4-FFF2-40B4-BE49-F238E27FC236}">
                <a16:creationId xmlns:a16="http://schemas.microsoft.com/office/drawing/2014/main" id="{165D9B87-A552-41B6-B8D3-15D974371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55825" y="866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CC6F010-188A-09FA-D200-6EC99F83E746}"/>
              </a:ext>
            </a:extLst>
          </p:cNvPr>
          <p:cNvSpPr/>
          <p:nvPr/>
        </p:nvSpPr>
        <p:spPr>
          <a:xfrm>
            <a:off x="1181100" y="3575194"/>
            <a:ext cx="6759586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211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473F2-8265-D543-C2EC-394C0187B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414CCB9-BAE6-1646-F666-B525AF46389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95465E-132A-C39D-084C-E97F6408F1F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96164B-7294-51A2-187A-30AF6BE512C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7D652DD-4B8B-71DB-2310-2DC14AE3BE60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0FE6AE6-D6C2-BBE2-69F8-E7260F921DAA}"/>
                </a:ext>
              </a:extLst>
            </p:cNvPr>
            <p:cNvSpPr txBox="1"/>
            <p:nvPr/>
          </p:nvSpPr>
          <p:spPr>
            <a:xfrm>
              <a:off x="736600" y="4007635"/>
              <a:ext cx="7670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concert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0E47040-F320-1009-3F0B-E72B6A24B4CA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コンサート</a:t>
              </a:r>
            </a:p>
          </p:txBody>
        </p:sp>
      </p:grpSp>
      <p:pic>
        <p:nvPicPr>
          <p:cNvPr id="2" name="concert">
            <a:hlinkClick r:id="" action="ppaction://media"/>
            <a:extLst>
              <a:ext uri="{FF2B5EF4-FFF2-40B4-BE49-F238E27FC236}">
                <a16:creationId xmlns:a16="http://schemas.microsoft.com/office/drawing/2014/main" id="{164F5C34-A249-6508-A7F4-B14E50BDB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1125" y="1755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65970CE-9456-00E4-DC7B-2144816A6450}"/>
              </a:ext>
            </a:extLst>
          </p:cNvPr>
          <p:cNvSpPr/>
          <p:nvPr/>
        </p:nvSpPr>
        <p:spPr>
          <a:xfrm>
            <a:off x="1968500" y="3541798"/>
            <a:ext cx="5184786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720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20A28-ACB5-1710-BEDA-D1AB7A633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179276E-53F5-8575-3EAC-72A6014370E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7CA3586-3C6C-9275-53DD-FE4D6195A5F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02458C-BD1D-154E-FE90-EEE49801C83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51A6F58-5012-B4E0-0E15-21B71EC3483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87FE455-B634-598D-389B-5F40858FDC1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next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AFD0EF6-3325-D251-E4E7-C3F7D8D0328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next">
            <a:hlinkClick r:id="" action="ppaction://media"/>
            <a:extLst>
              <a:ext uri="{FF2B5EF4-FFF2-40B4-BE49-F238E27FC236}">
                <a16:creationId xmlns:a16="http://schemas.microsoft.com/office/drawing/2014/main" id="{05C2AFA8-5776-4830-89EA-48B34E177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9725" y="1590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BAAAAFB-D55E-BC63-1C5B-601396BFAD00}"/>
              </a:ext>
            </a:extLst>
          </p:cNvPr>
          <p:cNvSpPr/>
          <p:nvPr/>
        </p:nvSpPr>
        <p:spPr>
          <a:xfrm>
            <a:off x="2927758" y="3752166"/>
            <a:ext cx="3266270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0913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44E2A-1ED0-103C-87D6-885F05896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D65EC98-7973-FE77-53E4-1445E663F3A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7F02E1D-2B14-AF06-9FF9-C5232A3601A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8D8883-EC2F-1A21-4C0B-BFD14684783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A8D088F-71E2-E9F1-1E0A-E197D48559F5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D5AA3CE-0367-4F84-00AB-88D46886C830}"/>
                </a:ext>
              </a:extLst>
            </p:cNvPr>
            <p:cNvSpPr txBox="1"/>
            <p:nvPr/>
          </p:nvSpPr>
          <p:spPr>
            <a:xfrm>
              <a:off x="482600" y="4007635"/>
              <a:ext cx="8178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together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5A10DCA-3054-DAC6-A514-AEA086BC11C4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いっしょに</a:t>
              </a: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BF9984-4082-3024-2CEE-C1E14B9BC5C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ogether">
            <a:hlinkClick r:id="" action="ppaction://media"/>
            <a:extLst>
              <a:ext uri="{FF2B5EF4-FFF2-40B4-BE49-F238E27FC236}">
                <a16:creationId xmlns:a16="http://schemas.microsoft.com/office/drawing/2014/main" id="{D97B95D4-30A9-29FF-B13A-B032A1B82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9225" y="2982844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966EA9E-542B-B605-1F07-14CD590CAB55}"/>
              </a:ext>
            </a:extLst>
          </p:cNvPr>
          <p:cNvSpPr/>
          <p:nvPr/>
        </p:nvSpPr>
        <p:spPr>
          <a:xfrm>
            <a:off x="1663700" y="3389244"/>
            <a:ext cx="5794386" cy="145411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82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023B84A-1DC1-E785-AE71-16A63D91C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09050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713896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>
            <a:cxnSpLocks/>
          </p:cNvCxnSpPr>
          <p:nvPr/>
        </p:nvCxnSpPr>
        <p:spPr>
          <a:xfrm flipH="1">
            <a:off x="3270137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>
            <a:cxnSpLocks/>
          </p:cNvCxnSpPr>
          <p:nvPr/>
        </p:nvCxnSpPr>
        <p:spPr>
          <a:xfrm flipH="1">
            <a:off x="4902811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>
            <a:cxnSpLocks/>
          </p:cNvCxnSpPr>
          <p:nvPr/>
        </p:nvCxnSpPr>
        <p:spPr>
          <a:xfrm flipH="1">
            <a:off x="5969975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>
            <a:cxnSpLocks/>
          </p:cNvCxnSpPr>
          <p:nvPr/>
        </p:nvCxnSpPr>
        <p:spPr>
          <a:xfrm flipH="1">
            <a:off x="7496947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8243961" y="14810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546742" y="21176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1768751" y="21176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3668547" y="21176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4482820" y="21176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6240155" y="21176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7826869" y="21176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817943" y="21176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2244214" y="27204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3244410" y="27204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5837454" y="27388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>
            <a:cxnSpLocks/>
          </p:cNvCxnSpPr>
          <p:nvPr/>
        </p:nvCxnSpPr>
        <p:spPr>
          <a:xfrm flipH="1">
            <a:off x="2111693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4346252" y="27204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6449806" y="27388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7585846" y="27204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8751682" y="27360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A8CC901-0AFB-2BAB-08B8-E35E9DC1B369}"/>
              </a:ext>
            </a:extLst>
          </p:cNvPr>
          <p:cNvCxnSpPr/>
          <p:nvPr/>
        </p:nvCxnSpPr>
        <p:spPr>
          <a:xfrm flipH="1">
            <a:off x="2016654" y="334878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6D1B5BC-6081-DFCB-C2A9-6337CD85D115}"/>
              </a:ext>
            </a:extLst>
          </p:cNvPr>
          <p:cNvCxnSpPr/>
          <p:nvPr/>
        </p:nvCxnSpPr>
        <p:spPr>
          <a:xfrm flipH="1">
            <a:off x="3671546" y="33487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9405A946-CD7E-040F-E0B4-13626E16F69B}"/>
              </a:ext>
            </a:extLst>
          </p:cNvPr>
          <p:cNvCxnSpPr/>
          <p:nvPr/>
        </p:nvCxnSpPr>
        <p:spPr>
          <a:xfrm flipH="1">
            <a:off x="5523255" y="33487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EC12B57-82D5-8A20-E325-B404FBC75303}"/>
              </a:ext>
            </a:extLst>
          </p:cNvPr>
          <p:cNvCxnSpPr/>
          <p:nvPr/>
        </p:nvCxnSpPr>
        <p:spPr>
          <a:xfrm flipH="1">
            <a:off x="7524733" y="33487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A5A75B93-01B8-2A53-67C2-D83279AA3E81}"/>
              </a:ext>
            </a:extLst>
          </p:cNvPr>
          <p:cNvCxnSpPr/>
          <p:nvPr/>
        </p:nvCxnSpPr>
        <p:spPr>
          <a:xfrm flipH="1">
            <a:off x="8773467" y="33487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S_G1_11-12_07_reading_s2">
            <a:hlinkClick r:id="" action="ppaction://media"/>
            <a:extLst>
              <a:ext uri="{FF2B5EF4-FFF2-40B4-BE49-F238E27FC236}">
                <a16:creationId xmlns:a16="http://schemas.microsoft.com/office/drawing/2014/main" id="{0111806A-7663-91F2-FA20-F4FEC18A53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6184" y="1367018"/>
            <a:ext cx="406400" cy="406400"/>
          </a:xfrm>
          <a:prstGeom prst="rect">
            <a:avLst/>
          </a:prstGeom>
        </p:spPr>
      </p:pic>
      <p:pic>
        <p:nvPicPr>
          <p:cNvPr id="12" name="AS_G1_11-12_07_reading_s2">
            <a:hlinkClick r:id="" action="ppaction://media"/>
            <a:extLst>
              <a:ext uri="{FF2B5EF4-FFF2-40B4-BE49-F238E27FC236}">
                <a16:creationId xmlns:a16="http://schemas.microsoft.com/office/drawing/2014/main" id="{82A46A2C-6443-93A9-C4E8-278AE60068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6037" y="269770"/>
            <a:ext cx="406400" cy="406400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F4346B99-61CE-F8B0-BD94-ED070477ABF3}"/>
              </a:ext>
            </a:extLst>
          </p:cNvPr>
          <p:cNvCxnSpPr/>
          <p:nvPr/>
        </p:nvCxnSpPr>
        <p:spPr>
          <a:xfrm flipH="1">
            <a:off x="1788630" y="39557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D81F1DDA-F08B-104D-14AA-458E186DB34C}"/>
              </a:ext>
            </a:extLst>
          </p:cNvPr>
          <p:cNvCxnSpPr/>
          <p:nvPr/>
        </p:nvCxnSpPr>
        <p:spPr>
          <a:xfrm flipH="1">
            <a:off x="3035689" y="39557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BFB2204C-9AFE-A41D-ED8F-9D40BAB7124E}"/>
              </a:ext>
            </a:extLst>
          </p:cNvPr>
          <p:cNvCxnSpPr/>
          <p:nvPr/>
        </p:nvCxnSpPr>
        <p:spPr>
          <a:xfrm flipH="1">
            <a:off x="5654133" y="39557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5EC11FB-C2BA-9772-7A75-377D4EE689A4}"/>
              </a:ext>
            </a:extLst>
          </p:cNvPr>
          <p:cNvCxnSpPr/>
          <p:nvPr/>
        </p:nvCxnSpPr>
        <p:spPr>
          <a:xfrm flipH="1">
            <a:off x="6771733" y="39557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C12560F-EE7F-E964-59D6-D88BBE86F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8108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am('m)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Kate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Kate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29581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こんにちは、私はケイトです。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1C90-5BF3-35F6-3D92-CA0B9DACF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89B9521-F697-8F17-A417-678FD2B9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8108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5FE60E5-547C-D976-079E-623A665A891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C7B1AA6-7CEF-0041-5581-D131FEC6F1FF}"/>
              </a:ext>
            </a:extLst>
          </p:cNvPr>
          <p:cNvSpPr txBox="1"/>
          <p:nvPr/>
        </p:nvSpPr>
        <p:spPr>
          <a:xfrm>
            <a:off x="537493" y="2732438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命令文では通常、主語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this picture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「この写真を」という意味をもち、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の対象を説明しています。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b="1" dirty="0">
                <a:solidFill>
                  <a:schemeClr val="accent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</a:t>
            </a:r>
            <a:r>
              <a:rPr kumimoji="1" lang="ja-JP" altLang="en-US" b="1" dirty="0">
                <a:solidFill>
                  <a:schemeClr val="accent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構造を単純化するために、修飾語と見なしています。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869728C-483C-7E7D-83A0-9FAE2BD3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039ADB-AD8D-2FA2-502F-37DCECB88F58}"/>
              </a:ext>
            </a:extLst>
          </p:cNvPr>
          <p:cNvSpPr txBox="1"/>
          <p:nvPr/>
        </p:nvSpPr>
        <p:spPr>
          <a:xfrm>
            <a:off x="2432969" y="1858900"/>
            <a:ext cx="25390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この写真を見てください。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973228063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EB66-4437-711A-BAFF-17CC11246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9ED0E48-3C39-F125-1AF9-0AD9DF6C6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8108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5A70F19-2F5D-BEAA-2E90-BC49CFB09198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7DC4D4-A81E-03FB-B941-43E333D353D0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brother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= my brother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brother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を説明する同格表現です。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is my brother.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name is Ben.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つの文に分けても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意味は通じますが、同格表現を使うことで、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つの文にまとめて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情報を提供できます。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085283B-2739-3F6E-CA58-485141C74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CE5E99-791B-E146-CD0B-254715E5E078}"/>
              </a:ext>
            </a:extLst>
          </p:cNvPr>
          <p:cNvSpPr txBox="1"/>
          <p:nvPr/>
        </p:nvSpPr>
        <p:spPr>
          <a:xfrm>
            <a:off x="5347619" y="1858900"/>
            <a:ext cx="3177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これは私の兄［弟］のベンです。</a:t>
            </a:r>
          </a:p>
        </p:txBody>
      </p:sp>
    </p:spTree>
    <p:extLst>
      <p:ext uri="{BB962C8B-B14F-4D97-AF65-F5344CB8AC3E}">
        <p14:creationId xmlns:p14="http://schemas.microsoft.com/office/powerpoint/2010/main" val="1624908084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F139B-72E6-9BE6-C124-9AB2DE644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F455A7E-CF83-8870-3FF9-46BC7772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96934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320E45E-3AD5-3E2E-3FC2-A4857B15BCC8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2C651BE-59C1-B9F2-1715-61A267C992B1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singer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= a singer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は前の文で紹介された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指しています。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0491FAA-1649-6FEF-CB15-672F8A7E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ACD77D-E983-9E0E-7DC2-34B41EB2F8F7}"/>
              </a:ext>
            </a:extLst>
          </p:cNvPr>
          <p:cNvSpPr txBox="1"/>
          <p:nvPr/>
        </p:nvSpPr>
        <p:spPr>
          <a:xfrm>
            <a:off x="537494" y="1858900"/>
            <a:ext cx="1596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彼は歌手です。</a:t>
            </a:r>
          </a:p>
        </p:txBody>
      </p:sp>
    </p:spTree>
    <p:extLst>
      <p:ext uri="{BB962C8B-B14F-4D97-AF65-F5344CB8AC3E}">
        <p14:creationId xmlns:p14="http://schemas.microsoft.com/office/powerpoint/2010/main" val="1024536481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78D8F-A35D-6C32-6ADD-74740DC67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65C8DDF-E64C-B540-F839-E3B8FC917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89552"/>
            <a:ext cx="8596105" cy="96934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1AC2C34-31F0-970B-56AD-7FA073FBDEEA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1E223E6-4647-6508-C7D2-0FCDA4211CCF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は前の文で紹介された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指しています。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の有無をたずねる文になっています。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19ABA0B-5643-21C5-7569-7C084096B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0846383-ACC3-66C3-662F-060D671E11A4}"/>
              </a:ext>
            </a:extLst>
          </p:cNvPr>
          <p:cNvSpPr txBox="1"/>
          <p:nvPr/>
        </p:nvSpPr>
        <p:spPr>
          <a:xfrm>
            <a:off x="2585369" y="1858900"/>
            <a:ext cx="3120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あなたは彼を知っていますか。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3204332666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8361B-D8AD-07B6-8A11-679D17E5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717B91F-C3FB-FB02-186A-36879E8AA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96934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E4CB7C-476D-33F2-091C-E7A8709666F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9A5893-70D4-94B9-C19B-D160FF4A2DC7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 voice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nice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 voice = nice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は前の文で紹介された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指しています。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really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「本当に」という意味をもち、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形容詞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nice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797800F-E7A7-B811-C95C-31AA5DA87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60DB60-4766-DC09-7AA8-4A6D954FD2F4}"/>
              </a:ext>
            </a:extLst>
          </p:cNvPr>
          <p:cNvSpPr txBox="1"/>
          <p:nvPr/>
        </p:nvSpPr>
        <p:spPr>
          <a:xfrm>
            <a:off x="5176169" y="1858900"/>
            <a:ext cx="29486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彼の声は本当にすてきです。</a:t>
            </a:r>
          </a:p>
        </p:txBody>
      </p:sp>
    </p:spTree>
    <p:extLst>
      <p:ext uri="{BB962C8B-B14F-4D97-AF65-F5344CB8AC3E}">
        <p14:creationId xmlns:p14="http://schemas.microsoft.com/office/powerpoint/2010/main" val="2772512949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915E6-7011-628B-8118-515581378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3585152-47FF-FB0D-9DE4-EA93779C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67671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2BE7DDD-14E0-9895-F0DD-76EE0D580CF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34A5F01-FF66-0AA3-C76C-5CF9402395E0}"/>
              </a:ext>
            </a:extLst>
          </p:cNvPr>
          <p:cNvSpPr txBox="1"/>
          <p:nvPr/>
        </p:nvSpPr>
        <p:spPr>
          <a:xfrm>
            <a:off x="537493" y="2732438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another picture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が所有を示し、目的語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another picture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具体的な所有物を説明しています。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B63F651-F06D-D265-4A7A-C7E95BCA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CC2673-80A9-4C24-8B47-18D363F2B427}"/>
              </a:ext>
            </a:extLst>
          </p:cNvPr>
          <p:cNvSpPr txBox="1"/>
          <p:nvPr/>
        </p:nvSpPr>
        <p:spPr>
          <a:xfrm>
            <a:off x="537494" y="1858900"/>
            <a:ext cx="33772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私は写真をもう１枚持っています。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628596461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30195-6C1A-3800-E175-427B5AAAE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AB482FB-FBA8-BC4B-0821-1C4CF2BEA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66452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85F32D9-4DEF-A36E-012F-E4D8170966D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591B49-9047-BABD-AED4-EF525F47670A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命令文では通常、主語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cousin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= my cousin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cousin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を説明する同格表現です。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is my cousin.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name is Lily.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つの文に分けても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意味は通じますが、同格表現を使うことで、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つの文にまとめて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情報を提供できます。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F45EF78-8B60-6E5E-9CB3-B7CE2541B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2C9979-3B2F-03A6-4B33-04108BB9B0CA}"/>
              </a:ext>
            </a:extLst>
          </p:cNvPr>
          <p:cNvSpPr txBox="1"/>
          <p:nvPr/>
        </p:nvSpPr>
        <p:spPr>
          <a:xfrm>
            <a:off x="3480719" y="1858900"/>
            <a:ext cx="4567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見てください。これは私のいとこのリリーです。</a:t>
            </a:r>
          </a:p>
        </p:txBody>
      </p:sp>
    </p:spTree>
    <p:extLst>
      <p:ext uri="{BB962C8B-B14F-4D97-AF65-F5344CB8AC3E}">
        <p14:creationId xmlns:p14="http://schemas.microsoft.com/office/powerpoint/2010/main" val="425317430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EB26F-4744-4908-8113-5E83274F4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6F6FF08-1766-09FC-ADD4-44F22637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69500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88B6E39-208D-D627-4831-E4C76DB78893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6A33396-4E6F-B71A-C0A5-BA1D101A1B14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pianist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= a pianist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は前の文で紹介された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指しています。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C3156BA-3E04-A2B0-41E5-C26BA63A2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BA8145-ADC4-3A3E-2EB2-A0494A524865}"/>
              </a:ext>
            </a:extLst>
          </p:cNvPr>
          <p:cNvSpPr txBox="1"/>
          <p:nvPr/>
        </p:nvSpPr>
        <p:spPr>
          <a:xfrm>
            <a:off x="537494" y="1858900"/>
            <a:ext cx="2358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彼女はピアニストです。</a:t>
            </a:r>
          </a:p>
        </p:txBody>
      </p:sp>
    </p:spTree>
    <p:extLst>
      <p:ext uri="{BB962C8B-B14F-4D97-AF65-F5344CB8AC3E}">
        <p14:creationId xmlns:p14="http://schemas.microsoft.com/office/powerpoint/2010/main" val="3947164693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6A901-4C45-036C-B24D-DAF3921D7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E44A2A-DD91-68AA-3ACD-02B5E8C1C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69500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42F1850-D27B-E861-2A35-617B009597A9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EADCAE-B832-DF47-5E8A-9BBCA022D30C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write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good songs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は助動詞で、「できる」という意味をもちます。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ここでは助動詞もまとめて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（動詞）と考えます。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E7F1767-253C-26B7-AD97-BA11FF520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28B72C-9670-E2F7-F769-92FBC38AEB56}"/>
              </a:ext>
            </a:extLst>
          </p:cNvPr>
          <p:cNvSpPr txBox="1"/>
          <p:nvPr/>
        </p:nvSpPr>
        <p:spPr>
          <a:xfrm>
            <a:off x="2759534" y="1858900"/>
            <a:ext cx="36249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彼女はよい歌を書くことができます。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031326774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B4A10-F206-9398-705B-91102D769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7BE6050-D65F-7C5B-7591-6181C94E5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971" b="46645"/>
          <a:stretch/>
        </p:blipFill>
        <p:spPr>
          <a:xfrm>
            <a:off x="292216" y="1022217"/>
            <a:ext cx="8596800" cy="66755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0AA5799-1BFD-4FA9-1AF8-5C9B4AF2CDE6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EA3114C-FB26-D954-A335-236CE75F1BB9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Ben and Lily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concert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in our city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「私たちの都市で」という意味をもち、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sometimes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「ときどき」という意味をもち、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の頻度を説明しています。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0A89935-67B6-DFFC-ACE0-4D9437E73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3E2851-2E31-DEBB-540F-CC3054C7710C}"/>
              </a:ext>
            </a:extLst>
          </p:cNvPr>
          <p:cNvSpPr txBox="1"/>
          <p:nvPr/>
        </p:nvSpPr>
        <p:spPr>
          <a:xfrm>
            <a:off x="537493" y="1858900"/>
            <a:ext cx="59680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ベンとリリーはときどき、私たちの市でコンサートを開きます。</a:t>
            </a:r>
          </a:p>
        </p:txBody>
      </p:sp>
    </p:spTree>
    <p:extLst>
      <p:ext uri="{BB962C8B-B14F-4D97-AF65-F5344CB8AC3E}">
        <p14:creationId xmlns:p14="http://schemas.microsoft.com/office/powerpoint/2010/main" val="771476749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146AF-DDB0-64FB-5758-5671DE60B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85E1C8-4E40-D3A5-5313-09D6701126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610" b="35437"/>
          <a:stretch/>
        </p:blipFill>
        <p:spPr>
          <a:xfrm>
            <a:off x="292216" y="1022217"/>
            <a:ext cx="8596800" cy="62865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C2DB641-2078-F430-3ACC-F1CD645B7D58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FAD1A4-13E8-F696-E132-2A38DE1C4F99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 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の短縮形です。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「～しましょう」という意味をもち、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相手を誘う、勧誘の命令文になります。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their next concert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「彼らの次のコンサートへ」という意味をもち、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の目的地を説明しています。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together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「一緒に」という意味をもち、文全体を修飾しています。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44EB3FC-1F9D-736D-CEC7-FB03224B9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BCE0AB-269B-BCBA-F970-BB54A324B6CD}"/>
              </a:ext>
            </a:extLst>
          </p:cNvPr>
          <p:cNvSpPr txBox="1"/>
          <p:nvPr/>
        </p:nvSpPr>
        <p:spPr>
          <a:xfrm>
            <a:off x="537494" y="1858900"/>
            <a:ext cx="4701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彼らの次のコンサートにいっしょに行きましょう。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1993413474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71E63A-65FB-D1EF-FF2D-EF0BF43BCB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66"/>
          <a:stretch/>
        </p:blipFill>
        <p:spPr>
          <a:xfrm>
            <a:off x="1335423" y="85673"/>
            <a:ext cx="6472800" cy="6686655"/>
          </a:xfrm>
          <a:prstGeom prst="rect">
            <a:avLst/>
          </a:prstGeom>
        </p:spPr>
      </p:pic>
      <p:pic>
        <p:nvPicPr>
          <p:cNvPr id="7" name="AS_G1_11-12_09_reading_str">
            <a:hlinkClick r:id="" action="ppaction://media"/>
            <a:extLst>
              <a:ext uri="{FF2B5EF4-FFF2-40B4-BE49-F238E27FC236}">
                <a16:creationId xmlns:a16="http://schemas.microsoft.com/office/drawing/2014/main" id="{B76AE6D2-F91D-1F52-803C-FDAACF345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488" y="68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586524A-67EC-987C-1CB5-E2B026D72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23107"/>
            <a:ext cx="6962400" cy="6135300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1_11-12_10_reading_s3">
            <a:hlinkClick r:id="" action="ppaction://media"/>
            <a:extLst>
              <a:ext uri="{FF2B5EF4-FFF2-40B4-BE49-F238E27FC236}">
                <a16:creationId xmlns:a16="http://schemas.microsoft.com/office/drawing/2014/main" id="{16FB0783-0729-4509-7F99-DE5902CB3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23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97D97D-259D-E176-2171-2A44B82D0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353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DBF0EA-2863-730B-CFA8-0765CB5D2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353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F98106A-012B-B161-11FF-1E155000B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901200" cy="607017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E50B-3E4E-C721-8FF6-5B3A633F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76B45C5-6628-1BE8-59A7-EE2FC004F8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C83718-638B-045F-CFB0-587CF812A3A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4E326A1-65C7-868D-18E3-07B09BB3218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0AE394C-F568-C971-5661-5665F3A4A73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歌手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inger">
            <a:hlinkClick r:id="" action="ppaction://media"/>
            <a:extLst>
              <a:ext uri="{FF2B5EF4-FFF2-40B4-BE49-F238E27FC236}">
                <a16:creationId xmlns:a16="http://schemas.microsoft.com/office/drawing/2014/main" id="{D4834778-8D6E-EA60-707E-730F873E7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209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E3A963-587B-7B61-FA07-54745E108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19" y="1872128"/>
            <a:ext cx="8683200" cy="4492271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929807" y="1872128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       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AS_G1_11-12_11_reading_s6_1">
            <a:hlinkClick r:id="" action="ppaction://media"/>
            <a:extLst>
              <a:ext uri="{FF2B5EF4-FFF2-40B4-BE49-F238E27FC236}">
                <a16:creationId xmlns:a16="http://schemas.microsoft.com/office/drawing/2014/main" id="{45CD71E8-9968-72A2-D8E5-BBC23D4B5B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9575" y="5057775"/>
            <a:ext cx="406400" cy="406400"/>
          </a:xfrm>
          <a:prstGeom prst="rect">
            <a:avLst/>
          </a:prstGeom>
        </p:spPr>
      </p:pic>
      <p:pic>
        <p:nvPicPr>
          <p:cNvPr id="7" name="AS_G1_11-12_12_reading_s6_2">
            <a:hlinkClick r:id="" action="ppaction://media"/>
            <a:extLst>
              <a:ext uri="{FF2B5EF4-FFF2-40B4-BE49-F238E27FC236}">
                <a16:creationId xmlns:a16="http://schemas.microsoft.com/office/drawing/2014/main" id="{ECD28315-E163-3D30-DC27-F15024F6CB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9575" y="5788744"/>
            <a:ext cx="406400" cy="406400"/>
          </a:xfrm>
          <a:prstGeom prst="rect">
            <a:avLst/>
          </a:prstGeom>
        </p:spPr>
      </p:pic>
      <p:pic>
        <p:nvPicPr>
          <p:cNvPr id="8" name="AS_G1_11-12_11_reading_s6_1">
            <a:hlinkClick r:id="" action="ppaction://media"/>
            <a:extLst>
              <a:ext uri="{FF2B5EF4-FFF2-40B4-BE49-F238E27FC236}">
                <a16:creationId xmlns:a16="http://schemas.microsoft.com/office/drawing/2014/main" id="{1E38ADA3-4F16-BA5F-F8CE-7A0568C02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9575" y="6519713"/>
            <a:ext cx="406400" cy="4064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0B5BB4-FEAE-32EA-0257-D824819EDEFF}"/>
              </a:ext>
            </a:extLst>
          </p:cNvPr>
          <p:cNvSpPr txBox="1"/>
          <p:nvPr/>
        </p:nvSpPr>
        <p:spPr>
          <a:xfrm>
            <a:off x="2861441" y="2419011"/>
            <a:ext cx="2018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  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469820-DDFC-AADD-F51B-5C0E41EADF4D}"/>
              </a:ext>
            </a:extLst>
          </p:cNvPr>
          <p:cNvSpPr txBox="1"/>
          <p:nvPr/>
        </p:nvSpPr>
        <p:spPr>
          <a:xfrm>
            <a:off x="817595" y="2918376"/>
            <a:ext cx="797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B373A1-F8EA-BE57-0E25-3351C7287BD2}"/>
              </a:ext>
            </a:extLst>
          </p:cNvPr>
          <p:cNvSpPr txBox="1"/>
          <p:nvPr/>
        </p:nvSpPr>
        <p:spPr>
          <a:xfrm>
            <a:off x="2634890" y="2916048"/>
            <a:ext cx="797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FBA2F3-2085-04A2-13C6-E0C2175EF86F}"/>
              </a:ext>
            </a:extLst>
          </p:cNvPr>
          <p:cNvSpPr txBox="1"/>
          <p:nvPr/>
        </p:nvSpPr>
        <p:spPr>
          <a:xfrm>
            <a:off x="2159111" y="3438723"/>
            <a:ext cx="9515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D23C91-0C79-189E-FB45-ACA3EC26EF6A}"/>
              </a:ext>
            </a:extLst>
          </p:cNvPr>
          <p:cNvSpPr txBox="1"/>
          <p:nvPr/>
        </p:nvSpPr>
        <p:spPr>
          <a:xfrm>
            <a:off x="2159111" y="3959968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    can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4A084C9-263E-F15A-DB71-9721EBA9EFB4}"/>
              </a:ext>
            </a:extLst>
          </p:cNvPr>
          <p:cNvSpPr txBox="1"/>
          <p:nvPr/>
        </p:nvSpPr>
        <p:spPr>
          <a:xfrm>
            <a:off x="1198461" y="4475980"/>
            <a:ext cx="1921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spc="-15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</a:t>
            </a:r>
            <a:endParaRPr kumimoji="1" lang="ja-JP" altLang="en-US" sz="1100" spc="-15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2173DF4-4C1B-A468-21F1-3BFE1032D254}"/>
              </a:ext>
            </a:extLst>
          </p:cNvPr>
          <p:cNvSpPr txBox="1"/>
          <p:nvPr/>
        </p:nvSpPr>
        <p:spPr>
          <a:xfrm>
            <a:off x="5599464" y="4475980"/>
            <a:ext cx="797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60B74B8-178D-E805-E0C9-F2DA4CEA29BF}"/>
              </a:ext>
            </a:extLst>
          </p:cNvPr>
          <p:cNvSpPr txBox="1"/>
          <p:nvPr/>
        </p:nvSpPr>
        <p:spPr>
          <a:xfrm>
            <a:off x="7690981" y="4475980"/>
            <a:ext cx="966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Let’s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4129E45-4D4B-70EA-D6AF-AB2A769EE760}"/>
              </a:ext>
            </a:extLst>
          </p:cNvPr>
          <p:cNvSpPr txBox="1"/>
          <p:nvPr/>
        </p:nvSpPr>
        <p:spPr>
          <a:xfrm>
            <a:off x="816578" y="5007748"/>
            <a:ext cx="5521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EE533BB-6D57-480D-6991-1E9AD500A73F}"/>
              </a:ext>
            </a:extLst>
          </p:cNvPr>
          <p:cNvSpPr txBox="1"/>
          <p:nvPr/>
        </p:nvSpPr>
        <p:spPr>
          <a:xfrm>
            <a:off x="2461189" y="5007748"/>
            <a:ext cx="966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their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24" grpId="0"/>
      <p:bldP spid="26" grpId="0"/>
      <p:bldP spid="27" grpId="0"/>
      <p:bldP spid="3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1_11-12_14_reading_s7_1">
            <a:hlinkClick r:id="" action="ppaction://media"/>
            <a:extLst>
              <a:ext uri="{FF2B5EF4-FFF2-40B4-BE49-F238E27FC236}">
                <a16:creationId xmlns:a16="http://schemas.microsoft.com/office/drawing/2014/main" id="{79454D48-820F-0CF7-139F-6DF669529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4075" y="1514475"/>
            <a:ext cx="406400" cy="406400"/>
          </a:xfrm>
          <a:prstGeom prst="rect">
            <a:avLst/>
          </a:prstGeom>
        </p:spPr>
      </p:pic>
      <p:pic>
        <p:nvPicPr>
          <p:cNvPr id="3" name="AS_G1_11-12_15_reading_s7_2">
            <a:hlinkClick r:id="" action="ppaction://media"/>
            <a:extLst>
              <a:ext uri="{FF2B5EF4-FFF2-40B4-BE49-F238E27FC236}">
                <a16:creationId xmlns:a16="http://schemas.microsoft.com/office/drawing/2014/main" id="{5B38FD4B-8C24-8637-778F-FAD1BE94A0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54323" y="1530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1_11-12_16_reading_s8_1">
            <a:hlinkClick r:id="" action="ppaction://media"/>
            <a:extLst>
              <a:ext uri="{FF2B5EF4-FFF2-40B4-BE49-F238E27FC236}">
                <a16:creationId xmlns:a16="http://schemas.microsoft.com/office/drawing/2014/main" id="{8AB189D4-D815-C152-D61F-BBB649A0F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47275" y="1692275"/>
            <a:ext cx="406400" cy="406400"/>
          </a:xfrm>
          <a:prstGeom prst="rect">
            <a:avLst/>
          </a:prstGeom>
        </p:spPr>
      </p:pic>
      <p:pic>
        <p:nvPicPr>
          <p:cNvPr id="7" name="AS_G1_11-12_17_reading_s8_2">
            <a:hlinkClick r:id="" action="ppaction://media"/>
            <a:extLst>
              <a:ext uri="{FF2B5EF4-FFF2-40B4-BE49-F238E27FC236}">
                <a16:creationId xmlns:a16="http://schemas.microsoft.com/office/drawing/2014/main" id="{5671D741-FD64-6569-320F-FB6CE13CEF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2175" y="22866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04139-5421-52D1-6BEB-C996011E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BAE169-0CB1-409E-C451-A417755D49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9FC29A-9873-6516-DD45-FC8452750BF2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singer">
            <a:hlinkClick r:id="" action="ppaction://media"/>
            <a:extLst>
              <a:ext uri="{FF2B5EF4-FFF2-40B4-BE49-F238E27FC236}">
                <a16:creationId xmlns:a16="http://schemas.microsoft.com/office/drawing/2014/main" id="{B04A20CE-EE0F-0DB9-B837-A55CD3CCF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209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28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17333</TotalTime>
  <Words>1625</Words>
  <Application>Microsoft Office PowerPoint</Application>
  <PresentationFormat>画面に合わせる (4:3)</PresentationFormat>
  <Paragraphs>287</Paragraphs>
  <Slides>86</Slides>
  <Notes>0</Notes>
  <HiddenSlides>0</HiddenSlides>
  <MMClips>75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86</vt:i4>
      </vt:variant>
    </vt:vector>
  </HeadingPairs>
  <TitlesOfParts>
    <vt:vector size="93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2166</cp:revision>
  <cp:lastPrinted>2016-06-23T16:36:17Z</cp:lastPrinted>
  <dcterms:created xsi:type="dcterms:W3CDTF">2016-05-30T03:13:09Z</dcterms:created>
  <dcterms:modified xsi:type="dcterms:W3CDTF">2025-02-27T10:49:08Z</dcterms:modified>
</cp:coreProperties>
</file>