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1"/>
  </p:notesMasterIdLst>
  <p:handoutMasterIdLst>
    <p:handoutMasterId r:id="rId112"/>
  </p:handoutMasterIdLst>
  <p:sldIdLst>
    <p:sldId id="3657" r:id="rId2"/>
    <p:sldId id="3445" r:id="rId3"/>
    <p:sldId id="2531" r:id="rId4"/>
    <p:sldId id="3668" r:id="rId5"/>
    <p:sldId id="3669" r:id="rId6"/>
    <p:sldId id="4151" r:id="rId7"/>
    <p:sldId id="4096" r:id="rId8"/>
    <p:sldId id="4133" r:id="rId9"/>
    <p:sldId id="4098" r:id="rId10"/>
    <p:sldId id="4185" r:id="rId11"/>
    <p:sldId id="4186" r:id="rId12"/>
    <p:sldId id="4187" r:id="rId13"/>
    <p:sldId id="4188" r:id="rId14"/>
    <p:sldId id="4189" r:id="rId15"/>
    <p:sldId id="4190" r:id="rId16"/>
    <p:sldId id="3718" r:id="rId17"/>
    <p:sldId id="4159" r:id="rId18"/>
    <p:sldId id="4191" r:id="rId19"/>
    <p:sldId id="4192" r:id="rId20"/>
    <p:sldId id="4193" r:id="rId21"/>
    <p:sldId id="4194" r:id="rId22"/>
    <p:sldId id="4195" r:id="rId23"/>
    <p:sldId id="4196" r:id="rId24"/>
    <p:sldId id="4197" r:id="rId25"/>
    <p:sldId id="4198" r:id="rId26"/>
    <p:sldId id="4199" r:id="rId27"/>
    <p:sldId id="3719" r:id="rId28"/>
    <p:sldId id="4170" r:id="rId29"/>
    <p:sldId id="4200" r:id="rId30"/>
    <p:sldId id="4201" r:id="rId31"/>
    <p:sldId id="4202" r:id="rId32"/>
    <p:sldId id="4203" r:id="rId33"/>
    <p:sldId id="4204" r:id="rId34"/>
    <p:sldId id="4205" r:id="rId35"/>
    <p:sldId id="4206" r:id="rId36"/>
    <p:sldId id="4207" r:id="rId37"/>
    <p:sldId id="4208" r:id="rId38"/>
    <p:sldId id="3720" r:id="rId39"/>
    <p:sldId id="4180" r:id="rId40"/>
    <p:sldId id="4209" r:id="rId41"/>
    <p:sldId id="4210" r:id="rId42"/>
    <p:sldId id="4211" r:id="rId43"/>
    <p:sldId id="4212" r:id="rId44"/>
    <p:sldId id="4213" r:id="rId45"/>
    <p:sldId id="4214" r:id="rId46"/>
    <p:sldId id="4215" r:id="rId47"/>
    <p:sldId id="4216" r:id="rId48"/>
    <p:sldId id="4217" r:id="rId49"/>
    <p:sldId id="3721" r:id="rId50"/>
    <p:sldId id="3722" r:id="rId51"/>
    <p:sldId id="4219" r:id="rId52"/>
    <p:sldId id="4220" r:id="rId53"/>
    <p:sldId id="4221" r:id="rId54"/>
    <p:sldId id="4222" r:id="rId55"/>
    <p:sldId id="4223" r:id="rId56"/>
    <p:sldId id="4224" r:id="rId57"/>
    <p:sldId id="4225" r:id="rId58"/>
    <p:sldId id="4226" r:id="rId59"/>
    <p:sldId id="4227" r:id="rId60"/>
    <p:sldId id="4228" r:id="rId61"/>
    <p:sldId id="3626" r:id="rId62"/>
    <p:sldId id="3647" r:id="rId63"/>
    <p:sldId id="1861" r:id="rId64"/>
    <p:sldId id="1862" r:id="rId65"/>
    <p:sldId id="1863" r:id="rId66"/>
    <p:sldId id="1864" r:id="rId67"/>
    <p:sldId id="1865" r:id="rId68"/>
    <p:sldId id="1866" r:id="rId69"/>
    <p:sldId id="1867" r:id="rId70"/>
    <p:sldId id="1868" r:id="rId71"/>
    <p:sldId id="1869" r:id="rId72"/>
    <p:sldId id="1870" r:id="rId73"/>
    <p:sldId id="1871" r:id="rId74"/>
    <p:sldId id="1872" r:id="rId75"/>
    <p:sldId id="1873" r:id="rId76"/>
    <p:sldId id="1874" r:id="rId77"/>
    <p:sldId id="1875" r:id="rId78"/>
    <p:sldId id="1876" r:id="rId79"/>
    <p:sldId id="1877" r:id="rId80"/>
    <p:sldId id="1878" r:id="rId81"/>
    <p:sldId id="1879" r:id="rId82"/>
    <p:sldId id="1880" r:id="rId83"/>
    <p:sldId id="1881" r:id="rId84"/>
    <p:sldId id="1882" r:id="rId85"/>
    <p:sldId id="1883" r:id="rId86"/>
    <p:sldId id="1884" r:id="rId87"/>
    <p:sldId id="1885" r:id="rId88"/>
    <p:sldId id="1886" r:id="rId89"/>
    <p:sldId id="1887" r:id="rId90"/>
    <p:sldId id="1888" r:id="rId91"/>
    <p:sldId id="1889" r:id="rId92"/>
    <p:sldId id="1890" r:id="rId93"/>
    <p:sldId id="3622" r:id="rId94"/>
    <p:sldId id="3723" r:id="rId95"/>
    <p:sldId id="3724" r:id="rId96"/>
    <p:sldId id="3725" r:id="rId97"/>
    <p:sldId id="3726" r:id="rId98"/>
    <p:sldId id="3727" r:id="rId99"/>
    <p:sldId id="3728" r:id="rId100"/>
    <p:sldId id="3729" r:id="rId101"/>
    <p:sldId id="3730" r:id="rId102"/>
    <p:sldId id="3731" r:id="rId103"/>
    <p:sldId id="3732" r:id="rId104"/>
    <p:sldId id="3610" r:id="rId105"/>
    <p:sldId id="3611" r:id="rId106"/>
    <p:sldId id="3612" r:id="rId107"/>
    <p:sldId id="3613" r:id="rId108"/>
    <p:sldId id="3614" r:id="rId109"/>
    <p:sldId id="3609" r:id="rId1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8CBAD"/>
    <a:srgbClr val="005C2A"/>
    <a:srgbClr val="00FF00"/>
    <a:srgbClr val="FFFF8B"/>
    <a:srgbClr val="B4FEB4"/>
    <a:srgbClr val="FF3399"/>
    <a:srgbClr val="0043C8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8" autoAdjust="0"/>
    <p:restoredTop sz="94270" autoAdjust="0"/>
  </p:normalViewPr>
  <p:slideViewPr>
    <p:cSldViewPr snapToGrid="0">
      <p:cViewPr>
        <p:scale>
          <a:sx n="75" d="100"/>
          <a:sy n="75" d="100"/>
        </p:scale>
        <p:origin x="1288" y="104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627A9-0221-9202-5315-E5477F24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4C6DFCD-54C4-845B-A6B0-06A125B54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FA245B9-D51F-E651-BB03-D14B9AF25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38175C-64C2-158C-7267-CCC0B2488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F00B0-AF85-4B37-2D22-E37244BA6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3A83BC-FFBC-2E22-C90C-87E1CE1859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9B4D4D-5EBD-50A8-7943-087D81896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1535EC-6B96-896B-6A91-8E7F34B297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3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AEB53-1D06-F36B-FBB1-080ED6798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6B3175-55C4-F7B4-0871-1E0014D3F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4FEE1B-6B31-62A9-691C-D687C6885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FB3391-6A2D-7744-4381-10936E034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8108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496AF-9D75-16AD-9D2C-DBAA58A46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2822C38-296C-F0C6-A221-1BEC4374A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1CFEB7-A31F-D9D2-E733-CD0162945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5FD9E4-E5E7-8395-4055-005F69862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12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A9A9E-69DE-9260-76EA-9ACFD73AF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4D161EA-39B5-6B2D-9D5A-A5380CBA1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8E858C-CBBC-898A-0A83-D5033B7E5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819EF0-7046-05EB-7483-65A124A79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316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A895-2AD3-1380-704D-071D39D82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A62F2E-02C4-D078-362D-4995A98DB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410C30-8AC8-6847-DAEE-4BF83D88D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EC70BF-047E-4D79-BE28-7A0C71F12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9884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47B4-EFF9-EA45-D495-8220FF06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009583-DB7A-6779-E11F-2FF415855E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0A8D155-B8A1-CD6D-004D-26D338E8A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02A49D-F4E0-BFAB-17EF-1D9E36833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57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9A816-79D2-B67F-089F-C75247CB1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930EA84-909B-23BF-3447-4DE2E2EC6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713924F-CB29-42EE-F204-08B0FE81A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A5EC69-15DD-1FEF-108F-5DBFCF095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699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22C94-DFAC-9335-AC94-9DB428610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C0906C3-96DE-4C28-F0B4-7F05D11D6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92C93A6-3667-90D1-E99B-1F1D06A9B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9B1F0B7-2E71-2265-954F-8DAB3EB2D0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988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0AB0-3411-FE1D-FA3C-DC08C1FF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8553F5-D9EE-581C-6006-B6E8F9780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7DFF02-AE2E-9AEC-3E66-C5368742C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00E25F-D28D-40D8-8417-0980602E5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47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E3472-73E3-9EEE-CB00-7C9A23588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D3FABA-122B-2247-E906-EA7047B91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8134E2-FE68-60BB-9AA9-106188152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D05BD3-A849-C88C-54CD-E97093140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5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D581A-30E3-313C-D080-B434D772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6518D6-A83A-0E9A-70A7-AD25290B2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F80A96-1ADF-134A-8773-FADBFCDD0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2D1D45-58BB-F3BE-8A95-F352546EC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002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F6E5E-8B83-E9FF-30FE-1D2E002C4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488539-5E97-D1B9-7797-E36EC62F0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40853C-12C4-F5ED-A6EE-AD1EDBE54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48C7DD-ACD4-673C-BC37-E12670F3DE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199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C3B0A-9249-269F-C2E1-F99A77255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B5CA91-055F-C3B3-B374-51C28ED88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EEC67E-DD80-A8CE-3CFE-98EC09534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44DCE9-CCDD-3066-5D1C-A48A15F9B5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051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13066-6CC6-8A97-F11F-82BE23218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7BB752-DF12-EC4E-31FC-43A22B978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CE30106-18E7-94A9-8046-DB1FD7251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1323C6-89C5-B8F5-A54D-3336804CF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388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190E9-8940-B8BA-CBF8-34D2C655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5EC46B-68A7-F59A-3724-A72782459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2345483-1FB4-CD76-388E-BAECEB8ED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5C696D-5321-3DFA-4C3A-91BCD540C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131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B224C-ED0C-28FA-B716-44695121F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94EC67E-969B-5FD0-8637-20CEDBCD4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F404F8-B354-4A79-8A7E-C92816C9A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BBB7B6-89B5-DD6C-8589-2681C079EC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24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38166-126B-B641-3BB9-45F184F13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1C6099-DCAE-1CD9-F466-192011566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1DF5F6-572E-3D82-2E6D-20A4D560E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2B634D-7B8A-E4EE-977D-C90DCE6FE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19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0D10-90E9-6E3F-D5A9-1392EAF1E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809336-5EFD-7F12-D83D-DB59234E4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AC1743-EE1A-D866-6E53-7BFA085EF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19DD58-6E28-418E-BEB9-4BCCD0D05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94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99F9-D60F-0404-57C0-7797B7955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40CD05-3439-6597-3031-6A6D14DED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AA06C9-1F92-DBB6-8CAF-346921732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400433-845C-4FAC-CF55-AF3E392C3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43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7F1DE-BD8D-9202-7139-E1EDA073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51D689-0EAF-2CBE-595E-77D912F53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38BBCF-1919-7C28-8364-C6B5CBBC7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385A57-A23D-6756-5883-C80159D79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17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7082C-8143-177D-E9B3-E8D15F2B6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2BC2F7-AAE9-E7DD-EBD4-CE2C23B09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3262B7C-ECAB-EC8A-1C4C-3541AE4E5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79CDDA-B8BE-76CA-75B2-B4F3B980D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281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18EE7-2B69-322C-B60F-689CFFD5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3B49E4-7595-27CC-500F-60D6A65D8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C7FE1F-378F-6630-E6ED-414534C15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2F6F5-19A0-31EF-C210-04AA76F452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5671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17995-3471-2F19-A737-70405AD39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3AF3DE2-F281-78BA-2FDA-99FB52B22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BDF6B3A-C54F-5C87-46F0-81C611246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D1B2E7-6EA5-AB14-DD40-E035D5C119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1547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5A1C8-C480-9B47-0442-73A478C8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9C8277-8BD4-A339-BB43-A49CA2F64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15E376A-2BC5-3EDB-C14B-9B084E492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0C0E7C-3D68-D67E-FC42-7A36CE8C4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770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97E43-51BF-59CC-D61E-B3A507A0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AC0EEC4-952B-5509-8F74-F6151FF58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8EFEC61-5757-969E-BB2C-3B058B517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A7BFEE-306F-FE72-4193-EABEE52C2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49208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686E1-7DAA-6797-F733-F4FC04165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7D9654-DED5-20F9-8FFD-BAB93D2C13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DD4004C-FED2-99CA-B9E6-A808DC389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41198C-2485-A450-9BFE-D91B66897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947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B1B7-5692-C228-1AD6-DC6DED2C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11FD74-75F9-3CEA-82A4-A547347B5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F0FB58-879D-5B60-ED33-D5882115B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ED4D8-53EB-6405-FB09-4BDAABF33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2696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9F03-A1FC-D5B9-3B96-F7D053E5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7545DC-7A71-C49C-1037-39C13D326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410C7E-906A-23FF-A887-68C7D7934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EFEF45-BCDD-31F1-D2EF-887493A83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601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967D-E8B6-CE63-A0EF-262334F4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67CB39-7127-6459-4D24-7897A5FF3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9F4848-917F-6518-E0F4-DF83A0E66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69417D-1DE0-5DDA-9B94-84283619D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304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32FC2-CEAF-3DBB-31CE-7FC127F14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A0A9FD-2A1F-3B60-1F62-B96F589D9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ACE66F-1F3F-4F6B-B770-DC54D73E1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9DD34B-A3FC-7194-58A9-399A7BF09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0468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7E436-937C-617E-122D-ED1428F61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8161C4C-0283-4D80-32B1-68E91401B7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0DC4AA-BB49-B656-91BA-1C420612B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8C43B9-57C7-C74A-2F6D-B72635272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25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9E8A8-6766-D02F-41B9-6713D94FC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CA303EC-0185-CCF3-DB6A-A240C8E10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1314E88-6D7C-EDE1-9BC7-79266D726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9A9628-2D70-5F0A-C58B-3E20A8FB4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6095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E299-487D-37F0-C036-3C3F60F25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1317E8-0EDD-A282-87DD-E192BA910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95F51E-90AB-9415-9A76-F3E10737A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9DF736-CA5E-E1EB-397A-EB3AF8079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4811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7B150-30FC-3AA2-CEB5-E17DE2CD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A0182EF-3159-F9AD-CAD3-03D0789428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887039-CF22-4B81-90BB-C6612FC37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604FE3-072B-1306-D1B9-1BEC4A3AE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6184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0F00C-3100-E7D0-DAD7-C1E0A85D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BE7D5B-5143-5F5D-D522-769D28D71B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AA06A7B-CF03-861D-8571-FF4E0ACAE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98F5CC-1D39-6A8E-CF05-EF77A2691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0438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A293-7BC4-438E-6EA7-6C2F6BA80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AC952E6-866A-F8BB-250E-9A0499CBA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9CEF48-BE21-6DD9-8852-65FDB2593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4E4D29-3936-C6B1-8F29-BB5C0DD07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62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5305-4D8F-3DE0-382F-664C9C1F4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7C6EF8-3D2E-E5BD-4A75-C4FB002ED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380234-10A5-D6E0-3B7D-152FB9BAF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3758D-140C-2D75-D769-AB783F296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38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0068-480B-8ECF-1E87-A9B38E173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C89D9A2-6A67-A0B4-9ED3-7755790DC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79BC7CE-4652-2692-C960-E55B20CF2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DC2CD6-BA8A-9043-6FB2-7FFE2766C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983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FBA1D-BC73-8BE4-B5C1-E2CA52DE2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F80D082-99E8-BD6E-0C85-E847A8756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C0063CA-0101-AEEB-ADF5-296C3D677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662D6A-AA59-C015-0A5C-61CBE8335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46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09794-1815-9134-ED8C-869540B39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C13948-826C-55A4-6B82-19D552BAE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D0D4E8-DA53-1F95-B3C2-8839E311F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0E55EC-3C09-5683-9788-7E4A97168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64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985BA-E6CB-61DC-7305-65C48B856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89FE955-77CF-7916-B89F-ED18FC45E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2F1531-EACF-2543-C0C1-29D9CC1DD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C97A47-7E52-7AA5-54AB-709FDF8BB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74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2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2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microsoft.com/office/2007/relationships/media" Target="../media/media33.mp3"/><Relationship Id="rId7" Type="http://schemas.openxmlformats.org/officeDocument/2006/relationships/image" Target="../media/image2.pn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3.mp3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microsoft.com/office/2007/relationships/media" Target="../media/media34.mp3"/><Relationship Id="rId7" Type="http://schemas.openxmlformats.org/officeDocument/2006/relationships/image" Target="../media/image2.png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4.mp3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92.xml.rels><?xml version="1.0" encoding="UTF-8" standalone="yes"?>
<Relationships xmlns="http://schemas.openxmlformats.org/package/2006/relationships"><Relationship Id="rId3" Type="http://schemas.microsoft.com/office/2007/relationships/media" Target="../media/media31.mp3"/><Relationship Id="rId7" Type="http://schemas.openxmlformats.org/officeDocument/2006/relationships/image" Target="../media/image2.png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1.mp3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No.3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790F2007-BFFA-2AA6-900E-4C5C5A8B8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一般動詞①（１・２人称）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Text Box 40">
            <a:extLst>
              <a:ext uri="{FF2B5EF4-FFF2-40B4-BE49-F238E27FC236}">
                <a16:creationId xmlns:a16="http://schemas.microsoft.com/office/drawing/2014/main" id="{2718A281-BD8B-EA5B-D435-3E406C7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一般動詞①（１・２人称）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6C2B-F835-C92C-6D4B-BECD5289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7A2BA4-D473-05E4-BE09-58FDFE41626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00208A-765D-8A93-DBBF-8BF4CF1DAA44}"/>
              </a:ext>
            </a:extLst>
          </p:cNvPr>
          <p:cNvSpPr txBox="1"/>
          <p:nvPr/>
        </p:nvSpPr>
        <p:spPr>
          <a:xfrm>
            <a:off x="1662669" y="4636321"/>
            <a:ext cx="581865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ice cream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0F0365-01D1-686A-A9D7-54F2B18B94E1}"/>
              </a:ext>
            </a:extLst>
          </p:cNvPr>
          <p:cNvSpPr txBox="1"/>
          <p:nvPr/>
        </p:nvSpPr>
        <p:spPr>
          <a:xfrm>
            <a:off x="1725701" y="864835"/>
            <a:ext cx="5692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アイスクリームが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ice cream.">
            <a:hlinkClick r:id="" action="ppaction://media"/>
            <a:extLst>
              <a:ext uri="{FF2B5EF4-FFF2-40B4-BE49-F238E27FC236}">
                <a16:creationId xmlns:a16="http://schemas.microsoft.com/office/drawing/2014/main" id="{DE5B2D05-5FD4-1ACD-4CBA-772B5898DD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3775" y="1171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77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F7421-3358-FD9D-3DED-8D3AADB40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703AB44-3CEF-0149-EC8C-B11B8E8AECB8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997A39B-DF4F-B03D-CC2A-AD46D23F87A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91E9BAA-FCFB-2EE2-E9A7-BBCBE112E7E4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確認テスト⑦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310C6EF-EC28-80E1-A44B-A4DFFAD05E41}"/>
              </a:ext>
            </a:extLst>
          </p:cNvPr>
          <p:cNvGrpSpPr/>
          <p:nvPr/>
        </p:nvGrpSpPr>
        <p:grpSpPr>
          <a:xfrm>
            <a:off x="206478" y="1712369"/>
            <a:ext cx="8731046" cy="3433262"/>
            <a:chOff x="206478" y="2144033"/>
            <a:chExt cx="8731046" cy="343326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3B2CB19-EC68-5142-62CF-890829C37E98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speak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097CE703-FE1B-839E-54A6-5DE1A256D8C5}"/>
                </a:ext>
              </a:extLst>
            </p:cNvPr>
            <p:cNvSpPr txBox="1"/>
            <p:nvPr/>
          </p:nvSpPr>
          <p:spPr>
            <a:xfrm>
              <a:off x="206478" y="2144033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を話す</a:t>
              </a:r>
            </a:p>
          </p:txBody>
        </p:sp>
      </p:grpSp>
      <p:pic>
        <p:nvPicPr>
          <p:cNvPr id="3" name="G1_L9_kihon_v7_speak">
            <a:hlinkClick r:id="" action="ppaction://media"/>
            <a:extLst>
              <a:ext uri="{FF2B5EF4-FFF2-40B4-BE49-F238E27FC236}">
                <a16:creationId xmlns:a16="http://schemas.microsoft.com/office/drawing/2014/main" id="{99E6EF02-FE4B-A7B6-E75D-08FC36059F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01838" y="121285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E80E974-4704-8335-01D3-039534E11E8D}"/>
              </a:ext>
            </a:extLst>
          </p:cNvPr>
          <p:cNvSpPr/>
          <p:nvPr/>
        </p:nvSpPr>
        <p:spPr>
          <a:xfrm flipH="1">
            <a:off x="2705100" y="3429000"/>
            <a:ext cx="37338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649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09F0D-5815-26AC-B6E4-69849012A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0AA4C5-F8E3-A335-AF39-7CA98FC9411B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BCDF73-BCCA-D406-9AC6-D37316075B4F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D78E54-83C7-E38E-ECD9-0A476E4A438B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確認テスト⑧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3AB1384-844A-05BE-B403-20BCF987F8C1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EFD8899-80A2-FB76-49C7-1BC77160521A}"/>
                </a:ext>
              </a:extLst>
            </p:cNvPr>
            <p:cNvSpPr txBox="1"/>
            <p:nvPr/>
          </p:nvSpPr>
          <p:spPr>
            <a:xfrm>
              <a:off x="885825" y="4007635"/>
              <a:ext cx="73723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English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AB1A66B-0485-4AD7-8B69-78A9980D4FAD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英語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8_English">
            <a:hlinkClick r:id="" action="ppaction://media"/>
            <a:extLst>
              <a:ext uri="{FF2B5EF4-FFF2-40B4-BE49-F238E27FC236}">
                <a16:creationId xmlns:a16="http://schemas.microsoft.com/office/drawing/2014/main" id="{F2D347BB-7E96-2746-E0FE-47A20F034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20900" y="741363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AD4439B-8CCB-CC62-876C-F6B66076C4E4}"/>
              </a:ext>
            </a:extLst>
          </p:cNvPr>
          <p:cNvSpPr/>
          <p:nvPr/>
        </p:nvSpPr>
        <p:spPr>
          <a:xfrm flipH="1">
            <a:off x="2276475" y="3519516"/>
            <a:ext cx="45910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122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9E24-B4F6-8416-49F7-383AF9262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7DF573-661D-C103-2C78-E9A55F6D7CD2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A0919C0-2B42-63B5-6AEB-4845530F91F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BE1D810-9086-4D6A-8D47-2022817302A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確認テスト⑨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3D26509-8116-7700-2B09-ACCB05B0505D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8358638-08C5-8B78-9ABA-F1581815E527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what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1C35765-00BD-389D-8627-F14F25A850EE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何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9_what">
            <a:hlinkClick r:id="" action="ppaction://media"/>
            <a:extLst>
              <a:ext uri="{FF2B5EF4-FFF2-40B4-BE49-F238E27FC236}">
                <a16:creationId xmlns:a16="http://schemas.microsoft.com/office/drawing/2014/main" id="{4A50EC0D-1623-B75C-0CAC-B2FCDF3CE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47825" y="-55563"/>
            <a:ext cx="609600" cy="609601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D983463-FB46-3C73-C0C3-05F0AA60CF68}"/>
              </a:ext>
            </a:extLst>
          </p:cNvPr>
          <p:cNvSpPr/>
          <p:nvPr/>
        </p:nvSpPr>
        <p:spPr>
          <a:xfrm flipH="1">
            <a:off x="2962275" y="3776046"/>
            <a:ext cx="32194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658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0DA95-97F1-1EA3-2E3C-C0DCD2E4B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B1E6AEE-C6CD-8854-DD21-31CF0A97F4B7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DDB632-5F4C-5C25-1F80-79A10BB342C2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B6658E-4F35-6760-9BFB-6B84226BDCEF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確認テスト⑩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1CFCC4A-64C0-A2D5-B452-26334E6B91EA}"/>
              </a:ext>
            </a:extLst>
          </p:cNvPr>
          <p:cNvGrpSpPr/>
          <p:nvPr/>
        </p:nvGrpSpPr>
        <p:grpSpPr>
          <a:xfrm>
            <a:off x="206478" y="1680016"/>
            <a:ext cx="8731046" cy="3497968"/>
            <a:chOff x="206478" y="2079327"/>
            <a:chExt cx="8731046" cy="349796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C4D5D24-42D3-8C3B-4EF0-0C7EAF2CEEC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want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0433636-EB0A-C06B-D235-FB6C6326F900}"/>
                </a:ext>
              </a:extLst>
            </p:cNvPr>
            <p:cNvSpPr txBox="1"/>
            <p:nvPr/>
          </p:nvSpPr>
          <p:spPr>
            <a:xfrm>
              <a:off x="206478" y="207932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がほしい</a:t>
              </a:r>
            </a:p>
          </p:txBody>
        </p:sp>
      </p:grpSp>
      <p:pic>
        <p:nvPicPr>
          <p:cNvPr id="4" name="G1_L9_kihon_v10_want">
            <a:hlinkClick r:id="" action="ppaction://media"/>
            <a:extLst>
              <a:ext uri="{FF2B5EF4-FFF2-40B4-BE49-F238E27FC236}">
                <a16:creationId xmlns:a16="http://schemas.microsoft.com/office/drawing/2014/main" id="{E6BD2B85-AE3D-502E-A929-09BDA223B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355850" y="1951038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687B7E8-C798-0A4B-5EC0-7323B5A1D653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FDF435-5024-24BB-092E-D917F014B8A6}"/>
              </a:ext>
            </a:extLst>
          </p:cNvPr>
          <p:cNvSpPr/>
          <p:nvPr/>
        </p:nvSpPr>
        <p:spPr>
          <a:xfrm flipH="1">
            <a:off x="2962275" y="3378030"/>
            <a:ext cx="32194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594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P.11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私は～が好きです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EC3E980-1953-2EB0-D449-8C372B77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3" y="1097309"/>
            <a:ext cx="8702919" cy="5613432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9553066-5322-9DE2-76AA-A98DC2010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793" y="1097309"/>
            <a:ext cx="8702919" cy="561343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380375" y="3312159"/>
            <a:ext cx="3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science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AS_G1_03_03_kihon_t_1">
            <a:hlinkClick r:id="" action="ppaction://media"/>
            <a:extLst>
              <a:ext uri="{FF2B5EF4-FFF2-40B4-BE49-F238E27FC236}">
                <a16:creationId xmlns:a16="http://schemas.microsoft.com/office/drawing/2014/main" id="{DFC00C7C-D5E8-A36E-A21C-FAE9DBFA78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61868" y="690909"/>
            <a:ext cx="406400" cy="406400"/>
          </a:xfrm>
          <a:prstGeom prst="rect">
            <a:avLst/>
          </a:prstGeom>
        </p:spPr>
      </p:pic>
      <p:pic>
        <p:nvPicPr>
          <p:cNvPr id="8" name="AS_G1_03_03_kihon_t_1">
            <a:hlinkClick r:id="" action="ppaction://media"/>
            <a:extLst>
              <a:ext uri="{FF2B5EF4-FFF2-40B4-BE49-F238E27FC236}">
                <a16:creationId xmlns:a16="http://schemas.microsoft.com/office/drawing/2014/main" id="{BB526DFD-7826-80AB-B78B-8AC076F351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2358" y="1272155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12DE98-A06F-5045-BB93-7DA3AA6A1EA8}"/>
              </a:ext>
            </a:extLst>
          </p:cNvPr>
          <p:cNvSpPr txBox="1"/>
          <p:nvPr/>
        </p:nvSpPr>
        <p:spPr>
          <a:xfrm>
            <a:off x="1380374" y="4535018"/>
            <a:ext cx="261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tennis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535A26-008F-D6E5-D276-B7B700E21D3F}"/>
              </a:ext>
            </a:extLst>
          </p:cNvPr>
          <p:cNvSpPr txBox="1"/>
          <p:nvPr/>
        </p:nvSpPr>
        <p:spPr>
          <a:xfrm>
            <a:off x="1380374" y="5729620"/>
            <a:ext cx="247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  cats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6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B4E9E3-17B1-ABB7-33A8-65A55BE70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93" y="1097309"/>
            <a:ext cx="8702919" cy="56134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4DEF77-E45A-C653-D5AD-D0EBA8CA315C}"/>
              </a:ext>
            </a:extLst>
          </p:cNvPr>
          <p:cNvSpPr txBox="1"/>
          <p:nvPr/>
        </p:nvSpPr>
        <p:spPr>
          <a:xfrm>
            <a:off x="1380375" y="3312159"/>
            <a:ext cx="3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science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8D9033-BBE3-A290-49FB-BB834081A847}"/>
              </a:ext>
            </a:extLst>
          </p:cNvPr>
          <p:cNvSpPr txBox="1"/>
          <p:nvPr/>
        </p:nvSpPr>
        <p:spPr>
          <a:xfrm>
            <a:off x="1380374" y="4535018"/>
            <a:ext cx="2610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tennis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8131B7-BA6F-46C7-81B3-9B4D037CCB2C}"/>
              </a:ext>
            </a:extLst>
          </p:cNvPr>
          <p:cNvSpPr txBox="1"/>
          <p:nvPr/>
        </p:nvSpPr>
        <p:spPr>
          <a:xfrm>
            <a:off x="1380374" y="5729620"/>
            <a:ext cx="247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      cats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BD5B96C-A806-88A0-8A50-B61CCA7EE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09" y="1382197"/>
            <a:ext cx="8876383" cy="28186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like ice cream.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3" name="AS_G1_03_04_kihon_t_2">
            <a:hlinkClick r:id="" action="ppaction://media"/>
            <a:extLst>
              <a:ext uri="{FF2B5EF4-FFF2-40B4-BE49-F238E27FC236}">
                <a16:creationId xmlns:a16="http://schemas.microsoft.com/office/drawing/2014/main" id="{827D7E93-1309-1021-8E2F-A37638DCA1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9475" y="138219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55106-85A2-F787-981D-4CF83FD8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1959FC1-251C-9DCE-57F9-5E767B3BA2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376E1A-6BD1-EC7A-D5C6-ABC0193EE70D}"/>
              </a:ext>
            </a:extLst>
          </p:cNvPr>
          <p:cNvSpPr txBox="1"/>
          <p:nvPr/>
        </p:nvSpPr>
        <p:spPr>
          <a:xfrm>
            <a:off x="2195174" y="2409490"/>
            <a:ext cx="47536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ice cream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like  ice cream.">
            <a:hlinkClick r:id="" action="ppaction://media"/>
            <a:extLst>
              <a:ext uri="{FF2B5EF4-FFF2-40B4-BE49-F238E27FC236}">
                <a16:creationId xmlns:a16="http://schemas.microsoft.com/office/drawing/2014/main" id="{4AB5937B-AEF2-FE6F-E5DA-8A1C8BAB6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3775" y="1171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36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CB0F9-8209-5E4F-D530-298A8E6C9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D75233-8D36-3160-692A-7372F35599C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34268E-B97B-A64A-74EB-53405B02E248}"/>
              </a:ext>
            </a:extLst>
          </p:cNvPr>
          <p:cNvSpPr txBox="1"/>
          <p:nvPr/>
        </p:nvSpPr>
        <p:spPr>
          <a:xfrm>
            <a:off x="1725703" y="2321004"/>
            <a:ext cx="56925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アイスクリームが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like  ice cream.">
            <a:hlinkClick r:id="" action="ppaction://media"/>
            <a:extLst>
              <a:ext uri="{FF2B5EF4-FFF2-40B4-BE49-F238E27FC236}">
                <a16:creationId xmlns:a16="http://schemas.microsoft.com/office/drawing/2014/main" id="{3C08218F-421A-D973-D310-576F0616C5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3775" y="1171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406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0221-B28E-655D-9E71-222DA93CE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0253759-DBD0-92AA-9EEA-C5022A1E493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2D4A77-8F2B-9378-4781-1DE5436D9190}"/>
              </a:ext>
            </a:extLst>
          </p:cNvPr>
          <p:cNvSpPr txBox="1"/>
          <p:nvPr/>
        </p:nvSpPr>
        <p:spPr>
          <a:xfrm>
            <a:off x="2443214" y="4636321"/>
            <a:ext cx="425757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cat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EA7C92-EF21-26BA-3619-F174F824C791}"/>
              </a:ext>
            </a:extLst>
          </p:cNvPr>
          <p:cNvSpPr txBox="1"/>
          <p:nvPr/>
        </p:nvSpPr>
        <p:spPr>
          <a:xfrm>
            <a:off x="1030937" y="1198322"/>
            <a:ext cx="7082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cats.">
            <a:hlinkClick r:id="" action="ppaction://media"/>
            <a:extLst>
              <a:ext uri="{FF2B5EF4-FFF2-40B4-BE49-F238E27FC236}">
                <a16:creationId xmlns:a16="http://schemas.microsoft.com/office/drawing/2014/main" id="{2D5CC243-938A-8429-A11E-828E4EC7FF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7425" y="1933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605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2DFF4-C107-1CBC-54AC-005FFBB61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EABE9E-0B0C-0038-A3ED-5008F46520F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F1882AA-21F4-90B3-BFE0-B7545277C619}"/>
              </a:ext>
            </a:extLst>
          </p:cNvPr>
          <p:cNvSpPr txBox="1"/>
          <p:nvPr/>
        </p:nvSpPr>
        <p:spPr>
          <a:xfrm>
            <a:off x="2195174" y="2917321"/>
            <a:ext cx="475365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cat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like  cats.">
            <a:hlinkClick r:id="" action="ppaction://media"/>
            <a:extLst>
              <a:ext uri="{FF2B5EF4-FFF2-40B4-BE49-F238E27FC236}">
                <a16:creationId xmlns:a16="http://schemas.microsoft.com/office/drawing/2014/main" id="{F2AAEE7A-7DE9-0ACD-62CE-6C9B83A2C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7425" y="1933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0379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4A88C-7F83-8E3C-8A46-4729E5F4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68C182-2926-F6C0-E8D9-AA9C7C1EEF4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9E3543-E8FD-E695-E5C5-B9D886A52DC9}"/>
              </a:ext>
            </a:extLst>
          </p:cNvPr>
          <p:cNvSpPr txBox="1"/>
          <p:nvPr/>
        </p:nvSpPr>
        <p:spPr>
          <a:xfrm>
            <a:off x="1030937" y="2875002"/>
            <a:ext cx="7082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ネコが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cats.">
            <a:hlinkClick r:id="" action="ppaction://media"/>
            <a:extLst>
              <a:ext uri="{FF2B5EF4-FFF2-40B4-BE49-F238E27FC236}">
                <a16:creationId xmlns:a16="http://schemas.microsoft.com/office/drawing/2014/main" id="{A5BE7018-0434-9AB3-2FD4-D9DA1B1251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77425" y="1933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51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96705-EAC7-8B43-FDFE-0CEED1052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0C923B4-5C25-0973-DF86-856F6B8448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516" b="50976"/>
          <a:stretch/>
        </p:blipFill>
        <p:spPr>
          <a:xfrm>
            <a:off x="243755" y="1022216"/>
            <a:ext cx="8654497" cy="68061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FA82B4-B492-F5E5-6C2D-2A974CF420B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803FDA-72C2-19EC-1AB9-B95922EC29AE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baseball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が主語の行為（すること）を表し、目的語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baseball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0C84CAF-B5A1-0ACA-3C07-0C29C2D6C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E4E7429-D6A2-76A5-9A74-9A3833208595}"/>
              </a:ext>
            </a:extLst>
          </p:cNvPr>
          <p:cNvSpPr txBox="1"/>
          <p:nvPr/>
        </p:nvSpPr>
        <p:spPr>
          <a:xfrm>
            <a:off x="1032443" y="1757782"/>
            <a:ext cx="20917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私は野球をします。</a:t>
            </a:r>
          </a:p>
        </p:txBody>
      </p:sp>
    </p:spTree>
    <p:extLst>
      <p:ext uri="{BB962C8B-B14F-4D97-AF65-F5344CB8AC3E}">
        <p14:creationId xmlns:p14="http://schemas.microsoft.com/office/powerpoint/2010/main" val="9623002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8FC1-6BAF-70E6-AF14-FEF24A29F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B99D578-E613-290F-651D-220A1233DDC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C481C16-EF1A-819A-5680-8CF6F08D7EA2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8EAF00-4FE8-CD22-2C22-18E2C3D5B03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EFDD9A-0086-B109-EBFA-DDCC4F62ACA8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CF939CFA-125B-C582-87C7-45CB5B73E06E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7677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DDF55-4C7E-C300-D272-0ACB28C8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CC19D72-0A59-87E0-77F0-08E053977AA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B216F85-85CB-B77C-ED42-6565E2154A02}"/>
              </a:ext>
            </a:extLst>
          </p:cNvPr>
          <p:cNvSpPr txBox="1"/>
          <p:nvPr/>
        </p:nvSpPr>
        <p:spPr>
          <a:xfrm>
            <a:off x="1765031" y="4636321"/>
            <a:ext cx="561392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7D192A-B015-FCA4-1C4A-565AA824B327}"/>
              </a:ext>
            </a:extLst>
          </p:cNvPr>
          <p:cNvSpPr txBox="1"/>
          <p:nvPr/>
        </p:nvSpPr>
        <p:spPr>
          <a:xfrm>
            <a:off x="1322287" y="1198322"/>
            <a:ext cx="6499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play  baseball.">
            <a:hlinkClick r:id="" action="ppaction://media"/>
            <a:extLst>
              <a:ext uri="{FF2B5EF4-FFF2-40B4-BE49-F238E27FC236}">
                <a16:creationId xmlns:a16="http://schemas.microsoft.com/office/drawing/2014/main" id="{FB460BD2-94F4-670F-C58D-50A5E9E1A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5" y="154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5385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F917D-C100-F769-FA1F-1A1AFDF4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972C0A3-2233-247C-FDF4-A47823C1D8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EB8B8A7-1419-5FDB-2358-ADDC8337540C}"/>
              </a:ext>
            </a:extLst>
          </p:cNvPr>
          <p:cNvSpPr txBox="1"/>
          <p:nvPr/>
        </p:nvSpPr>
        <p:spPr>
          <a:xfrm>
            <a:off x="1447517" y="2917321"/>
            <a:ext cx="624896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play  baseball.">
            <a:hlinkClick r:id="" action="ppaction://media"/>
            <a:extLst>
              <a:ext uri="{FF2B5EF4-FFF2-40B4-BE49-F238E27FC236}">
                <a16:creationId xmlns:a16="http://schemas.microsoft.com/office/drawing/2014/main" id="{BAF752D3-94D7-68A3-BF9E-51EB972ECA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5" y="154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485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P.10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088BBC-D870-5FDF-C279-B3476A63DD96}"/>
              </a:ext>
            </a:extLst>
          </p:cNvPr>
          <p:cNvSpPr/>
          <p:nvPr/>
        </p:nvSpPr>
        <p:spPr>
          <a:xfrm>
            <a:off x="889233" y="1530050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CB4773-3699-3C85-002D-E0D9BA0ED169}"/>
              </a:ext>
            </a:extLst>
          </p:cNvPr>
          <p:cNvSpPr/>
          <p:nvPr/>
        </p:nvSpPr>
        <p:spPr>
          <a:xfrm>
            <a:off x="855693" y="2616028"/>
            <a:ext cx="305828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52B1E67-AC9E-8CAD-3010-FB09A633CF24}"/>
              </a:ext>
            </a:extLst>
          </p:cNvPr>
          <p:cNvSpPr/>
          <p:nvPr/>
        </p:nvSpPr>
        <p:spPr>
          <a:xfrm>
            <a:off x="786213" y="3027133"/>
            <a:ext cx="570004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C8857FF-58C7-B970-5846-D514237C3D4F}"/>
              </a:ext>
            </a:extLst>
          </p:cNvPr>
          <p:cNvSpPr/>
          <p:nvPr/>
        </p:nvSpPr>
        <p:spPr>
          <a:xfrm>
            <a:off x="620817" y="1941155"/>
            <a:ext cx="3850515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23AFA9-07E0-109C-B93B-808FB75CB85E}"/>
              </a:ext>
            </a:extLst>
          </p:cNvPr>
          <p:cNvSpPr/>
          <p:nvPr/>
        </p:nvSpPr>
        <p:spPr>
          <a:xfrm>
            <a:off x="889233" y="3743996"/>
            <a:ext cx="302474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6FB287F-ABAA-7E71-705D-38F465D048A1}"/>
              </a:ext>
            </a:extLst>
          </p:cNvPr>
          <p:cNvSpPr/>
          <p:nvPr/>
        </p:nvSpPr>
        <p:spPr>
          <a:xfrm>
            <a:off x="889233" y="5563400"/>
            <a:ext cx="3682767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5EF3A18-8410-DC26-3FDB-85E58ABDB9E9}"/>
              </a:ext>
            </a:extLst>
          </p:cNvPr>
          <p:cNvSpPr/>
          <p:nvPr/>
        </p:nvSpPr>
        <p:spPr>
          <a:xfrm>
            <a:off x="786213" y="5974505"/>
            <a:ext cx="625552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8A68F41-BD65-AA0E-4856-7DCE5C1AC684}"/>
              </a:ext>
            </a:extLst>
          </p:cNvPr>
          <p:cNvSpPr/>
          <p:nvPr/>
        </p:nvSpPr>
        <p:spPr>
          <a:xfrm>
            <a:off x="855693" y="4857299"/>
            <a:ext cx="7843926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E449830-2953-0F8F-8A4B-40375D765B53}"/>
              </a:ext>
            </a:extLst>
          </p:cNvPr>
          <p:cNvSpPr/>
          <p:nvPr/>
        </p:nvSpPr>
        <p:spPr>
          <a:xfrm>
            <a:off x="786213" y="4155101"/>
            <a:ext cx="6255521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488060"/>
            <a:ext cx="7944309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・一般動詞とは、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動詞（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）以外で、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や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などの動作や状態を表す動詞。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・一般動詞の文の形は、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主語＋一般動詞（＋目的語 ～）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の語順。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・一般動詞の否定文は、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主語＋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［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not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］＋一般動詞 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.〉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で表す。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・一般動詞の疑問文は、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〈Do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＋主語＋一般動詞 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で表す。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・疑問詞ではじまる疑問文は、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疑問詞＋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＋主語＋一般動詞～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?〉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で表す。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68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68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68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68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9" grpId="0" animBg="1"/>
      <p:bldP spid="10" grpId="0" animBg="1"/>
      <p:bldP spid="8" grpId="0" animBg="1"/>
      <p:bldP spid="11" grpId="0" animBg="1"/>
      <p:bldP spid="14" grpId="0" animBg="1"/>
      <p:bldP spid="15" grpId="0" animBg="1"/>
      <p:bldP spid="1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E188B-DD44-9815-B5F1-5B82E43EB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3AD5DF-8EFC-B467-17A7-17EEB468B4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27EDB3-BC30-2C45-BAA1-E618A9FE27A6}"/>
              </a:ext>
            </a:extLst>
          </p:cNvPr>
          <p:cNvSpPr txBox="1"/>
          <p:nvPr/>
        </p:nvSpPr>
        <p:spPr>
          <a:xfrm>
            <a:off x="1322292" y="2875002"/>
            <a:ext cx="6499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play  baseball.">
            <a:hlinkClick r:id="" action="ppaction://media"/>
            <a:extLst>
              <a:ext uri="{FF2B5EF4-FFF2-40B4-BE49-F238E27FC236}">
                <a16:creationId xmlns:a16="http://schemas.microsoft.com/office/drawing/2014/main" id="{1556ECD1-D8CD-4E7B-0A50-3A0658CD4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8525" y="15462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453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F205-4FAC-1CA7-D5E9-8EC99FC62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394B7BC-6E4A-3BAF-5271-4A1493DBFDB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7C74197-C837-9E4A-0ED1-184F977CD482}"/>
              </a:ext>
            </a:extLst>
          </p:cNvPr>
          <p:cNvSpPr txBox="1"/>
          <p:nvPr/>
        </p:nvSpPr>
        <p:spPr>
          <a:xfrm>
            <a:off x="1458044" y="4636321"/>
            <a:ext cx="622790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basketball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BC96B1-6C27-B1EE-71F1-F9098497605A}"/>
              </a:ext>
            </a:extLst>
          </p:cNvPr>
          <p:cNvSpPr txBox="1"/>
          <p:nvPr/>
        </p:nvSpPr>
        <p:spPr>
          <a:xfrm>
            <a:off x="1322287" y="78734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バスケットボールを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I play  basketball.">
            <a:hlinkClick r:id="" action="ppaction://media"/>
            <a:extLst>
              <a:ext uri="{FF2B5EF4-FFF2-40B4-BE49-F238E27FC236}">
                <a16:creationId xmlns:a16="http://schemas.microsoft.com/office/drawing/2014/main" id="{587711E2-E354-C40F-4D71-544552B96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1575" y="100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0527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8458E-B2C7-AC5B-90FB-294D318E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569204-D89F-D861-B5BE-9D4B37254D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47CF5F-E22A-C8C2-AFC2-E60ED46F0EA3}"/>
              </a:ext>
            </a:extLst>
          </p:cNvPr>
          <p:cNvSpPr txBox="1"/>
          <p:nvPr/>
        </p:nvSpPr>
        <p:spPr>
          <a:xfrm>
            <a:off x="1154064" y="2917321"/>
            <a:ext cx="683587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basketball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play  basketball.">
            <a:hlinkClick r:id="" action="ppaction://media"/>
            <a:extLst>
              <a:ext uri="{FF2B5EF4-FFF2-40B4-BE49-F238E27FC236}">
                <a16:creationId xmlns:a16="http://schemas.microsoft.com/office/drawing/2014/main" id="{575840F6-54E5-B192-2F2A-77F188200D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1575" y="100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892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9C960-3E33-1ADB-A7E7-0C306AFCC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BF752F-5C1D-E3D7-9728-D1A0E159B75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CA2B7C-7937-B1CD-7EC2-47469FBA21F0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バスケットボールを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play  basketball.">
            <a:hlinkClick r:id="" action="ppaction://media"/>
            <a:extLst>
              <a:ext uri="{FF2B5EF4-FFF2-40B4-BE49-F238E27FC236}">
                <a16:creationId xmlns:a16="http://schemas.microsoft.com/office/drawing/2014/main" id="{78C4BB99-D972-FD1B-D8BF-449FCD8B18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1575" y="1006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5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C0453-4183-2208-DA42-A25B8813F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A5E1B0-FF4F-AAE3-2279-96F26422001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BAD294-7E6A-C9BB-E290-206C4BD2395F}"/>
              </a:ext>
            </a:extLst>
          </p:cNvPr>
          <p:cNvSpPr txBox="1"/>
          <p:nvPr/>
        </p:nvSpPr>
        <p:spPr>
          <a:xfrm>
            <a:off x="2012062" y="4636321"/>
            <a:ext cx="511986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24EC13-B114-7B2C-8DA8-C633B5791811}"/>
              </a:ext>
            </a:extLst>
          </p:cNvPr>
          <p:cNvSpPr txBox="1"/>
          <p:nvPr/>
        </p:nvSpPr>
        <p:spPr>
          <a:xfrm>
            <a:off x="1032277" y="1198322"/>
            <a:ext cx="7079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play  tennis.">
            <a:hlinkClick r:id="" action="ppaction://media"/>
            <a:extLst>
              <a:ext uri="{FF2B5EF4-FFF2-40B4-BE49-F238E27FC236}">
                <a16:creationId xmlns:a16="http://schemas.microsoft.com/office/drawing/2014/main" id="{B8304B9F-AC84-F502-413A-5D8DA32529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79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27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4691-D00B-282B-FC4A-FAB57B01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F5CC7C4-F949-2C49-88DF-2FD69035B0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D43C76-8BFB-3308-2F20-D7D106DC0B13}"/>
              </a:ext>
            </a:extLst>
          </p:cNvPr>
          <p:cNvSpPr txBox="1"/>
          <p:nvPr/>
        </p:nvSpPr>
        <p:spPr>
          <a:xfrm>
            <a:off x="1842554" y="2917321"/>
            <a:ext cx="545889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play  tennis.">
            <a:hlinkClick r:id="" action="ppaction://media"/>
            <a:extLst>
              <a:ext uri="{FF2B5EF4-FFF2-40B4-BE49-F238E27FC236}">
                <a16:creationId xmlns:a16="http://schemas.microsoft.com/office/drawing/2014/main" id="{DD3AB00F-7D12-F8C3-9619-FA16A0C675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79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925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F29B5-48D2-84CC-5921-B2AF7D161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7FE45D5-90BC-584D-D9C1-F6C4932B6F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884D0D-A6CE-6A86-1F04-0C1F4FFA2AAE}"/>
              </a:ext>
            </a:extLst>
          </p:cNvPr>
          <p:cNvSpPr txBox="1"/>
          <p:nvPr/>
        </p:nvSpPr>
        <p:spPr>
          <a:xfrm>
            <a:off x="983875" y="2875002"/>
            <a:ext cx="7176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play  tennis.">
            <a:hlinkClick r:id="" action="ppaction://media"/>
            <a:extLst>
              <a:ext uri="{FF2B5EF4-FFF2-40B4-BE49-F238E27FC236}">
                <a16:creationId xmlns:a16="http://schemas.microsoft.com/office/drawing/2014/main" id="{C5CA91BD-2187-6263-C9BC-E2EA9BC553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7905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601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05490-55C3-2141-1319-2DCF60492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4559B1-420E-1FE0-8EE9-5A280DC7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116" b="37133"/>
          <a:stretch/>
        </p:blipFill>
        <p:spPr>
          <a:xfrm>
            <a:off x="243755" y="1022216"/>
            <a:ext cx="8654497" cy="64251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EFCDFD0-4920-8550-5A44-DF64016BA707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0BF19B-0A83-5DD4-ABDD-D3C831886282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a pen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don’t 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は所有の否定を示し、目的語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pen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持っていない状態を説明しています。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D8E9735-C37E-F465-8D4C-979B00169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A05047-C48D-1AB0-A015-CC0BF0FA4268}"/>
              </a:ext>
            </a:extLst>
          </p:cNvPr>
          <p:cNvSpPr txBox="1"/>
          <p:nvPr/>
        </p:nvSpPr>
        <p:spPr>
          <a:xfrm>
            <a:off x="1032443" y="1757782"/>
            <a:ext cx="29680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私はペンを持っていません。</a:t>
            </a:r>
          </a:p>
        </p:txBody>
      </p:sp>
    </p:spTree>
    <p:extLst>
      <p:ext uri="{BB962C8B-B14F-4D97-AF65-F5344CB8AC3E}">
        <p14:creationId xmlns:p14="http://schemas.microsoft.com/office/powerpoint/2010/main" val="82657363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5962-10CD-E408-7179-0C5241D7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7527994-95D2-172D-8DF0-E870B466CCB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E203C7B-AA8A-40C1-FE2D-260EA7B17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9E2E64-C795-A792-8356-CCD06454760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4BACE3-08A1-60F6-F226-EDDD3BDCE104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B98F0F5-C40C-0591-56B4-83A3FA3896C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78839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9F895-C0BB-A949-364D-D38E9759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7FB24B-0BDE-1927-BC5B-9383DE8B7A9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B31954-D502-3167-82CC-5DA00C158F75}"/>
              </a:ext>
            </a:extLst>
          </p:cNvPr>
          <p:cNvSpPr txBox="1"/>
          <p:nvPr/>
        </p:nvSpPr>
        <p:spPr>
          <a:xfrm>
            <a:off x="2356111" y="4128490"/>
            <a:ext cx="443176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1A153F-E7CF-86B9-2D8D-8DC537CAFCBB}"/>
              </a:ext>
            </a:extLst>
          </p:cNvPr>
          <p:cNvSpPr txBox="1"/>
          <p:nvPr/>
        </p:nvSpPr>
        <p:spPr>
          <a:xfrm>
            <a:off x="1322286" y="69049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don’t have a pen.">
            <a:hlinkClick r:id="" action="ppaction://media"/>
            <a:extLst>
              <a:ext uri="{FF2B5EF4-FFF2-40B4-BE49-F238E27FC236}">
                <a16:creationId xmlns:a16="http://schemas.microsoft.com/office/drawing/2014/main" id="{37C7E640-1C73-D00A-CF23-6AD768F728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025" y="892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40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E8B9F9-0A63-22E9-E258-299D57E7C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5" y="1293252"/>
            <a:ext cx="8654497" cy="5038659"/>
          </a:xfrm>
          <a:prstGeom prst="rect">
            <a:avLst/>
          </a:prstGeom>
        </p:spPr>
      </p:pic>
      <p:pic>
        <p:nvPicPr>
          <p:cNvPr id="6" name="AS_G1_03_01_kihon">
            <a:hlinkClick r:id="" action="ppaction://media"/>
            <a:extLst>
              <a:ext uri="{FF2B5EF4-FFF2-40B4-BE49-F238E27FC236}">
                <a16:creationId xmlns:a16="http://schemas.microsoft.com/office/drawing/2014/main" id="{B4C66DD3-BBF8-E301-C957-64FA70614B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5675" y="10296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8E20A-D649-83CF-DCBA-AB7A24A3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E33187-70DE-2530-C2F0-CAFBEFA9AF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64FF23-FBB5-2ADB-C1B2-FCDAB0E3EB36}"/>
              </a:ext>
            </a:extLst>
          </p:cNvPr>
          <p:cNvSpPr txBox="1"/>
          <p:nvPr/>
        </p:nvSpPr>
        <p:spPr>
          <a:xfrm>
            <a:off x="2038667" y="2409490"/>
            <a:ext cx="50666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pen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don’t have a pen.">
            <a:hlinkClick r:id="" action="ppaction://media"/>
            <a:extLst>
              <a:ext uri="{FF2B5EF4-FFF2-40B4-BE49-F238E27FC236}">
                <a16:creationId xmlns:a16="http://schemas.microsoft.com/office/drawing/2014/main" id="{1DE5D35A-00DE-A06E-8B6C-13773FD41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025" y="892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588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190A4-E3AC-5B4C-71B3-949BDC40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F4541E-C2D4-B5D1-6424-3DFBA25A47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07930B-4F95-823A-59A9-CE40812802D2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don’t have a pen.">
            <a:hlinkClick r:id="" action="ppaction://media"/>
            <a:extLst>
              <a:ext uri="{FF2B5EF4-FFF2-40B4-BE49-F238E27FC236}">
                <a16:creationId xmlns:a16="http://schemas.microsoft.com/office/drawing/2014/main" id="{25C22B61-779E-37AC-4956-55F79D2A7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9025" y="892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3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0AAA2-E9FC-47C1-E97A-34CDB4921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47CF96-FAA8-493C-57E4-3253AE36D92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05223F-6487-2F2E-1EFB-D48B673DC6BE}"/>
              </a:ext>
            </a:extLst>
          </p:cNvPr>
          <p:cNvSpPr txBox="1"/>
          <p:nvPr/>
        </p:nvSpPr>
        <p:spPr>
          <a:xfrm>
            <a:off x="2356111" y="4128490"/>
            <a:ext cx="4431767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have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dog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5B1F9A5-50F2-A93E-477C-876DA0C7B1FA}"/>
              </a:ext>
            </a:extLst>
          </p:cNvPr>
          <p:cNvSpPr txBox="1"/>
          <p:nvPr/>
        </p:nvSpPr>
        <p:spPr>
          <a:xfrm>
            <a:off x="1322286" y="69049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6" name="I don’t have dogs.">
            <a:hlinkClick r:id="" action="ppaction://media"/>
            <a:extLst>
              <a:ext uri="{FF2B5EF4-FFF2-40B4-BE49-F238E27FC236}">
                <a16:creationId xmlns:a16="http://schemas.microsoft.com/office/drawing/2014/main" id="{4F59410F-73F1-6DEC-BAF8-917920BB5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938" y="296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261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297D-B1A6-B069-2302-E2598206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0567789-C690-64FC-2484-AF6DA695E7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6526941-EDAF-173D-A924-68A228EAD065}"/>
              </a:ext>
            </a:extLst>
          </p:cNvPr>
          <p:cNvSpPr txBox="1"/>
          <p:nvPr/>
        </p:nvSpPr>
        <p:spPr>
          <a:xfrm>
            <a:off x="2038667" y="2409490"/>
            <a:ext cx="50666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[h---]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dog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4" name="I don’t have dogs.">
            <a:hlinkClick r:id="" action="ppaction://media"/>
            <a:extLst>
              <a:ext uri="{FF2B5EF4-FFF2-40B4-BE49-F238E27FC236}">
                <a16:creationId xmlns:a16="http://schemas.microsoft.com/office/drawing/2014/main" id="{F3F066DC-E899-A99F-B252-56C8B34BB4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938" y="296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800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BB47-021C-CB72-D05B-9A61A6BD4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01C41AE-431D-7653-AD48-BEE9A35DEC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957FD9-6617-60B9-3855-BFC69A521433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かっていません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4" name="I don’t have dogs.">
            <a:hlinkClick r:id="" action="ppaction://media"/>
            <a:extLst>
              <a:ext uri="{FF2B5EF4-FFF2-40B4-BE49-F238E27FC236}">
                <a16:creationId xmlns:a16="http://schemas.microsoft.com/office/drawing/2014/main" id="{9CD556DF-2A81-BADB-511A-14615B9A36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13938" y="296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5729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5BA4-DD7B-4BA1-0E45-8391F9CAA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FB8F36-535B-0F46-8C0E-17B3DC36599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8990B2-A73F-BD5C-8D85-90EA1AF1D507}"/>
              </a:ext>
            </a:extLst>
          </p:cNvPr>
          <p:cNvSpPr txBox="1"/>
          <p:nvPr/>
        </p:nvSpPr>
        <p:spPr>
          <a:xfrm>
            <a:off x="2581921" y="4128490"/>
            <a:ext cx="398014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science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008C0E-A590-3ED8-5A01-F926A145A351}"/>
              </a:ext>
            </a:extLst>
          </p:cNvPr>
          <p:cNvSpPr txBox="1"/>
          <p:nvPr/>
        </p:nvSpPr>
        <p:spPr>
          <a:xfrm>
            <a:off x="768713" y="690490"/>
            <a:ext cx="76065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好きではありません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理科が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don’t like science.">
            <a:hlinkClick r:id="" action="ppaction://media"/>
            <a:extLst>
              <a:ext uri="{FF2B5EF4-FFF2-40B4-BE49-F238E27FC236}">
                <a16:creationId xmlns:a16="http://schemas.microsoft.com/office/drawing/2014/main" id="{716CE230-5B57-05A3-9E1E-AA967C493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5825" y="796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83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FD500-F3E4-1593-EE85-985C524C2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75B75C3-6352-5F64-A6A5-166732B3DDE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0DE519-0387-6DEC-978F-3B990DBFA0C7}"/>
              </a:ext>
            </a:extLst>
          </p:cNvPr>
          <p:cNvSpPr txBox="1"/>
          <p:nvPr/>
        </p:nvSpPr>
        <p:spPr>
          <a:xfrm>
            <a:off x="2038667" y="2409490"/>
            <a:ext cx="506666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science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don’t like science.">
            <a:hlinkClick r:id="" action="ppaction://media"/>
            <a:extLst>
              <a:ext uri="{FF2B5EF4-FFF2-40B4-BE49-F238E27FC236}">
                <a16:creationId xmlns:a16="http://schemas.microsoft.com/office/drawing/2014/main" id="{28D064E4-BB32-9441-9E08-A985F2F78A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5825" y="796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33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EE7BB-7D0B-7B20-5EC7-C1D135B22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5B00CA-6621-C17E-4E43-E15520AD9F5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3C21556-AC80-F703-7F39-1AC1784559FD}"/>
              </a:ext>
            </a:extLst>
          </p:cNvPr>
          <p:cNvSpPr txBox="1"/>
          <p:nvPr/>
        </p:nvSpPr>
        <p:spPr>
          <a:xfrm>
            <a:off x="768719" y="2321004"/>
            <a:ext cx="76065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好きではありません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理科が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don’t like science.">
            <a:hlinkClick r:id="" action="ppaction://media"/>
            <a:extLst>
              <a:ext uri="{FF2B5EF4-FFF2-40B4-BE49-F238E27FC236}">
                <a16:creationId xmlns:a16="http://schemas.microsoft.com/office/drawing/2014/main" id="{8BB71021-721F-70F0-5A35-00D9494F2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5825" y="796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57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25539-77A0-EC8E-B885-63CCDCCEE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D501342-3516-CCA3-A999-15582553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5" y="1022216"/>
            <a:ext cx="8657070" cy="79864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1BDF4D-A9B8-26BB-80A6-978480674A7F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37873C-9EBA-6D63-9D56-5CB3AEFA6F12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speak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English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speak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の有無をたずねる文になっています。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6E6FE5-0B0D-2B3D-E2B6-9C9E98634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780BAA-0B52-2B4B-2BBC-C39EAAF00616}"/>
              </a:ext>
            </a:extLst>
          </p:cNvPr>
          <p:cNvSpPr txBox="1"/>
          <p:nvPr/>
        </p:nvSpPr>
        <p:spPr>
          <a:xfrm>
            <a:off x="1032443" y="1888897"/>
            <a:ext cx="29680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あなたは英語を話しますか。</a:t>
            </a:r>
          </a:p>
        </p:txBody>
      </p:sp>
    </p:spTree>
    <p:extLst>
      <p:ext uri="{BB962C8B-B14F-4D97-AF65-F5344CB8AC3E}">
        <p14:creationId xmlns:p14="http://schemas.microsoft.com/office/powerpoint/2010/main" val="3909849646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B9F9-B479-0C0C-29B4-7D31333A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F680E9-2090-7B4F-75F0-5398317D3E4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131FD2-5072-FB83-D3A4-C2E3C7CB0EA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71D3-05A5-975F-BED1-B1BCA0ED839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FDA5F1-9149-E528-7718-0441EB6B925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56C14AD-B4AC-635C-B9D2-432304D7E02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8639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EF02F-90D4-443A-2C74-1CE4CE9D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C2E804-B43E-26FB-5F86-319FF428253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96CD69-42CF-AFF3-32BD-B67C6A581A7D}"/>
              </a:ext>
            </a:extLst>
          </p:cNvPr>
          <p:cNvSpPr txBox="1"/>
          <p:nvPr/>
        </p:nvSpPr>
        <p:spPr>
          <a:xfrm>
            <a:off x="2356111" y="4128490"/>
            <a:ext cx="467939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F3F075-03FE-F50D-6B7E-23E44C64A6FB}"/>
              </a:ext>
            </a:extLst>
          </p:cNvPr>
          <p:cNvSpPr txBox="1"/>
          <p:nvPr/>
        </p:nvSpPr>
        <p:spPr>
          <a:xfrm>
            <a:off x="1322286" y="69049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speak English">
            <a:hlinkClick r:id="" action="ppaction://media"/>
            <a:extLst>
              <a:ext uri="{FF2B5EF4-FFF2-40B4-BE49-F238E27FC236}">
                <a16:creationId xmlns:a16="http://schemas.microsoft.com/office/drawing/2014/main" id="{6D2A9F79-74E5-440A-CEC8-AB997EC3A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923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61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E41ED-93BD-4138-C985-1F74488C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6E183E-EC22-7E60-6292-0FFF71CA26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B6AAEE-9ABB-2985-EE1D-745499154A92}"/>
              </a:ext>
            </a:extLst>
          </p:cNvPr>
          <p:cNvSpPr txBox="1"/>
          <p:nvPr/>
        </p:nvSpPr>
        <p:spPr>
          <a:xfrm>
            <a:off x="1823514" y="2409490"/>
            <a:ext cx="549697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speak English">
            <a:hlinkClick r:id="" action="ppaction://media"/>
            <a:extLst>
              <a:ext uri="{FF2B5EF4-FFF2-40B4-BE49-F238E27FC236}">
                <a16:creationId xmlns:a16="http://schemas.microsoft.com/office/drawing/2014/main" id="{1CAAC94F-2284-E5DC-8D78-BBB399FE68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923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18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81D1C-A72D-B325-047F-683BA801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C6C997-1014-A678-0A5E-A1D2B07622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3B9144-BCC0-03E3-9521-6B30ECEC9FC7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 you speak English">
            <a:hlinkClick r:id="" action="ppaction://media"/>
            <a:extLst>
              <a:ext uri="{FF2B5EF4-FFF2-40B4-BE49-F238E27FC236}">
                <a16:creationId xmlns:a16="http://schemas.microsoft.com/office/drawing/2014/main" id="{04B689B2-D605-59E1-CDEC-F2317643C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9325" y="923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42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49922-3902-16C6-2E5F-09CF3CB49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8949598-3FFA-0511-1CE4-39721CC8B1C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FE019E-DF39-F6B9-7FFC-77F5B1F767D0}"/>
              </a:ext>
            </a:extLst>
          </p:cNvPr>
          <p:cNvSpPr txBox="1"/>
          <p:nvPr/>
        </p:nvSpPr>
        <p:spPr>
          <a:xfrm>
            <a:off x="2356111" y="4128490"/>
            <a:ext cx="467939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94F944-3D06-91A1-8995-F54731AFB63B}"/>
              </a:ext>
            </a:extLst>
          </p:cNvPr>
          <p:cNvSpPr txBox="1"/>
          <p:nvPr/>
        </p:nvSpPr>
        <p:spPr>
          <a:xfrm>
            <a:off x="1322286" y="690490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speak Japanese">
            <a:hlinkClick r:id="" action="ppaction://media"/>
            <a:extLst>
              <a:ext uri="{FF2B5EF4-FFF2-40B4-BE49-F238E27FC236}">
                <a16:creationId xmlns:a16="http://schemas.microsoft.com/office/drawing/2014/main" id="{4CF48986-0B82-7A24-2913-EADCEFB3E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1304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8005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0A9F7-93D2-F0AA-05B2-2537B9B03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23CEFD-05E0-E34D-B0FA-FB79D01C229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0B1353-C942-07CC-0D08-60942678A40A}"/>
              </a:ext>
            </a:extLst>
          </p:cNvPr>
          <p:cNvSpPr txBox="1"/>
          <p:nvPr/>
        </p:nvSpPr>
        <p:spPr>
          <a:xfrm>
            <a:off x="1740096" y="2409490"/>
            <a:ext cx="56638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Japanese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speak Japanese">
            <a:hlinkClick r:id="" action="ppaction://media"/>
            <a:extLst>
              <a:ext uri="{FF2B5EF4-FFF2-40B4-BE49-F238E27FC236}">
                <a16:creationId xmlns:a16="http://schemas.microsoft.com/office/drawing/2014/main" id="{782552F5-0F37-4E6A-8547-1F0B28E7C3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1304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7938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AD9AD-E57A-FFEE-2E9E-C6E029AE9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31A911B-D639-1CE3-18F3-2CB8AE37BE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B256EC-E4F1-BB46-BF34-62D0691A4D91}"/>
              </a:ext>
            </a:extLst>
          </p:cNvPr>
          <p:cNvSpPr txBox="1"/>
          <p:nvPr/>
        </p:nvSpPr>
        <p:spPr>
          <a:xfrm>
            <a:off x="1322292" y="2321004"/>
            <a:ext cx="64994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話しますか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Do you speak Japanese">
            <a:hlinkClick r:id="" action="ppaction://media"/>
            <a:extLst>
              <a:ext uri="{FF2B5EF4-FFF2-40B4-BE49-F238E27FC236}">
                <a16:creationId xmlns:a16="http://schemas.microsoft.com/office/drawing/2014/main" id="{EC277F50-95FB-375C-C106-7525C3D5C9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8225" y="13049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746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A6EE-8CB8-4403-E87B-A92845CF9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7AACEF6-70F7-09DF-0D1D-99069B9C8DB2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73F46E-8A6E-BC4E-506A-EE9AC5337A8D}"/>
              </a:ext>
            </a:extLst>
          </p:cNvPr>
          <p:cNvSpPr txBox="1"/>
          <p:nvPr/>
        </p:nvSpPr>
        <p:spPr>
          <a:xfrm>
            <a:off x="2356111" y="4128490"/>
            <a:ext cx="44965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apple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340599-FDA5-9C11-83F2-B7666B2B58B2}"/>
              </a:ext>
            </a:extLst>
          </p:cNvPr>
          <p:cNvSpPr txBox="1"/>
          <p:nvPr/>
        </p:nvSpPr>
        <p:spPr>
          <a:xfrm>
            <a:off x="838737" y="690490"/>
            <a:ext cx="7714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リンゴを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have apples">
            <a:hlinkClick r:id="" action="ppaction://media"/>
            <a:extLst>
              <a:ext uri="{FF2B5EF4-FFF2-40B4-BE49-F238E27FC236}">
                <a16:creationId xmlns:a16="http://schemas.microsoft.com/office/drawing/2014/main" id="{F30072E6-2300-DEBF-526F-BEE627C193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1375" y="197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490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A28AD-4A38-3840-EAD7-FD3BCC4D6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6230B3B-0CEC-D3BD-499F-71A5BB74DA9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B1A749-559B-2061-23FD-C4705F3CA90F}"/>
              </a:ext>
            </a:extLst>
          </p:cNvPr>
          <p:cNvSpPr txBox="1"/>
          <p:nvPr/>
        </p:nvSpPr>
        <p:spPr>
          <a:xfrm>
            <a:off x="1740096" y="2409490"/>
            <a:ext cx="566380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apple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Do you have apples">
            <a:hlinkClick r:id="" action="ppaction://media"/>
            <a:extLst>
              <a:ext uri="{FF2B5EF4-FFF2-40B4-BE49-F238E27FC236}">
                <a16:creationId xmlns:a16="http://schemas.microsoft.com/office/drawing/2014/main" id="{0663A46D-7AA8-E817-C935-0F64F47B37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1375" y="197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440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DE116-C938-17A0-9C11-5042DD727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05C006-8F6A-46B7-5856-BB2844F3987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477F0C-507F-0363-913A-94CCC080EE67}"/>
              </a:ext>
            </a:extLst>
          </p:cNvPr>
          <p:cNvSpPr txBox="1"/>
          <p:nvPr/>
        </p:nvSpPr>
        <p:spPr>
          <a:xfrm>
            <a:off x="714931" y="2321004"/>
            <a:ext cx="7714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リンゴを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Do you have apples">
            <a:hlinkClick r:id="" action="ppaction://media"/>
            <a:extLst>
              <a:ext uri="{FF2B5EF4-FFF2-40B4-BE49-F238E27FC236}">
                <a16:creationId xmlns:a16="http://schemas.microsoft.com/office/drawing/2014/main" id="{B791676A-B974-5BF7-C441-02CEB52900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31375" y="19716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817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FA91C-BD2E-C998-1CA9-00BA5A072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8BB50E5-14FC-3374-C00C-E95F3F43B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5" y="1022216"/>
            <a:ext cx="8657070" cy="98154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9AE6AB-3FEA-1789-D17C-61DDB6B33A6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7ECD0F-0F57-78B7-9EA2-26424261F540}"/>
              </a:ext>
            </a:extLst>
          </p:cNvPr>
          <p:cNvSpPr txBox="1"/>
          <p:nvPr/>
        </p:nvSpPr>
        <p:spPr>
          <a:xfrm>
            <a:off x="537493" y="3618927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は「何を」を表す疑問詞で、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の目的語に相当します。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3273757-5B4B-15D6-8B95-5F49FDFD0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86F414-80B1-F142-2F80-623D229F99B9}"/>
              </a:ext>
            </a:extLst>
          </p:cNvPr>
          <p:cNvSpPr txBox="1"/>
          <p:nvPr/>
        </p:nvSpPr>
        <p:spPr>
          <a:xfrm>
            <a:off x="1032443" y="1981749"/>
            <a:ext cx="29680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あなたは何がほしいですか。</a:t>
            </a:r>
          </a:p>
        </p:txBody>
      </p:sp>
    </p:spTree>
    <p:extLst>
      <p:ext uri="{BB962C8B-B14F-4D97-AF65-F5344CB8AC3E}">
        <p14:creationId xmlns:p14="http://schemas.microsoft.com/office/powerpoint/2010/main" val="21670173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A73AF42-0642-9C78-7F1D-47FBC571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919" b="64483"/>
          <a:stretch/>
        </p:blipFill>
        <p:spPr>
          <a:xfrm>
            <a:off x="243755" y="1022216"/>
            <a:ext cx="8654497" cy="735564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music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が主語の感情や嗜好を示し、目的語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music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57782"/>
            <a:ext cx="238385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私は音楽が好きです。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AF9CF-45A9-121F-4FFF-6972424B0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19F53BF-3E47-EB90-677C-23129B3A7BA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A0C35E7-880E-DE36-E57A-EF568C230695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a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want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が主語の希望を示し、目的語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2C9D6F1-B19D-D3E0-CE96-5C1F13B9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9A1620-AA10-67C5-DA55-F4A5FE1845A8}"/>
              </a:ext>
            </a:extLst>
          </p:cNvPr>
          <p:cNvSpPr txBox="1"/>
          <p:nvPr/>
        </p:nvSpPr>
        <p:spPr>
          <a:xfrm>
            <a:off x="3959201" y="1981749"/>
            <a:ext cx="233460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私は本がほしいです。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937872-B73B-D1FD-0AB7-7EBB858B3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5" y="1022216"/>
            <a:ext cx="8657070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8785"/>
      </p:ext>
    </p:extLst>
  </p:cSld>
  <p:clrMapOvr>
    <a:masterClrMapping/>
  </p:clrMapOvr>
  <p:transition spd="med">
    <p:pull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3510-9757-F05F-CE77-0525B239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3DE66A2-B236-4ADB-7EF9-F1D02B7A341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DC381E-A88B-E71B-BFCE-6E06FC065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C9E913-7FAB-55C2-D245-DA8B094C6B7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B1458B-A11F-6FDF-5A97-674FDB35CA0D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554071C-2347-D5D7-0580-0A97A51D20A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09298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D4D6-3E99-2D28-F622-E4FF502C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EBE58C-06B9-1E66-AC35-B0BB530DF40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B6BF2B-FEEA-F8C7-02D5-6EF24245E995}"/>
              </a:ext>
            </a:extLst>
          </p:cNvPr>
          <p:cNvSpPr txBox="1"/>
          <p:nvPr/>
        </p:nvSpPr>
        <p:spPr>
          <a:xfrm>
            <a:off x="1102658" y="4636321"/>
            <a:ext cx="693868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52767C-BD1F-88DF-7349-D765689BDA18}"/>
              </a:ext>
            </a:extLst>
          </p:cNvPr>
          <p:cNvSpPr txBox="1"/>
          <p:nvPr/>
        </p:nvSpPr>
        <p:spPr>
          <a:xfrm>
            <a:off x="994630" y="672369"/>
            <a:ext cx="71547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ほしいですか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 do you want">
            <a:hlinkClick r:id="" action="ppaction://media"/>
            <a:extLst>
              <a:ext uri="{FF2B5EF4-FFF2-40B4-BE49-F238E27FC236}">
                <a16:creationId xmlns:a16="http://schemas.microsoft.com/office/drawing/2014/main" id="{97001000-A810-296C-2457-C8040C4B1D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54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0BE5-C694-87A4-D547-B8EC4599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DF4205-B246-2021-3E63-07A4836D47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76F79D-07A1-83DC-B7E6-666087FE69A5}"/>
              </a:ext>
            </a:extLst>
          </p:cNvPr>
          <p:cNvSpPr txBox="1"/>
          <p:nvPr/>
        </p:nvSpPr>
        <p:spPr>
          <a:xfrm>
            <a:off x="783291" y="2917321"/>
            <a:ext cx="757741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at  do you want">
            <a:hlinkClick r:id="" action="ppaction://media"/>
            <a:extLst>
              <a:ext uri="{FF2B5EF4-FFF2-40B4-BE49-F238E27FC236}">
                <a16:creationId xmlns:a16="http://schemas.microsoft.com/office/drawing/2014/main" id="{62673A94-204A-E340-87D7-B285013CE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55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0F682-F167-2AAD-2FF5-93DCB723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786209-5FBC-CF5E-F0CB-28EB21E821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F884F2-92FA-B304-5BE9-AB4F287B0818}"/>
              </a:ext>
            </a:extLst>
          </p:cNvPr>
          <p:cNvSpPr txBox="1"/>
          <p:nvPr/>
        </p:nvSpPr>
        <p:spPr>
          <a:xfrm>
            <a:off x="994630" y="2321004"/>
            <a:ext cx="71547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ほしいですか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 do you want">
            <a:hlinkClick r:id="" action="ppaction://media"/>
            <a:extLst>
              <a:ext uri="{FF2B5EF4-FFF2-40B4-BE49-F238E27FC236}">
                <a16:creationId xmlns:a16="http://schemas.microsoft.com/office/drawing/2014/main" id="{371C4D15-4526-AE07-B2EE-0877FD7C36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1850" y="12588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280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3299D-39AE-7221-ADD8-63FB263E0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FC0F52-549E-0886-61A3-CFEC4E1E441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B69995-4779-D5D2-9B96-3538624C18F9}"/>
              </a:ext>
            </a:extLst>
          </p:cNvPr>
          <p:cNvSpPr txBox="1"/>
          <p:nvPr/>
        </p:nvSpPr>
        <p:spPr>
          <a:xfrm>
            <a:off x="1352773" y="4636321"/>
            <a:ext cx="643845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28026E-C9C8-E7CC-8B4F-BF436B4A0F97}"/>
              </a:ext>
            </a:extLst>
          </p:cNvPr>
          <p:cNvSpPr txBox="1"/>
          <p:nvPr/>
        </p:nvSpPr>
        <p:spPr>
          <a:xfrm>
            <a:off x="1341789" y="713174"/>
            <a:ext cx="64604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6" name="What  do you like">
            <a:hlinkClick r:id="" action="ppaction://media"/>
            <a:extLst>
              <a:ext uri="{FF2B5EF4-FFF2-40B4-BE49-F238E27FC236}">
                <a16:creationId xmlns:a16="http://schemas.microsoft.com/office/drawing/2014/main" id="{3480C98C-8384-1BDB-E578-1D3159523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7313" y="15700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829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0E2C5-7E2F-16DE-1CBC-06E38FDE9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CC5B24B-AF0E-2606-4B3D-9F0B4CD0F9E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61BCF4-185F-BCFA-8A43-587555C1F011}"/>
              </a:ext>
            </a:extLst>
          </p:cNvPr>
          <p:cNvSpPr txBox="1"/>
          <p:nvPr/>
        </p:nvSpPr>
        <p:spPr>
          <a:xfrm>
            <a:off x="551329" y="2917321"/>
            <a:ext cx="80413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at  do you like">
            <a:hlinkClick r:id="" action="ppaction://media"/>
            <a:extLst>
              <a:ext uri="{FF2B5EF4-FFF2-40B4-BE49-F238E27FC236}">
                <a16:creationId xmlns:a16="http://schemas.microsoft.com/office/drawing/2014/main" id="{21CE438F-E772-9DDB-C6A4-4ACFCF63B8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7313" y="15700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515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460F-CFD8-5567-0E9E-08E5C9541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7C3C754-6EA1-D3FE-4649-1774B58818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963FE7-F146-8E22-5D69-E3D897D7497A}"/>
              </a:ext>
            </a:extLst>
          </p:cNvPr>
          <p:cNvSpPr txBox="1"/>
          <p:nvPr/>
        </p:nvSpPr>
        <p:spPr>
          <a:xfrm>
            <a:off x="1374063" y="2321004"/>
            <a:ext cx="63958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at  do you like">
            <a:hlinkClick r:id="" action="ppaction://media"/>
            <a:extLst>
              <a:ext uri="{FF2B5EF4-FFF2-40B4-BE49-F238E27FC236}">
                <a16:creationId xmlns:a16="http://schemas.microsoft.com/office/drawing/2014/main" id="{DBCE0570-523F-F666-8815-9F0429CCC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7313" y="15700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542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5E7A4-2417-07DA-E9D5-9D013AD0E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ABE122-4263-EC7F-67B2-897496DC7BD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C44EF79-6ABC-962C-FB14-A4B6B629D333}"/>
              </a:ext>
            </a:extLst>
          </p:cNvPr>
          <p:cNvSpPr txBox="1"/>
          <p:nvPr/>
        </p:nvSpPr>
        <p:spPr>
          <a:xfrm>
            <a:off x="1090555" y="4636321"/>
            <a:ext cx="6962888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do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6D2829-A70D-CBEC-3E2B-10FC72C3E8AF}"/>
              </a:ext>
            </a:extLst>
          </p:cNvPr>
          <p:cNvSpPr txBox="1"/>
          <p:nvPr/>
        </p:nvSpPr>
        <p:spPr>
          <a:xfrm>
            <a:off x="746197" y="713174"/>
            <a:ext cx="76516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 do you have">
            <a:hlinkClick r:id="" action="ppaction://media"/>
            <a:extLst>
              <a:ext uri="{FF2B5EF4-FFF2-40B4-BE49-F238E27FC236}">
                <a16:creationId xmlns:a16="http://schemas.microsoft.com/office/drawing/2014/main" id="{282301BE-3AD7-FAB0-B487-F95CFA73ED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243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F2B09-EFD8-54D4-8010-B27329196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942E78-652F-AF59-6E8A-DF404E078CF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040DF0-A67C-3715-1CF3-A9AA496498E0}"/>
              </a:ext>
            </a:extLst>
          </p:cNvPr>
          <p:cNvSpPr txBox="1"/>
          <p:nvPr/>
        </p:nvSpPr>
        <p:spPr>
          <a:xfrm>
            <a:off x="551329" y="2917321"/>
            <a:ext cx="82699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[d-]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What  do you have">
            <a:hlinkClick r:id="" action="ppaction://media"/>
            <a:extLst>
              <a:ext uri="{FF2B5EF4-FFF2-40B4-BE49-F238E27FC236}">
                <a16:creationId xmlns:a16="http://schemas.microsoft.com/office/drawing/2014/main" id="{F7ACF0C0-C2AF-2EFD-A98E-1514B6500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4459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26DD-999B-EF0B-F724-12C45E23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1C2BEA-8F68-9F83-1DED-74599DD01C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AA06699-E697-A91B-4496-C82920A3D82F}"/>
              </a:ext>
            </a:extLst>
          </p:cNvPr>
          <p:cNvSpPr txBox="1"/>
          <p:nvPr/>
        </p:nvSpPr>
        <p:spPr>
          <a:xfrm>
            <a:off x="746198" y="2321004"/>
            <a:ext cx="76516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持っていますか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at  do you have">
            <a:hlinkClick r:id="" action="ppaction://media"/>
            <a:extLst>
              <a:ext uri="{FF2B5EF4-FFF2-40B4-BE49-F238E27FC236}">
                <a16:creationId xmlns:a16="http://schemas.microsoft.com/office/drawing/2014/main" id="{44BECCE4-93D0-23A9-58FD-0F54073B6A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1025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491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7364-B2E6-E658-E012-E3186E97C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20CF7D3-5956-905F-6EB7-58E023AD31AF}"/>
              </a:ext>
            </a:extLst>
          </p:cNvPr>
          <p:cNvSpPr txBox="1"/>
          <p:nvPr/>
        </p:nvSpPr>
        <p:spPr>
          <a:xfrm>
            <a:off x="299831" y="415246"/>
            <a:ext cx="51716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Vocabulary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0481A35-CCD7-B949-3E66-0A05D5D2C66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922192-FCD6-10F8-07A0-770C53EF937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Shortbridge24-1">
            <a:hlinkClick r:id="" action="ppaction://media"/>
            <a:extLst>
              <a:ext uri="{FF2B5EF4-FFF2-40B4-BE49-F238E27FC236}">
                <a16:creationId xmlns:a16="http://schemas.microsoft.com/office/drawing/2014/main" id="{CA4BAAB6-E858-7287-2294-935B9B2F1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0121" y="635217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821E6F-FAFE-E4E3-0820-80A3A4C1001D}"/>
              </a:ext>
            </a:extLst>
          </p:cNvPr>
          <p:cNvSpPr txBox="1"/>
          <p:nvPr/>
        </p:nvSpPr>
        <p:spPr>
          <a:xfrm rot="21600000">
            <a:off x="707941" y="234565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9299873-C9B0-0B4A-DA5E-210F92D7BE07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0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A37DA-349F-F6DA-A4A3-F2B8D076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0C8485F-D687-9F34-C60B-EE1583C4B0A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開始のゴング">
            <a:hlinkClick r:id="" action="ppaction://media"/>
            <a:extLst>
              <a:ext uri="{FF2B5EF4-FFF2-40B4-BE49-F238E27FC236}">
                <a16:creationId xmlns:a16="http://schemas.microsoft.com/office/drawing/2014/main" id="{936D4D03-1C2F-F5F4-CEBA-40C515EA05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213" y="3416300"/>
            <a:ext cx="609600" cy="609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B606FB7-2ABD-320E-D28A-8678929463D8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スライドを見ながらリピートしましょう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6355F6-4056-13FE-B231-56677C9D7852}"/>
              </a:ext>
            </a:extLst>
          </p:cNvPr>
          <p:cNvSpPr txBox="1"/>
          <p:nvPr/>
        </p:nvSpPr>
        <p:spPr>
          <a:xfrm>
            <a:off x="504826" y="1855936"/>
            <a:ext cx="81343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Ready</a:t>
            </a:r>
            <a:r>
              <a:rPr kumimoji="1" lang="ja-JP" altLang="en-US" sz="13800" b="1" dirty="0">
                <a:ln w="28575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？</a:t>
            </a:r>
            <a:endParaRPr kumimoji="1" lang="ja-JP" altLang="en-US" sz="7200" b="1" dirty="0">
              <a:ln w="28575">
                <a:noFill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84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908A119-CBDF-4EAD-AF8F-DF54A2C3CAD5}"/>
              </a:ext>
            </a:extLst>
          </p:cNvPr>
          <p:cNvGrpSpPr/>
          <p:nvPr/>
        </p:nvGrpSpPr>
        <p:grpSpPr>
          <a:xfrm>
            <a:off x="911087" y="1840811"/>
            <a:ext cx="7321826" cy="3176379"/>
            <a:chOff x="911087" y="2506932"/>
            <a:chExt cx="7321826" cy="3176379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911087" y="2506932"/>
              <a:ext cx="73218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が好きである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603506" y="4113651"/>
              <a:ext cx="59369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9_kihon_v1_like">
            <a:hlinkClick r:id="" action="ppaction://media"/>
            <a:extLst>
              <a:ext uri="{FF2B5EF4-FFF2-40B4-BE49-F238E27FC236}">
                <a16:creationId xmlns:a16="http://schemas.microsoft.com/office/drawing/2014/main" id="{758CDCD5-2648-45A4-AC3B-1711A5F429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19250" y="103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77772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9_kihon_v1_like">
            <a:hlinkClick r:id="" action="ppaction://media"/>
            <a:extLst>
              <a:ext uri="{FF2B5EF4-FFF2-40B4-BE49-F238E27FC236}">
                <a16:creationId xmlns:a16="http://schemas.microsoft.com/office/drawing/2014/main" id="{8A58D15C-B8EA-43F6-8C24-29B185A928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19250" y="103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776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510FF3-A205-4515-8853-08F6DBF84C72}"/>
              </a:ext>
            </a:extLst>
          </p:cNvPr>
          <p:cNvSpPr txBox="1"/>
          <p:nvPr/>
        </p:nvSpPr>
        <p:spPr>
          <a:xfrm>
            <a:off x="911087" y="2767281"/>
            <a:ext cx="7321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が好きである</a:t>
            </a:r>
            <a:endParaRPr kumimoji="1" lang="ja-JP" alt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9_kihon_v1_like">
            <a:hlinkClick r:id="" action="ppaction://media"/>
            <a:extLst>
              <a:ext uri="{FF2B5EF4-FFF2-40B4-BE49-F238E27FC236}">
                <a16:creationId xmlns:a16="http://schemas.microsoft.com/office/drawing/2014/main" id="{E857A25F-F26E-478E-9E98-15144B7D3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19250" y="1036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211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22C8C7-45C6-444F-937F-E1AB12EE7579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音楽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2_music">
            <a:hlinkClick r:id="" action="ppaction://media"/>
            <a:extLst>
              <a:ext uri="{FF2B5EF4-FFF2-40B4-BE49-F238E27FC236}">
                <a16:creationId xmlns:a16="http://schemas.microsoft.com/office/drawing/2014/main" id="{1BEEFA68-4523-491C-BCA1-3CAA61B00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30350" y="141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6005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music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9_kihon_v2_music">
            <a:hlinkClick r:id="" action="ppaction://media"/>
            <a:extLst>
              <a:ext uri="{FF2B5EF4-FFF2-40B4-BE49-F238E27FC236}">
                <a16:creationId xmlns:a16="http://schemas.microsoft.com/office/drawing/2014/main" id="{72D1667F-11B4-40A4-A430-1BA93C82ED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30350" y="141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352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9_kihon_v2_music">
            <a:hlinkClick r:id="" action="ppaction://media"/>
            <a:extLst>
              <a:ext uri="{FF2B5EF4-FFF2-40B4-BE49-F238E27FC236}">
                <a16:creationId xmlns:a16="http://schemas.microsoft.com/office/drawing/2014/main" id="{C3BEA5C7-77BE-426D-843A-82924E6CF1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30350" y="141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5285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1378F8-4619-48F6-ACD3-BA2D7387DD1C}"/>
              </a:ext>
            </a:extLst>
          </p:cNvPr>
          <p:cNvGrpSpPr/>
          <p:nvPr/>
        </p:nvGrpSpPr>
        <p:grpSpPr>
          <a:xfrm>
            <a:off x="815009" y="1243787"/>
            <a:ext cx="7513983" cy="4370427"/>
            <a:chOff x="815009" y="1206868"/>
            <a:chExt cx="7513983" cy="4370427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815009" y="1206868"/>
              <a:ext cx="751398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（競技など）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をする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3_play">
            <a:hlinkClick r:id="" action="ppaction://media"/>
            <a:extLst>
              <a:ext uri="{FF2B5EF4-FFF2-40B4-BE49-F238E27FC236}">
                <a16:creationId xmlns:a16="http://schemas.microsoft.com/office/drawing/2014/main" id="{AF2EE1B8-C092-4136-874D-9594EF7BD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17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927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2207775" y="4636321"/>
            <a:ext cx="472844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music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030937" y="1198322"/>
            <a:ext cx="7082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music.">
            <a:hlinkClick r:id="" action="ppaction://media"/>
            <a:extLst>
              <a:ext uri="{FF2B5EF4-FFF2-40B4-BE49-F238E27FC236}">
                <a16:creationId xmlns:a16="http://schemas.microsoft.com/office/drawing/2014/main" id="{30B048EA-0652-D0D6-B3CE-92E3B62B2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5663" y="995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9_kihon_v3_play">
            <a:hlinkClick r:id="" action="ppaction://media"/>
            <a:extLst>
              <a:ext uri="{FF2B5EF4-FFF2-40B4-BE49-F238E27FC236}">
                <a16:creationId xmlns:a16="http://schemas.microsoft.com/office/drawing/2014/main" id="{B7155543-008D-4541-A5AD-826327046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17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4076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0C667A-D404-4BCB-A121-6C80537213BC}"/>
              </a:ext>
            </a:extLst>
          </p:cNvPr>
          <p:cNvSpPr txBox="1"/>
          <p:nvPr/>
        </p:nvSpPr>
        <p:spPr>
          <a:xfrm>
            <a:off x="815009" y="2028617"/>
            <a:ext cx="75139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（競技など）</a:t>
            </a:r>
            <a:endParaRPr kumimoji="1" lang="en-US" altLang="ja-JP" sz="80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をする</a:t>
            </a:r>
            <a:endParaRPr kumimoji="1" lang="ja-JP" alt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1_L9_kihon_v3_play">
            <a:hlinkClick r:id="" action="ppaction://media"/>
            <a:extLst>
              <a:ext uri="{FF2B5EF4-FFF2-40B4-BE49-F238E27FC236}">
                <a16:creationId xmlns:a16="http://schemas.microsoft.com/office/drawing/2014/main" id="{157A1965-D541-4CC3-AF5A-16BDD59D7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2875" y="1714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58041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1F65FC4-84C1-4C37-9E2D-F1BA3DEF940F}"/>
              </a:ext>
            </a:extLst>
          </p:cNvPr>
          <p:cNvGrpSpPr/>
          <p:nvPr/>
        </p:nvGrpSpPr>
        <p:grpSpPr>
          <a:xfrm>
            <a:off x="815008" y="1536175"/>
            <a:ext cx="7513984" cy="3785651"/>
            <a:chOff x="815008" y="1791644"/>
            <a:chExt cx="7513984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815008" y="4007635"/>
              <a:ext cx="75139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b-------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野球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4_baseball">
            <a:hlinkClick r:id="" action="ppaction://media"/>
            <a:extLst>
              <a:ext uri="{FF2B5EF4-FFF2-40B4-BE49-F238E27FC236}">
                <a16:creationId xmlns:a16="http://schemas.microsoft.com/office/drawing/2014/main" id="{EFC6255C-81E9-491D-BE97-1437F5A32D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773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0424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497976"/>
            <a:ext cx="68264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endParaRPr kumimoji="1" lang="ja-JP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9_kihon_v4_baseball">
            <a:hlinkClick r:id="" action="ppaction://media"/>
            <a:extLst>
              <a:ext uri="{FF2B5EF4-FFF2-40B4-BE49-F238E27FC236}">
                <a16:creationId xmlns:a16="http://schemas.microsoft.com/office/drawing/2014/main" id="{6974E4AB-4D4B-4986-83B5-CCB6B4402E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773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057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9_kihon_v4_baseball">
            <a:hlinkClick r:id="" action="ppaction://media"/>
            <a:extLst>
              <a:ext uri="{FF2B5EF4-FFF2-40B4-BE49-F238E27FC236}">
                <a16:creationId xmlns:a16="http://schemas.microsoft.com/office/drawing/2014/main" id="{E9577247-2872-40E3-9E75-A90A2F873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297113" y="1773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0745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F4303E-65EA-496C-B1A5-8AF6796957AA}"/>
              </a:ext>
            </a:extLst>
          </p:cNvPr>
          <p:cNvGrpSpPr/>
          <p:nvPr/>
        </p:nvGrpSpPr>
        <p:grpSpPr>
          <a:xfrm>
            <a:off x="206478" y="1887765"/>
            <a:ext cx="8731046" cy="3082470"/>
            <a:chOff x="206478" y="2494825"/>
            <a:chExt cx="8731046" cy="308247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494825"/>
              <a:ext cx="87310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を持っている</a:t>
              </a:r>
            </a:p>
          </p:txBody>
        </p:sp>
      </p:grpSp>
      <p:pic>
        <p:nvPicPr>
          <p:cNvPr id="4" name="G1_L9_kihon_v5_have">
            <a:hlinkClick r:id="" action="ppaction://media"/>
            <a:extLst>
              <a:ext uri="{FF2B5EF4-FFF2-40B4-BE49-F238E27FC236}">
                <a16:creationId xmlns:a16="http://schemas.microsoft.com/office/drawing/2014/main" id="{E50E89BA-DF76-4E9F-BAB2-BCAE597DD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9088" y="141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1870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9_kihon_v5_have">
            <a:hlinkClick r:id="" action="ppaction://media"/>
            <a:extLst>
              <a:ext uri="{FF2B5EF4-FFF2-40B4-BE49-F238E27FC236}">
                <a16:creationId xmlns:a16="http://schemas.microsoft.com/office/drawing/2014/main" id="{99AC9919-2E66-4768-BBFE-CFBCE6B715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9088" y="141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676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96259E-A92E-4E46-A99B-06C7BE67617D}"/>
              </a:ext>
            </a:extLst>
          </p:cNvPr>
          <p:cNvSpPr txBox="1"/>
          <p:nvPr/>
        </p:nvSpPr>
        <p:spPr>
          <a:xfrm>
            <a:off x="206478" y="2705725"/>
            <a:ext cx="8731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を持っている</a:t>
            </a:r>
          </a:p>
        </p:txBody>
      </p:sp>
      <p:pic>
        <p:nvPicPr>
          <p:cNvPr id="6" name="G1_L9_kihon_v5_have">
            <a:hlinkClick r:id="" action="ppaction://media"/>
            <a:extLst>
              <a:ext uri="{FF2B5EF4-FFF2-40B4-BE49-F238E27FC236}">
                <a16:creationId xmlns:a16="http://schemas.microsoft.com/office/drawing/2014/main" id="{8A5AD25E-A5FA-4832-8EBB-D8C4D6A2F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89088" y="14192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341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0DBBED6-152B-4438-A579-40651A6152F4}"/>
              </a:ext>
            </a:extLst>
          </p:cNvPr>
          <p:cNvGrpSpPr/>
          <p:nvPr/>
        </p:nvGrpSpPr>
        <p:grpSpPr>
          <a:xfrm>
            <a:off x="815008" y="1536175"/>
            <a:ext cx="7513983" cy="3785651"/>
            <a:chOff x="815008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8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ペン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6_pen">
            <a:hlinkClick r:id="" action="ppaction://media"/>
            <a:extLst>
              <a:ext uri="{FF2B5EF4-FFF2-40B4-BE49-F238E27FC236}">
                <a16:creationId xmlns:a16="http://schemas.microsoft.com/office/drawing/2014/main" id="{3954DA9A-DA93-44E7-A767-71B08353AC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60513" y="1890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3073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pen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G1_L9_kihon_v6_pen">
            <a:hlinkClick r:id="" action="ppaction://media"/>
            <a:extLst>
              <a:ext uri="{FF2B5EF4-FFF2-40B4-BE49-F238E27FC236}">
                <a16:creationId xmlns:a16="http://schemas.microsoft.com/office/drawing/2014/main" id="{8D0554F9-B78D-400E-B65B-717D2AC4C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60513" y="1890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4199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933741-A74E-A778-2082-D3D51778F904}"/>
              </a:ext>
            </a:extLst>
          </p:cNvPr>
          <p:cNvSpPr txBox="1"/>
          <p:nvPr/>
        </p:nvSpPr>
        <p:spPr>
          <a:xfrm>
            <a:off x="1980635" y="2917321"/>
            <a:ext cx="518272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music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like  music.">
            <a:hlinkClick r:id="" action="ppaction://media"/>
            <a:extLst>
              <a:ext uri="{FF2B5EF4-FFF2-40B4-BE49-F238E27FC236}">
                <a16:creationId xmlns:a16="http://schemas.microsoft.com/office/drawing/2014/main" id="{0AF0BAC1-E556-135C-5DB2-2B0B2862BC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5663" y="995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ペン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9_kihon_v6_pen">
            <a:hlinkClick r:id="" action="ppaction://media"/>
            <a:extLst>
              <a:ext uri="{FF2B5EF4-FFF2-40B4-BE49-F238E27FC236}">
                <a16:creationId xmlns:a16="http://schemas.microsoft.com/office/drawing/2014/main" id="{31F9163B-B2EA-40CB-AE75-5C845D3AAF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60513" y="1890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59734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C45158-1B1A-4028-8DC9-85D6F07D552A}"/>
              </a:ext>
            </a:extLst>
          </p:cNvPr>
          <p:cNvGrpSpPr/>
          <p:nvPr/>
        </p:nvGrpSpPr>
        <p:grpSpPr>
          <a:xfrm>
            <a:off x="206478" y="1712369"/>
            <a:ext cx="8731046" cy="3433262"/>
            <a:chOff x="206478" y="2144033"/>
            <a:chExt cx="8731046" cy="343326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s----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144033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を話す</a:t>
              </a:r>
            </a:p>
          </p:txBody>
        </p:sp>
      </p:grpSp>
      <p:pic>
        <p:nvPicPr>
          <p:cNvPr id="3" name="G1_L9_kihon_v7_speak">
            <a:hlinkClick r:id="" action="ppaction://media"/>
            <a:extLst>
              <a:ext uri="{FF2B5EF4-FFF2-40B4-BE49-F238E27FC236}">
                <a16:creationId xmlns:a16="http://schemas.microsoft.com/office/drawing/2014/main" id="{1A574330-F7A9-4963-94ED-B96D52FC7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01838" y="1212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1732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9_kihon_v7_speak">
            <a:hlinkClick r:id="" action="ppaction://media"/>
            <a:extLst>
              <a:ext uri="{FF2B5EF4-FFF2-40B4-BE49-F238E27FC236}">
                <a16:creationId xmlns:a16="http://schemas.microsoft.com/office/drawing/2014/main" id="{BC06796E-674D-4AEC-8B5E-17B627E47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01838" y="1212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67909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17DD0-D490-4E62-8684-57C97AF8BCAA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を話す</a:t>
            </a:r>
          </a:p>
        </p:txBody>
      </p:sp>
      <p:pic>
        <p:nvPicPr>
          <p:cNvPr id="5" name="G1_L9_kihon_v7_speak">
            <a:hlinkClick r:id="" action="ppaction://media"/>
            <a:extLst>
              <a:ext uri="{FF2B5EF4-FFF2-40B4-BE49-F238E27FC236}">
                <a16:creationId xmlns:a16="http://schemas.microsoft.com/office/drawing/2014/main" id="{F88756EA-0E36-4478-92A2-04F8CA0461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01838" y="1212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37997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2BA0D3E-6061-4CD5-BA85-652E1D347B85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133475" y="4007635"/>
              <a:ext cx="6877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E------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英語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8_English">
            <a:hlinkClick r:id="" action="ppaction://media"/>
            <a:extLst>
              <a:ext uri="{FF2B5EF4-FFF2-40B4-BE49-F238E27FC236}">
                <a16:creationId xmlns:a16="http://schemas.microsoft.com/office/drawing/2014/main" id="{0F873E04-5CFB-4644-92AD-6AE66D987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20900" y="74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5907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497976"/>
            <a:ext cx="68264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English</a:t>
            </a:r>
            <a:endParaRPr kumimoji="1" lang="ja-JP" alt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9_kihon_v8_English">
            <a:hlinkClick r:id="" action="ppaction://media"/>
            <a:extLst>
              <a:ext uri="{FF2B5EF4-FFF2-40B4-BE49-F238E27FC236}">
                <a16:creationId xmlns:a16="http://schemas.microsoft.com/office/drawing/2014/main" id="{18B24E7C-F821-45A0-B966-C5FE3A62B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20900" y="74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043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321005"/>
            <a:ext cx="75139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3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英語</a:t>
            </a:r>
            <a:endParaRPr kumimoji="1" lang="ja-JP" alt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9_kihon_v8_English">
            <a:hlinkClick r:id="" action="ppaction://media"/>
            <a:extLst>
              <a:ext uri="{FF2B5EF4-FFF2-40B4-BE49-F238E27FC236}">
                <a16:creationId xmlns:a16="http://schemas.microsoft.com/office/drawing/2014/main" id="{7ADD7FFA-6D5F-4ABA-A03E-2FF7B25F0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20900" y="741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9612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88B91B4-FCC1-4DDB-BC77-4E8290A73B7C}"/>
              </a:ext>
            </a:extLst>
          </p:cNvPr>
          <p:cNvGrpSpPr/>
          <p:nvPr/>
        </p:nvGrpSpPr>
        <p:grpSpPr>
          <a:xfrm>
            <a:off x="815009" y="1320731"/>
            <a:ext cx="7513983" cy="4216538"/>
            <a:chOff x="815009" y="1360757"/>
            <a:chExt cx="7513983" cy="421653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8A1097AC-DF8B-4D92-9DF2-023F2680EA48}"/>
                </a:ext>
              </a:extLst>
            </p:cNvPr>
            <p:cNvSpPr txBox="1"/>
            <p:nvPr/>
          </p:nvSpPr>
          <p:spPr>
            <a:xfrm>
              <a:off x="815009" y="1360757"/>
              <a:ext cx="751398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何</a:t>
              </a:r>
              <a:endParaRPr kumimoji="1" lang="ja-JP" altLang="en-US" sz="8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9_what">
            <a:hlinkClick r:id="" action="ppaction://media"/>
            <a:extLst>
              <a:ext uri="{FF2B5EF4-FFF2-40B4-BE49-F238E27FC236}">
                <a16:creationId xmlns:a16="http://schemas.microsoft.com/office/drawing/2014/main" id="{E444222B-6496-4925-8D77-A84B8C6619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7825" y="-55563"/>
            <a:ext cx="6096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9486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what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G1_L9_kihon_v9_what">
            <a:hlinkClick r:id="" action="ppaction://media"/>
            <a:extLst>
              <a:ext uri="{FF2B5EF4-FFF2-40B4-BE49-F238E27FC236}">
                <a16:creationId xmlns:a16="http://schemas.microsoft.com/office/drawing/2014/main" id="{25B3BB8D-94E1-4F3B-A446-D4416BA4E1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7825" y="-55563"/>
            <a:ext cx="6096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6034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E03F3-8E10-44A6-BC6B-C0A40983B84E}"/>
              </a:ext>
            </a:extLst>
          </p:cNvPr>
          <p:cNvSpPr txBox="1"/>
          <p:nvPr/>
        </p:nvSpPr>
        <p:spPr>
          <a:xfrm>
            <a:off x="815009" y="2105561"/>
            <a:ext cx="75139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9_kihon_v9_what">
            <a:hlinkClick r:id="" action="ppaction://media"/>
            <a:extLst>
              <a:ext uri="{FF2B5EF4-FFF2-40B4-BE49-F238E27FC236}">
                <a16:creationId xmlns:a16="http://schemas.microsoft.com/office/drawing/2014/main" id="{89895C89-351B-48CC-B397-74E0E8D36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7825" y="-55563"/>
            <a:ext cx="609600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32125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713A76-B3D3-6B3C-4BBB-5BB26ABE0355}"/>
              </a:ext>
            </a:extLst>
          </p:cNvPr>
          <p:cNvSpPr txBox="1"/>
          <p:nvPr/>
        </p:nvSpPr>
        <p:spPr>
          <a:xfrm>
            <a:off x="1030937" y="2875002"/>
            <a:ext cx="70821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音楽が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like  music.">
            <a:hlinkClick r:id="" action="ppaction://media"/>
            <a:extLst>
              <a:ext uri="{FF2B5EF4-FFF2-40B4-BE49-F238E27FC236}">
                <a16:creationId xmlns:a16="http://schemas.microsoft.com/office/drawing/2014/main" id="{8DD353F3-5B2F-6956-72CB-B83EECE742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5663" y="9953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E25FDB8-D0CC-47A9-B622-7ED4F36057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3C01BB6-E1A1-413B-BDC0-E42C4E4A35D4}"/>
              </a:ext>
            </a:extLst>
          </p:cNvPr>
          <p:cNvGrpSpPr/>
          <p:nvPr/>
        </p:nvGrpSpPr>
        <p:grpSpPr>
          <a:xfrm>
            <a:off x="206478" y="1680016"/>
            <a:ext cx="8731046" cy="3497968"/>
            <a:chOff x="206478" y="2079327"/>
            <a:chExt cx="8731046" cy="349796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7DACE63-3AEA-4B3D-A8E7-E9295038721A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w---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47AF587-709F-4035-BD68-7E4A3FF4B89A}"/>
                </a:ext>
              </a:extLst>
            </p:cNvPr>
            <p:cNvSpPr txBox="1"/>
            <p:nvPr/>
          </p:nvSpPr>
          <p:spPr>
            <a:xfrm>
              <a:off x="206478" y="2079327"/>
              <a:ext cx="87310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1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がほしい</a:t>
              </a:r>
            </a:p>
          </p:txBody>
        </p:sp>
      </p:grpSp>
      <p:pic>
        <p:nvPicPr>
          <p:cNvPr id="4" name="G1_L9_kihon_v10_want">
            <a:hlinkClick r:id="" action="ppaction://media"/>
            <a:extLst>
              <a:ext uri="{FF2B5EF4-FFF2-40B4-BE49-F238E27FC236}">
                <a16:creationId xmlns:a16="http://schemas.microsoft.com/office/drawing/2014/main" id="{DF8C0928-5581-41C1-8CD6-F106383A2B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55850" y="1951038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B56186A2-955F-6D66-6DEE-33B64854C98A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86360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CAADF8-79C7-4842-99C8-CBC0D0D19D9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A17968-0A66-4776-82BE-6B3B70A7F467}"/>
              </a:ext>
            </a:extLst>
          </p:cNvPr>
          <p:cNvSpPr txBox="1"/>
          <p:nvPr/>
        </p:nvSpPr>
        <p:spPr>
          <a:xfrm>
            <a:off x="1158775" y="2105561"/>
            <a:ext cx="68264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want</a:t>
            </a:r>
            <a:endParaRPr kumimoji="1" lang="ja-JP" altLang="en-US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G1_L9_kihon_v10_want">
            <a:hlinkClick r:id="" action="ppaction://media"/>
            <a:extLst>
              <a:ext uri="{FF2B5EF4-FFF2-40B4-BE49-F238E27FC236}">
                <a16:creationId xmlns:a16="http://schemas.microsoft.com/office/drawing/2014/main" id="{DB5191D3-D482-421F-ABC7-0D0D99FEE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55850" y="1951038"/>
            <a:ext cx="609600" cy="609600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43C8CB06-C9E7-5074-4406-E397C2E2F719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8038"/>
      </p:ext>
    </p:extLst>
  </p:cSld>
  <p:clrMapOvr>
    <a:masterClrMapping/>
  </p:clrMapOvr>
  <p:transition spd="med">
    <p:pull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D13A8D-A060-424F-995B-FCABBBD5BA5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317DD0-D490-4E62-8684-57C97AF8BCAA}"/>
              </a:ext>
            </a:extLst>
          </p:cNvPr>
          <p:cNvSpPr txBox="1"/>
          <p:nvPr/>
        </p:nvSpPr>
        <p:spPr>
          <a:xfrm>
            <a:off x="206478" y="2497976"/>
            <a:ext cx="873104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kumimoji="1" lang="ja-JP" altLang="en-US" sz="1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がほしい</a:t>
            </a:r>
            <a:endParaRPr kumimoji="1" lang="en-US" altLang="ja-JP" sz="115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G1_L9_kihon_v10_want">
            <a:hlinkClick r:id="" action="ppaction://media"/>
            <a:extLst>
              <a:ext uri="{FF2B5EF4-FFF2-40B4-BE49-F238E27FC236}">
                <a16:creationId xmlns:a16="http://schemas.microsoft.com/office/drawing/2014/main" id="{E3A8C033-85B8-4443-AFC0-43DE84653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355850" y="1951038"/>
            <a:ext cx="609600" cy="609600"/>
          </a:xfrm>
          <a:prstGeom prst="rect">
            <a:avLst/>
          </a:prstGeom>
        </p:spPr>
      </p:pic>
      <p:pic>
        <p:nvPicPr>
          <p:cNvPr id="3" name="合格の鐘">
            <a:hlinkClick r:id="" action="ppaction://media"/>
            <a:extLst>
              <a:ext uri="{FF2B5EF4-FFF2-40B4-BE49-F238E27FC236}">
                <a16:creationId xmlns:a16="http://schemas.microsoft.com/office/drawing/2014/main" id="{6BD5EE92-7CDB-9969-CF61-B44362ACB6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A22C88F-2FBB-F77E-8417-A5293C1C126C}"/>
              </a:ext>
            </a:extLst>
          </p:cNvPr>
          <p:cNvCxnSpPr>
            <a:cxnSpLocks/>
          </p:cNvCxnSpPr>
          <p:nvPr/>
        </p:nvCxnSpPr>
        <p:spPr>
          <a:xfrm>
            <a:off x="0" y="6545943"/>
            <a:ext cx="9144000" cy="0"/>
          </a:xfrm>
          <a:prstGeom prst="line">
            <a:avLst/>
          </a:prstGeom>
          <a:ln w="368300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87501"/>
      </p:ext>
    </p:extLst>
  </p:cSld>
  <p:clrMapOvr>
    <a:masterClrMapping/>
  </p:clrMapOvr>
  <p:transition spd="med">
    <p:pull/>
    <p:sndAc>
      <p:stSnd>
        <p:snd r:embed="rId6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DB328-DDB3-B0E0-11AD-2A948CF27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7A70B9-512D-5103-51B8-EFF9577B0607}"/>
              </a:ext>
            </a:extLst>
          </p:cNvPr>
          <p:cNvSpPr txBox="1"/>
          <p:nvPr/>
        </p:nvSpPr>
        <p:spPr>
          <a:xfrm>
            <a:off x="265044" y="5723388"/>
            <a:ext cx="8613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英語にしなさい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42E353E-7DD6-E37E-E6CE-1A14614E875A}"/>
              </a:ext>
            </a:extLst>
          </p:cNvPr>
          <p:cNvSpPr txBox="1"/>
          <p:nvPr/>
        </p:nvSpPr>
        <p:spPr>
          <a:xfrm>
            <a:off x="741073" y="1855936"/>
            <a:ext cx="7661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500" b="1" dirty="0">
                <a:ln w="28575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確認テスト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E9C12C0-2A54-3868-E813-474F989ADD5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112244"/>
      </p:ext>
    </p:extLst>
  </p:cSld>
  <p:clrMapOvr>
    <a:masterClrMapping/>
  </p:clrMapOvr>
  <p:transition spd="slow">
    <p:push dir="u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40B7-D07D-7098-97D8-7DB127C9C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8AD7633-88E3-A165-1000-463BB190B480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8AABEEB-99C5-816D-0EBD-8DDAEF25790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E94DA4-C95E-42A1-B643-248371D85547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確認テスト①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762C06-6091-5F4D-B46B-9EA19B7B9E43}"/>
              </a:ext>
            </a:extLst>
          </p:cNvPr>
          <p:cNvGrpSpPr/>
          <p:nvPr/>
        </p:nvGrpSpPr>
        <p:grpSpPr>
          <a:xfrm>
            <a:off x="911087" y="1840811"/>
            <a:ext cx="7321826" cy="3176379"/>
            <a:chOff x="911087" y="2506932"/>
            <a:chExt cx="7321826" cy="3176379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842563B1-7ED3-2DFB-4108-0CA2250A060C}"/>
                </a:ext>
              </a:extLst>
            </p:cNvPr>
            <p:cNvSpPr txBox="1"/>
            <p:nvPr/>
          </p:nvSpPr>
          <p:spPr>
            <a:xfrm>
              <a:off x="911087" y="2506932"/>
              <a:ext cx="732182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が好きである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9136B83-3C78-0A8A-0491-74B74C00EA9E}"/>
                </a:ext>
              </a:extLst>
            </p:cNvPr>
            <p:cNvSpPr txBox="1"/>
            <p:nvPr/>
          </p:nvSpPr>
          <p:spPr>
            <a:xfrm>
              <a:off x="1603506" y="4113651"/>
              <a:ext cx="593698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like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3" name="G1_L9_kihon_v1_like">
            <a:hlinkClick r:id="" action="ppaction://media"/>
            <a:extLst>
              <a:ext uri="{FF2B5EF4-FFF2-40B4-BE49-F238E27FC236}">
                <a16:creationId xmlns:a16="http://schemas.microsoft.com/office/drawing/2014/main" id="{F4B026E6-2B23-AC53-43B1-0252110AF3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19250" y="1036638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E93A305-971A-F4B2-A3F6-9A4B85D0D7EF}"/>
              </a:ext>
            </a:extLst>
          </p:cNvPr>
          <p:cNvSpPr/>
          <p:nvPr/>
        </p:nvSpPr>
        <p:spPr>
          <a:xfrm flipH="1">
            <a:off x="3352800" y="3227856"/>
            <a:ext cx="24384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422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1AFD8-67D9-C284-730E-3BC75FDA9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2FFA42-1630-A62F-8EE1-26B01182E169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5F84842-E3FA-CA41-4321-867703FDF1C4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C68BCF-C983-7F04-5613-790BAC5A6080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確認テスト②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F02A2C1-6302-0882-DA31-EDFB0AF900B1}"/>
              </a:ext>
            </a:extLst>
          </p:cNvPr>
          <p:cNvGrpSpPr/>
          <p:nvPr/>
        </p:nvGrpSpPr>
        <p:grpSpPr>
          <a:xfrm>
            <a:off x="815009" y="1536175"/>
            <a:ext cx="7513983" cy="3785651"/>
            <a:chOff x="815009" y="1791644"/>
            <a:chExt cx="7513983" cy="3785651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CB36D4C-A054-096B-CED2-F9DB62D5C44C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音楽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F172F51-8FE7-4DCA-BF81-BBBC8126193E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music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2_music">
            <a:hlinkClick r:id="" action="ppaction://media"/>
            <a:extLst>
              <a:ext uri="{FF2B5EF4-FFF2-40B4-BE49-F238E27FC236}">
                <a16:creationId xmlns:a16="http://schemas.microsoft.com/office/drawing/2014/main" id="{850F3EAD-1BCD-4017-1A7D-3DF587D5EF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30350" y="14192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E967C73-CBB5-2CE7-8AB1-4C8E2B3292A9}"/>
              </a:ext>
            </a:extLst>
          </p:cNvPr>
          <p:cNvSpPr/>
          <p:nvPr/>
        </p:nvSpPr>
        <p:spPr>
          <a:xfrm flipH="1">
            <a:off x="2695575" y="3631442"/>
            <a:ext cx="37528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7892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D02AB-AFE0-DC99-C94B-AED92ECB5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1677383-D965-ED50-3C9A-FEC81DD13BCC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319D9E-DBE9-2B94-9973-CB78B2D653C6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C50BA1-B410-B99B-27C4-2DBC27E9B6DE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確認テスト③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6F721ED-9E32-538A-5DE7-76979CDEDEFC}"/>
              </a:ext>
            </a:extLst>
          </p:cNvPr>
          <p:cNvGrpSpPr/>
          <p:nvPr/>
        </p:nvGrpSpPr>
        <p:grpSpPr>
          <a:xfrm>
            <a:off x="815009" y="1243787"/>
            <a:ext cx="7513983" cy="4370427"/>
            <a:chOff x="815009" y="1206868"/>
            <a:chExt cx="7513983" cy="437042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D786F01-CF29-662B-2E02-C2B954AEFB4C}"/>
                </a:ext>
              </a:extLst>
            </p:cNvPr>
            <p:cNvSpPr txBox="1"/>
            <p:nvPr/>
          </p:nvSpPr>
          <p:spPr>
            <a:xfrm>
              <a:off x="815009" y="1206868"/>
              <a:ext cx="7513983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（競技など）</a:t>
              </a:r>
              <a:endParaRPr kumimoji="1" lang="en-US" altLang="ja-JP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をする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518F06D-6415-4EAE-E1F5-F67061394375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play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3_play">
            <a:hlinkClick r:id="" action="ppaction://media"/>
            <a:extLst>
              <a:ext uri="{FF2B5EF4-FFF2-40B4-BE49-F238E27FC236}">
                <a16:creationId xmlns:a16="http://schemas.microsoft.com/office/drawing/2014/main" id="{F84E6FA1-221A-C750-B221-139300250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12875" y="1714500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70674C3-26C8-D48A-83B7-D1C46901A211}"/>
              </a:ext>
            </a:extLst>
          </p:cNvPr>
          <p:cNvSpPr/>
          <p:nvPr/>
        </p:nvSpPr>
        <p:spPr>
          <a:xfrm flipH="1">
            <a:off x="3209925" y="3870017"/>
            <a:ext cx="272415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0838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A40DE-9271-C660-D5FC-ACE9E24E6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2373243-F35B-45E4-F784-A016F012A740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075794F-07B7-741B-7E9B-485EBFCFFE8C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7AFFC3-F99D-5283-93A6-A6DC8CA70422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確認テスト④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FAD44FC-C39E-983F-50CA-B73AC71D95E8}"/>
              </a:ext>
            </a:extLst>
          </p:cNvPr>
          <p:cNvGrpSpPr/>
          <p:nvPr/>
        </p:nvGrpSpPr>
        <p:grpSpPr>
          <a:xfrm>
            <a:off x="590550" y="1536175"/>
            <a:ext cx="7962900" cy="3785651"/>
            <a:chOff x="590550" y="1791644"/>
            <a:chExt cx="7962900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E7E1A85-59F2-B682-D813-C59097474A10}"/>
                </a:ext>
              </a:extLst>
            </p:cNvPr>
            <p:cNvSpPr txBox="1"/>
            <p:nvPr/>
          </p:nvSpPr>
          <p:spPr>
            <a:xfrm>
              <a:off x="590550" y="4007635"/>
              <a:ext cx="79629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baseball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21B4CCF-C9F6-B0F7-06E3-619C98380C1A}"/>
                </a:ext>
              </a:extLst>
            </p:cNvPr>
            <p:cNvSpPr txBox="1"/>
            <p:nvPr/>
          </p:nvSpPr>
          <p:spPr>
            <a:xfrm>
              <a:off x="815009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野球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4_baseball">
            <a:hlinkClick r:id="" action="ppaction://media"/>
            <a:extLst>
              <a:ext uri="{FF2B5EF4-FFF2-40B4-BE49-F238E27FC236}">
                <a16:creationId xmlns:a16="http://schemas.microsoft.com/office/drawing/2014/main" id="{7EF7AC8D-0280-E416-864D-1543BD472B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97113" y="1773238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4E517C5-9A67-876E-C9C0-020ACDA749BC}"/>
              </a:ext>
            </a:extLst>
          </p:cNvPr>
          <p:cNvSpPr/>
          <p:nvPr/>
        </p:nvSpPr>
        <p:spPr>
          <a:xfrm flipH="1">
            <a:off x="1885950" y="3519516"/>
            <a:ext cx="53721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541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8B27E-EA52-BE14-B5C9-D57A813E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5F3B1C7-1653-9922-9C67-B9FE342AC885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6CFF375-E061-7333-8067-7E005011B205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FD9659-7DCA-4B57-06DB-DBEF6E3895D1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確認テスト⑤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ADB25FF-01E4-3DB3-AE6F-A803D3C58295}"/>
              </a:ext>
            </a:extLst>
          </p:cNvPr>
          <p:cNvGrpSpPr/>
          <p:nvPr/>
        </p:nvGrpSpPr>
        <p:grpSpPr>
          <a:xfrm>
            <a:off x="206478" y="1887765"/>
            <a:ext cx="8731046" cy="3082470"/>
            <a:chOff x="206478" y="2494825"/>
            <a:chExt cx="8731046" cy="3082470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0355ECF8-FE2E-F712-63CA-09E7E1A24DF6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have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C6B5D1B1-A07E-C9E3-82BA-3229EBE91694}"/>
                </a:ext>
              </a:extLst>
            </p:cNvPr>
            <p:cNvSpPr txBox="1"/>
            <p:nvPr/>
          </p:nvSpPr>
          <p:spPr>
            <a:xfrm>
              <a:off x="206478" y="2494825"/>
              <a:ext cx="873104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…</a:t>
              </a:r>
              <a:r>
                <a:rPr kumimoji="1" lang="ja-JP" altLang="en-US" sz="8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を持っている</a:t>
              </a:r>
            </a:p>
          </p:txBody>
        </p:sp>
      </p:grpSp>
      <p:pic>
        <p:nvPicPr>
          <p:cNvPr id="4" name="G1_L9_kihon_v5_have">
            <a:hlinkClick r:id="" action="ppaction://media"/>
            <a:extLst>
              <a:ext uri="{FF2B5EF4-FFF2-40B4-BE49-F238E27FC236}">
                <a16:creationId xmlns:a16="http://schemas.microsoft.com/office/drawing/2014/main" id="{BA3B476D-8958-2B78-6635-835B12568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89088" y="1419225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266A7D1-09C3-BD1A-2780-005CAC23537C}"/>
              </a:ext>
            </a:extLst>
          </p:cNvPr>
          <p:cNvSpPr/>
          <p:nvPr/>
        </p:nvSpPr>
        <p:spPr>
          <a:xfrm flipH="1">
            <a:off x="3009900" y="3148041"/>
            <a:ext cx="31242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503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2204D-1862-D681-BD2F-49122DA40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2795682-E20C-0551-5607-98F3C2A8EDCD}"/>
              </a:ext>
            </a:extLst>
          </p:cNvPr>
          <p:cNvSpPr/>
          <p:nvPr/>
        </p:nvSpPr>
        <p:spPr>
          <a:xfrm>
            <a:off x="0" y="800100"/>
            <a:ext cx="9144000" cy="605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4AEB575-A6A8-3FC0-5E80-C237E6775567}"/>
              </a:ext>
            </a:extLst>
          </p:cNvPr>
          <p:cNvSpPr/>
          <p:nvPr/>
        </p:nvSpPr>
        <p:spPr>
          <a:xfrm>
            <a:off x="0" y="-1"/>
            <a:ext cx="9144000" cy="8001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A7EC457-F924-6886-2882-EBAAF4FFF13D}"/>
              </a:ext>
            </a:extLst>
          </p:cNvPr>
          <p:cNvSpPr txBox="1"/>
          <p:nvPr/>
        </p:nvSpPr>
        <p:spPr>
          <a:xfrm>
            <a:off x="302136" y="76261"/>
            <a:ext cx="8716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確認テスト⑥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97B43B3-DA85-E11D-290D-3EA515F09621}"/>
              </a:ext>
            </a:extLst>
          </p:cNvPr>
          <p:cNvGrpSpPr/>
          <p:nvPr/>
        </p:nvGrpSpPr>
        <p:grpSpPr>
          <a:xfrm>
            <a:off x="815008" y="1536175"/>
            <a:ext cx="7513983" cy="3785651"/>
            <a:chOff x="815008" y="1791644"/>
            <a:chExt cx="7513983" cy="3785651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3051187-3577-1031-835D-F0403F52F819}"/>
                </a:ext>
              </a:extLst>
            </p:cNvPr>
            <p:cNvSpPr txBox="1"/>
            <p:nvPr/>
          </p:nvSpPr>
          <p:spPr>
            <a:xfrm>
              <a:off x="1205948" y="4007635"/>
              <a:ext cx="67321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［</a:t>
              </a:r>
              <a:r>
                <a:rPr lang="en-US" altLang="ja-JP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pen</a:t>
              </a:r>
              <a:r>
                <a:rPr lang="ja-JP" altLang="en-US" sz="9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］</a:t>
              </a:r>
              <a:endParaRPr kumimoji="1" lang="ja-JP" altLang="en-US" sz="6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B8F6D4A-3DAD-DDDB-F23D-CD11000D4ACB}"/>
                </a:ext>
              </a:extLst>
            </p:cNvPr>
            <p:cNvSpPr txBox="1"/>
            <p:nvPr/>
          </p:nvSpPr>
          <p:spPr>
            <a:xfrm>
              <a:off x="815008" y="1791644"/>
              <a:ext cx="751398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3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ペン</a:t>
              </a:r>
              <a:endParaRPr kumimoji="1" lang="ja-JP" altLang="en-US" sz="7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" name="G1_L9_kihon_v6_pen">
            <a:hlinkClick r:id="" action="ppaction://media"/>
            <a:extLst>
              <a:ext uri="{FF2B5EF4-FFF2-40B4-BE49-F238E27FC236}">
                <a16:creationId xmlns:a16="http://schemas.microsoft.com/office/drawing/2014/main" id="{4AE9CAC9-D707-2F14-710B-A6E0C287EA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60513" y="1890713"/>
            <a:ext cx="609600" cy="609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90EBF9D-9408-96DB-8C55-BF65C1101265}"/>
              </a:ext>
            </a:extLst>
          </p:cNvPr>
          <p:cNvSpPr/>
          <p:nvPr/>
        </p:nvSpPr>
        <p:spPr>
          <a:xfrm flipH="1">
            <a:off x="3390900" y="3519516"/>
            <a:ext cx="2362200" cy="17135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898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16108</TotalTime>
  <Words>1412</Words>
  <Application>Microsoft Office PowerPoint</Application>
  <PresentationFormat>画面に合わせる (4:3)</PresentationFormat>
  <Paragraphs>303</Paragraphs>
  <Slides>109</Slides>
  <Notes>45</Notes>
  <HiddenSlides>0</HiddenSlides>
  <MMClips>98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109</vt:i4>
      </vt:variant>
    </vt:vector>
  </HeadingPairs>
  <TitlesOfParts>
    <vt:vector size="1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2043</cp:revision>
  <cp:lastPrinted>2016-06-23T16:36:17Z</cp:lastPrinted>
  <dcterms:created xsi:type="dcterms:W3CDTF">2016-05-30T03:13:09Z</dcterms:created>
  <dcterms:modified xsi:type="dcterms:W3CDTF">2025-04-14T08:02:02Z</dcterms:modified>
</cp:coreProperties>
</file>