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8"/>
  </p:notesMasterIdLst>
  <p:handoutMasterIdLst>
    <p:handoutMasterId r:id="rId169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211" r:id="rId11"/>
    <p:sldId id="4212" r:id="rId12"/>
    <p:sldId id="4213" r:id="rId13"/>
    <p:sldId id="4214" r:id="rId14"/>
    <p:sldId id="4215" r:id="rId15"/>
    <p:sldId id="4216" r:id="rId16"/>
    <p:sldId id="4306" r:id="rId17"/>
    <p:sldId id="4159" r:id="rId18"/>
    <p:sldId id="4217" r:id="rId19"/>
    <p:sldId id="4218" r:id="rId20"/>
    <p:sldId id="4219" r:id="rId21"/>
    <p:sldId id="4220" r:id="rId22"/>
    <p:sldId id="4221" r:id="rId23"/>
    <p:sldId id="4222" r:id="rId24"/>
    <p:sldId id="4223" r:id="rId25"/>
    <p:sldId id="4224" r:id="rId26"/>
    <p:sldId id="4225" r:id="rId27"/>
    <p:sldId id="4307" r:id="rId28"/>
    <p:sldId id="4181" r:id="rId29"/>
    <p:sldId id="4208" r:id="rId30"/>
    <p:sldId id="4209" r:id="rId31"/>
    <p:sldId id="4210" r:id="rId32"/>
    <p:sldId id="4226" r:id="rId33"/>
    <p:sldId id="4227" r:id="rId34"/>
    <p:sldId id="4228" r:id="rId35"/>
    <p:sldId id="4229" r:id="rId36"/>
    <p:sldId id="4230" r:id="rId37"/>
    <p:sldId id="4231" r:id="rId38"/>
    <p:sldId id="3626" r:id="rId39"/>
    <p:sldId id="3647" r:id="rId40"/>
    <p:sldId id="2027" r:id="rId41"/>
    <p:sldId id="2028" r:id="rId42"/>
    <p:sldId id="2029" r:id="rId43"/>
    <p:sldId id="2015" r:id="rId44"/>
    <p:sldId id="2016" r:id="rId45"/>
    <p:sldId id="2017" r:id="rId46"/>
    <p:sldId id="2018" r:id="rId47"/>
    <p:sldId id="2019" r:id="rId48"/>
    <p:sldId id="2020" r:id="rId49"/>
    <p:sldId id="2024" r:id="rId50"/>
    <p:sldId id="2025" r:id="rId51"/>
    <p:sldId id="2026" r:id="rId52"/>
    <p:sldId id="2021" r:id="rId53"/>
    <p:sldId id="2022" r:id="rId54"/>
    <p:sldId id="2023" r:id="rId55"/>
    <p:sldId id="2031" r:id="rId56"/>
    <p:sldId id="2032" r:id="rId57"/>
    <p:sldId id="2033" r:id="rId58"/>
    <p:sldId id="3622" r:id="rId59"/>
    <p:sldId id="4315" r:id="rId60"/>
    <p:sldId id="4316" r:id="rId61"/>
    <p:sldId id="4317" r:id="rId62"/>
    <p:sldId id="4318" r:id="rId63"/>
    <p:sldId id="4319" r:id="rId64"/>
    <p:sldId id="4320" r:id="rId65"/>
    <p:sldId id="3610" r:id="rId66"/>
    <p:sldId id="3611" r:id="rId67"/>
    <p:sldId id="3612" r:id="rId68"/>
    <p:sldId id="3613" r:id="rId69"/>
    <p:sldId id="3614" r:id="rId70"/>
    <p:sldId id="4305" r:id="rId71"/>
    <p:sldId id="3644" r:id="rId72"/>
    <p:sldId id="3524" r:id="rId73"/>
    <p:sldId id="3523" r:id="rId74"/>
    <p:sldId id="3624" r:id="rId75"/>
    <p:sldId id="3625" r:id="rId76"/>
    <p:sldId id="2035" r:id="rId77"/>
    <p:sldId id="2036" r:id="rId78"/>
    <p:sldId id="2037" r:id="rId79"/>
    <p:sldId id="2038" r:id="rId80"/>
    <p:sldId id="2039" r:id="rId81"/>
    <p:sldId id="2040" r:id="rId82"/>
    <p:sldId id="2041" r:id="rId83"/>
    <p:sldId id="3512" r:id="rId84"/>
    <p:sldId id="3513" r:id="rId85"/>
    <p:sldId id="2044" r:id="rId86"/>
    <p:sldId id="3514" r:id="rId87"/>
    <p:sldId id="3515" r:id="rId88"/>
    <p:sldId id="2047" r:id="rId89"/>
    <p:sldId id="2048" r:id="rId90"/>
    <p:sldId id="2049" r:id="rId91"/>
    <p:sldId id="2050" r:id="rId92"/>
    <p:sldId id="2051" r:id="rId93"/>
    <p:sldId id="2052" r:id="rId94"/>
    <p:sldId id="2053" r:id="rId95"/>
    <p:sldId id="2054" r:id="rId96"/>
    <p:sldId id="2055" r:id="rId97"/>
    <p:sldId id="2056" r:id="rId98"/>
    <p:sldId id="2057" r:id="rId99"/>
    <p:sldId id="2058" r:id="rId100"/>
    <p:sldId id="2059" r:id="rId101"/>
    <p:sldId id="2060" r:id="rId102"/>
    <p:sldId id="2061" r:id="rId103"/>
    <p:sldId id="2062" r:id="rId104"/>
    <p:sldId id="2063" r:id="rId105"/>
    <p:sldId id="2064" r:id="rId106"/>
    <p:sldId id="2065" r:id="rId107"/>
    <p:sldId id="2066" r:id="rId108"/>
    <p:sldId id="2067" r:id="rId109"/>
    <p:sldId id="2068" r:id="rId110"/>
    <p:sldId id="2069" r:id="rId111"/>
    <p:sldId id="2070" r:id="rId112"/>
    <p:sldId id="2071" r:id="rId113"/>
    <p:sldId id="2072" r:id="rId114"/>
    <p:sldId id="3516" r:id="rId115"/>
    <p:sldId id="2074" r:id="rId116"/>
    <p:sldId id="2075" r:id="rId117"/>
    <p:sldId id="2076" r:id="rId118"/>
    <p:sldId id="3646" r:id="rId119"/>
    <p:sldId id="4321" r:id="rId120"/>
    <p:sldId id="4322" r:id="rId121"/>
    <p:sldId id="4323" r:id="rId122"/>
    <p:sldId id="4324" r:id="rId123"/>
    <p:sldId id="4325" r:id="rId124"/>
    <p:sldId id="4326" r:id="rId125"/>
    <p:sldId id="4327" r:id="rId126"/>
    <p:sldId id="4328" r:id="rId127"/>
    <p:sldId id="4329" r:id="rId128"/>
    <p:sldId id="4330" r:id="rId129"/>
    <p:sldId id="4331" r:id="rId130"/>
    <p:sldId id="4332" r:id="rId131"/>
    <p:sldId id="4333" r:id="rId132"/>
    <p:sldId id="4334" r:id="rId133"/>
    <p:sldId id="3561" r:id="rId134"/>
    <p:sldId id="3562" r:id="rId135"/>
    <p:sldId id="3672" r:id="rId136"/>
    <p:sldId id="3695" r:id="rId137"/>
    <p:sldId id="4308" r:id="rId138"/>
    <p:sldId id="4309" r:id="rId139"/>
    <p:sldId id="4310" r:id="rId140"/>
    <p:sldId id="4314" r:id="rId141"/>
    <p:sldId id="4311" r:id="rId142"/>
    <p:sldId id="4312" r:id="rId143"/>
    <p:sldId id="4313" r:id="rId144"/>
    <p:sldId id="3661" r:id="rId145"/>
    <p:sldId id="3681" r:id="rId146"/>
    <p:sldId id="3563" r:id="rId147"/>
    <p:sldId id="3564" r:id="rId148"/>
    <p:sldId id="3565" r:id="rId149"/>
    <p:sldId id="3566" r:id="rId150"/>
    <p:sldId id="3567" r:id="rId151"/>
    <p:sldId id="3568" r:id="rId152"/>
    <p:sldId id="3569" r:id="rId153"/>
    <p:sldId id="3570" r:id="rId154"/>
    <p:sldId id="3573" r:id="rId155"/>
    <p:sldId id="3648" r:id="rId156"/>
    <p:sldId id="3577" r:id="rId157"/>
    <p:sldId id="3649" r:id="rId158"/>
    <p:sldId id="3650" r:id="rId159"/>
    <p:sldId id="3583" r:id="rId160"/>
    <p:sldId id="3587" r:id="rId161"/>
    <p:sldId id="3588" r:id="rId162"/>
    <p:sldId id="3589" r:id="rId163"/>
    <p:sldId id="3590" r:id="rId164"/>
    <p:sldId id="3655" r:id="rId165"/>
    <p:sldId id="3595" r:id="rId166"/>
    <p:sldId id="3609" r:id="rId16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>
        <p:scale>
          <a:sx n="75" d="100"/>
          <a:sy n="75" d="100"/>
        </p:scale>
        <p:origin x="2112" y="94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presProps" Target="pres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viewProps" Target="view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1CBB-1458-4152-B735-002FE8020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714897-0001-3578-5D77-C4ADC9BDA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0DFB9D-73BD-79E1-98C1-D688BA1D2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2E35E-E41A-2548-6AE5-541AC820C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38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65FA4-AB99-D09A-5139-D0F058394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2993F7-5F75-BC02-E37D-82D23A6D7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09C030-AB73-7F66-C456-0B1D2DB33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33010-93E2-6CE6-176C-47BD043DD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229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040F-C5A3-7FAC-8F1A-6D7B751D8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704EF3-2228-451D-5F8C-E19993E979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9FCF69-6785-0675-B08C-7E573D39D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DE04C1-42D8-BCCA-1C20-3472CBF8C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746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A8A79-9E87-B03A-D5B1-25DCE3BA9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828F64-CE63-3ACB-D24F-10E9316AA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9E3340-1161-5C35-DC57-63B732C4A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E2F58C-1E7E-FB0D-FE03-5C6497F08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748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04DFA-F0B3-74A2-5307-09B8E64C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03B1AB-86C0-3E19-65BF-DA802CE72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F1DF16-856F-05BC-55A6-0DC88EBD5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DA8FB6-2C66-01FC-0179-15A1473B1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9406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7EFFA-EE3F-FBDB-419B-2654053B6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049A5A-7837-2DB8-8294-3ACD6B636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219654-6E56-7265-3718-448989D09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D53A7C-58CE-992E-73BE-844E1D5A8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304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FCBF4-96D2-B1C4-DF78-DA35C7DD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695158-11CC-941D-32A5-B964F531F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3278B8-07B0-1408-2585-0E7129631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B0503C-636F-2226-482A-CA80714BF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397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DE092-F9C2-50FC-FBF1-D8DA25EA7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1704EC-1834-B375-10A7-81474A1A0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0BD5D1-1DC9-A5C0-4052-772092A16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F6FC26-8C09-94E4-0AF1-7D7EBF88BC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801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2B50-C59F-B43E-7701-F06B210B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07E80-277D-8EF0-D457-633D1247B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D449C5-AE28-4512-CE17-BA216DC9D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0AFB1A-AF61-62BE-23CA-246B63ED5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739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E08F3-24B0-C43E-0842-253827329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CCBBDF-59E5-4628-29C5-62C8379CB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72196C-3810-DDD9-BD4D-5EF36D98D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7B5C1F-2084-F1B3-7D56-CFF602B34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3087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B6A4B-8970-16ED-8094-6D0C0A1A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24BEC4-E0DC-4F88-720E-7259F667C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CCB541-08EB-170D-3EEB-E14E98C434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738EF-55D4-6A2C-D075-4C426B1C48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681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C42DB-C57B-40BD-5B79-363F190F7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3E84F9-3AEB-7C3C-5827-69FDEBD2F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D38586-811F-F270-6B57-D8C4BBC2F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76D7E9-8EDA-88C0-E2E2-CC102C91D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695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42E18-D5C0-F983-E174-140864DF9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C28ABF-4893-3A94-223F-7B799AC2C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CA9E47-8EF1-5167-B7D8-51CCA4454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BEC355-A50D-1277-46A7-CB579F2BE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7424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7AF25-9BFE-E330-166A-5472390E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A6B669-0E3A-61FA-C8ED-7511FB918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1EA752-66C7-2364-CDE3-34A7D025B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2A97D-D7EA-2E0E-ABD6-69CFF7C44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1240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F485C-3192-A277-F552-0374DF85E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B6E221-23E2-16DA-BBEC-1EB47B3DA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95A23A-8E20-9E8D-DD61-0EBD0C0A5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7826A2-C75E-5B34-D466-82398189D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7194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7A8DB-CD4D-F3E4-4514-C8ACFBD64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943FA-1130-9528-9680-602E89F78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379CCA-43E6-6676-C6BD-6EF47D19A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3B746C-A058-3446-94F9-80C57C314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377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8C07B-E3CE-DD23-C157-E4A8CC7AA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EF37C8-0215-453E-45C3-4AFBAD13E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CCC758-411F-862F-14E1-E6CC71D6E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CB6D74-2F9E-7FA2-325D-9CBCA2767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47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141E-03CD-EB98-F42C-47BEFBAB3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9EA342-0247-F2CC-AB70-A15ABC37A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76CB68C-6161-9DFC-B38A-3E2215075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AEDAFD-27C8-B9EE-602D-9DDE5A9EE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161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5AAE8-D197-F079-D256-F23285CFD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BBF7D2-55E2-3C76-0E17-BC413FD9FB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FF56AC-FAAA-F520-15C8-55A7FED3A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A8B617-A961-D70A-B02A-6CA0B46EE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354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F76F-2C91-9922-6F2E-D8253436A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C9176D-7EFA-6F4B-3D92-DF582D2ED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9106EF-DBD8-EDC8-8F36-C9306EFA1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ECD9F7-8CF3-7939-5946-05281B5EB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342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7A5A-3A00-72FB-687A-4DCE418F1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F6F6BA-52B9-30BC-1385-AA3E7FA11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64B063-C97C-E16C-0A69-DB5A649E0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085617-9D8D-9C13-2B54-884015748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709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microsoft.com/office/2007/relationships/media" Target="../media/media21.mp3"/><Relationship Id="rId7" Type="http://schemas.openxmlformats.org/officeDocument/2006/relationships/image" Target="../media/image2.png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1.mp3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4.xml.rels><?xml version="1.0" encoding="UTF-8" standalone="yes"?>
<Relationships xmlns="http://schemas.openxmlformats.org/package/2006/relationships"><Relationship Id="rId3" Type="http://schemas.microsoft.com/office/2007/relationships/media" Target="../media/media41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1.mp3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microsoft.com/office/2007/relationships/media" Target="../media/media45.wav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5.wav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microsoft.com/office/2007/relationships/media" Target="../media/media45.wav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5.wav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microsoft.com/office/2007/relationships/media" Target="../media/media45.wav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6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media47.mp3"/><Relationship Id="rId11" Type="http://schemas.openxmlformats.org/officeDocument/2006/relationships/image" Target="../media/image9.png"/><Relationship Id="rId5" Type="http://schemas.microsoft.com/office/2007/relationships/media" Target="../media/media47.mp3"/><Relationship Id="rId10" Type="http://schemas.openxmlformats.org/officeDocument/2006/relationships/image" Target="../media/image8.png"/><Relationship Id="rId4" Type="http://schemas.openxmlformats.org/officeDocument/2006/relationships/audio" Target="../media/media46.mp3"/><Relationship Id="rId9" Type="http://schemas.openxmlformats.org/officeDocument/2006/relationships/image" Target="../media/image2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4.png"/><Relationship Id="rId3" Type="http://schemas.microsoft.com/office/2007/relationships/media" Target="../media/media49.mp3"/><Relationship Id="rId7" Type="http://schemas.openxmlformats.org/officeDocument/2006/relationships/image" Target="../media/image9.png"/><Relationship Id="rId12" Type="http://schemas.openxmlformats.org/officeDocument/2006/relationships/image" Target="../media/image23.sv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1.svg"/><Relationship Id="rId4" Type="http://schemas.openxmlformats.org/officeDocument/2006/relationships/audio" Target="../media/media49.mp3"/><Relationship Id="rId9" Type="http://schemas.openxmlformats.org/officeDocument/2006/relationships/image" Target="../media/image20.png"/><Relationship Id="rId14" Type="http://schemas.openxmlformats.org/officeDocument/2006/relationships/image" Target="../media/image2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1.mp3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6.png"/><Relationship Id="rId4" Type="http://schemas.openxmlformats.org/officeDocument/2006/relationships/audio" Target="../media/media51.mp3"/><Relationship Id="rId9" Type="http://schemas.openxmlformats.org/officeDocument/2006/relationships/image" Target="../media/image25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21.mp3"/><Relationship Id="rId7" Type="http://schemas.openxmlformats.org/officeDocument/2006/relationships/image" Target="../media/image2.png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1.mp3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3.mp3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media" Target="../media/media24.mp3"/><Relationship Id="rId7" Type="http://schemas.openxmlformats.org/officeDocument/2006/relationships/image" Target="../media/image7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6.mp3"/><Relationship Id="rId7" Type="http://schemas.openxmlformats.org/officeDocument/2006/relationships/image" Target="../media/image9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6.mp3"/><Relationship Id="rId9" Type="http://schemas.openxmlformats.org/officeDocument/2006/relationships/image" Target="../media/image1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5433E0E2-843F-5590-3C5B-A970491E5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 be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動詞の過去形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7FF40-D09B-C877-79C4-C409EBB1F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491333-AAC8-A512-1957-E16196B2BFE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2994C2-402C-8E97-ABD8-7121B40D8E08}"/>
              </a:ext>
            </a:extLst>
          </p:cNvPr>
          <p:cNvSpPr txBox="1"/>
          <p:nvPr/>
        </p:nvSpPr>
        <p:spPr>
          <a:xfrm>
            <a:off x="796708" y="4636321"/>
            <a:ext cx="75505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11C23A-3029-C5E4-4DFC-42428CEBC844}"/>
              </a:ext>
            </a:extLst>
          </p:cNvPr>
          <p:cNvSpPr txBox="1"/>
          <p:nvPr/>
        </p:nvSpPr>
        <p:spPr>
          <a:xfrm>
            <a:off x="1011216" y="1013219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He was sick yesterday.">
            <a:hlinkClick r:id="" action="ppaction://media"/>
            <a:extLst>
              <a:ext uri="{FF2B5EF4-FFF2-40B4-BE49-F238E27FC236}">
                <a16:creationId xmlns:a16="http://schemas.microsoft.com/office/drawing/2014/main" id="{52D898A5-D900-3BD1-273D-6119FC7A4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286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9DAF7E-786A-4F29-9B6E-2B1B4AF5C960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335799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の周りに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B4C36142-95C1-4EF7-84D9-1C4ECD937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736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DAAB723B-6DD0-47EC-95AA-D22764FAA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81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997B6E-8C74-480F-8DBE-C06374EBCB57}"/>
              </a:ext>
            </a:extLst>
          </p:cNvPr>
          <p:cNvSpPr txBox="1"/>
          <p:nvPr/>
        </p:nvSpPr>
        <p:spPr>
          <a:xfrm>
            <a:off x="152400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の周りに</a:t>
            </a:r>
            <a:endParaRPr kumimoji="1" lang="ja-JP" altLang="en-US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611AD15B-106D-4BFF-8617-3CB261B42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706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親切な</a:t>
              </a:r>
            </a:p>
          </p:txBody>
        </p:sp>
      </p:grpSp>
      <p:pic>
        <p:nvPicPr>
          <p:cNvPr id="4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03427BC8-C94A-4793-A85A-62E32A1A2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55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kind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CE0D9E50-FF92-4E7A-9367-AD6486851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7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068DEB-C25A-454E-A7F8-067DC75FECAD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親切な</a:t>
            </a:r>
          </a:p>
        </p:txBody>
      </p:sp>
      <p:pic>
        <p:nvPicPr>
          <p:cNvPr id="6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46DC26A4-5B80-4148-B5F6-D2D2E3CA5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245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場所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8BFF1AE0-86C1-460A-AD25-C1F7485768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140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1B3DC4FC-8C79-45C5-8EA5-9209A59FE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266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場所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1C91AAE2-180D-446F-999C-438ABAD49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153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E05AD5A4-3CB1-43D0-A5BF-69AC4ECA92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8A31BA9-AC20-9AEC-AAC8-E6714766E283}"/>
              </a:ext>
            </a:extLst>
          </p:cNvPr>
          <p:cNvGrpSpPr/>
          <p:nvPr/>
        </p:nvGrpSpPr>
        <p:grpSpPr>
          <a:xfrm>
            <a:off x="206478" y="1636202"/>
            <a:ext cx="8731046" cy="3462486"/>
            <a:chOff x="206478" y="1991699"/>
            <a:chExt cx="8731046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23549A5-6B7E-0E4A-4D4B-7540324148AC}"/>
                </a:ext>
              </a:extLst>
            </p:cNvPr>
            <p:cNvSpPr txBox="1"/>
            <p:nvPr/>
          </p:nvSpPr>
          <p:spPr>
            <a:xfrm>
              <a:off x="872455" y="4007635"/>
              <a:ext cx="739909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8B65E7-9F49-05F2-D3A2-F52CCDAFB39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美しい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58976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7A3AD-A298-5130-F607-4C4C4A37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59E85D-3600-256F-DCCD-1DC3C41ACF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5C0BB9-98E1-ABF7-C121-B6960D3F2346}"/>
              </a:ext>
            </a:extLst>
          </p:cNvPr>
          <p:cNvSpPr txBox="1"/>
          <p:nvPr/>
        </p:nvSpPr>
        <p:spPr>
          <a:xfrm>
            <a:off x="335665" y="2917321"/>
            <a:ext cx="84726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He was sick yesterday.">
            <a:hlinkClick r:id="" action="ppaction://media"/>
            <a:extLst>
              <a:ext uri="{FF2B5EF4-FFF2-40B4-BE49-F238E27FC236}">
                <a16:creationId xmlns:a16="http://schemas.microsoft.com/office/drawing/2014/main" id="{252B65BD-3A18-4243-229D-03253588D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08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14400" y="2497976"/>
            <a:ext cx="7315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beautiful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3BCB843D-3802-4FBE-8BB0-ECB552F74B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028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BB94C0A7-D932-401E-A9E2-0E67DFAE3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7D0B66-BE23-7C43-D1CD-A5D196C4419F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美しい</a:t>
            </a:r>
          </a:p>
        </p:txBody>
      </p:sp>
    </p:spTree>
    <p:extLst>
      <p:ext uri="{BB962C8B-B14F-4D97-AF65-F5344CB8AC3E}">
        <p14:creationId xmlns:p14="http://schemas.microsoft.com/office/powerpoint/2010/main" val="3519481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自然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5C05C562-F16E-4F02-9114-77EE327C3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39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nature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2B29F335-661A-4199-BE70-86CDDD31B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2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自然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39F4C9AE-9CC3-4FA5-8642-F957414A3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140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09625A4-AB48-4726-8C3D-C66C5201F51A}"/>
              </a:ext>
            </a:extLst>
          </p:cNvPr>
          <p:cNvGrpSpPr/>
          <p:nvPr/>
        </p:nvGrpSpPr>
        <p:grpSpPr>
          <a:xfrm>
            <a:off x="206477" y="1920895"/>
            <a:ext cx="8731046" cy="3016210"/>
            <a:chOff x="206477" y="2437975"/>
            <a:chExt cx="8731046" cy="301621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1695C4-C22C-4A89-8E76-896292D330CC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4AA833D-4295-4E5F-9A55-CAE7864C8E11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すばらしい</a:t>
              </a:r>
            </a:p>
          </p:txBody>
        </p:sp>
      </p:grpSp>
      <p:pic>
        <p:nvPicPr>
          <p:cNvPr id="3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722EB6E2-4FF8-446E-96CB-F1E2E5AF85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E6F409F-13EF-EEB4-B45A-3CA1D1AC45C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2142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9FC7751-B2A3-4177-8921-F90A3C1221FD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wonderful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474833A8-F3DB-46C2-AE8D-BB04721BF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252094B-6965-C24D-18D2-7245D7C0787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9633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7AC7A31-9269-480E-9CFD-3BAD5DBA4FC8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すばらしい</a:t>
            </a:r>
          </a:p>
        </p:txBody>
      </p:sp>
      <p:pic>
        <p:nvPicPr>
          <p:cNvPr id="7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0967ADA7-60C8-465D-B1F5-1254381A8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51947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CBC9-2DD4-FC79-3918-2A22FE482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66CA4ED-3F75-0A92-B810-8F4961C912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26759D-AC5A-E01C-C3C3-CA4270C66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124469-9AB9-CC73-F62A-B420CBEF2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CFE6FFC3-F6EB-3697-381A-AF21AD492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3BD9317-3071-A84E-3639-B8611D320A6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FD66F58-358A-B177-55D8-3A458101ADA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about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2A645B5-C8DF-048B-23DF-8CD6A0E0421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約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D3AFE9-8FC5-1A03-A3DA-1C905BCB508C}"/>
              </a:ext>
            </a:extLst>
          </p:cNvPr>
          <p:cNvSpPr/>
          <p:nvPr/>
        </p:nvSpPr>
        <p:spPr>
          <a:xfrm>
            <a:off x="2501900" y="3967609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08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9C328-C6CB-CB70-4725-ED49EF6AF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87AC6-11A4-09AB-A900-9BAD941B5D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90BF133-1AF8-98C2-C68A-C5C9B852861E}"/>
              </a:ext>
            </a:extLst>
          </p:cNvPr>
          <p:cNvSpPr txBox="1"/>
          <p:nvPr/>
        </p:nvSpPr>
        <p:spPr>
          <a:xfrm>
            <a:off x="1011217" y="2875002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He was sick yesterday.">
            <a:hlinkClick r:id="" action="ppaction://media"/>
            <a:extLst>
              <a:ext uri="{FF2B5EF4-FFF2-40B4-BE49-F238E27FC236}">
                <a16:creationId xmlns:a16="http://schemas.microsoft.com/office/drawing/2014/main" id="{411A88AE-2133-A87C-A486-D3324C180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384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1914-212C-AF98-7437-913810B3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042C087-8ED4-C4E0-8A61-CC16631023A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7EFFD5-9B0B-551F-827D-B1EC9ABAB36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F88D36-F3B2-117E-1F3D-0A3BFDBA24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434AA32-45B8-FB76-2B36-733D1B84051E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7EF701A-64F0-1749-4D9A-4FC610956462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今から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3D52446-27BA-D947-A4EE-8BF6E65530BC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ago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C224D399-4B37-E9BE-0FC3-2F64E344AE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4F46A5-2FDA-8A7C-1934-E6CD9FFCA453}"/>
              </a:ext>
            </a:extLst>
          </p:cNvPr>
          <p:cNvSpPr/>
          <p:nvPr/>
        </p:nvSpPr>
        <p:spPr>
          <a:xfrm>
            <a:off x="3187700" y="3976128"/>
            <a:ext cx="28321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08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92FC-FE9B-8F90-207D-1693E5540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085D37-F385-8AFE-1AB1-C60D3FAD099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6702F11-B824-AF16-6B16-C157077EE1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F0EDF2-3266-EF87-CD61-F320D52AF8D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2F91714-F4DB-F56A-CB0C-B859B1F14F52}"/>
              </a:ext>
            </a:extLst>
          </p:cNvPr>
          <p:cNvGrpSpPr/>
          <p:nvPr/>
        </p:nvGrpSpPr>
        <p:grpSpPr>
          <a:xfrm>
            <a:off x="0" y="1807400"/>
            <a:ext cx="9144000" cy="3058534"/>
            <a:chOff x="0" y="2057960"/>
            <a:chExt cx="9144000" cy="30585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615F0EB-3780-143B-A608-CC0AF6F82527}"/>
                </a:ext>
              </a:extLst>
            </p:cNvPr>
            <p:cNvSpPr txBox="1"/>
            <p:nvPr/>
          </p:nvSpPr>
          <p:spPr>
            <a:xfrm>
              <a:off x="0" y="4193164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[junior] [high]</a:t>
              </a:r>
              <a:r>
                <a:rPr lang="ja-JP" altLang="en-US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[school]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A633AF-F7C4-7A23-4146-292FA2DFB9A0}"/>
                </a:ext>
              </a:extLst>
            </p:cNvPr>
            <p:cNvSpPr txBox="1"/>
            <p:nvPr/>
          </p:nvSpPr>
          <p:spPr>
            <a:xfrm>
              <a:off x="815009" y="2057960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中学校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11ECE60E-C442-FBDF-BC1D-DF0F50CCA1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6BEE68A-C44E-58CD-5977-0A4CBECA31E4}"/>
              </a:ext>
            </a:extLst>
          </p:cNvPr>
          <p:cNvSpPr/>
          <p:nvPr/>
        </p:nvSpPr>
        <p:spPr>
          <a:xfrm>
            <a:off x="546100" y="3756269"/>
            <a:ext cx="237269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2BFF9E6-A3F7-716E-BBDA-FAF9BB16C498}"/>
              </a:ext>
            </a:extLst>
          </p:cNvPr>
          <p:cNvSpPr/>
          <p:nvPr/>
        </p:nvSpPr>
        <p:spPr>
          <a:xfrm>
            <a:off x="3548901" y="3756269"/>
            <a:ext cx="1848599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4AC5E2E-2C06-C5BC-63E9-17F0A38A09EB}"/>
              </a:ext>
            </a:extLst>
          </p:cNvPr>
          <p:cNvSpPr/>
          <p:nvPr/>
        </p:nvSpPr>
        <p:spPr>
          <a:xfrm>
            <a:off x="6103809" y="3756269"/>
            <a:ext cx="2570291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4685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7F822-CBE5-F918-522A-13A6DFDBA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72C54A9-7ADE-C99B-083F-0FC4A83D42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AAA75E-AFB4-C190-0F16-6AA20F0CC04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2AF2D1-11C2-8F8B-9F64-5B6482DB28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C282A5-6A56-F076-1495-F0F82D2AF1C9}"/>
              </a:ext>
            </a:extLst>
          </p:cNvPr>
          <p:cNvGrpSpPr/>
          <p:nvPr/>
        </p:nvGrpSpPr>
        <p:grpSpPr>
          <a:xfrm>
            <a:off x="-675860" y="1800990"/>
            <a:ext cx="10336696" cy="3256021"/>
            <a:chOff x="-675860" y="1951943"/>
            <a:chExt cx="10336696" cy="3256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443DC7-A01F-CC8E-7120-FEE6975BEFEF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[first]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9F6D1E-7A31-E661-2275-3CBE91E7F9AD}"/>
                </a:ext>
              </a:extLst>
            </p:cNvPr>
            <p:cNvSpPr txBox="1"/>
            <p:nvPr/>
          </p:nvSpPr>
          <p:spPr>
            <a:xfrm>
              <a:off x="238539" y="1951943"/>
              <a:ext cx="8666922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最初は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EA9711B9-63F8-35D9-A9CA-4ED8B09A1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764EC0-6DF7-C740-D940-806A2C238D5E}"/>
              </a:ext>
            </a:extLst>
          </p:cNvPr>
          <p:cNvSpPr/>
          <p:nvPr/>
        </p:nvSpPr>
        <p:spPr>
          <a:xfrm>
            <a:off x="2317750" y="3816926"/>
            <a:ext cx="4508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897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C4A74-A8D7-A300-314B-29623372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F25F0C5-7836-773F-B728-013156C57D3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9C12364-CC9B-7422-595C-0909576D71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ADCD367-2665-B43B-1F9C-D9BC0AE10A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B87C21-B38C-E9D6-9CBA-E085D8FF8D0A}"/>
              </a:ext>
            </a:extLst>
          </p:cNvPr>
          <p:cNvGrpSpPr/>
          <p:nvPr/>
        </p:nvGrpSpPr>
        <p:grpSpPr>
          <a:xfrm>
            <a:off x="206476" y="1636202"/>
            <a:ext cx="8731048" cy="3585596"/>
            <a:chOff x="206476" y="1991699"/>
            <a:chExt cx="8731048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65D755A-9FC3-F2DC-2B29-294BCDD86791}"/>
                </a:ext>
              </a:extLst>
            </p:cNvPr>
            <p:cNvSpPr txBox="1"/>
            <p:nvPr/>
          </p:nvSpPr>
          <p:spPr>
            <a:xfrm>
              <a:off x="206476" y="4007635"/>
              <a:ext cx="87310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Japanese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D2CCC0A-495B-9101-1BAD-2627EBB58B5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日本語</a:t>
              </a:r>
            </a:p>
          </p:txBody>
        </p:sp>
      </p:grpSp>
      <p:pic>
        <p:nvPicPr>
          <p:cNvPr id="2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905B3DA1-5903-CDDD-C896-78807F5DB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7D4A25-2A5C-7717-B6C2-A10576B0DE36}"/>
              </a:ext>
            </a:extLst>
          </p:cNvPr>
          <p:cNvSpPr/>
          <p:nvPr/>
        </p:nvSpPr>
        <p:spPr>
          <a:xfrm>
            <a:off x="1524000" y="3429000"/>
            <a:ext cx="6159500" cy="193577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47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E75B-AC8C-DE4E-8CC4-010E02D1D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A167F8-1C3D-80A6-7D50-7C1913F7EDD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9DA5CC1-D2B9-3127-39A9-C2E5E11F56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2875E4-F804-5D16-0F04-9A0FB8D8C2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3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26EEC761-0E2A-1B58-4A1D-D3FBDA91E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EB113-14D5-20E6-8FF1-CCFFB98FD7F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6429EFA2-EC15-5194-68AD-0944A37B4BC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D4A2C-2F43-8DB4-4574-2C9F3BAE1A1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それほど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2998AD7-391F-BEE3-4C91-A4C121A5B2B8}"/>
              </a:ext>
            </a:extLst>
          </p:cNvPr>
          <p:cNvSpPr/>
          <p:nvPr/>
        </p:nvSpPr>
        <p:spPr>
          <a:xfrm>
            <a:off x="3530600" y="3436130"/>
            <a:ext cx="2082800" cy="15741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207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30BCC-1B1F-7015-BED0-2CB72CFB8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2D08C7B-0E0F-97CF-90D6-DE314935F4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0DE0469-0E36-0F5B-A578-5FA7BF75962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052574-43E6-F03A-ABF5-C9AA7E9D07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503A7DF-CFB2-761A-9679-E6107F2797D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D2D9A2-DF82-8390-01B9-1AC6509C0F0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FF120D0-975B-03D5-3778-E3088160457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  <p:pic>
        <p:nvPicPr>
          <p:cNvPr id="3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89BC3537-5A67-0A58-B90D-6B00731AF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5C6592-EC8E-87BF-9E0D-7A09079AC46D}"/>
              </a:ext>
            </a:extLst>
          </p:cNvPr>
          <p:cNvSpPr/>
          <p:nvPr/>
        </p:nvSpPr>
        <p:spPr>
          <a:xfrm>
            <a:off x="3340100" y="3429000"/>
            <a:ext cx="2527300" cy="1701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134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9A0AB-452B-054A-C284-CDAF64CD6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70681E3-7DBA-AD18-BD4F-C3E56295BE8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9A1D1FF-A650-B6F8-1EDC-230EEE337F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D92FCAF-4174-A637-78D3-CE74F0D784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13A6A2-BAFE-2609-9928-7D86887BF82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E6D88D2-2CE2-35A9-B35B-50916C5F89EF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people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674727-BBEE-62E7-E537-4B892279EE1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人々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DF4838DC-A4F2-E8BD-B16F-E5A861975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FDB2CC-503E-CD84-4F74-CD27E9C038A7}"/>
              </a:ext>
            </a:extLst>
          </p:cNvPr>
          <p:cNvSpPr/>
          <p:nvPr/>
        </p:nvSpPr>
        <p:spPr>
          <a:xfrm>
            <a:off x="2501900" y="3555391"/>
            <a:ext cx="4203700" cy="176643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229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4F661-E9F8-EBE7-C3A7-B8173F627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6F3091-A829-30B8-4109-8E6F99F98EA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58FEC49-ED8A-41E1-9A2B-7F7D4F32516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0CDA30-A0C3-5B60-7325-A890F727A7D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B8DFE55-2214-3881-D67A-688AAA11C8B3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F0A727F-AA19-D025-82D7-D96DB3DD34A6}"/>
                </a:ext>
              </a:extLst>
            </p:cNvPr>
            <p:cNvSpPr txBox="1"/>
            <p:nvPr/>
          </p:nvSpPr>
          <p:spPr>
            <a:xfrm>
              <a:off x="152400" y="2335799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の周りに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D5F5CCF-551A-CD29-FDCD-B7822530949B}"/>
                </a:ext>
              </a:extLst>
            </p:cNvPr>
            <p:cNvSpPr txBox="1"/>
            <p:nvPr/>
          </p:nvSpPr>
          <p:spPr>
            <a:xfrm>
              <a:off x="635000" y="4007635"/>
              <a:ext cx="787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8E77E9D7-8F14-5FD1-32B2-03A9A1948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09C4584-83A3-E766-C014-EA6BD8DFDBC7}"/>
              </a:ext>
            </a:extLst>
          </p:cNvPr>
          <p:cNvSpPr/>
          <p:nvPr/>
        </p:nvSpPr>
        <p:spPr>
          <a:xfrm>
            <a:off x="1993900" y="3355532"/>
            <a:ext cx="5219700" cy="164496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037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64A6A-D442-265C-3601-CAF4A897B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6EA46AA-F84F-4775-D08D-C074D86BAF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9E26CE-FACA-A0F7-28E2-9F0A3BB21A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C01C03-4CED-15EA-75E0-E8D366EF5E1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C5B165-B9D4-F1CA-7BDD-D6C97E2B7CD8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0BD523-0260-FBFB-8CF7-4DCF380F403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kind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773AB08-FC65-D4FF-3C29-2DBF1CE72AC1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親切な</a:t>
              </a:r>
            </a:p>
          </p:txBody>
        </p:sp>
      </p:grpSp>
      <p:pic>
        <p:nvPicPr>
          <p:cNvPr id="4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98567952-3A19-D280-86D2-D17C43E1E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9D2BC8-C0A6-42A2-5EFA-B9F6C89D54D6}"/>
              </a:ext>
            </a:extLst>
          </p:cNvPr>
          <p:cNvSpPr/>
          <p:nvPr/>
        </p:nvSpPr>
        <p:spPr>
          <a:xfrm>
            <a:off x="2946400" y="3429000"/>
            <a:ext cx="3314700" cy="15651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078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86B4D-15EC-DB82-763F-FADAA07A5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518490-6169-2B20-6AE5-A2BCBF3C2C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5AE6A3-23FB-50EC-6F92-6894EE409CC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7B83FD2-38E3-9944-4784-784A6099CDB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C45C4C-132E-C242-6A9A-DD1E41C3058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266200-6570-B588-D5B7-9D2778FA46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7C533DC-53BB-8F50-02EF-E44AC674D9F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場所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6D650E46-4D76-CB43-17B1-F91030048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67B4A9-FA1F-4084-F346-0B601A5EB4C0}"/>
              </a:ext>
            </a:extLst>
          </p:cNvPr>
          <p:cNvSpPr/>
          <p:nvPr/>
        </p:nvSpPr>
        <p:spPr>
          <a:xfrm>
            <a:off x="2959100" y="3644900"/>
            <a:ext cx="3289300" cy="1664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395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60C98-B6DB-D6E4-FD25-5DAEE567E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E569DE-9411-14A9-BA8C-FFAC3DDDF5D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FA1652-7A76-FF19-56BB-526ABA02397E}"/>
              </a:ext>
            </a:extLst>
          </p:cNvPr>
          <p:cNvSpPr txBox="1"/>
          <p:nvPr/>
        </p:nvSpPr>
        <p:spPr>
          <a:xfrm>
            <a:off x="656535" y="4636321"/>
            <a:ext cx="78309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57F505-4ADB-4CCF-9044-BD0F9F95C7C7}"/>
              </a:ext>
            </a:extLst>
          </p:cNvPr>
          <p:cNvSpPr txBox="1"/>
          <p:nvPr/>
        </p:nvSpPr>
        <p:spPr>
          <a:xfrm>
            <a:off x="1393112" y="808824"/>
            <a:ext cx="6357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He was tired yesterday.">
            <a:hlinkClick r:id="" action="ppaction://media"/>
            <a:extLst>
              <a:ext uri="{FF2B5EF4-FFF2-40B4-BE49-F238E27FC236}">
                <a16:creationId xmlns:a16="http://schemas.microsoft.com/office/drawing/2014/main" id="{58C8E4E2-3F08-6801-8AD1-3BBE8438E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37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BA7A-1433-5E11-0A34-8E1E1007A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BDECD1A-76CD-3D28-AFC4-147A356C551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A190F8-56B8-8349-FD4E-A22E1B60A27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752494-45EE-2391-712A-D7DB1C05933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pic>
        <p:nvPicPr>
          <p:cNvPr id="3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C1EC90B1-7083-2F35-F4A1-65367495A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ADD2ED4-A3E8-D2F5-EFA9-86B9090E9C46}"/>
              </a:ext>
            </a:extLst>
          </p:cNvPr>
          <p:cNvGrpSpPr/>
          <p:nvPr/>
        </p:nvGrpSpPr>
        <p:grpSpPr>
          <a:xfrm>
            <a:off x="206478" y="1636202"/>
            <a:ext cx="8731046" cy="3462486"/>
            <a:chOff x="206478" y="1991699"/>
            <a:chExt cx="8731046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5D00F52-B7CD-B8CC-93C3-5CB65C398257}"/>
                </a:ext>
              </a:extLst>
            </p:cNvPr>
            <p:cNvSpPr txBox="1"/>
            <p:nvPr/>
          </p:nvSpPr>
          <p:spPr>
            <a:xfrm>
              <a:off x="520700" y="4007635"/>
              <a:ext cx="8102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beautiful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65BF7D-66A5-A099-210A-ABED28A36BC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美しい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22DD8E-5D17-4867-FFA0-F4217B5D247D}"/>
              </a:ext>
            </a:extLst>
          </p:cNvPr>
          <p:cNvSpPr/>
          <p:nvPr/>
        </p:nvSpPr>
        <p:spPr>
          <a:xfrm>
            <a:off x="1968500" y="3354298"/>
            <a:ext cx="5207000" cy="18675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880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446A3-4A6D-3CCA-0951-590D8CC3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901504-7993-E0A7-9468-3E958FABE8F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EEC3FE4-0B9A-6D33-1FFA-04747E1299D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46A207-4EFF-FDE2-1B64-12EDCD9B29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2660CF3-99A0-7D9F-D2D2-25766E1A145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6CED6C-EC77-929A-1E16-462285859E0F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nature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5B9FD8A-99F2-09FF-DFB4-AFC2DC96A8B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自然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0206CF54-EBE7-349B-13A1-3C17529E8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10C73C-C7A1-80C7-AD30-58DA63C5CEB4}"/>
              </a:ext>
            </a:extLst>
          </p:cNvPr>
          <p:cNvSpPr/>
          <p:nvPr/>
        </p:nvSpPr>
        <p:spPr>
          <a:xfrm>
            <a:off x="2470150" y="3555390"/>
            <a:ext cx="4203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034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54FFE-DBBC-508C-CDE9-306F9FE52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890902-6F59-5B9D-6EF2-2EA831A137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755C2B-944A-7F74-3318-D50EDAEE839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E1A8E9-1F0F-1EA0-98B4-FDE6E0F4281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64C26ED-474E-FE00-0527-3CBCD58AB314}"/>
              </a:ext>
            </a:extLst>
          </p:cNvPr>
          <p:cNvGrpSpPr/>
          <p:nvPr/>
        </p:nvGrpSpPr>
        <p:grpSpPr>
          <a:xfrm>
            <a:off x="206477" y="1920895"/>
            <a:ext cx="8731046" cy="3016210"/>
            <a:chOff x="206477" y="2437975"/>
            <a:chExt cx="8731046" cy="301621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9BE5554-2E24-E9FA-E751-28493A01AAD2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wonderful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7CAECA0-616F-0942-849F-6EECAAFA57C7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すばらしい</a:t>
              </a:r>
            </a:p>
          </p:txBody>
        </p:sp>
      </p:grpSp>
      <p:pic>
        <p:nvPicPr>
          <p:cNvPr id="3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4ABFFFED-C1CA-4B5A-AB7A-5AD16AD933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02CFA6D-3781-C4E9-DF16-7F520282386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D0FCEC7-7909-CBB6-8F8D-AD51A4B76A2B}"/>
              </a:ext>
            </a:extLst>
          </p:cNvPr>
          <p:cNvSpPr/>
          <p:nvPr/>
        </p:nvSpPr>
        <p:spPr>
          <a:xfrm>
            <a:off x="1314450" y="3323387"/>
            <a:ext cx="6515100" cy="169486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5475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3C096EF4-4B32-B2B6-6993-5341722AAF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69656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038637" y="145933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7_07_reading_s2">
            <a:hlinkClick r:id="" action="ppaction://media"/>
            <a:extLst>
              <a:ext uri="{FF2B5EF4-FFF2-40B4-BE49-F238E27FC236}">
                <a16:creationId xmlns:a16="http://schemas.microsoft.com/office/drawing/2014/main" id="{862BE146-F215-7083-A084-229BA60810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94975" y="2987675"/>
            <a:ext cx="406400" cy="406400"/>
          </a:xfrm>
          <a:prstGeom prst="rect">
            <a:avLst/>
          </a:prstGeom>
        </p:spPr>
      </p:pic>
      <p:pic>
        <p:nvPicPr>
          <p:cNvPr id="4" name="AS_G1_17_07_reading_s2">
            <a:hlinkClick r:id="" action="ppaction://media"/>
            <a:extLst>
              <a:ext uri="{FF2B5EF4-FFF2-40B4-BE49-F238E27FC236}">
                <a16:creationId xmlns:a16="http://schemas.microsoft.com/office/drawing/2014/main" id="{F43E02F1-46E5-6144-33BD-37FBD8ABB0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7712" y="2409897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31A0D68-BB9B-3231-F7E6-0A73B664023A}"/>
              </a:ext>
            </a:extLst>
          </p:cNvPr>
          <p:cNvCxnSpPr>
            <a:cxnSpLocks/>
          </p:cNvCxnSpPr>
          <p:nvPr/>
        </p:nvCxnSpPr>
        <p:spPr>
          <a:xfrm flipH="1">
            <a:off x="2423054" y="145933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490FC719-D454-705E-3450-F9200E2DC27A}"/>
              </a:ext>
            </a:extLst>
          </p:cNvPr>
          <p:cNvCxnSpPr>
            <a:cxnSpLocks/>
          </p:cNvCxnSpPr>
          <p:nvPr/>
        </p:nvCxnSpPr>
        <p:spPr>
          <a:xfrm flipH="1">
            <a:off x="4178185" y="14593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C37D9E0-843F-3325-6A07-024792EC94E3}"/>
              </a:ext>
            </a:extLst>
          </p:cNvPr>
          <p:cNvCxnSpPr>
            <a:cxnSpLocks/>
          </p:cNvCxnSpPr>
          <p:nvPr/>
        </p:nvCxnSpPr>
        <p:spPr>
          <a:xfrm flipH="1">
            <a:off x="5800795" y="14593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E76CE514-2847-37B2-883E-A1AA49EDC642}"/>
              </a:ext>
            </a:extLst>
          </p:cNvPr>
          <p:cNvCxnSpPr>
            <a:cxnSpLocks/>
          </p:cNvCxnSpPr>
          <p:nvPr/>
        </p:nvCxnSpPr>
        <p:spPr>
          <a:xfrm flipH="1">
            <a:off x="6809199" y="14593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7A93AE5-65B0-7E1E-EA2C-22D3981FBB69}"/>
              </a:ext>
            </a:extLst>
          </p:cNvPr>
          <p:cNvCxnSpPr>
            <a:cxnSpLocks/>
          </p:cNvCxnSpPr>
          <p:nvPr/>
        </p:nvCxnSpPr>
        <p:spPr>
          <a:xfrm flipH="1">
            <a:off x="8062942" y="145933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7F89CD09-28DE-6B8E-0896-C26CAA7C9D33}"/>
              </a:ext>
            </a:extLst>
          </p:cNvPr>
          <p:cNvCxnSpPr>
            <a:cxnSpLocks/>
          </p:cNvCxnSpPr>
          <p:nvPr/>
        </p:nvCxnSpPr>
        <p:spPr>
          <a:xfrm flipH="1">
            <a:off x="2132161" y="2057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6EF7304-3171-760F-800D-394589FEB019}"/>
              </a:ext>
            </a:extLst>
          </p:cNvPr>
          <p:cNvCxnSpPr>
            <a:cxnSpLocks/>
          </p:cNvCxnSpPr>
          <p:nvPr/>
        </p:nvCxnSpPr>
        <p:spPr>
          <a:xfrm flipH="1">
            <a:off x="3174748" y="2057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62277E7-2658-0BE1-3C28-76B8CA2E09BC}"/>
              </a:ext>
            </a:extLst>
          </p:cNvPr>
          <p:cNvCxnSpPr>
            <a:cxnSpLocks/>
          </p:cNvCxnSpPr>
          <p:nvPr/>
        </p:nvCxnSpPr>
        <p:spPr>
          <a:xfrm flipH="1">
            <a:off x="5636242" y="2057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EFD937B4-4E2C-7A7F-97FB-1F2369198E8F}"/>
              </a:ext>
            </a:extLst>
          </p:cNvPr>
          <p:cNvCxnSpPr>
            <a:cxnSpLocks/>
          </p:cNvCxnSpPr>
          <p:nvPr/>
        </p:nvCxnSpPr>
        <p:spPr>
          <a:xfrm flipH="1">
            <a:off x="8721272" y="20575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E58A2EE9-7EBA-9472-D3CD-76B29765CDF0}"/>
              </a:ext>
            </a:extLst>
          </p:cNvPr>
          <p:cNvCxnSpPr>
            <a:cxnSpLocks/>
          </p:cNvCxnSpPr>
          <p:nvPr/>
        </p:nvCxnSpPr>
        <p:spPr>
          <a:xfrm flipH="1">
            <a:off x="1337707" y="265868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1B7EC666-B2F3-FD19-37B6-5E53609FD18E}"/>
              </a:ext>
            </a:extLst>
          </p:cNvPr>
          <p:cNvCxnSpPr>
            <a:cxnSpLocks/>
          </p:cNvCxnSpPr>
          <p:nvPr/>
        </p:nvCxnSpPr>
        <p:spPr>
          <a:xfrm flipH="1">
            <a:off x="3969811" y="26607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6CDF4C0B-97D2-AA3E-0239-CB778B2FE522}"/>
              </a:ext>
            </a:extLst>
          </p:cNvPr>
          <p:cNvCxnSpPr>
            <a:cxnSpLocks/>
          </p:cNvCxnSpPr>
          <p:nvPr/>
        </p:nvCxnSpPr>
        <p:spPr>
          <a:xfrm flipH="1">
            <a:off x="5159918" y="26539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027030B6-4059-7F62-3667-B6C1FB7F7C3F}"/>
              </a:ext>
            </a:extLst>
          </p:cNvPr>
          <p:cNvCxnSpPr>
            <a:cxnSpLocks/>
          </p:cNvCxnSpPr>
          <p:nvPr/>
        </p:nvCxnSpPr>
        <p:spPr>
          <a:xfrm flipH="1">
            <a:off x="5751671" y="26607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7DA26F80-ECF6-40BF-B325-368A84FDD5FE}"/>
              </a:ext>
            </a:extLst>
          </p:cNvPr>
          <p:cNvCxnSpPr>
            <a:cxnSpLocks/>
          </p:cNvCxnSpPr>
          <p:nvPr/>
        </p:nvCxnSpPr>
        <p:spPr>
          <a:xfrm flipH="1">
            <a:off x="8093263" y="265391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ECC7FAC9-A624-A836-963E-FB56A01CDAF4}"/>
              </a:ext>
            </a:extLst>
          </p:cNvPr>
          <p:cNvCxnSpPr>
            <a:cxnSpLocks/>
          </p:cNvCxnSpPr>
          <p:nvPr/>
        </p:nvCxnSpPr>
        <p:spPr>
          <a:xfrm flipH="1">
            <a:off x="1795013" y="3311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8E8D4C1F-46C3-CEF1-B9FF-C1FC61E5A2E5}"/>
              </a:ext>
            </a:extLst>
          </p:cNvPr>
          <p:cNvCxnSpPr>
            <a:cxnSpLocks/>
          </p:cNvCxnSpPr>
          <p:nvPr/>
        </p:nvCxnSpPr>
        <p:spPr>
          <a:xfrm flipH="1">
            <a:off x="3031971" y="33092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855E9916-103C-F552-62E0-B40802D710C5}"/>
              </a:ext>
            </a:extLst>
          </p:cNvPr>
          <p:cNvCxnSpPr>
            <a:cxnSpLocks/>
          </p:cNvCxnSpPr>
          <p:nvPr/>
        </p:nvCxnSpPr>
        <p:spPr>
          <a:xfrm flipH="1">
            <a:off x="5040596" y="33092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79B834CB-0454-ABD6-07C3-B8AA2DEAC642}"/>
              </a:ext>
            </a:extLst>
          </p:cNvPr>
          <p:cNvCxnSpPr>
            <a:cxnSpLocks/>
          </p:cNvCxnSpPr>
          <p:nvPr/>
        </p:nvCxnSpPr>
        <p:spPr>
          <a:xfrm flipH="1">
            <a:off x="5979510" y="33092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25026CB-758B-5689-E622-ABA1D334063C}"/>
              </a:ext>
            </a:extLst>
          </p:cNvPr>
          <p:cNvCxnSpPr>
            <a:cxnSpLocks/>
          </p:cNvCxnSpPr>
          <p:nvPr/>
        </p:nvCxnSpPr>
        <p:spPr>
          <a:xfrm flipH="1">
            <a:off x="8466338" y="33092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D11C69DE-0DFC-759E-9723-944332EEFAC7}"/>
              </a:ext>
            </a:extLst>
          </p:cNvPr>
          <p:cNvCxnSpPr>
            <a:cxnSpLocks/>
          </p:cNvCxnSpPr>
          <p:nvPr/>
        </p:nvCxnSpPr>
        <p:spPr>
          <a:xfrm flipH="1">
            <a:off x="1091701" y="3930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BD3FF30-8970-91AB-B026-C5621FF3C4E8}"/>
              </a:ext>
            </a:extLst>
          </p:cNvPr>
          <p:cNvCxnSpPr>
            <a:cxnSpLocks/>
          </p:cNvCxnSpPr>
          <p:nvPr/>
        </p:nvCxnSpPr>
        <p:spPr>
          <a:xfrm flipH="1">
            <a:off x="2419101" y="39403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B695AEA1-D190-0E2F-F85E-6C7772802DF8}"/>
              </a:ext>
            </a:extLst>
          </p:cNvPr>
          <p:cNvCxnSpPr>
            <a:cxnSpLocks/>
          </p:cNvCxnSpPr>
          <p:nvPr/>
        </p:nvCxnSpPr>
        <p:spPr>
          <a:xfrm flipH="1">
            <a:off x="5506209" y="39413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180A19AD-3329-762C-9960-A97EDEB16935}"/>
              </a:ext>
            </a:extLst>
          </p:cNvPr>
          <p:cNvCxnSpPr>
            <a:cxnSpLocks/>
          </p:cNvCxnSpPr>
          <p:nvPr/>
        </p:nvCxnSpPr>
        <p:spPr>
          <a:xfrm flipH="1">
            <a:off x="7463196" y="3930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1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7AA89CD-0334-C818-51FC-50EFADE388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53" b="79818"/>
          <a:stretch>
            <a:fillRect/>
          </a:stretch>
        </p:blipFill>
        <p:spPr>
          <a:xfrm>
            <a:off x="292216" y="1022217"/>
            <a:ext cx="8596800" cy="8255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name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Lisa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name = Lisa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3234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私の名前はリサ・グリーンです。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C4A94-91A0-6034-F78E-AB6AF6D7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19CFA6-A407-3D6D-F750-EBDF9B72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535" b="69443"/>
          <a:stretch>
            <a:fillRect/>
          </a:stretch>
        </p:blipFill>
        <p:spPr>
          <a:xfrm>
            <a:off x="292216" y="997050"/>
            <a:ext cx="8596800" cy="7175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E5DF424-C917-22FF-F6C8-8CF35925FD9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F50561A-545D-5E86-87E0-7B89E31D2E4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「どこにいたか（場所）」を説明しています。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ten years ago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「約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年前」という意味をもち、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「いつ日本にいたか」の説明を加えています。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A5EEB6-3923-31B9-E1EF-34122885C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18EA1B-44AB-08A9-97B0-C347AE61726B}"/>
              </a:ext>
            </a:extLst>
          </p:cNvPr>
          <p:cNvSpPr txBox="1"/>
          <p:nvPr/>
        </p:nvSpPr>
        <p:spPr>
          <a:xfrm>
            <a:off x="537494" y="1858900"/>
            <a:ext cx="3374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私は約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年前、日本にいました。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531240433"/>
      </p:ext>
    </p:extLst>
  </p:cSld>
  <p:clrMapOvr>
    <a:masterClrMapping/>
  </p:clrMapOvr>
  <p:transition spd="slow">
    <p:push dir="u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24BC8-88D2-606B-010E-F3808173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FF3632C-0F07-CDCF-6444-85A0490D85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450" b="57884"/>
          <a:stretch>
            <a:fillRect/>
          </a:stretch>
        </p:blipFill>
        <p:spPr>
          <a:xfrm>
            <a:off x="292216" y="1022217"/>
            <a:ext cx="8596800" cy="68578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7B28A06-A416-F97F-5B9A-D2E5C4D7625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5FBC5C-0D84-8674-D365-D9443475FA0F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 English teacher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an English teacher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a junior high school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「中学校で」という意味をもち、動詞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「どこで英語の先生だったか」を説明しています。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453624E-9305-85D5-CF56-E4CE45371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FEB447-4C3D-A8C4-9CE4-4FFC7B1202A9}"/>
              </a:ext>
            </a:extLst>
          </p:cNvPr>
          <p:cNvSpPr txBox="1"/>
          <p:nvPr/>
        </p:nvSpPr>
        <p:spPr>
          <a:xfrm>
            <a:off x="537494" y="1858900"/>
            <a:ext cx="3437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私は中学校の英語の先生でした。</a:t>
            </a:r>
          </a:p>
        </p:txBody>
      </p:sp>
    </p:spTree>
    <p:extLst>
      <p:ext uri="{BB962C8B-B14F-4D97-AF65-F5344CB8AC3E}">
        <p14:creationId xmlns:p14="http://schemas.microsoft.com/office/powerpoint/2010/main" val="247034472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4C818-EB7A-7281-4E96-49DF51932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262BE62-74DA-F407-E040-CFF9B9B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75" b="34841"/>
          <a:stretch>
            <a:fillRect/>
          </a:stretch>
        </p:blipFill>
        <p:spPr>
          <a:xfrm>
            <a:off x="292216" y="757300"/>
            <a:ext cx="8596800" cy="175188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338BECF-11D3-0A42-07D3-EB2C1B13F41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36ACEA-839F-4750-A4EB-3D4DCAFA9664}"/>
              </a:ext>
            </a:extLst>
          </p:cNvPr>
          <p:cNvSpPr txBox="1"/>
          <p:nvPr/>
        </p:nvSpPr>
        <p:spPr>
          <a:xfrm>
            <a:off x="537493" y="3677650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first,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「最初は」という意味をもち、文全体を修飾しています。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Japanese wasn’t so good,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Japanese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wasn’t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形容詞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の程度を表しています。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D47785-1DC4-73CE-33C7-4BD5ACA9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2453A43-04D9-EC5C-77A7-27BECE20535E}"/>
              </a:ext>
            </a:extLst>
          </p:cNvPr>
          <p:cNvSpPr txBox="1"/>
          <p:nvPr/>
        </p:nvSpPr>
        <p:spPr>
          <a:xfrm>
            <a:off x="537494" y="2590409"/>
            <a:ext cx="82382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最初は、私の日本語はそれほどうまくありませんでしたが、周りの人々は私に親切でした。</a:t>
            </a:r>
          </a:p>
        </p:txBody>
      </p:sp>
    </p:spTree>
    <p:extLst>
      <p:ext uri="{BB962C8B-B14F-4D97-AF65-F5344CB8AC3E}">
        <p14:creationId xmlns:p14="http://schemas.microsoft.com/office/powerpoint/2010/main" val="269387818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E5683-D613-0B3D-C017-2EB82D2A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4AA9755-C8F8-ADE2-DF06-F0FC4D765D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A7ABE6-30D8-4AF4-B2DC-AEDC5A1ACE17}"/>
              </a:ext>
            </a:extLst>
          </p:cNvPr>
          <p:cNvSpPr txBox="1"/>
          <p:nvPr/>
        </p:nvSpPr>
        <p:spPr>
          <a:xfrm>
            <a:off x="1937881" y="2409490"/>
            <a:ext cx="52682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He was tired yesterday.">
            <a:hlinkClick r:id="" action="ppaction://media"/>
            <a:extLst>
              <a:ext uri="{FF2B5EF4-FFF2-40B4-BE49-F238E27FC236}">
                <a16:creationId xmlns:a16="http://schemas.microsoft.com/office/drawing/2014/main" id="{CFB03541-3A50-C09D-6F1E-165730A22F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341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05DB5-5071-CAA5-5DEF-5140686AE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625F6A6-43AE-CE6E-987E-31482BC388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75" b="34841"/>
          <a:stretch>
            <a:fillRect/>
          </a:stretch>
        </p:blipFill>
        <p:spPr>
          <a:xfrm>
            <a:off x="292216" y="757300"/>
            <a:ext cx="8596800" cy="175188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2114C8-33DF-0D8D-7D05-D2CF3C200A2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01E301A-6635-105E-649A-502B089F6986}"/>
              </a:ext>
            </a:extLst>
          </p:cNvPr>
          <p:cNvSpPr txBox="1"/>
          <p:nvPr/>
        </p:nvSpPr>
        <p:spPr>
          <a:xfrm>
            <a:off x="537493" y="3677650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people around me were kind to me.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は、前の文「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Japanese...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around 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対比的につないでいます。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around 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「私の周囲の」という意味をもち、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「私に対して」という意味をもち、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8EE71F9-CDD6-3D84-CF2A-EE3791E6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570CAD-5279-AF34-7F2A-9FBC4BE8603C}"/>
              </a:ext>
            </a:extLst>
          </p:cNvPr>
          <p:cNvSpPr txBox="1"/>
          <p:nvPr/>
        </p:nvSpPr>
        <p:spPr>
          <a:xfrm>
            <a:off x="537494" y="2590409"/>
            <a:ext cx="82382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最初は、私の日本語はそれほどうまくありませんでしたが、周りの人々は私に親切でした。</a:t>
            </a:r>
          </a:p>
        </p:txBody>
      </p:sp>
    </p:spTree>
    <p:extLst>
      <p:ext uri="{BB962C8B-B14F-4D97-AF65-F5344CB8AC3E}">
        <p14:creationId xmlns:p14="http://schemas.microsoft.com/office/powerpoint/2010/main" val="771695544"/>
      </p:ext>
    </p:extLst>
  </p:cSld>
  <p:clrMapOvr>
    <a:masterClrMapping/>
  </p:clrMapOvr>
  <p:transition spd="med">
    <p:pull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5FB66-9099-4EE4-6B29-061D27CB0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71E1B4C-AC5C-ABD8-2CED-754C401CC9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77" b="23328"/>
          <a:stretch>
            <a:fillRect/>
          </a:stretch>
        </p:blipFill>
        <p:spPr>
          <a:xfrm>
            <a:off x="292216" y="933317"/>
            <a:ext cx="8596800" cy="84935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06DA41-87BB-3926-A3B7-77874A5A216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D079842-DD16-2DD1-4B8E-8B2E0723FCF5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places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FF68D2A-400B-4B54-32DA-B101EA9EB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185380-7468-3DCC-36BB-35BB0C1C508C}"/>
              </a:ext>
            </a:extLst>
          </p:cNvPr>
          <p:cNvSpPr txBox="1"/>
          <p:nvPr/>
        </p:nvSpPr>
        <p:spPr>
          <a:xfrm>
            <a:off x="537494" y="1858900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私はたくさんの場所を訪れました。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714809333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2EFFF-FF31-ADF3-91BE-24AD95875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0F109A6-8A66-6246-8B81-9AE48CAB0B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547" b="12509"/>
          <a:stretch>
            <a:fillRect/>
          </a:stretch>
        </p:blipFill>
        <p:spPr>
          <a:xfrm>
            <a:off x="292216" y="924729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075D2E-EBBF-91F7-180A-67891C0B6867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E674D-DCF5-212C-DABD-53A8FB051210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beautiful nature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「日本の」という意味をもち、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beautiful nature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E646280-3F9E-5C04-F0BC-D1E3A8F00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523AEC-729E-335B-C5D6-7CCFC9BB335C}"/>
              </a:ext>
            </a:extLst>
          </p:cNvPr>
          <p:cNvSpPr txBox="1"/>
          <p:nvPr/>
        </p:nvSpPr>
        <p:spPr>
          <a:xfrm>
            <a:off x="537494" y="1858900"/>
            <a:ext cx="3793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私は、日本の美しい自然が好きです。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130799312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C4BD5-73CC-B8F9-0A7C-A5EDA602E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5854ED3-5F59-D2C5-DE30-4DD8D0F2D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622" b="157"/>
          <a:stretch>
            <a:fillRect/>
          </a:stretch>
        </p:blipFill>
        <p:spPr>
          <a:xfrm>
            <a:off x="292216" y="816722"/>
            <a:ext cx="8596800" cy="9144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BC9EE29-34EB-0986-8984-43B5DE98763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D0E80A3-3327-4892-868C-535F69147946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view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wonderful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view = wonderful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the top of Mt. Fuji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「富士山の頂上からの」という意味で、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view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Mt. Fuji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「富士山の」という意味で、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top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5639772-C448-F720-9CF2-765C85AB3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E7E89B9-9A86-A1FC-36E6-6D3E6A3CF85E}"/>
              </a:ext>
            </a:extLst>
          </p:cNvPr>
          <p:cNvSpPr txBox="1"/>
          <p:nvPr/>
        </p:nvSpPr>
        <p:spPr>
          <a:xfrm>
            <a:off x="537494" y="1858900"/>
            <a:ext cx="4847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富士山の頂上からの景色はすばらしかったです。</a:t>
            </a:r>
          </a:p>
        </p:txBody>
      </p:sp>
    </p:spTree>
    <p:extLst>
      <p:ext uri="{BB962C8B-B14F-4D97-AF65-F5344CB8AC3E}">
        <p14:creationId xmlns:p14="http://schemas.microsoft.com/office/powerpoint/2010/main" val="1384856949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7_09_reading_str">
            <a:hlinkClick r:id="" action="ppaction://media"/>
            <a:extLst>
              <a:ext uri="{FF2B5EF4-FFF2-40B4-BE49-F238E27FC236}">
                <a16:creationId xmlns:a16="http://schemas.microsoft.com/office/drawing/2014/main" id="{59CF59C6-9370-A783-BFBA-8D858803B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5175" y="7397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3A328FC-92D3-2E08-AB6C-7345C49AB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61523"/>
            <a:ext cx="6472800" cy="673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7_10_reading_s3">
            <a:hlinkClick r:id="" action="ppaction://media"/>
            <a:extLst>
              <a:ext uri="{FF2B5EF4-FFF2-40B4-BE49-F238E27FC236}">
                <a16:creationId xmlns:a16="http://schemas.microsoft.com/office/drawing/2014/main" id="{07DC379B-F0F5-F019-9C3C-EC092692F5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1375" y="12604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3BAF9AE-B256-1E3C-94E4-6F81CD934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23107"/>
            <a:ext cx="6962400" cy="614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59A93-FD3D-7F67-D02E-91578631B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51264E-C69F-9B55-BFD1-380B5D9997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D0EFEE-9F86-A785-42B5-A478A296CD93}"/>
              </a:ext>
            </a:extLst>
          </p:cNvPr>
          <p:cNvSpPr txBox="1"/>
          <p:nvPr/>
        </p:nvSpPr>
        <p:spPr>
          <a:xfrm>
            <a:off x="1393114" y="2321004"/>
            <a:ext cx="6357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He was tired yesterday.">
            <a:hlinkClick r:id="" action="ppaction://media"/>
            <a:extLst>
              <a:ext uri="{FF2B5EF4-FFF2-40B4-BE49-F238E27FC236}">
                <a16:creationId xmlns:a16="http://schemas.microsoft.com/office/drawing/2014/main" id="{10B29A94-58C6-F29E-B36E-373A36D0F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508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16F254C-325B-B8FF-B589-BFD5773CB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4717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BFDE09C-D51B-75C9-E753-D45BE9874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4717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813B0CB-B274-57FD-A534-26A48ED27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1600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73F3D-9A48-2570-F31F-FFF48F370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AA72042-8D75-E162-C637-92D21737CE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493" b="47324"/>
          <a:stretch>
            <a:fillRect/>
          </a:stretch>
        </p:blipFill>
        <p:spPr>
          <a:xfrm>
            <a:off x="243756" y="958715"/>
            <a:ext cx="8658000" cy="6878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CC544C-150D-A6AA-8942-8CF8990F11E2}"/>
              </a:ext>
            </a:extLst>
          </p:cNvPr>
          <p:cNvSpPr/>
          <p:nvPr/>
        </p:nvSpPr>
        <p:spPr>
          <a:xfrm>
            <a:off x="0" y="2824992"/>
            <a:ext cx="9144000" cy="403300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AA4FD8-66C9-5262-B37D-FC79ACD85F0B}"/>
              </a:ext>
            </a:extLst>
          </p:cNvPr>
          <p:cNvSpPr txBox="1"/>
          <p:nvPr/>
        </p:nvSpPr>
        <p:spPr>
          <a:xfrm>
            <a:off x="537493" y="307364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hungry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hungry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「そのとき」という意味をもち、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「いつ空腹だったか」を表しています。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7400563-EBB2-AF0D-395B-966E8306A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AF2DE3-0AEA-A11B-7862-4B495CC55512}"/>
              </a:ext>
            </a:extLst>
          </p:cNvPr>
          <p:cNvSpPr txBox="1"/>
          <p:nvPr/>
        </p:nvSpPr>
        <p:spPr>
          <a:xfrm>
            <a:off x="1032444" y="1748665"/>
            <a:ext cx="426939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彼女はそのとき空腹ではありませんでした。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3801327417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6B98DC64-E8F3-A702-3642-A157C2FCD8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6853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7374489" y="1836804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7_11_reading_s6_1">
            <a:hlinkClick r:id="" action="ppaction://media"/>
            <a:extLst>
              <a:ext uri="{FF2B5EF4-FFF2-40B4-BE49-F238E27FC236}">
                <a16:creationId xmlns:a16="http://schemas.microsoft.com/office/drawing/2014/main" id="{0C26F487-D64C-1866-AB9D-8E59B89DC9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34675" y="-60325"/>
            <a:ext cx="406400" cy="406400"/>
          </a:xfrm>
          <a:prstGeom prst="rect">
            <a:avLst/>
          </a:prstGeom>
        </p:spPr>
      </p:pic>
      <p:pic>
        <p:nvPicPr>
          <p:cNvPr id="9" name="AS_G1_17_12_reading_s6_2">
            <a:hlinkClick r:id="" action="ppaction://media"/>
            <a:extLst>
              <a:ext uri="{FF2B5EF4-FFF2-40B4-BE49-F238E27FC236}">
                <a16:creationId xmlns:a16="http://schemas.microsoft.com/office/drawing/2014/main" id="{65965739-38D7-1B88-36E8-66E6E729BAE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34675" y="653597"/>
            <a:ext cx="406400" cy="406400"/>
          </a:xfrm>
          <a:prstGeom prst="rect">
            <a:avLst/>
          </a:prstGeom>
        </p:spPr>
      </p:pic>
      <p:pic>
        <p:nvPicPr>
          <p:cNvPr id="18" name="AS_G1_17_11_reading_s6_1">
            <a:hlinkClick r:id="" action="ppaction://media"/>
            <a:extLst>
              <a:ext uri="{FF2B5EF4-FFF2-40B4-BE49-F238E27FC236}">
                <a16:creationId xmlns:a16="http://schemas.microsoft.com/office/drawing/2014/main" id="{E98ED0F0-7288-1EDE-430D-871C05D639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34675" y="210084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FA3B82A-BFC4-6AAC-A216-9215577D2733}"/>
              </a:ext>
            </a:extLst>
          </p:cNvPr>
          <p:cNvSpPr txBox="1"/>
          <p:nvPr/>
        </p:nvSpPr>
        <p:spPr>
          <a:xfrm>
            <a:off x="4085189" y="2347376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ago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4900263-30BF-D3DA-29CE-1F52C1756EF0}"/>
              </a:ext>
            </a:extLst>
          </p:cNvPr>
          <p:cNvSpPr txBox="1"/>
          <p:nvPr/>
        </p:nvSpPr>
        <p:spPr>
          <a:xfrm>
            <a:off x="6104182" y="2347376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1B5DCE6-E34A-97CE-EEF5-36C785C120DA}"/>
              </a:ext>
            </a:extLst>
          </p:cNvPr>
          <p:cNvSpPr txBox="1"/>
          <p:nvPr/>
        </p:nvSpPr>
        <p:spPr>
          <a:xfrm>
            <a:off x="5475488" y="2894212"/>
            <a:ext cx="23938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    first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D318D4-C51A-A69B-94DC-0A04DD1B539C}"/>
              </a:ext>
            </a:extLst>
          </p:cNvPr>
          <p:cNvSpPr txBox="1"/>
          <p:nvPr/>
        </p:nvSpPr>
        <p:spPr>
          <a:xfrm>
            <a:off x="2239555" y="3386182"/>
            <a:ext cx="1226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7A889D7-A34B-C2DA-2F8B-126B8772A64D}"/>
              </a:ext>
            </a:extLst>
          </p:cNvPr>
          <p:cNvSpPr txBox="1"/>
          <p:nvPr/>
        </p:nvSpPr>
        <p:spPr>
          <a:xfrm>
            <a:off x="7195094" y="3386182"/>
            <a:ext cx="13122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04CCEB4-6B55-F38D-780E-6354999880A1}"/>
              </a:ext>
            </a:extLst>
          </p:cNvPr>
          <p:cNvSpPr txBox="1"/>
          <p:nvPr/>
        </p:nvSpPr>
        <p:spPr>
          <a:xfrm>
            <a:off x="1309889" y="3944931"/>
            <a:ext cx="21564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 kind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C4E87A1-1A22-D61F-9C8A-F9FBE3015D7B}"/>
              </a:ext>
            </a:extLst>
          </p:cNvPr>
          <p:cNvSpPr txBox="1"/>
          <p:nvPr/>
        </p:nvSpPr>
        <p:spPr>
          <a:xfrm>
            <a:off x="7149632" y="3944931"/>
            <a:ext cx="1226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places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6FBC870-A0F0-A368-2454-1EEE672C754C}"/>
              </a:ext>
            </a:extLst>
          </p:cNvPr>
          <p:cNvSpPr txBox="1"/>
          <p:nvPr/>
        </p:nvSpPr>
        <p:spPr>
          <a:xfrm>
            <a:off x="2125255" y="4449375"/>
            <a:ext cx="14815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beautiful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5666BEA-584C-B7EB-D7C1-B957BB758FC8}"/>
              </a:ext>
            </a:extLst>
          </p:cNvPr>
          <p:cNvSpPr txBox="1"/>
          <p:nvPr/>
        </p:nvSpPr>
        <p:spPr>
          <a:xfrm>
            <a:off x="3072177" y="4953819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36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7_14_reading_s7_1">
            <a:hlinkClick r:id="" action="ppaction://media"/>
            <a:extLst>
              <a:ext uri="{FF2B5EF4-FFF2-40B4-BE49-F238E27FC236}">
                <a16:creationId xmlns:a16="http://schemas.microsoft.com/office/drawing/2014/main" id="{A3EAD52A-6E54-B5E8-7B48-4CBE8CB67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107750" y="1974510"/>
            <a:ext cx="406400" cy="406400"/>
          </a:xfrm>
          <a:prstGeom prst="rect">
            <a:avLst/>
          </a:prstGeom>
        </p:spPr>
      </p:pic>
      <p:pic>
        <p:nvPicPr>
          <p:cNvPr id="7" name="AS_G1_17_15_reading_s7_2">
            <a:hlinkClick r:id="" action="ppaction://media"/>
            <a:extLst>
              <a:ext uri="{FF2B5EF4-FFF2-40B4-BE49-F238E27FC236}">
                <a16:creationId xmlns:a16="http://schemas.microsoft.com/office/drawing/2014/main" id="{4F7DC3B1-89BB-3F27-9F14-CC15114C55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10048" y="19696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2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7_16_reading_s8_1">
            <a:hlinkClick r:id="" action="ppaction://media"/>
            <a:extLst>
              <a:ext uri="{FF2B5EF4-FFF2-40B4-BE49-F238E27FC236}">
                <a16:creationId xmlns:a16="http://schemas.microsoft.com/office/drawing/2014/main" id="{A57D499C-4578-778B-DB10-89F741ED6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60275" y="1654175"/>
            <a:ext cx="406400" cy="406400"/>
          </a:xfrm>
          <a:prstGeom prst="rect">
            <a:avLst/>
          </a:prstGeom>
        </p:spPr>
      </p:pic>
      <p:pic>
        <p:nvPicPr>
          <p:cNvPr id="12" name="AS_G1_17_17_reading_s8_2">
            <a:hlinkClick r:id="" action="ppaction://media"/>
            <a:extLst>
              <a:ext uri="{FF2B5EF4-FFF2-40B4-BE49-F238E27FC236}">
                <a16:creationId xmlns:a16="http://schemas.microsoft.com/office/drawing/2014/main" id="{D41E0345-FC43-8A38-2ADB-BB2AEB604A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60275" y="28187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4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4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8A0A-4C10-E1E2-9BEC-2EE99339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F3789F-A0D6-C27A-B172-2CD1C97C346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DB23E3-306D-F1A3-2E86-5A92B1B9F192}"/>
              </a:ext>
            </a:extLst>
          </p:cNvPr>
          <p:cNvSpPr txBox="1"/>
          <p:nvPr/>
        </p:nvSpPr>
        <p:spPr>
          <a:xfrm>
            <a:off x="1259288" y="4128490"/>
            <a:ext cx="662542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hungry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1BB578-1599-11B3-9880-10BC9BB01143}"/>
              </a:ext>
            </a:extLst>
          </p:cNvPr>
          <p:cNvSpPr txBox="1"/>
          <p:nvPr/>
        </p:nvSpPr>
        <p:spPr>
          <a:xfrm>
            <a:off x="702257" y="690490"/>
            <a:ext cx="77394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She was not hungry at that time.">
            <a:hlinkClick r:id="" action="ppaction://media"/>
            <a:extLst>
              <a:ext uri="{FF2B5EF4-FFF2-40B4-BE49-F238E27FC236}">
                <a16:creationId xmlns:a16="http://schemas.microsoft.com/office/drawing/2014/main" id="{A98D4C45-7A84-F7B9-005F-513F086DA9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04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E120-5289-EAEE-1AE7-59F1F4651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2C51BC-F514-57D3-0C4C-D732831ED8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5A2C90-55E2-9515-DC65-0BF85C6A2806}"/>
              </a:ext>
            </a:extLst>
          </p:cNvPr>
          <p:cNvSpPr txBox="1"/>
          <p:nvPr/>
        </p:nvSpPr>
        <p:spPr>
          <a:xfrm>
            <a:off x="807145" y="2409490"/>
            <a:ext cx="75297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hungry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She was not hungry at that time.">
            <a:hlinkClick r:id="" action="ppaction://media"/>
            <a:extLst>
              <a:ext uri="{FF2B5EF4-FFF2-40B4-BE49-F238E27FC236}">
                <a16:creationId xmlns:a16="http://schemas.microsoft.com/office/drawing/2014/main" id="{A28C07A0-C85E-3FF1-BBA2-F82925619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35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468925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587260" y="5089863"/>
            <a:ext cx="143809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509630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87259" y="3235450"/>
            <a:ext cx="636047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52666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の過去形は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の過去形は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になる。主語によって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を使い分ける。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の意味は、「～でした」（過去の状態）や、「～にいました」「～にありました」（過去の存在）となる。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動詞を主語の前に出す。答えの文でも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0B4C-A114-B44B-41BA-BC0378F9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E264B3-02C7-99C5-9ED9-457E5B24EA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227813-9E16-1DD7-D1E9-491634F18C36}"/>
              </a:ext>
            </a:extLst>
          </p:cNvPr>
          <p:cNvSpPr txBox="1"/>
          <p:nvPr/>
        </p:nvSpPr>
        <p:spPr>
          <a:xfrm>
            <a:off x="701263" y="2321004"/>
            <a:ext cx="7741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She was not hungry at that time.">
            <a:hlinkClick r:id="" action="ppaction://media"/>
            <a:extLst>
              <a:ext uri="{FF2B5EF4-FFF2-40B4-BE49-F238E27FC236}">
                <a16:creationId xmlns:a16="http://schemas.microsoft.com/office/drawing/2014/main" id="{E8961F97-A451-A5A8-2E87-FBB5DF157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9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3DC06-85A7-3415-5743-B7C235A3A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C1D53E-706E-CB69-CE29-0F02B9EAC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6E0D1-5C97-6EB5-7B61-04E6FF957C38}"/>
              </a:ext>
            </a:extLst>
          </p:cNvPr>
          <p:cNvSpPr txBox="1"/>
          <p:nvPr/>
        </p:nvSpPr>
        <p:spPr>
          <a:xfrm>
            <a:off x="1850637" y="4128490"/>
            <a:ext cx="54427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897CD1-C34E-C3B5-E36D-BCC39593FE65}"/>
              </a:ext>
            </a:extLst>
          </p:cNvPr>
          <p:cNvSpPr txBox="1"/>
          <p:nvPr/>
        </p:nvSpPr>
        <p:spPr>
          <a:xfrm>
            <a:off x="997932" y="690490"/>
            <a:ext cx="71481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was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F68C6221-1695-228E-6DFC-1EB2A4FAE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133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636D2-001D-9999-B61E-1D3C8F539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521ECB-B7AC-6EA5-BAC9-6CA8A98B13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07FB2F-BCD8-96AB-AD5B-AFA7067457C0}"/>
              </a:ext>
            </a:extLst>
          </p:cNvPr>
          <p:cNvSpPr txBox="1"/>
          <p:nvPr/>
        </p:nvSpPr>
        <p:spPr>
          <a:xfrm>
            <a:off x="1398655" y="2409490"/>
            <a:ext cx="63466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I was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9483A55A-7D94-EA55-C474-DAF30E38E2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95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0B58-58CD-7818-7BBC-3A095750E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CFE747-B81D-DF3B-6DD4-8B67F9F00A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874F87-3F6B-7FD2-CC2B-34A32C0260C2}"/>
              </a:ext>
            </a:extLst>
          </p:cNvPr>
          <p:cNvSpPr txBox="1"/>
          <p:nvPr/>
        </p:nvSpPr>
        <p:spPr>
          <a:xfrm>
            <a:off x="1015588" y="2321004"/>
            <a:ext cx="71128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I was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1A590D27-E19C-1661-73DE-E0CAFD0CE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77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E401D-A22A-8EA6-38CD-7BA365F2B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706F6A-C83C-A22E-23EE-2523BEC5A3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560F1D-6930-65C0-FB61-27F9A285AFC8}"/>
              </a:ext>
            </a:extLst>
          </p:cNvPr>
          <p:cNvSpPr txBox="1"/>
          <p:nvPr/>
        </p:nvSpPr>
        <p:spPr>
          <a:xfrm>
            <a:off x="1215775" y="4128490"/>
            <a:ext cx="67124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1E4D18-A2DC-8602-F2A3-DB4C75A64CEF}"/>
              </a:ext>
            </a:extLst>
          </p:cNvPr>
          <p:cNvSpPr txBox="1"/>
          <p:nvPr/>
        </p:nvSpPr>
        <p:spPr>
          <a:xfrm>
            <a:off x="398368" y="690490"/>
            <a:ext cx="83472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You were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AF9B2684-78FB-17FA-A82D-F70E5C96E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973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D68-D92C-1AA4-0D42-9EBEC8E7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D32CA4-F55B-7CF4-4569-2EEEFF4EB6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CCBCDC-1140-F824-CBA6-B0715C3EEA50}"/>
              </a:ext>
            </a:extLst>
          </p:cNvPr>
          <p:cNvSpPr txBox="1"/>
          <p:nvPr/>
        </p:nvSpPr>
        <p:spPr>
          <a:xfrm>
            <a:off x="839176" y="2409490"/>
            <a:ext cx="74656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You were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D1517EB8-FBC7-7D5E-E607-74BCE9BD4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724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12096-462A-BE95-E2EA-EA6B98AC5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9A4DCE-CA28-6D60-7657-71D6C1372E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16CB86-0663-FCAF-0300-F6525458AB7D}"/>
              </a:ext>
            </a:extLst>
          </p:cNvPr>
          <p:cNvSpPr txBox="1"/>
          <p:nvPr/>
        </p:nvSpPr>
        <p:spPr>
          <a:xfrm>
            <a:off x="404083" y="2321004"/>
            <a:ext cx="83358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You were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C76E956C-9F7F-0A0B-5441-7AEBCD9B6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29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4B4A-2A7D-A8A3-F7D8-D3192F916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B90038C-198B-DCAC-81C3-288B03EB71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678" b="33312"/>
          <a:stretch>
            <a:fillRect/>
          </a:stretch>
        </p:blipFill>
        <p:spPr>
          <a:xfrm>
            <a:off x="243756" y="958715"/>
            <a:ext cx="8658000" cy="67950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7D8172-356E-2B80-9124-29CC00602DBF}"/>
              </a:ext>
            </a:extLst>
          </p:cNvPr>
          <p:cNvSpPr/>
          <p:nvPr/>
        </p:nvSpPr>
        <p:spPr>
          <a:xfrm>
            <a:off x="0" y="3036815"/>
            <a:ext cx="9144000" cy="382118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297520-AB6C-8D0B-7E2E-D2B6AA0BBD5B}"/>
              </a:ext>
            </a:extLst>
          </p:cNvPr>
          <p:cNvSpPr txBox="1"/>
          <p:nvPr/>
        </p:nvSpPr>
        <p:spPr>
          <a:xfrm>
            <a:off x="537493" y="316275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Kyoto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「先週の日曜日に」という意味をもち、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文全体を修飾し、「いつ」の説明を加えています。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CA96CFC-823C-9841-DB46-A384B0C96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59421E-A28C-160A-27CE-37DA6941224F}"/>
              </a:ext>
            </a:extLst>
          </p:cNvPr>
          <p:cNvSpPr txBox="1"/>
          <p:nvPr/>
        </p:nvSpPr>
        <p:spPr>
          <a:xfrm>
            <a:off x="1032443" y="1748665"/>
            <a:ext cx="439523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彼らはこの前の日曜日、京都にいましたか。</a:t>
            </a:r>
          </a:p>
        </p:txBody>
      </p:sp>
    </p:spTree>
    <p:extLst>
      <p:ext uri="{BB962C8B-B14F-4D97-AF65-F5344CB8AC3E}">
        <p14:creationId xmlns:p14="http://schemas.microsoft.com/office/powerpoint/2010/main" val="376248445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1056872" y="4128490"/>
            <a:ext cx="7030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842394" y="690490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ere they in Kyoto last Sunday">
            <a:hlinkClick r:id="" action="ppaction://media"/>
            <a:extLst>
              <a:ext uri="{FF2B5EF4-FFF2-40B4-BE49-F238E27FC236}">
                <a16:creationId xmlns:a16="http://schemas.microsoft.com/office/drawing/2014/main" id="{092AA43D-27B6-B6C6-7DFA-48AC82D9C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0188" y="381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7_01_kihon">
            <a:hlinkClick r:id="" action="ppaction://media"/>
            <a:extLst>
              <a:ext uri="{FF2B5EF4-FFF2-40B4-BE49-F238E27FC236}">
                <a16:creationId xmlns:a16="http://schemas.microsoft.com/office/drawing/2014/main" id="{69713037-0EDA-283D-AEA0-85DFE8897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7675" y="7397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659D6A2-D395-BE6C-2E23-340BA4CD8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251343"/>
            <a:ext cx="8658000" cy="485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FBEE5C-D441-3C24-7498-D18DA807C07D}"/>
              </a:ext>
            </a:extLst>
          </p:cNvPr>
          <p:cNvSpPr txBox="1"/>
          <p:nvPr/>
        </p:nvSpPr>
        <p:spPr>
          <a:xfrm>
            <a:off x="899575" y="2409490"/>
            <a:ext cx="73448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Were they in Kyoto last Sunday">
            <a:hlinkClick r:id="" action="ppaction://media"/>
            <a:extLst>
              <a:ext uri="{FF2B5EF4-FFF2-40B4-BE49-F238E27FC236}">
                <a16:creationId xmlns:a16="http://schemas.microsoft.com/office/drawing/2014/main" id="{23420A19-FFD1-B557-3C11-9768C14DB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0188" y="381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79DC2C-499E-B41B-2849-CEDB1221851A}"/>
              </a:ext>
            </a:extLst>
          </p:cNvPr>
          <p:cNvSpPr txBox="1"/>
          <p:nvPr/>
        </p:nvSpPr>
        <p:spPr>
          <a:xfrm>
            <a:off x="842400" y="2321004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ere they in Kyoto last Sunday">
            <a:hlinkClick r:id="" action="ppaction://media"/>
            <a:extLst>
              <a:ext uri="{FF2B5EF4-FFF2-40B4-BE49-F238E27FC236}">
                <a16:creationId xmlns:a16="http://schemas.microsoft.com/office/drawing/2014/main" id="{41ABF6CE-9D5D-AA42-09BF-267827E8E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0188" y="381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6A6DA-777F-A5D7-FD61-5ABEA2F1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89EEF8A-76BB-A16E-F784-85F3351C180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50B1A3-BC70-DE4C-FC88-F8ACBFAFD39D}"/>
              </a:ext>
            </a:extLst>
          </p:cNvPr>
          <p:cNvSpPr txBox="1"/>
          <p:nvPr/>
        </p:nvSpPr>
        <p:spPr>
          <a:xfrm>
            <a:off x="1056872" y="4128490"/>
            <a:ext cx="7030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B973DD1-800E-A313-86D4-C03B92F0C93D}"/>
              </a:ext>
            </a:extLst>
          </p:cNvPr>
          <p:cNvSpPr txBox="1"/>
          <p:nvPr/>
        </p:nvSpPr>
        <p:spPr>
          <a:xfrm>
            <a:off x="842394" y="690490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ere you in Kyoto last Sunday">
            <a:hlinkClick r:id="" action="ppaction://media"/>
            <a:extLst>
              <a:ext uri="{FF2B5EF4-FFF2-40B4-BE49-F238E27FC236}">
                <a16:creationId xmlns:a16="http://schemas.microsoft.com/office/drawing/2014/main" id="{C799E07F-7E12-D8E6-C3A9-71500A71C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2624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88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B1A64-ADFC-CE43-7ABC-C539105B4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CC34FE9-C51A-D277-045C-4121438F4E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E9C79C-32A7-3843-B318-C6B3BD675D36}"/>
              </a:ext>
            </a:extLst>
          </p:cNvPr>
          <p:cNvSpPr txBox="1"/>
          <p:nvPr/>
        </p:nvSpPr>
        <p:spPr>
          <a:xfrm>
            <a:off x="627288" y="2409490"/>
            <a:ext cx="788942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Were you in Kyoto last Sunday">
            <a:hlinkClick r:id="" action="ppaction://media"/>
            <a:extLst>
              <a:ext uri="{FF2B5EF4-FFF2-40B4-BE49-F238E27FC236}">
                <a16:creationId xmlns:a16="http://schemas.microsoft.com/office/drawing/2014/main" id="{F66984FA-9D98-B278-F37E-1C2A76D04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2624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641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9C08B-3402-770A-9D15-C9AF72C70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6F8E0C-A917-270A-9732-ABCBDCF998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02DE9F-83A6-77EB-E8FB-7A03C4AA31E0}"/>
              </a:ext>
            </a:extLst>
          </p:cNvPr>
          <p:cNvSpPr txBox="1"/>
          <p:nvPr/>
        </p:nvSpPr>
        <p:spPr>
          <a:xfrm>
            <a:off x="842400" y="2321004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ere you in Kyoto last Sunday">
            <a:hlinkClick r:id="" action="ppaction://media"/>
            <a:extLst>
              <a:ext uri="{FF2B5EF4-FFF2-40B4-BE49-F238E27FC236}">
                <a16:creationId xmlns:a16="http://schemas.microsoft.com/office/drawing/2014/main" id="{998298A4-A7C6-842F-EA33-E222104CA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2624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052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80F59-5928-A4B4-333C-BB41C3634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186CE3-5138-EC07-D16C-FECF653DFF0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952AA4-034F-C3EF-8A50-40423E1E57D5}"/>
              </a:ext>
            </a:extLst>
          </p:cNvPr>
          <p:cNvSpPr txBox="1"/>
          <p:nvPr/>
        </p:nvSpPr>
        <p:spPr>
          <a:xfrm>
            <a:off x="1136236" y="4128490"/>
            <a:ext cx="68715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EF0081-4396-9A57-25EC-74C5C70E0BF5}"/>
              </a:ext>
            </a:extLst>
          </p:cNvPr>
          <p:cNvSpPr txBox="1"/>
          <p:nvPr/>
        </p:nvSpPr>
        <p:spPr>
          <a:xfrm>
            <a:off x="842394" y="690490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Was Jane in America last year">
            <a:hlinkClick r:id="" action="ppaction://media"/>
            <a:extLst>
              <a:ext uri="{FF2B5EF4-FFF2-40B4-BE49-F238E27FC236}">
                <a16:creationId xmlns:a16="http://schemas.microsoft.com/office/drawing/2014/main" id="{C9995BC5-1827-6842-5BDB-85B89B807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302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47487-5C03-13FE-B817-ADD3225E2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661B51-60FF-5E16-2CFA-B59D877AF7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49BAFF-E69C-AD98-A356-A6EC112B0D69}"/>
              </a:ext>
            </a:extLst>
          </p:cNvPr>
          <p:cNvSpPr txBox="1"/>
          <p:nvPr/>
        </p:nvSpPr>
        <p:spPr>
          <a:xfrm>
            <a:off x="751001" y="2409490"/>
            <a:ext cx="76419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America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Was Jane in America last year">
            <a:hlinkClick r:id="" action="ppaction://media"/>
            <a:extLst>
              <a:ext uri="{FF2B5EF4-FFF2-40B4-BE49-F238E27FC236}">
                <a16:creationId xmlns:a16="http://schemas.microsoft.com/office/drawing/2014/main" id="{5C14DECA-8500-41A0-FEA4-0108D64BA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302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262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C556-CF0C-D876-91C8-11ED45574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8FF01B-F613-25F3-5351-A2475D44A12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03A80E-F25D-980C-2BAD-EDC1029F1A56}"/>
              </a:ext>
            </a:extLst>
          </p:cNvPr>
          <p:cNvSpPr txBox="1"/>
          <p:nvPr/>
        </p:nvSpPr>
        <p:spPr>
          <a:xfrm>
            <a:off x="842400" y="2321004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Was Jane in America last year">
            <a:hlinkClick r:id="" action="ppaction://media"/>
            <a:extLst>
              <a:ext uri="{FF2B5EF4-FFF2-40B4-BE49-F238E27FC236}">
                <a16:creationId xmlns:a16="http://schemas.microsoft.com/office/drawing/2014/main" id="{AC500818-A52F-F7C7-065A-63BB45FC02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302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829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85CB9959-2180-46BD-BDDD-D496E4CAF1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283C353-6662-B001-87AA-D8E08E7AAF5F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DC33E6C-A3FF-938F-5E6F-04CC15C757B7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40D52A7-F967-12EA-5FFC-9848C574E589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46163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A1ED4745-9448-4467-B711-259ABFFB4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69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A5F7DEDD-3649-4598-8E9B-63509DAF0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7AE7DD-CB2D-87FD-1FAC-373C19E42B79}"/>
              </a:ext>
            </a:extLst>
          </p:cNvPr>
          <p:cNvSpPr txBox="1"/>
          <p:nvPr/>
        </p:nvSpPr>
        <p:spPr>
          <a:xfrm>
            <a:off x="152400" y="2274838"/>
            <a:ext cx="883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だった、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 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59842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49A8AD-68B1-4129-BEE6-B9A74583C84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7A9DF663-ACE6-40DA-ACD0-8467E28AE3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43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A4A1F1B1-08DD-418E-968E-7A09860A1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94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2CC844D4-312C-4844-95A4-B6C41F3F7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37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2C72ED-97F5-4AB5-AD75-34628EBD26FE}"/>
              </a:ext>
            </a:extLst>
          </p:cNvPr>
          <p:cNvGrpSpPr/>
          <p:nvPr/>
        </p:nvGrpSpPr>
        <p:grpSpPr>
          <a:xfrm>
            <a:off x="780176" y="1774701"/>
            <a:ext cx="7583648" cy="3308598"/>
            <a:chOff x="780176" y="2145587"/>
            <a:chExt cx="7583648" cy="330859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80176" y="4007635"/>
              <a:ext cx="75836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824B8B9B-8BFF-445A-8C9A-EEFA8BB98A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54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6104" y="2536448"/>
            <a:ext cx="7871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BD101339-800F-4D63-873A-FC82E3E9F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26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6DDF53-7549-40ED-999E-FB0D64D35B31}"/>
              </a:ext>
            </a:extLst>
          </p:cNvPr>
          <p:cNvSpPr txBox="1"/>
          <p:nvPr/>
        </p:nvSpPr>
        <p:spPr>
          <a:xfrm>
            <a:off x="1553818" y="2497976"/>
            <a:ext cx="60363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364D8689-340D-4DAC-9409-EBC052942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25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26135693-A057-4298-A171-8E47E6236B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7CFE542-A46F-02FC-FABB-15E123FAEE8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0B0F7DC-4CD8-31D4-7E6B-5CA6E743D37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FED9319-EBE7-F2E0-0A59-7467C9FCB4E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空腹の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3E900AC-5F55-9725-75FD-92430AC65C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45" b="62026"/>
          <a:stretch>
            <a:fillRect/>
          </a:stretch>
        </p:blipFill>
        <p:spPr>
          <a:xfrm>
            <a:off x="243756" y="958715"/>
            <a:ext cx="8658000" cy="70467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sick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sick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44898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私は昨日、病気でした。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321005"/>
            <a:ext cx="76862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hungry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73208CBE-7A17-44A7-9BEE-F70F0B6FA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57CCA731-95FC-4291-8C86-DE74424822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264E2D-ADC2-985A-BE0E-C3E90B0E979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空腹の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[t---]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0A0C3143-D6B4-4D0B-B397-72804F841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8FD8D5F8-24AC-42DC-BF91-ED06D6171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29EAC1-1641-46B1-A601-2048635410E7}"/>
              </a:ext>
            </a:extLst>
          </p:cNvPr>
          <p:cNvSpPr txBox="1"/>
          <p:nvPr/>
        </p:nvSpPr>
        <p:spPr>
          <a:xfrm>
            <a:off x="516835" y="2497976"/>
            <a:ext cx="8110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27FAC6CF-7773-4051-8E30-148804A6D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20D22F79-0584-4A80-8590-7DBDED729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4BBFE13-2995-C0E0-707F-9B85F016277D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F5B593-09D8-42AE-F6A6-5672074C9231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3337AF-872E-B827-6FE5-B282CFB16B7F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FECB65E-D319-40EE-4E64-ADFC6C87969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614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D692613F-3EC4-4387-91F3-8CB92CE03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C643DA9-25F5-206D-601B-2D9F2C7E18F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8269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E4A5B9F9-C9E3-4F4F-960A-853A71C52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FB6CE5-34C2-601B-8EC5-35DF3E86E088}"/>
              </a:ext>
            </a:extLst>
          </p:cNvPr>
          <p:cNvSpPr txBox="1"/>
          <p:nvPr/>
        </p:nvSpPr>
        <p:spPr>
          <a:xfrm>
            <a:off x="152400" y="2274838"/>
            <a:ext cx="883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だった、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 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83588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05B85-0489-34F5-F92D-B8FA152F8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22A3F1-B5E9-A0F9-38F7-72B3375C6A2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45EA8D-492F-3934-91D2-A5225F660A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DC2FD7-7252-EDD0-DF4B-4C3EE1D45B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2" name="G1_L23_kihon_v1_was">
            <a:hlinkClick r:id="" action="ppaction://media"/>
            <a:extLst>
              <a:ext uri="{FF2B5EF4-FFF2-40B4-BE49-F238E27FC236}">
                <a16:creationId xmlns:a16="http://schemas.microsoft.com/office/drawing/2014/main" id="{9E2CA6DA-B918-2702-149A-8699494B34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33062" y="1059326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9031376-EAD1-8AC2-821B-03A0FAB10092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573AFC-710C-098E-9619-E324B10B128E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C6312E0-95FF-D88A-60B7-B75492D9813F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AC6A9B2-33AA-6867-F057-FE40A0BFD025}"/>
              </a:ext>
            </a:extLst>
          </p:cNvPr>
          <p:cNvSpPr/>
          <p:nvPr/>
        </p:nvSpPr>
        <p:spPr>
          <a:xfrm flipH="1">
            <a:off x="3162300" y="3735373"/>
            <a:ext cx="2819400" cy="177514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371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BEEAA-DF15-290F-97C2-EE64B55A2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F3BD75-3741-69B6-879A-25DEB01585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E21107D-6551-8B60-5238-4C3C3AAB624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36D0EF-A456-7AD0-4E51-E618AC32BB9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590DDCC-D7F9-4375-80FF-37F9A7E28D4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1F6A3F8-F66F-FB82-C534-99E6CFEF03B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B10C719-140C-D9C4-769A-909734F8B8A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2_sick">
            <a:hlinkClick r:id="" action="ppaction://media"/>
            <a:extLst>
              <a:ext uri="{FF2B5EF4-FFF2-40B4-BE49-F238E27FC236}">
                <a16:creationId xmlns:a16="http://schemas.microsoft.com/office/drawing/2014/main" id="{BC951FB8-4523-8504-F670-8C0609DE1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2095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9078210-6A62-3C62-0B8C-3AC37B514C14}"/>
              </a:ext>
            </a:extLst>
          </p:cNvPr>
          <p:cNvSpPr/>
          <p:nvPr/>
        </p:nvSpPr>
        <p:spPr>
          <a:xfrm flipH="1">
            <a:off x="3111500" y="3269673"/>
            <a:ext cx="2921000" cy="19853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7841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16E03-D249-5039-0531-0B818E4FA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1914A2-42FA-8E20-4721-C5A8E41AAC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68727EF-A3C7-ABCB-35D7-CFDE8B4C865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B98177-E8F1-24B4-C97E-3AF1CB95EE7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3FAA20-B786-6325-6009-630454D95A6F}"/>
              </a:ext>
            </a:extLst>
          </p:cNvPr>
          <p:cNvGrpSpPr/>
          <p:nvPr/>
        </p:nvGrpSpPr>
        <p:grpSpPr>
          <a:xfrm>
            <a:off x="457200" y="1774701"/>
            <a:ext cx="8229600" cy="3308598"/>
            <a:chOff x="457200" y="2145587"/>
            <a:chExt cx="8229600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D6EF8A0-05B8-6BFA-8D96-66CA6E8BFEFD}"/>
                </a:ext>
              </a:extLst>
            </p:cNvPr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6DFCB49-CC3E-62E6-5F07-99CBDAAB97B2}"/>
                </a:ext>
              </a:extLst>
            </p:cNvPr>
            <p:cNvSpPr txBox="1"/>
            <p:nvPr/>
          </p:nvSpPr>
          <p:spPr>
            <a:xfrm>
              <a:off x="457200" y="4007635"/>
              <a:ext cx="8229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yesterday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kihon_v3_yesterday">
            <a:hlinkClick r:id="" action="ppaction://media"/>
            <a:extLst>
              <a:ext uri="{FF2B5EF4-FFF2-40B4-BE49-F238E27FC236}">
                <a16:creationId xmlns:a16="http://schemas.microsoft.com/office/drawing/2014/main" id="{5A8C8EFB-5C66-C100-0538-9E7295163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7600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998FAD1-D9B2-CA16-D726-34F5539A26C1}"/>
              </a:ext>
            </a:extLst>
          </p:cNvPr>
          <p:cNvSpPr/>
          <p:nvPr/>
        </p:nvSpPr>
        <p:spPr>
          <a:xfrm flipH="1">
            <a:off x="1553817" y="3584699"/>
            <a:ext cx="6036366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871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9C6DA-549F-7C2D-9859-0EEBC94D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C2BEAB-7D7F-5BC7-519A-55CAEFC3E4E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8674281-2A73-A1C8-EA59-118BA21CAA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EA375E6-009B-D989-F457-BB634FED2FB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2" name="G1_L23_kihon_v4_hungry">
            <a:hlinkClick r:id="" action="ppaction://media"/>
            <a:extLst>
              <a:ext uri="{FF2B5EF4-FFF2-40B4-BE49-F238E27FC236}">
                <a16:creationId xmlns:a16="http://schemas.microsoft.com/office/drawing/2014/main" id="{F64555B0-A92F-63F1-DC78-D1E049393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106521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506ED96-8490-470A-AC1E-84E092860D3B}"/>
              </a:ext>
            </a:extLst>
          </p:cNvPr>
          <p:cNvGrpSpPr/>
          <p:nvPr/>
        </p:nvGrpSpPr>
        <p:grpSpPr>
          <a:xfrm>
            <a:off x="660400" y="1636202"/>
            <a:ext cx="7823200" cy="3585596"/>
            <a:chOff x="660400" y="1991699"/>
            <a:chExt cx="7823200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C1B4177-D41A-76EA-0146-6E386BF28B69}"/>
                </a:ext>
              </a:extLst>
            </p:cNvPr>
            <p:cNvSpPr txBox="1"/>
            <p:nvPr/>
          </p:nvSpPr>
          <p:spPr>
            <a:xfrm>
              <a:off x="660400" y="4007635"/>
              <a:ext cx="7823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hungry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67E8C0-2439-2CDC-5408-31F3DF2F759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空腹の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45E61F2-7366-E291-FC97-60E60ADB8181}"/>
              </a:ext>
            </a:extLst>
          </p:cNvPr>
          <p:cNvSpPr/>
          <p:nvPr/>
        </p:nvSpPr>
        <p:spPr>
          <a:xfrm flipH="1">
            <a:off x="2044700" y="3530600"/>
            <a:ext cx="50546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455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CA599-A938-D07E-461F-808B64178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3F9E510-8AF0-1AAB-CCF4-4717BD80E2B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9A948E-2029-A4E3-BFD3-125CC3BB49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766157-9369-DC04-0E3D-6F835A7989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09F9F13-ECFE-FB96-6788-4488B203D6AE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0E2A4E-4F5F-785D-B7C9-3D64BA1B5E8C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[that]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218FC99-ED60-BEBE-6022-AADE64D7A03F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ADED7300-39F2-76C9-5B32-B609D763B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5367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F9BC6BA-A56C-7FCC-3EBA-9FC607406C70}"/>
              </a:ext>
            </a:extLst>
          </p:cNvPr>
          <p:cNvSpPr/>
          <p:nvPr/>
        </p:nvSpPr>
        <p:spPr>
          <a:xfrm flipH="1">
            <a:off x="736600" y="3759787"/>
            <a:ext cx="11049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27C5A14-08F9-9C4C-C72E-DF3D29FFE78E}"/>
              </a:ext>
            </a:extLst>
          </p:cNvPr>
          <p:cNvSpPr/>
          <p:nvPr/>
        </p:nvSpPr>
        <p:spPr>
          <a:xfrm flipH="1">
            <a:off x="2882900" y="3759787"/>
            <a:ext cx="22225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C7DB025-1A54-CAA3-1120-2598A9C7DDE2}"/>
              </a:ext>
            </a:extLst>
          </p:cNvPr>
          <p:cNvSpPr/>
          <p:nvPr/>
        </p:nvSpPr>
        <p:spPr>
          <a:xfrm flipH="1">
            <a:off x="6146800" y="3759787"/>
            <a:ext cx="22225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342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56B3A-C57C-786F-2A9E-35B31F9DE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C277CB-BD77-711C-F332-DFEBF9577A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716817-12AA-D9EE-CA51-2EC422EB11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FBE643A-88B6-349E-4B82-1BDF079184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2" name="G1_L23_kihon_v6_were">
            <a:hlinkClick r:id="" action="ppaction://media"/>
            <a:extLst>
              <a:ext uri="{FF2B5EF4-FFF2-40B4-BE49-F238E27FC236}">
                <a16:creationId xmlns:a16="http://schemas.microsoft.com/office/drawing/2014/main" id="{D4518A07-1F7F-A104-6B6D-C1275887A1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947738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DE96763-9D6E-3207-DBD4-B08473808C16}"/>
              </a:ext>
            </a:extLst>
          </p:cNvPr>
          <p:cNvGrpSpPr/>
          <p:nvPr/>
        </p:nvGrpSpPr>
        <p:grpSpPr>
          <a:xfrm>
            <a:off x="152400" y="1347485"/>
            <a:ext cx="8839200" cy="4163031"/>
            <a:chOff x="152400" y="859049"/>
            <a:chExt cx="8839200" cy="416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323CCC1-5097-FE99-46D8-0B10DDED2C18}"/>
                </a:ext>
              </a:extLst>
            </p:cNvPr>
            <p:cNvSpPr txBox="1"/>
            <p:nvPr/>
          </p:nvSpPr>
          <p:spPr>
            <a:xfrm>
              <a:off x="152400" y="859049"/>
              <a:ext cx="88392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だった、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 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いた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CD89DE-661D-9436-FF2B-EC96C1A64268}"/>
                </a:ext>
              </a:extLst>
            </p:cNvPr>
            <p:cNvSpPr txBox="1"/>
            <p:nvPr/>
          </p:nvSpPr>
          <p:spPr>
            <a:xfrm>
              <a:off x="1205948" y="345242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49427209-466F-616E-CF8A-D47AE42DA96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2CD3C93-0C72-8327-52A3-19C252DA2A79}"/>
              </a:ext>
            </a:extLst>
          </p:cNvPr>
          <p:cNvSpPr/>
          <p:nvPr/>
        </p:nvSpPr>
        <p:spPr>
          <a:xfrm flipH="1">
            <a:off x="2705100" y="3829050"/>
            <a:ext cx="3733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661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そのとき～でした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CA79A0C-6A57-C6E9-733D-9E213DBB5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D70990-368F-FE86-7CD5-4285299E5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2672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782382" y="3289223"/>
            <a:ext cx="382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tired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17_03_kihon_t_1">
            <a:hlinkClick r:id="" action="ppaction://media"/>
            <a:extLst>
              <a:ext uri="{FF2B5EF4-FFF2-40B4-BE49-F238E27FC236}">
                <a16:creationId xmlns:a16="http://schemas.microsoft.com/office/drawing/2014/main" id="{EEC1C0AB-216B-F01A-9A39-054788AB02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49100" y="1427163"/>
            <a:ext cx="406400" cy="406400"/>
          </a:xfrm>
          <a:prstGeom prst="rect">
            <a:avLst/>
          </a:prstGeom>
        </p:spPr>
      </p:pic>
      <p:pic>
        <p:nvPicPr>
          <p:cNvPr id="8" name="AS_G1_17_03_kihon_t_1">
            <a:hlinkClick r:id="" action="ppaction://media"/>
            <a:extLst>
              <a:ext uri="{FF2B5EF4-FFF2-40B4-BE49-F238E27FC236}">
                <a16:creationId xmlns:a16="http://schemas.microsoft.com/office/drawing/2014/main" id="{5B2BD9AB-EB3B-9A01-B7AB-5568533DBB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49100" y="2743807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27CBC8-4115-0DA3-FF0B-75F5DDE3689B}"/>
              </a:ext>
            </a:extLst>
          </p:cNvPr>
          <p:cNvSpPr txBox="1"/>
          <p:nvPr/>
        </p:nvSpPr>
        <p:spPr>
          <a:xfrm>
            <a:off x="1658557" y="4449560"/>
            <a:ext cx="2703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happy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04C8376-0455-94B9-6B66-0D6954503ACC}"/>
              </a:ext>
            </a:extLst>
          </p:cNvPr>
          <p:cNvSpPr txBox="1"/>
          <p:nvPr/>
        </p:nvSpPr>
        <p:spPr>
          <a:xfrm>
            <a:off x="1734757" y="5692402"/>
            <a:ext cx="5599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           speaker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7212741-6227-6350-7948-FACD8093F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2672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DF39B2-B596-AED3-98A1-8B836A9BFB99}"/>
              </a:ext>
            </a:extLst>
          </p:cNvPr>
          <p:cNvSpPr txBox="1"/>
          <p:nvPr/>
        </p:nvSpPr>
        <p:spPr>
          <a:xfrm>
            <a:off x="1782382" y="3289223"/>
            <a:ext cx="382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tired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EAFACFD-E11A-ED0F-32C3-104A31251220}"/>
              </a:ext>
            </a:extLst>
          </p:cNvPr>
          <p:cNvSpPr txBox="1"/>
          <p:nvPr/>
        </p:nvSpPr>
        <p:spPr>
          <a:xfrm>
            <a:off x="1658557" y="4449560"/>
            <a:ext cx="2703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happy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22A27A0-C080-1265-E405-E716287F9A95}"/>
              </a:ext>
            </a:extLst>
          </p:cNvPr>
          <p:cNvSpPr txBox="1"/>
          <p:nvPr/>
        </p:nvSpPr>
        <p:spPr>
          <a:xfrm>
            <a:off x="1734757" y="5692402"/>
            <a:ext cx="5599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           speaker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was a member of the basketball team at that time.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8D1F8B0-77D3-585D-95D5-F075D541AF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9190"/>
          </a:xfrm>
          <a:prstGeom prst="rect">
            <a:avLst/>
          </a:prstGeom>
        </p:spPr>
      </p:pic>
      <p:pic>
        <p:nvPicPr>
          <p:cNvPr id="8" name="AS_G1_17_04_kihon_t_2">
            <a:hlinkClick r:id="" action="ppaction://media"/>
            <a:extLst>
              <a:ext uri="{FF2B5EF4-FFF2-40B4-BE49-F238E27FC236}">
                <a16:creationId xmlns:a16="http://schemas.microsoft.com/office/drawing/2014/main" id="{67AE81BB-D190-E730-3661-7AFF03B513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7731" y="11789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066294" y="4636321"/>
            <a:ext cx="701141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11216" y="1013219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was sick yesterday.">
            <a:hlinkClick r:id="" action="ppaction://media"/>
            <a:extLst>
              <a:ext uri="{FF2B5EF4-FFF2-40B4-BE49-F238E27FC236}">
                <a16:creationId xmlns:a16="http://schemas.microsoft.com/office/drawing/2014/main" id="{8B9912D8-7717-7127-F3DF-E37C21A42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「リサは約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10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年前、日本にいました」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7_05_reading_s1_1">
            <a:hlinkClick r:id="" action="ppaction://media"/>
            <a:extLst>
              <a:ext uri="{FF2B5EF4-FFF2-40B4-BE49-F238E27FC236}">
                <a16:creationId xmlns:a16="http://schemas.microsoft.com/office/drawing/2014/main" id="{3DAB9BCA-22E9-333A-317D-59C4A8CFE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01275" y="3457575"/>
            <a:ext cx="406400" cy="406400"/>
          </a:xfrm>
          <a:prstGeom prst="rect">
            <a:avLst/>
          </a:prstGeom>
        </p:spPr>
      </p:pic>
      <p:pic>
        <p:nvPicPr>
          <p:cNvPr id="8" name="AS_G1_17_06_reading_s1_2">
            <a:hlinkClick r:id="" action="ppaction://media"/>
            <a:extLst>
              <a:ext uri="{FF2B5EF4-FFF2-40B4-BE49-F238E27FC236}">
                <a16:creationId xmlns:a16="http://schemas.microsoft.com/office/drawing/2014/main" id="{175861C7-6E3D-9CAB-5608-7A7E6A35FF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37914" y="34697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4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4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02CCF149-4FA6-4CDF-BB63-4AFCBA4A1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C3C2DB4-F9C1-8388-C623-5EC9DDA4920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954FA6E-67F1-7394-2ECA-52EF25ABB78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FD80726-57C6-5FBA-F040-01217E3E99A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約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59151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228672"/>
            <a:ext cx="81633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4964E9F1-9B53-4338-8040-D47FB8B4D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58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BA4EE7EA-67C0-4948-BCBA-3B3FACC4C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73B76D-9BC1-41F9-8D74-5AC937E1C105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約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46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37859CF-DD9F-4E27-BBEB-58F35EF209A2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B1B8ABB-97AB-4A9B-854F-DA9000D87768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今から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114A6C4-1390-49CF-9C63-CEA6300D2F40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	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0A5BB1DC-5793-415E-B09B-24278CD63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74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15B5C3-45E0-9223-C2DF-428E347525B2}"/>
              </a:ext>
            </a:extLst>
          </p:cNvPr>
          <p:cNvSpPr txBox="1"/>
          <p:nvPr/>
        </p:nvSpPr>
        <p:spPr>
          <a:xfrm>
            <a:off x="855876" y="2917321"/>
            <a:ext cx="74322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I was sick yesterday.">
            <a:hlinkClick r:id="" action="ppaction://media"/>
            <a:extLst>
              <a:ext uri="{FF2B5EF4-FFF2-40B4-BE49-F238E27FC236}">
                <a16:creationId xmlns:a16="http://schemas.microsoft.com/office/drawing/2014/main" id="{9FB1F80A-1FE2-A654-E2CC-3CD951808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ago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98970411-9485-4C3B-ACAE-AE8C8F860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087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D6E574-52B9-43CD-971F-1233E75AEC07}"/>
              </a:ext>
            </a:extLst>
          </p:cNvPr>
          <p:cNvSpPr txBox="1"/>
          <p:nvPr/>
        </p:nvSpPr>
        <p:spPr>
          <a:xfrm>
            <a:off x="993913" y="1997839"/>
            <a:ext cx="7156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今から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前に</a:t>
            </a:r>
          </a:p>
        </p:txBody>
      </p:sp>
      <p:pic>
        <p:nvPicPr>
          <p:cNvPr id="5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6C796676-CCBF-4CDA-96E0-5F79F6201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372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06058-647D-45C4-8C0E-09A76343DE58}"/>
              </a:ext>
            </a:extLst>
          </p:cNvPr>
          <p:cNvGrpSpPr/>
          <p:nvPr/>
        </p:nvGrpSpPr>
        <p:grpSpPr>
          <a:xfrm>
            <a:off x="0" y="1807400"/>
            <a:ext cx="9144000" cy="3058534"/>
            <a:chOff x="0" y="2057960"/>
            <a:chExt cx="9144000" cy="30585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93164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[j-----] [h---]</a:t>
              </a:r>
              <a:r>
                <a:rPr lang="ja-JP" altLang="en-US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[s-----]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57960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中学校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97CD73B1-5E67-4349-A710-8D3913F32D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91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898086"/>
            <a:ext cx="85344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</a:t>
            </a:r>
            <a:endParaRPr kumimoji="1" lang="ja-JP" altLang="en-US" sz="6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C5D15B43-933E-4CCE-B48F-7F6BE17B0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452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09889F-95D2-4D4C-A370-406AC0A51D2B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中学校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6084538F-33C1-420B-94AF-E23ECDC1D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613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800990"/>
            <a:ext cx="10336696" cy="3256021"/>
            <a:chOff x="-675860" y="1951943"/>
            <a:chExt cx="10336696" cy="3256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[f----]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38539" y="1951943"/>
              <a:ext cx="8666922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最初は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8D92CE1C-D637-4695-AB1F-067320ADDF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791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321005"/>
            <a:ext cx="8507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first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F53994FE-0145-435D-9278-DB0208741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92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1BB9210-1C69-4254-9CAF-FE803E087E76}"/>
              </a:ext>
            </a:extLst>
          </p:cNvPr>
          <p:cNvSpPr txBox="1"/>
          <p:nvPr/>
        </p:nvSpPr>
        <p:spPr>
          <a:xfrm>
            <a:off x="238539" y="2421032"/>
            <a:ext cx="866692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最初は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A1FD84FC-A042-4B2E-8B9A-8872A7C8D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08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J-------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日本語</a:t>
              </a:r>
            </a:p>
          </p:txBody>
        </p:sp>
      </p:grpSp>
      <p:pic>
        <p:nvPicPr>
          <p:cNvPr id="2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50BDA714-0B74-4277-B7D0-6CA6AE6F1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671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97976"/>
            <a:ext cx="78717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D82BAD30-9F96-4D98-AB92-8C167F2716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36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00111F-9477-A000-1AD8-9ABC7CD213EB}"/>
              </a:ext>
            </a:extLst>
          </p:cNvPr>
          <p:cNvSpPr txBox="1"/>
          <p:nvPr/>
        </p:nvSpPr>
        <p:spPr>
          <a:xfrm>
            <a:off x="1011217" y="2875002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was sick yesterday.">
            <a:hlinkClick r:id="" action="ppaction://media"/>
            <a:extLst>
              <a:ext uri="{FF2B5EF4-FFF2-40B4-BE49-F238E27FC236}">
                <a16:creationId xmlns:a16="http://schemas.microsoft.com/office/drawing/2014/main" id="{E07A3BC2-D99F-8C9E-79A6-A9BA0C4ED2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</p:txBody>
      </p:sp>
      <p:pic>
        <p:nvPicPr>
          <p:cNvPr id="6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B1A8B918-3D47-4D87-8498-AB0E732CD9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110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97F77646-7D3B-44D7-892E-D4F2464F73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5DBEF88-D88F-61F3-1B06-C8C79F0835E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52C9C0F-5644-CBD9-BE36-10B82A12EB2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16BC1D0-3EE4-5112-0B1C-6455F8C7816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それほど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3575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105561"/>
            <a:ext cx="78717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8D8F7D44-EDDD-4924-AFA4-DC2BCC8E0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97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D24BB25C-E62C-4180-B23D-DC33679E8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EF3D9D-CB7D-791E-9CDB-26109D9FCFF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それほど</a:t>
            </a:r>
          </a:p>
        </p:txBody>
      </p:sp>
    </p:spTree>
    <p:extLst>
      <p:ext uri="{BB962C8B-B14F-4D97-AF65-F5344CB8AC3E}">
        <p14:creationId xmlns:p14="http://schemas.microsoft.com/office/powerpoint/2010/main" val="1985606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5F70306-FA67-4912-9640-FF240B5F3C75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876EA3-F6A3-4E80-909E-857CE29A196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D0CACB3-8E23-413E-B05A-84FFA311F8C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  <p:pic>
        <p:nvPicPr>
          <p:cNvPr id="3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CDF2CDB5-E37E-474D-A3ED-DECEE1E95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32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87B40583-0C2F-4E58-82AD-0C3ACB8D9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43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750DAB3-982F-4ADD-8CA4-96CF1E2864EC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</a:t>
            </a:r>
          </a:p>
        </p:txBody>
      </p:sp>
      <p:pic>
        <p:nvPicPr>
          <p:cNvPr id="7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5510A400-8E9D-4437-B223-27E923B06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57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人々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5F0ADEC4-4424-418A-AD6B-B79103F92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424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E13EFE99-3F25-4C54-B599-C1E387BF8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552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人々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7C2F1E36-3B04-4190-8B50-5F9BC9254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64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2529</Words>
  <Application>Microsoft Office PowerPoint</Application>
  <PresentationFormat>画面に合わせる (4:3)</PresentationFormat>
  <Paragraphs>475</Paragraphs>
  <Slides>166</Slides>
  <Notes>27</Notes>
  <HiddenSlides>0</HiddenSlides>
  <MMClips>153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166</vt:i4>
      </vt:variant>
    </vt:vector>
  </HeadingPairs>
  <TitlesOfParts>
    <vt:vector size="17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2110</cp:revision>
  <cp:lastPrinted>2016-06-23T16:36:17Z</cp:lastPrinted>
  <dcterms:created xsi:type="dcterms:W3CDTF">2016-05-30T03:13:09Z</dcterms:created>
  <dcterms:modified xsi:type="dcterms:W3CDTF">2025-06-05T08:04:27Z</dcterms:modified>
</cp:coreProperties>
</file>