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8"/>
  </p:notesMasterIdLst>
  <p:handoutMasterIdLst>
    <p:handoutMasterId r:id="rId169"/>
  </p:handoutMasterIdLst>
  <p:sldIdLst>
    <p:sldId id="3657" r:id="rId2"/>
    <p:sldId id="3445" r:id="rId3"/>
    <p:sldId id="2531" r:id="rId4"/>
    <p:sldId id="3668" r:id="rId5"/>
    <p:sldId id="3669" r:id="rId6"/>
    <p:sldId id="4151" r:id="rId7"/>
    <p:sldId id="4096" r:id="rId8"/>
    <p:sldId id="4133" r:id="rId9"/>
    <p:sldId id="4098" r:id="rId10"/>
    <p:sldId id="4211" r:id="rId11"/>
    <p:sldId id="4212" r:id="rId12"/>
    <p:sldId id="4213" r:id="rId13"/>
    <p:sldId id="4214" r:id="rId14"/>
    <p:sldId id="4215" r:id="rId15"/>
    <p:sldId id="4216" r:id="rId16"/>
    <p:sldId id="4306" r:id="rId17"/>
    <p:sldId id="4159" r:id="rId18"/>
    <p:sldId id="4217" r:id="rId19"/>
    <p:sldId id="4218" r:id="rId20"/>
    <p:sldId id="4219" r:id="rId21"/>
    <p:sldId id="4220" r:id="rId22"/>
    <p:sldId id="4221" r:id="rId23"/>
    <p:sldId id="4222" r:id="rId24"/>
    <p:sldId id="4223" r:id="rId25"/>
    <p:sldId id="4224" r:id="rId26"/>
    <p:sldId id="4225" r:id="rId27"/>
    <p:sldId id="4307" r:id="rId28"/>
    <p:sldId id="4181" r:id="rId29"/>
    <p:sldId id="4208" r:id="rId30"/>
    <p:sldId id="4209" r:id="rId31"/>
    <p:sldId id="4210" r:id="rId32"/>
    <p:sldId id="4226" r:id="rId33"/>
    <p:sldId id="4227" r:id="rId34"/>
    <p:sldId id="4228" r:id="rId35"/>
    <p:sldId id="4229" r:id="rId36"/>
    <p:sldId id="4230" r:id="rId37"/>
    <p:sldId id="4231" r:id="rId38"/>
    <p:sldId id="3626" r:id="rId39"/>
    <p:sldId id="3647" r:id="rId40"/>
    <p:sldId id="2027" r:id="rId41"/>
    <p:sldId id="2028" r:id="rId42"/>
    <p:sldId id="2029" r:id="rId43"/>
    <p:sldId id="2015" r:id="rId44"/>
    <p:sldId id="2016" r:id="rId45"/>
    <p:sldId id="2017" r:id="rId46"/>
    <p:sldId id="2018" r:id="rId47"/>
    <p:sldId id="2019" r:id="rId48"/>
    <p:sldId id="2020" r:id="rId49"/>
    <p:sldId id="2024" r:id="rId50"/>
    <p:sldId id="2025" r:id="rId51"/>
    <p:sldId id="2026" r:id="rId52"/>
    <p:sldId id="2021" r:id="rId53"/>
    <p:sldId id="2022" r:id="rId54"/>
    <p:sldId id="2023" r:id="rId55"/>
    <p:sldId id="2031" r:id="rId56"/>
    <p:sldId id="2032" r:id="rId57"/>
    <p:sldId id="2033" r:id="rId58"/>
    <p:sldId id="3622" r:id="rId59"/>
    <p:sldId id="4315" r:id="rId60"/>
    <p:sldId id="4316" r:id="rId61"/>
    <p:sldId id="4317" r:id="rId62"/>
    <p:sldId id="4318" r:id="rId63"/>
    <p:sldId id="4319" r:id="rId64"/>
    <p:sldId id="4320" r:id="rId65"/>
    <p:sldId id="3610" r:id="rId66"/>
    <p:sldId id="3611" r:id="rId67"/>
    <p:sldId id="3612" r:id="rId68"/>
    <p:sldId id="3613" r:id="rId69"/>
    <p:sldId id="3614" r:id="rId70"/>
    <p:sldId id="4305" r:id="rId71"/>
    <p:sldId id="3644" r:id="rId72"/>
    <p:sldId id="3524" r:id="rId73"/>
    <p:sldId id="3523" r:id="rId74"/>
    <p:sldId id="3624" r:id="rId75"/>
    <p:sldId id="3625" r:id="rId76"/>
    <p:sldId id="2035" r:id="rId77"/>
    <p:sldId id="2036" r:id="rId78"/>
    <p:sldId id="2037" r:id="rId79"/>
    <p:sldId id="2038" r:id="rId80"/>
    <p:sldId id="2039" r:id="rId81"/>
    <p:sldId id="2040" r:id="rId82"/>
    <p:sldId id="2041" r:id="rId83"/>
    <p:sldId id="3512" r:id="rId84"/>
    <p:sldId id="3513" r:id="rId85"/>
    <p:sldId id="2044" r:id="rId86"/>
    <p:sldId id="3514" r:id="rId87"/>
    <p:sldId id="3515" r:id="rId88"/>
    <p:sldId id="2047" r:id="rId89"/>
    <p:sldId id="2048" r:id="rId90"/>
    <p:sldId id="2049" r:id="rId91"/>
    <p:sldId id="2050" r:id="rId92"/>
    <p:sldId id="2051" r:id="rId93"/>
    <p:sldId id="2052" r:id="rId94"/>
    <p:sldId id="2053" r:id="rId95"/>
    <p:sldId id="2054" r:id="rId96"/>
    <p:sldId id="2055" r:id="rId97"/>
    <p:sldId id="2056" r:id="rId98"/>
    <p:sldId id="2057" r:id="rId99"/>
    <p:sldId id="2058" r:id="rId100"/>
    <p:sldId id="2059" r:id="rId101"/>
    <p:sldId id="2060" r:id="rId102"/>
    <p:sldId id="2061" r:id="rId103"/>
    <p:sldId id="2062" r:id="rId104"/>
    <p:sldId id="2063" r:id="rId105"/>
    <p:sldId id="2064" r:id="rId106"/>
    <p:sldId id="2065" r:id="rId107"/>
    <p:sldId id="2066" r:id="rId108"/>
    <p:sldId id="2067" r:id="rId109"/>
    <p:sldId id="2068" r:id="rId110"/>
    <p:sldId id="2069" r:id="rId111"/>
    <p:sldId id="2070" r:id="rId112"/>
    <p:sldId id="2071" r:id="rId113"/>
    <p:sldId id="2072" r:id="rId114"/>
    <p:sldId id="3516" r:id="rId115"/>
    <p:sldId id="2074" r:id="rId116"/>
    <p:sldId id="2075" r:id="rId117"/>
    <p:sldId id="2076" r:id="rId118"/>
    <p:sldId id="3646" r:id="rId119"/>
    <p:sldId id="4321" r:id="rId120"/>
    <p:sldId id="4322" r:id="rId121"/>
    <p:sldId id="4323" r:id="rId122"/>
    <p:sldId id="4324" r:id="rId123"/>
    <p:sldId id="4325" r:id="rId124"/>
    <p:sldId id="4326" r:id="rId125"/>
    <p:sldId id="4327" r:id="rId126"/>
    <p:sldId id="4328" r:id="rId127"/>
    <p:sldId id="4329" r:id="rId128"/>
    <p:sldId id="4330" r:id="rId129"/>
    <p:sldId id="4331" r:id="rId130"/>
    <p:sldId id="4332" r:id="rId131"/>
    <p:sldId id="4333" r:id="rId132"/>
    <p:sldId id="4334" r:id="rId133"/>
    <p:sldId id="3561" r:id="rId134"/>
    <p:sldId id="3562" r:id="rId135"/>
    <p:sldId id="3672" r:id="rId136"/>
    <p:sldId id="3695" r:id="rId137"/>
    <p:sldId id="4308" r:id="rId138"/>
    <p:sldId id="4309" r:id="rId139"/>
    <p:sldId id="4310" r:id="rId140"/>
    <p:sldId id="4314" r:id="rId141"/>
    <p:sldId id="4311" r:id="rId142"/>
    <p:sldId id="4312" r:id="rId143"/>
    <p:sldId id="4313" r:id="rId144"/>
    <p:sldId id="3661" r:id="rId145"/>
    <p:sldId id="3681" r:id="rId146"/>
    <p:sldId id="3563" r:id="rId147"/>
    <p:sldId id="3564" r:id="rId148"/>
    <p:sldId id="3565" r:id="rId149"/>
    <p:sldId id="3566" r:id="rId150"/>
    <p:sldId id="3567" r:id="rId151"/>
    <p:sldId id="3568" r:id="rId152"/>
    <p:sldId id="3569" r:id="rId153"/>
    <p:sldId id="3570" r:id="rId154"/>
    <p:sldId id="3573" r:id="rId155"/>
    <p:sldId id="3648" r:id="rId156"/>
    <p:sldId id="3577" r:id="rId157"/>
    <p:sldId id="3649" r:id="rId158"/>
    <p:sldId id="3650" r:id="rId159"/>
    <p:sldId id="3583" r:id="rId160"/>
    <p:sldId id="3587" r:id="rId161"/>
    <p:sldId id="3588" r:id="rId162"/>
    <p:sldId id="3589" r:id="rId163"/>
    <p:sldId id="3590" r:id="rId164"/>
    <p:sldId id="3655" r:id="rId165"/>
    <p:sldId id="3595" r:id="rId166"/>
    <p:sldId id="3609" r:id="rId167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BAD"/>
    <a:srgbClr val="005C2A"/>
    <a:srgbClr val="00FF00"/>
    <a:srgbClr val="FFFF8B"/>
    <a:srgbClr val="B4FEB4"/>
    <a:srgbClr val="FF3399"/>
    <a:srgbClr val="0043C8"/>
    <a:srgbClr val="FFFF00"/>
    <a:srgbClr val="CC3399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409" autoAdjust="0"/>
    <p:restoredTop sz="94270" autoAdjust="0"/>
  </p:normalViewPr>
  <p:slideViewPr>
    <p:cSldViewPr snapToGrid="0">
      <p:cViewPr>
        <p:scale>
          <a:sx n="75" d="100"/>
          <a:sy n="75" d="100"/>
        </p:scale>
        <p:origin x="2112" y="942"/>
      </p:cViewPr>
      <p:guideLst>
        <p:guide orient="horz" pos="2160"/>
        <p:guide pos="2880"/>
      </p:guideLst>
    </p:cSldViewPr>
  </p:slid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presProps" Target="presProp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viewProps" Target="viewProps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2B1F34B9-0AC5-4E73-BF1F-21CCB564203A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9E2676CF-156D-46B0-A308-5BE7C3EAC6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14909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/>
          <a:lstStyle>
            <a:lvl1pPr algn="r">
              <a:defRPr sz="1200"/>
            </a:lvl1pPr>
          </a:lstStyle>
          <a:p>
            <a:fld id="{594C8D1A-E903-4CC0-AEC9-4041A386BBE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39838"/>
            <a:ext cx="4467225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034" tIns="46017" rIns="92034" bIns="4601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0249" y="4777365"/>
            <a:ext cx="5437179" cy="3909042"/>
          </a:xfrm>
          <a:prstGeom prst="rect">
            <a:avLst/>
          </a:prstGeom>
        </p:spPr>
        <p:txBody>
          <a:bodyPr vert="horz" lIns="92034" tIns="46017" rIns="92034" bIns="4601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51002" y="9428630"/>
            <a:ext cx="2945072" cy="498008"/>
          </a:xfrm>
          <a:prstGeom prst="rect">
            <a:avLst/>
          </a:prstGeom>
        </p:spPr>
        <p:txBody>
          <a:bodyPr vert="horz" lIns="92034" tIns="46017" rIns="92034" bIns="46017" rtlCol="0" anchor="b"/>
          <a:lstStyle>
            <a:lvl1pPr algn="r">
              <a:defRPr sz="1200"/>
            </a:lvl1pPr>
          </a:lstStyle>
          <a:p>
            <a:fld id="{EE94831B-95E8-4741-AC9E-FAE0388C9AD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6092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A75265-E0B0-37D9-1014-EB6AAEFACC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A6549BAA-E17B-96E9-29C4-3105424F72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0C1A5117-5A50-15D6-F07A-74C2C2770E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53EF793-21F5-7B31-7383-0B614D5524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63956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441CBB-1458-4152-B735-002FE8020D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A714897-0001-3578-5D77-C4ADC9BDA4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20DFB9D-73BD-79E1-98C1-D688BA1D2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412E35E-E41A-2548-6AE5-541AC820CB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738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A65FA4-AB99-D09A-5139-D0F0583943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F82993F7-5F75-BC02-E37D-82D23A6D76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609C030-AB73-7F66-C456-0B1D2DB33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F933010-93E2-6CE6-176C-47BD043DD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8522957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D040F-C5A3-7FAC-8F1A-6D7B751D89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5704EF3-2228-451D-5F8C-E19993E979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69FCF69-6785-0675-B08C-7E573D39D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97DE04C1-42D8-BCCA-1C20-3472CBF8C9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41746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A8A79-9E87-B03A-D5B1-25DCE3BA99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828F64-CE63-3ACB-D24F-10E9316AA2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AB9E3340-1161-5C35-DC57-63B732C4AC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CE2F58C-1E7E-FB0D-FE03-5C6497F08A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87483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A04DFA-F0B3-74A2-5307-09B8E64CE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D03B1AB-86C0-3E19-65BF-DA802CE7254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BCF1DF16-856F-05BC-55A6-0DC88EBD5E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EDA8FB6-2C66-01FC-0179-15A1473B1A9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9406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77EFFA-EE3F-FBDB-419B-2654053B68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F049A5A-7837-2DB8-8294-3ACD6B6367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B219654-6E56-7265-3718-448989D097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8D53A7C-58CE-992E-73BE-844E1D5A84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69304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1FCBF4-96D2-B1C4-DF78-DA35C7DD86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03695158-11CC-941D-32A5-B964F531FA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3278B8-07B0-1408-2585-0E71296318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B0503C-636F-2226-482A-CA80714BFF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63972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DE092-F9C2-50FC-FBF1-D8DA25EA7F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D1704EC-1834-B375-10A7-81474A1A0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B0BD5D1-1DC9-A5C0-4052-772092A16E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DF6FC26-8C09-94E4-0AF1-7D7EBF88BCA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98011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112B50-C59F-B43E-7701-F06B210B4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F607E80-277D-8EF0-D457-633D1247B2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CD449C5-AE28-4512-CE17-BA216DC9D2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E30AFB1A-AF61-62BE-23CA-246B63ED52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597393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E8EFA4-87B9-EE24-D9B5-769B74FFA7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E3A13B0-5C58-0928-0A05-F3788B2C90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0A17BD3-14CB-E3FC-98FD-4F929EC300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C99CB1B-E414-9AA9-89B6-64BCF77E59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4181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A4FDF-D8E5-AC8D-02D1-BF322CCEB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62DE79F-39D4-B85E-894F-C8DFF52FB4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9720D9F6-E5E2-6294-9685-CA71483225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13DD7-A1DB-682B-DC7C-068FF4B79D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5870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D7A5D1-A4B9-7AC2-E70B-C03F856DA7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68710866-48D3-C5F7-68C2-965A47F27B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4639326-D366-CCB4-1D2E-E4326DD93D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0E54EBF-AFC2-FCDD-81A1-987F08BE26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10389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C96D6-87E3-7639-BA65-FCAC992EF1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F6810A-E8E4-DC6C-8478-FC6E5AC0A3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FA400902-EDDC-8B81-CAC3-687654C8CA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FED0538-4A52-93B1-C96D-A343C82E20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572825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E08F3-24B0-C43E-0842-2538273295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EDCCBBDF-59E5-4628-29C5-62C8379CB8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5772196C-3810-DDD9-BD4D-5EF36D98D4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E7B5C1F-2084-F1B3-7D56-CFF602B348F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033087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8B6A4B-8970-16ED-8094-6D0C0A1AF1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C24BEC4-E0DC-4F88-720E-7259F667C3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ACCB541-08EB-170D-3EEB-E14E98C434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0F738EF-55D4-6A2C-D075-4C426B1C48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68190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4C42DB-C57B-40BD-5B79-363F190F71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1D3E84F9-3AEB-7C3C-5827-69FDEBD2F9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2D38586-811F-F270-6B57-D8C4BBC2FF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576D7E9-8EDA-88C0-E2E2-CC102C91DA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4695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A42E18-D5C0-F983-E174-140864DF9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4C28ABF-4893-3A94-223F-7B799AC2CD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3DCA9E47-8EF1-5167-B7D8-51CCA4454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8DBEC355-A50D-1277-46A7-CB579F2BE8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074241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C7AF25-9BFE-E330-166A-5472390EF7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1A6B669-0E3A-61FA-C8ED-7511FB9180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C71EA752-66C7-2364-CDE3-34A7D025B9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1E12A97D-D7EA-2E0E-ABD6-69CFF7C442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51240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BF485C-3192-A277-F552-0374DF85E8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3B6E221-23E2-16DA-BBEC-1EB47B3DA4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695A23A-8E20-9E8D-DD61-0EBD0C0A5FD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047826A2-C75E-5B34-D466-82398189D8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71940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6D209E-ED81-EC3B-A989-0B68074CF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41B16F31-5E23-2896-4CC1-92032CFA5CA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EE8CF68-B618-FD23-6F4E-5744B928D02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D498C24-1B1D-FCB0-7582-E0705B1832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6160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07A8DB-CD4D-F3E4-4514-C8ACFBD64F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D73943FA-1130-9528-9680-602E89F78C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9379CCA-43E6-6676-C6BD-6EF47D19AC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03B746C-A058-3446-94F9-80C57C3146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803779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A8C07B-E3CE-DD23-C157-E4A8CC7AA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BBEF37C8-0215-453E-45C3-4AFBAD13E5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43CCC758-411F-862F-14E1-E6CC71D6E3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71CB6D74-2F9E-7FA2-325D-9CBCA2767D9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14700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E141E-03CD-EB98-F42C-47BEFBAB3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5D9EA342-0247-F2CC-AB70-A15ABC37AC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176CB68C-6161-9DFC-B38A-3E2215075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7AEDAFD-27C8-B9EE-602D-9DDE5A9EE4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8416195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5AAE8-D197-F079-D256-F23285CFD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33BBF7D2-55E2-3C76-0E17-BC413FD9FB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67FF56AC-FAAA-F520-15C8-55A7FED3A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EA8B617-A961-D70A-B02A-6CA0B46EE3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13545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FF76F-2C91-9922-6F2E-D8253436AF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8FC9176D-7EFA-6F4B-3D92-DF582D2EDB7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D19106EF-DBD8-EDC8-8F36-C9306EFA1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F5ECD9F7-8CF3-7939-5946-05281B5EB61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93429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707A5A-3A00-72FB-687A-4DCE418F1D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>
            <a:extLst>
              <a:ext uri="{FF2B5EF4-FFF2-40B4-BE49-F238E27FC236}">
                <a16:creationId xmlns:a16="http://schemas.microsoft.com/office/drawing/2014/main" id="{94F6F6BA-52B9-30BC-1385-AA3E7FA11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>
            <a:extLst>
              <a:ext uri="{FF2B5EF4-FFF2-40B4-BE49-F238E27FC236}">
                <a16:creationId xmlns:a16="http://schemas.microsoft.com/office/drawing/2014/main" id="{7164B063-C97C-E16C-0A69-DB5A649E03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/>
            <a:endParaRPr kumimoji="1" lang="ja-JP" altLang="en-US" b="0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D085617-9D8D-9C13-2B54-8840157486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94831B-95E8-4741-AC9E-FAE0388C9AD4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070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55752668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2317179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9450813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1748268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31753082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957111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985440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07942285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61322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03706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15527187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81BB68-B616-4D86-9C97-9FCD2C2CF585}" type="datetimeFigureOut">
              <a:rPr kumimoji="1" lang="ja-JP" altLang="en-US" smtClean="0"/>
              <a:t>2025/6/5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E725A-AB95-4751-B3B4-75D93484A1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4409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4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5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117.xml.rels><?xml version="1.0" encoding="UTF-8" standalone="yes"?>
<Relationships xmlns="http://schemas.openxmlformats.org/package/2006/relationships"><Relationship Id="rId3" Type="http://schemas.microsoft.com/office/2007/relationships/media" Target="../media/media21.mp3"/><Relationship Id="rId7" Type="http://schemas.openxmlformats.org/officeDocument/2006/relationships/image" Target="../media/image2.png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p3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6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4" Type="http://schemas.openxmlformats.org/officeDocument/2006/relationships/image" Target="../media/image2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4" Type="http://schemas.openxmlformats.org/officeDocument/2006/relationships/image" Target="../media/image2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4" Type="http://schemas.openxmlformats.org/officeDocument/2006/relationships/image" Target="../media/image2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4" Type="http://schemas.openxmlformats.org/officeDocument/2006/relationships/image" Target="../media/image2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4" Type="http://schemas.openxmlformats.org/officeDocument/2006/relationships/image" Target="../media/image2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4" Type="http://schemas.openxmlformats.org/officeDocument/2006/relationships/image" Target="../media/image2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4" Type="http://schemas.openxmlformats.org/officeDocument/2006/relationships/image" Target="../media/image2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4" Type="http://schemas.openxmlformats.org/officeDocument/2006/relationships/image" Target="../media/image2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6.mp3"/><Relationship Id="rId1" Type="http://schemas.microsoft.com/office/2007/relationships/media" Target="../media/media36.mp3"/><Relationship Id="rId4" Type="http://schemas.openxmlformats.org/officeDocument/2006/relationships/image" Target="../media/image2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7.mp3"/><Relationship Id="rId1" Type="http://schemas.microsoft.com/office/2007/relationships/media" Target="../media/media37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7.xml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4" Type="http://schemas.openxmlformats.org/officeDocument/2006/relationships/image" Target="../media/image2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p3"/><Relationship Id="rId1" Type="http://schemas.microsoft.com/office/2007/relationships/media" Target="../media/media39.mp3"/><Relationship Id="rId4" Type="http://schemas.openxmlformats.org/officeDocument/2006/relationships/image" Target="../media/image2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p3"/><Relationship Id="rId1" Type="http://schemas.microsoft.com/office/2007/relationships/media" Target="../media/media40.mp3"/><Relationship Id="rId4" Type="http://schemas.openxmlformats.org/officeDocument/2006/relationships/image" Target="../media/image2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microsoft.com/office/2007/relationships/media" Target="../media/media41.mp3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1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41.mp3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8.xml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3.mp3"/><Relationship Id="rId1" Type="http://schemas.microsoft.com/office/2007/relationships/media" Target="../media/media43.mp3"/><Relationship Id="rId5" Type="http://schemas.openxmlformats.org/officeDocument/2006/relationships/image" Target="../media/image14.png"/><Relationship Id="rId4" Type="http://schemas.openxmlformats.org/officeDocument/2006/relationships/image" Target="../media/image2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9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microsoft.com/office/2007/relationships/media" Target="../media/media45.wav"/><Relationship Id="rId7" Type="http://schemas.openxmlformats.org/officeDocument/2006/relationships/image" Target="../media/image2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wav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microsoft.com/office/2007/relationships/media" Target="../media/media45.wav"/><Relationship Id="rId7" Type="http://schemas.openxmlformats.org/officeDocument/2006/relationships/image" Target="../media/image2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wav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microsoft.com/office/2007/relationships/media" Target="../media/media45.wav"/><Relationship Id="rId7" Type="http://schemas.openxmlformats.org/officeDocument/2006/relationships/image" Target="../media/image2.png"/><Relationship Id="rId2" Type="http://schemas.openxmlformats.org/officeDocument/2006/relationships/audio" Target="../media/media44.mp3"/><Relationship Id="rId1" Type="http://schemas.microsoft.com/office/2007/relationships/media" Target="../media/media44.mp3"/><Relationship Id="rId6" Type="http://schemas.openxmlformats.org/officeDocument/2006/relationships/image" Target="../media/image1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46.mp3"/><Relationship Id="rId7" Type="http://schemas.openxmlformats.org/officeDocument/2006/relationships/slideLayout" Target="../slideLayouts/slideLayout1.xml"/><Relationship Id="rId12" Type="http://schemas.microsoft.com/office/2007/relationships/hdphoto" Target="../media/hdphoto1.wdp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audio" Target="../media/media47.mp3"/><Relationship Id="rId11" Type="http://schemas.openxmlformats.org/officeDocument/2006/relationships/image" Target="../media/image9.png"/><Relationship Id="rId5" Type="http://schemas.microsoft.com/office/2007/relationships/media" Target="../media/media47.mp3"/><Relationship Id="rId10" Type="http://schemas.openxmlformats.org/officeDocument/2006/relationships/image" Target="../media/image8.png"/><Relationship Id="rId4" Type="http://schemas.openxmlformats.org/officeDocument/2006/relationships/audio" Target="../media/media46.mp3"/><Relationship Id="rId9" Type="http://schemas.openxmlformats.org/officeDocument/2006/relationships/image" Target="../media/image2.pn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4.png"/><Relationship Id="rId3" Type="http://schemas.microsoft.com/office/2007/relationships/media" Target="../media/media49.mp3"/><Relationship Id="rId7" Type="http://schemas.openxmlformats.org/officeDocument/2006/relationships/image" Target="../media/image9.png"/><Relationship Id="rId12" Type="http://schemas.openxmlformats.org/officeDocument/2006/relationships/image" Target="../media/image23.svg"/><Relationship Id="rId2" Type="http://schemas.openxmlformats.org/officeDocument/2006/relationships/audio" Target="../media/media48.mp3"/><Relationship Id="rId1" Type="http://schemas.microsoft.com/office/2007/relationships/media" Target="../media/media48.mp3"/><Relationship Id="rId6" Type="http://schemas.openxmlformats.org/officeDocument/2006/relationships/image" Target="../media/image8.pn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1.svg"/><Relationship Id="rId4" Type="http://schemas.openxmlformats.org/officeDocument/2006/relationships/audio" Target="../media/media49.mp3"/><Relationship Id="rId9" Type="http://schemas.openxmlformats.org/officeDocument/2006/relationships/image" Target="../media/image20.png"/><Relationship Id="rId14" Type="http://schemas.openxmlformats.org/officeDocument/2006/relationships/image" Target="../media/image2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51.mp3"/><Relationship Id="rId7" Type="http://schemas.openxmlformats.org/officeDocument/2006/relationships/image" Target="../media/image9.png"/><Relationship Id="rId12" Type="http://schemas.openxmlformats.org/officeDocument/2006/relationships/image" Target="../media/image2.png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6.png"/><Relationship Id="rId4" Type="http://schemas.openxmlformats.org/officeDocument/2006/relationships/audio" Target="../media/media51.mp3"/><Relationship Id="rId9" Type="http://schemas.openxmlformats.org/officeDocument/2006/relationships/image" Target="../media/image25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media" Target="../media/media21.mp3"/><Relationship Id="rId7" Type="http://schemas.openxmlformats.org/officeDocument/2006/relationships/image" Target="../media/image2.png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1.mp3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4" Type="http://schemas.openxmlformats.org/officeDocument/2006/relationships/image" Target="../media/image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4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4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media" Target="../media/media23.mp3"/><Relationship Id="rId7" Type="http://schemas.openxmlformats.org/officeDocument/2006/relationships/image" Target="../media/image2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3.mp3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media" Target="../media/media24.mp3"/><Relationship Id="rId7" Type="http://schemas.openxmlformats.org/officeDocument/2006/relationships/image" Target="../media/image7.png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4.mp3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microsoft.com/office/2007/relationships/media" Target="../media/media26.mp3"/><Relationship Id="rId7" Type="http://schemas.openxmlformats.org/officeDocument/2006/relationships/image" Target="../media/image9.png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.png"/><Relationship Id="rId4" Type="http://schemas.openxmlformats.org/officeDocument/2006/relationships/audio" Target="../media/media26.mp3"/><Relationship Id="rId9" Type="http://schemas.openxmlformats.org/officeDocument/2006/relationships/image" Target="../media/image10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p3"/><Relationship Id="rId1" Type="http://schemas.microsoft.com/office/2007/relationships/media" Target="../media/media34.mp3"/><Relationship Id="rId5" Type="http://schemas.openxmlformats.org/officeDocument/2006/relationships/image" Target="../media/image2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A84932D3-7250-2173-F0D3-86CE802383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3" name="加工効果音　学校のチャイム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783537" y="0"/>
            <a:ext cx="609600" cy="609600"/>
          </a:xfrm>
          <a:prstGeom prst="rect">
            <a:avLst/>
          </a:prstGeom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DCA3B3F6-3222-7615-811E-13E01D911B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489" y="191512"/>
            <a:ext cx="3362944" cy="966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0080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講座</a:t>
            </a:r>
            <a:r>
              <a:rPr lang="en-US" altLang="ja-JP" sz="5400" b="1" dirty="0">
                <a:solidFill>
                  <a:srgbClr val="FFFF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No.17 </a:t>
            </a:r>
            <a:endParaRPr lang="en-US" altLang="ja-JP" sz="8000" b="1" dirty="0">
              <a:solidFill>
                <a:srgbClr val="FFFF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Text Box 40">
            <a:extLst>
              <a:ext uri="{FF2B5EF4-FFF2-40B4-BE49-F238E27FC236}">
                <a16:creationId xmlns:a16="http://schemas.microsoft.com/office/drawing/2014/main" id="{790F2007-BFFA-2AA6-900E-4C5C5A8B8E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1372080"/>
            <a:ext cx="8624775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第</a:t>
            </a: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11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章　</a:t>
            </a:r>
            <a:r>
              <a:rPr kumimoji="0"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過去形</a:t>
            </a:r>
            <a:endParaRPr kumimoji="0" lang="ja-JP" altLang="ja-JP" sz="42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11" name="直線コネクタ 10">
            <a:extLst>
              <a:ext uri="{FF2B5EF4-FFF2-40B4-BE49-F238E27FC236}">
                <a16:creationId xmlns:a16="http://schemas.microsoft.com/office/drawing/2014/main" id="{2FF7D480-4EC3-987A-FA17-6A4390917BB2}"/>
              </a:ext>
            </a:extLst>
          </p:cNvPr>
          <p:cNvCxnSpPr/>
          <p:nvPr/>
        </p:nvCxnSpPr>
        <p:spPr>
          <a:xfrm>
            <a:off x="519223" y="2390775"/>
            <a:ext cx="821055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 Box 40">
            <a:extLst>
              <a:ext uri="{FF2B5EF4-FFF2-40B4-BE49-F238E27FC236}">
                <a16:creationId xmlns:a16="http://schemas.microsoft.com/office/drawing/2014/main" id="{5433E0E2-843F-5590-3C5B-A970491E57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9224" y="2605328"/>
            <a:ext cx="8210550" cy="1018695"/>
          </a:xfrm>
          <a:prstGeom prst="rect">
            <a:avLst/>
          </a:prstGeom>
          <a:noFill/>
          <a:ln w="28575">
            <a:noFill/>
          </a:ln>
          <a:effectLst/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ja-JP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be </a:t>
            </a:r>
            <a:r>
              <a:rPr lang="ja-JP" altLang="en-US" sz="48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動詞の過去形</a:t>
            </a:r>
            <a:endParaRPr kumimoji="0" lang="ja-JP" altLang="ja-JP" sz="4000" b="1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2529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E7FF40-D09B-C877-79C4-C409EBB1F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1491333-AAC8-A512-1957-E16196B2BFE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52994C2-402C-8E97-ABD8-7121B40D8E08}"/>
              </a:ext>
            </a:extLst>
          </p:cNvPr>
          <p:cNvSpPr txBox="1"/>
          <p:nvPr/>
        </p:nvSpPr>
        <p:spPr>
          <a:xfrm>
            <a:off x="796708" y="4636321"/>
            <a:ext cx="755058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sick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C11C23A-3029-C5E4-4DFC-42428CEBC844}"/>
              </a:ext>
            </a:extLst>
          </p:cNvPr>
          <p:cNvSpPr txBox="1"/>
          <p:nvPr/>
        </p:nvSpPr>
        <p:spPr>
          <a:xfrm>
            <a:off x="1011216" y="1013219"/>
            <a:ext cx="7121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病気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He was sick yesterday.">
            <a:hlinkClick r:id="" action="ppaction://media"/>
            <a:extLst>
              <a:ext uri="{FF2B5EF4-FFF2-40B4-BE49-F238E27FC236}">
                <a16:creationId xmlns:a16="http://schemas.microsoft.com/office/drawing/2014/main" id="{52D898A5-D900-3BD1-273D-6119FC7A49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1760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2869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9DAF7E-786A-4F29-9B6E-2B1B4AF5C960}"/>
              </a:ext>
            </a:extLst>
          </p:cNvPr>
          <p:cNvGrpSpPr/>
          <p:nvPr/>
        </p:nvGrpSpPr>
        <p:grpSpPr>
          <a:xfrm>
            <a:off x="152400" y="1808252"/>
            <a:ext cx="8839200" cy="3241496"/>
            <a:chOff x="152400" y="2335799"/>
            <a:chExt cx="8839200" cy="3241496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2400" y="2335799"/>
              <a:ext cx="883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の周りに</a:t>
              </a:r>
              <a:endPara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3_reading_v9_around">
            <a:hlinkClick r:id="" action="ppaction://media"/>
            <a:extLst>
              <a:ext uri="{FF2B5EF4-FFF2-40B4-BE49-F238E27FC236}">
                <a16:creationId xmlns:a16="http://schemas.microsoft.com/office/drawing/2014/main" id="{B4C36142-95C1-4EF7-84D9-1C4ECD9376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12938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1736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42950" y="2382560"/>
            <a:ext cx="765810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</a:t>
            </a:r>
            <a:endParaRPr kumimoji="1" lang="ja-JP" altLang="en-US" sz="13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23_reading_v9_around">
            <a:hlinkClick r:id="" action="ppaction://media"/>
            <a:extLst>
              <a:ext uri="{FF2B5EF4-FFF2-40B4-BE49-F238E27FC236}">
                <a16:creationId xmlns:a16="http://schemas.microsoft.com/office/drawing/2014/main" id="{DAAB723B-6DD0-47EC-95AA-D22764FAA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12938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0781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8997B6E-8C74-480F-8DBE-C06374EBCB57}"/>
              </a:ext>
            </a:extLst>
          </p:cNvPr>
          <p:cNvSpPr txBox="1"/>
          <p:nvPr/>
        </p:nvSpPr>
        <p:spPr>
          <a:xfrm>
            <a:off x="152400" y="2644170"/>
            <a:ext cx="8839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の周りに</a:t>
            </a:r>
            <a:endParaRPr kumimoji="1" lang="ja-JP" altLang="en-US" sz="8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5" name="G1_L23_reading_v9_around">
            <a:hlinkClick r:id="" action="ppaction://media"/>
            <a:extLst>
              <a:ext uri="{FF2B5EF4-FFF2-40B4-BE49-F238E27FC236}">
                <a16:creationId xmlns:a16="http://schemas.microsoft.com/office/drawing/2014/main" id="{611AD15B-106D-4BFF-8617-3CB261B428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12938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17062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33BF9597-D1E0-4629-A321-6BC4D68214D2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k---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親切な</a:t>
              </a:r>
            </a:p>
          </p:txBody>
        </p:sp>
      </p:grpSp>
      <p:pic>
        <p:nvPicPr>
          <p:cNvPr id="4" name="G1_L23_reading_v10_kind">
            <a:hlinkClick r:id="" action="ppaction://media"/>
            <a:extLst>
              <a:ext uri="{FF2B5EF4-FFF2-40B4-BE49-F238E27FC236}">
                <a16:creationId xmlns:a16="http://schemas.microsoft.com/office/drawing/2014/main" id="{03427BC8-C94A-4793-A85A-62E32A1A2F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76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550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397565" y="2105561"/>
            <a:ext cx="834887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kind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3_reading_v10_kind">
            <a:hlinkClick r:id="" action="ppaction://media"/>
            <a:extLst>
              <a:ext uri="{FF2B5EF4-FFF2-40B4-BE49-F238E27FC236}">
                <a16:creationId xmlns:a16="http://schemas.microsoft.com/office/drawing/2014/main" id="{CE0D9E50-FF92-4E7A-9367-AD64868512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76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979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6068DEB-C25A-454E-A7F8-067DC75FECAD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親切な</a:t>
            </a:r>
          </a:p>
        </p:txBody>
      </p:sp>
      <p:pic>
        <p:nvPicPr>
          <p:cNvPr id="6" name="G1_L23_reading_v10_kind">
            <a:hlinkClick r:id="" action="ppaction://media"/>
            <a:extLst>
              <a:ext uri="{FF2B5EF4-FFF2-40B4-BE49-F238E27FC236}">
                <a16:creationId xmlns:a16="http://schemas.microsoft.com/office/drawing/2014/main" id="{46DC26A4-5B80-4148-B5F6-D2D2E3CA53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7699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52456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FFC8AD4-443F-4303-A407-2580E5782C1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場所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23_reading_v11_place">
            <a:hlinkClick r:id="" action="ppaction://media"/>
            <a:extLst>
              <a:ext uri="{FF2B5EF4-FFF2-40B4-BE49-F238E27FC236}">
                <a16:creationId xmlns:a16="http://schemas.microsoft.com/office/drawing/2014/main" id="{8BFF1AE0-86C1-460A-AD25-C1F748576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1401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105561"/>
            <a:ext cx="747422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place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23_reading_v11_place">
            <a:hlinkClick r:id="" action="ppaction://media"/>
            <a:extLst>
              <a:ext uri="{FF2B5EF4-FFF2-40B4-BE49-F238E27FC236}">
                <a16:creationId xmlns:a16="http://schemas.microsoft.com/office/drawing/2014/main" id="{1B3DC4FC-8C79-45C5-8EA5-9209A59FE4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92665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場所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3_reading_v11_place">
            <a:hlinkClick r:id="" action="ppaction://media"/>
            <a:extLst>
              <a:ext uri="{FF2B5EF4-FFF2-40B4-BE49-F238E27FC236}">
                <a16:creationId xmlns:a16="http://schemas.microsoft.com/office/drawing/2014/main" id="{1C91AAE2-180D-446F-999C-438ABAD49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00188" y="5349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11532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1_L23_reading_v12_beautiful">
            <a:hlinkClick r:id="" action="ppaction://media"/>
            <a:extLst>
              <a:ext uri="{FF2B5EF4-FFF2-40B4-BE49-F238E27FC236}">
                <a16:creationId xmlns:a16="http://schemas.microsoft.com/office/drawing/2014/main" id="{E05AD5A4-3CB1-43D0-A5BF-69AC4ECA92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68262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68A31BA9-AC20-9AEC-AAC8-E6714766E283}"/>
              </a:ext>
            </a:extLst>
          </p:cNvPr>
          <p:cNvGrpSpPr/>
          <p:nvPr/>
        </p:nvGrpSpPr>
        <p:grpSpPr>
          <a:xfrm>
            <a:off x="206478" y="1636202"/>
            <a:ext cx="8731046" cy="3462486"/>
            <a:chOff x="206478" y="1991699"/>
            <a:chExt cx="8731046" cy="346248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23549A5-6B7E-0E4A-4D4B-7540324148AC}"/>
                </a:ext>
              </a:extLst>
            </p:cNvPr>
            <p:cNvSpPr txBox="1"/>
            <p:nvPr/>
          </p:nvSpPr>
          <p:spPr>
            <a:xfrm>
              <a:off x="872455" y="4007635"/>
              <a:ext cx="739909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68B65E7-9F49-05F2-D3A2-F52CCDAFB39B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美しい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358976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7A3AD-A298-5130-F607-4C4C4A374A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59E85D-3600-256F-DCCD-1DC3C41ACFC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55C0BB9-98E1-ABF7-C121-B6960D3F2346}"/>
              </a:ext>
            </a:extLst>
          </p:cNvPr>
          <p:cNvSpPr txBox="1"/>
          <p:nvPr/>
        </p:nvSpPr>
        <p:spPr>
          <a:xfrm>
            <a:off x="335665" y="2917321"/>
            <a:ext cx="8472670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[s---]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2 He was sick yesterday.">
            <a:hlinkClick r:id="" action="ppaction://media"/>
            <a:extLst>
              <a:ext uri="{FF2B5EF4-FFF2-40B4-BE49-F238E27FC236}">
                <a16:creationId xmlns:a16="http://schemas.microsoft.com/office/drawing/2014/main" id="{252B65BD-3A18-4243-229D-03253588D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1760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39086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914400" y="2497976"/>
            <a:ext cx="73152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beautiful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23_reading_v12_beautiful">
            <a:hlinkClick r:id="" action="ppaction://media"/>
            <a:extLst>
              <a:ext uri="{FF2B5EF4-FFF2-40B4-BE49-F238E27FC236}">
                <a16:creationId xmlns:a16="http://schemas.microsoft.com/office/drawing/2014/main" id="{3BCB843D-3802-4FBE-8BB0-ECB552F74B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6826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80284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1_L23_reading_v12_beautiful">
            <a:hlinkClick r:id="" action="ppaction://media"/>
            <a:extLst>
              <a:ext uri="{FF2B5EF4-FFF2-40B4-BE49-F238E27FC236}">
                <a16:creationId xmlns:a16="http://schemas.microsoft.com/office/drawing/2014/main" id="{BB94C0A7-D932-401E-A9E2-0E67DFAE35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06563" y="682625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F7D0B66-BE23-7C43-D1CD-A5D196C4419F}"/>
              </a:ext>
            </a:extLst>
          </p:cNvPr>
          <p:cNvSpPr txBox="1"/>
          <p:nvPr/>
        </p:nvSpPr>
        <p:spPr>
          <a:xfrm>
            <a:off x="206477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美しい</a:t>
            </a:r>
          </a:p>
        </p:txBody>
      </p:sp>
    </p:spTree>
    <p:extLst>
      <p:ext uri="{BB962C8B-B14F-4D97-AF65-F5344CB8AC3E}">
        <p14:creationId xmlns:p14="http://schemas.microsoft.com/office/powerpoint/2010/main" val="35194817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FFC8AD4-443F-4303-A407-2580E5782C1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自然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3_reading_v13_nature">
            <a:hlinkClick r:id="" action="ppaction://media"/>
            <a:extLst>
              <a:ext uri="{FF2B5EF4-FFF2-40B4-BE49-F238E27FC236}">
                <a16:creationId xmlns:a16="http://schemas.microsoft.com/office/drawing/2014/main" id="{5C05C562-F16E-4F02-9114-77EE327C3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593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3937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nature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3_reading_v13_nature">
            <a:hlinkClick r:id="" action="ppaction://media"/>
            <a:extLst>
              <a:ext uri="{FF2B5EF4-FFF2-40B4-BE49-F238E27FC236}">
                <a16:creationId xmlns:a16="http://schemas.microsoft.com/office/drawing/2014/main" id="{2B29F335-661A-4199-BE70-86CDDD31BB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593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2424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自然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3_reading_v13_nature">
            <a:hlinkClick r:id="" action="ppaction://media"/>
            <a:extLst>
              <a:ext uri="{FF2B5EF4-FFF2-40B4-BE49-F238E27FC236}">
                <a16:creationId xmlns:a16="http://schemas.microsoft.com/office/drawing/2014/main" id="{39F4C9AE-9CC3-4FA5-8642-F957414A3F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59372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51406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109625A4-AB48-4726-8C3D-C66C5201F51A}"/>
              </a:ext>
            </a:extLst>
          </p:cNvPr>
          <p:cNvGrpSpPr/>
          <p:nvPr/>
        </p:nvGrpSpPr>
        <p:grpSpPr>
          <a:xfrm>
            <a:off x="206477" y="1920895"/>
            <a:ext cx="8731046" cy="3016210"/>
            <a:chOff x="206477" y="2437975"/>
            <a:chExt cx="8731046" cy="3016210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251695C4-C22C-4A89-8E76-896292D330CC}"/>
                </a:ext>
              </a:extLst>
            </p:cNvPr>
            <p:cNvSpPr txBox="1"/>
            <p:nvPr/>
          </p:nvSpPr>
          <p:spPr>
            <a:xfrm>
              <a:off x="637563" y="4007635"/>
              <a:ext cx="7868874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64AA833D-4295-4E5F-9A55-CAE7864C8E11}"/>
                </a:ext>
              </a:extLst>
            </p:cNvPr>
            <p:cNvSpPr txBox="1"/>
            <p:nvPr/>
          </p:nvSpPr>
          <p:spPr>
            <a:xfrm>
              <a:off x="206477" y="2437975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すばらしい</a:t>
              </a:r>
            </a:p>
          </p:txBody>
        </p:sp>
      </p:grpSp>
      <p:pic>
        <p:nvPicPr>
          <p:cNvPr id="3" name="G1_L23_reading_v14_wonderful">
            <a:hlinkClick r:id="" action="ppaction://media"/>
            <a:extLst>
              <a:ext uri="{FF2B5EF4-FFF2-40B4-BE49-F238E27FC236}">
                <a16:creationId xmlns:a16="http://schemas.microsoft.com/office/drawing/2014/main" id="{722EB6E2-4FF8-446E-96CB-F1E2E5AF85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8001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6E6F409F-13EF-EEB4-B45A-3CA1D1AC45C1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021424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E9FC7751-B2A3-4177-8921-F90A3C1221FD}"/>
              </a:ext>
            </a:extLst>
          </p:cNvPr>
          <p:cNvSpPr txBox="1"/>
          <p:nvPr/>
        </p:nvSpPr>
        <p:spPr>
          <a:xfrm>
            <a:off x="723900" y="2613392"/>
            <a:ext cx="769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0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wonderful</a:t>
            </a:r>
            <a:endParaRPr kumimoji="1" lang="ja-JP" altLang="en-US" sz="10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3_reading_v14_wonderful">
            <a:hlinkClick r:id="" action="ppaction://media"/>
            <a:extLst>
              <a:ext uri="{FF2B5EF4-FFF2-40B4-BE49-F238E27FC236}">
                <a16:creationId xmlns:a16="http://schemas.microsoft.com/office/drawing/2014/main" id="{474833A8-F3DB-46C2-AE8D-BB04721BF1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77988" y="8001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7252094B-6965-C24D-18D2-7245D7C07877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09633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7AC7A31-9269-480E-9CFD-3BAD5DBA4FC8}"/>
              </a:ext>
            </a:extLst>
          </p:cNvPr>
          <p:cNvSpPr txBox="1"/>
          <p:nvPr/>
        </p:nvSpPr>
        <p:spPr>
          <a:xfrm>
            <a:off x="206477" y="2644170"/>
            <a:ext cx="873104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すばらしい</a:t>
            </a:r>
          </a:p>
        </p:txBody>
      </p:sp>
      <p:pic>
        <p:nvPicPr>
          <p:cNvPr id="7" name="G1_L23_reading_v14_wonderful">
            <a:hlinkClick r:id="" action="ppaction://media"/>
            <a:extLst>
              <a:ext uri="{FF2B5EF4-FFF2-40B4-BE49-F238E27FC236}">
                <a16:creationId xmlns:a16="http://schemas.microsoft.com/office/drawing/2014/main" id="{0967ADA7-60C8-465D-B1F5-1254381A8A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77988" y="800100"/>
            <a:ext cx="609600" cy="609600"/>
          </a:xfrm>
          <a:prstGeom prst="rect">
            <a:avLst/>
          </a:prstGeom>
        </p:spPr>
      </p:pic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74519478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D0A682-1AFB-167C-EA06-98C7CE67C3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4B458CD-7DD8-011D-F9CE-61DAC187A166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522498C-3037-4451-6F42-A820D3B5CC76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F3D903A-FD75-EDC2-0F7E-B4D30FD2A720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91669079"/>
      </p:ext>
    </p:extLst>
  </p:cSld>
  <p:clrMapOvr>
    <a:masterClrMapping/>
  </p:clrMapOvr>
  <p:transition spd="slow">
    <p:push dir="u"/>
  </p:transition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5CBC9-2DD4-FC79-3918-2A22FE482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66CA4ED-3F75-0A92-B810-8F4961C912F3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B26759D-AC5A-E01C-C3C3-CA4270C66534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5124469-9AB9-CC73-F62A-B420CBEF2F77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pic>
        <p:nvPicPr>
          <p:cNvPr id="4" name="G1_L23_reading_v1_about">
            <a:hlinkClick r:id="" action="ppaction://media"/>
            <a:extLst>
              <a:ext uri="{FF2B5EF4-FFF2-40B4-BE49-F238E27FC236}">
                <a16:creationId xmlns:a16="http://schemas.microsoft.com/office/drawing/2014/main" id="{CFE6FFC3-F6EB-3697-381A-AF21AD4928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28700" y="80010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3BD9317-3071-A84E-3639-B8611D320A60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FD66F58-358A-B177-55D8-3A458101ADA8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about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2A645B5-C8DF-048B-23DF-8CD6A0E0421B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約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1D3AFE9-8FC5-1A03-A3DA-1C905BCB508C}"/>
              </a:ext>
            </a:extLst>
          </p:cNvPr>
          <p:cNvSpPr/>
          <p:nvPr/>
        </p:nvSpPr>
        <p:spPr>
          <a:xfrm>
            <a:off x="2501900" y="3967609"/>
            <a:ext cx="42037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208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59C328-C6CB-CB70-4725-ED49EF6AF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5A87AC6-11A4-09AB-A900-9BAD941B5D59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90BF133-1AF8-98C2-C68A-C5C9B852861E}"/>
              </a:ext>
            </a:extLst>
          </p:cNvPr>
          <p:cNvSpPr txBox="1"/>
          <p:nvPr/>
        </p:nvSpPr>
        <p:spPr>
          <a:xfrm>
            <a:off x="1011217" y="2875002"/>
            <a:ext cx="7121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病気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2 He was sick yesterday.">
            <a:hlinkClick r:id="" action="ppaction://media"/>
            <a:extLst>
              <a:ext uri="{FF2B5EF4-FFF2-40B4-BE49-F238E27FC236}">
                <a16:creationId xmlns:a16="http://schemas.microsoft.com/office/drawing/2014/main" id="{411A88AE-2133-A87C-A486-D3324C180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81125" y="1760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7384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691914-212C-AF98-7437-913810B355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A042C087-8ED4-C4E0-8A61-CC16631023A4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57EFFD5-9B0B-551F-827D-B1EC9ABAB361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F88D36-F3B2-117E-1F3D-0A3BFDBA24B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2434AA32-45B8-FB76-2B36-733D1B84051E}"/>
              </a:ext>
            </a:extLst>
          </p:cNvPr>
          <p:cNvGrpSpPr/>
          <p:nvPr/>
        </p:nvGrpSpPr>
        <p:grpSpPr>
          <a:xfrm>
            <a:off x="993913" y="1174537"/>
            <a:ext cx="7156174" cy="4508926"/>
            <a:chOff x="993913" y="1187637"/>
            <a:chExt cx="7156174" cy="4508926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A7EF701A-64F0-1749-4D9A-4FC610956462}"/>
                </a:ext>
              </a:extLst>
            </p:cNvPr>
            <p:cNvSpPr txBox="1"/>
            <p:nvPr/>
          </p:nvSpPr>
          <p:spPr>
            <a:xfrm>
              <a:off x="993913" y="1187637"/>
              <a:ext cx="715617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今から</a:t>
              </a:r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en-US" altLang="ja-JP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前に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33D52446-27BA-D947-A4EE-8BF6E65530BC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ago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23_reading_v2_ago">
            <a:hlinkClick r:id="" action="ppaction://media"/>
            <a:extLst>
              <a:ext uri="{FF2B5EF4-FFF2-40B4-BE49-F238E27FC236}">
                <a16:creationId xmlns:a16="http://schemas.microsoft.com/office/drawing/2014/main" id="{C224D399-4B37-E9BE-0FC3-2F64E344AE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30350" y="563563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54F46A5-2FDA-8A7C-1934-E6CD9FFCA453}"/>
              </a:ext>
            </a:extLst>
          </p:cNvPr>
          <p:cNvSpPr/>
          <p:nvPr/>
        </p:nvSpPr>
        <p:spPr>
          <a:xfrm>
            <a:off x="3187700" y="3976128"/>
            <a:ext cx="2832100" cy="15696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955084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9092FC-FE9B-8F90-207D-1693E5540E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C0085D37-F385-8AFE-1AB1-C60D3FAD099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6702F11-B824-AF16-6B16-C157077EE1B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EF0EDF2-3266-EF87-CD61-F320D52AF8DF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D2F91714-F4DB-F56A-CB0C-B859B1F14F52}"/>
              </a:ext>
            </a:extLst>
          </p:cNvPr>
          <p:cNvGrpSpPr/>
          <p:nvPr/>
        </p:nvGrpSpPr>
        <p:grpSpPr>
          <a:xfrm>
            <a:off x="0" y="1807400"/>
            <a:ext cx="9144000" cy="3058534"/>
            <a:chOff x="0" y="2057960"/>
            <a:chExt cx="9144000" cy="305853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615F0EB-3780-143B-A608-CC0AF6F82527}"/>
                </a:ext>
              </a:extLst>
            </p:cNvPr>
            <p:cNvSpPr txBox="1"/>
            <p:nvPr/>
          </p:nvSpPr>
          <p:spPr>
            <a:xfrm>
              <a:off x="0" y="4193164"/>
              <a:ext cx="914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[junior] [high]</a:t>
              </a:r>
              <a:r>
                <a:rPr lang="ja-JP" alt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[school]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DA633AF-F7C4-7A23-4146-292FA2DFB9A0}"/>
                </a:ext>
              </a:extLst>
            </p:cNvPr>
            <p:cNvSpPr txBox="1"/>
            <p:nvPr/>
          </p:nvSpPr>
          <p:spPr>
            <a:xfrm>
              <a:off x="815009" y="2057960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中学校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3_reading_v3_junior high school">
            <a:hlinkClick r:id="" action="ppaction://media"/>
            <a:extLst>
              <a:ext uri="{FF2B5EF4-FFF2-40B4-BE49-F238E27FC236}">
                <a16:creationId xmlns:a16="http://schemas.microsoft.com/office/drawing/2014/main" id="{11ECE60E-C442-FBDF-BC1D-DF0F50CCA1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36725" y="8588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6BEE68A-C44E-58CD-5977-0A4CBECA31E4}"/>
              </a:ext>
            </a:extLst>
          </p:cNvPr>
          <p:cNvSpPr/>
          <p:nvPr/>
        </p:nvSpPr>
        <p:spPr>
          <a:xfrm>
            <a:off x="546100" y="3756269"/>
            <a:ext cx="2372692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2BFF9E6-A3F7-716E-BBDA-FAF9BB16C498}"/>
              </a:ext>
            </a:extLst>
          </p:cNvPr>
          <p:cNvSpPr/>
          <p:nvPr/>
        </p:nvSpPr>
        <p:spPr>
          <a:xfrm>
            <a:off x="3548901" y="3756269"/>
            <a:ext cx="1848599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A4AC5E2E-2C06-C5BC-63E9-17F0A38A09EB}"/>
              </a:ext>
            </a:extLst>
          </p:cNvPr>
          <p:cNvSpPr/>
          <p:nvPr/>
        </p:nvSpPr>
        <p:spPr>
          <a:xfrm>
            <a:off x="6103809" y="3756269"/>
            <a:ext cx="2570291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46856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C7F822-CBE5-F918-522A-13A6DFDBA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D72C54A9-7ADE-C99B-083F-0FC4A83D42D0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2AAA75E-AFB4-C190-0F16-6AA20F0CC04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42AF2D1-11C2-8F8B-9F64-5B6482DB289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EC282A5-6A56-F076-1495-F0F82D2AF1C9}"/>
              </a:ext>
            </a:extLst>
          </p:cNvPr>
          <p:cNvGrpSpPr/>
          <p:nvPr/>
        </p:nvGrpSpPr>
        <p:grpSpPr>
          <a:xfrm>
            <a:off x="-675860" y="1800990"/>
            <a:ext cx="10336696" cy="3256021"/>
            <a:chOff x="-675860" y="1951943"/>
            <a:chExt cx="10336696" cy="325602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9443DC7-A01F-CC8E-7120-FEE6975BEFEF}"/>
                </a:ext>
              </a:extLst>
            </p:cNvPr>
            <p:cNvSpPr txBox="1"/>
            <p:nvPr/>
          </p:nvSpPr>
          <p:spPr>
            <a:xfrm>
              <a:off x="-675860" y="4007635"/>
              <a:ext cx="103366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[at] [first]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69F6D1E-7A31-E661-2275-3CBE91E7F9AD}"/>
                </a:ext>
              </a:extLst>
            </p:cNvPr>
            <p:cNvSpPr txBox="1"/>
            <p:nvPr/>
          </p:nvSpPr>
          <p:spPr>
            <a:xfrm>
              <a:off x="238539" y="1951943"/>
              <a:ext cx="8666922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最初は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23_reading_v4_at first">
            <a:hlinkClick r:id="" action="ppaction://media"/>
            <a:extLst>
              <a:ext uri="{FF2B5EF4-FFF2-40B4-BE49-F238E27FC236}">
                <a16:creationId xmlns:a16="http://schemas.microsoft.com/office/drawing/2014/main" id="{EA9711B9-63F8-35D9-A9CA-4ED8B09A12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47825" y="10064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C764EC0-6DF7-C740-D940-806A2C238D5E}"/>
              </a:ext>
            </a:extLst>
          </p:cNvPr>
          <p:cNvSpPr/>
          <p:nvPr/>
        </p:nvSpPr>
        <p:spPr>
          <a:xfrm>
            <a:off x="2317750" y="3816926"/>
            <a:ext cx="4508500" cy="12960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1897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EC4A74-A8D7-A300-314B-29623372D9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4F25F0C5-7836-773F-B728-013156C57D3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9C12364-CC9B-7422-595C-0909576D713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ADCD367-2665-B43B-1F9C-D9BC0AE10A90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9CB87C21-B38C-E9D6-9CBA-E085D8FF8D0A}"/>
              </a:ext>
            </a:extLst>
          </p:cNvPr>
          <p:cNvGrpSpPr/>
          <p:nvPr/>
        </p:nvGrpSpPr>
        <p:grpSpPr>
          <a:xfrm>
            <a:off x="206476" y="1636202"/>
            <a:ext cx="8731048" cy="3585596"/>
            <a:chOff x="206476" y="1991699"/>
            <a:chExt cx="8731048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65D755A-9FC3-F2DC-2B29-294BCDD86791}"/>
                </a:ext>
              </a:extLst>
            </p:cNvPr>
            <p:cNvSpPr txBox="1"/>
            <p:nvPr/>
          </p:nvSpPr>
          <p:spPr>
            <a:xfrm>
              <a:off x="206476" y="4007635"/>
              <a:ext cx="873104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Japanese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7D2CCC0A-495B-9101-1BAD-2627EBB58B5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日本語</a:t>
              </a:r>
            </a:p>
          </p:txBody>
        </p:sp>
      </p:grpSp>
      <p:pic>
        <p:nvPicPr>
          <p:cNvPr id="2" name="G1_L23_reading_v5_Japanese">
            <a:hlinkClick r:id="" action="ppaction://media"/>
            <a:extLst>
              <a:ext uri="{FF2B5EF4-FFF2-40B4-BE49-F238E27FC236}">
                <a16:creationId xmlns:a16="http://schemas.microsoft.com/office/drawing/2014/main" id="{905B3DA1-5903-CDDD-C896-78807F5DB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73263" y="9207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7D4A25-2A5C-7717-B6C2-A10576B0DE36}"/>
              </a:ext>
            </a:extLst>
          </p:cNvPr>
          <p:cNvSpPr/>
          <p:nvPr/>
        </p:nvSpPr>
        <p:spPr>
          <a:xfrm>
            <a:off x="1524000" y="3429000"/>
            <a:ext cx="6159500" cy="193577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0847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72E75B-AC8C-DE4E-8CC4-010E02D1D9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9A167F8-1C3D-80A6-7D50-7C1913F7EDD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59DA5CC1-D2B9-3127-39A9-C2E5E11F56B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82875E4-F804-5D16-0F04-9A0FB8D8C206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pic>
        <p:nvPicPr>
          <p:cNvPr id="3" name="G1_L23_reading_v6_so">
            <a:hlinkClick r:id="" action="ppaction://media"/>
            <a:extLst>
              <a:ext uri="{FF2B5EF4-FFF2-40B4-BE49-F238E27FC236}">
                <a16:creationId xmlns:a16="http://schemas.microsoft.com/office/drawing/2014/main" id="{26EEC761-0E2A-1B58-4A1D-D3FBDA91EA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446088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F9EB113-14D5-20E6-8FF1-CCFFB98FD7FE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6429EFA2-EC15-5194-68AD-0944A37B4BC6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so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0A4D4A2C-2F43-8DB4-4574-2C9F3BAE1A1D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それほど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52998AD7-391F-BEE3-4C91-A4C121A5B2B8}"/>
              </a:ext>
            </a:extLst>
          </p:cNvPr>
          <p:cNvSpPr/>
          <p:nvPr/>
        </p:nvSpPr>
        <p:spPr>
          <a:xfrm>
            <a:off x="3530600" y="3436130"/>
            <a:ext cx="2082800" cy="1574128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72079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30BCC-1B1F-7015-BED0-2CB72CFB8D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E2D08C7B-0E0F-97CF-90D6-DE314935F40A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50DE0469-0E36-0F5B-A578-5FA7BF75962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5052574-43E6-F03A-ABF5-C9AA7E9D0722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確認テスト⑦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503A7DF-CFB2-761A-9679-E6107F2797DC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BD2D9A2-DF82-8390-01B9-1AC6509C0F00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but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FF120D0-975B-03D5-3778-E30881604574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しかし</a:t>
              </a:r>
            </a:p>
          </p:txBody>
        </p:sp>
      </p:grpSp>
      <p:pic>
        <p:nvPicPr>
          <p:cNvPr id="3" name="G1_L23_reading_v7_but">
            <a:hlinkClick r:id="" action="ppaction://media"/>
            <a:extLst>
              <a:ext uri="{FF2B5EF4-FFF2-40B4-BE49-F238E27FC236}">
                <a16:creationId xmlns:a16="http://schemas.microsoft.com/office/drawing/2014/main" id="{89BC3537-5A67-0A58-B90D-6B00731AF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71613" y="122238"/>
            <a:ext cx="609600" cy="609600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F45C6592-EC8E-87BF-9E0D-7A09079AC46D}"/>
              </a:ext>
            </a:extLst>
          </p:cNvPr>
          <p:cNvSpPr/>
          <p:nvPr/>
        </p:nvSpPr>
        <p:spPr>
          <a:xfrm>
            <a:off x="3340100" y="3429000"/>
            <a:ext cx="2527300" cy="1701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26134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19A0AB-452B-054A-C284-CDAF64CD6D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70681E3-7DBA-AD18-BD4F-C3E56295BE81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99A1D1FF-A650-B6F8-1EDC-230EEE337F8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D92FCAF-4174-A637-78D3-CE74F0D7843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確認テスト⑧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F13A6A2-BAFE-2609-9928-7D86887BF829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0E6D88D2-2CE2-35A9-B35B-50916C5F89EF}"/>
                </a:ext>
              </a:extLst>
            </p:cNvPr>
            <p:cNvSpPr txBox="1"/>
            <p:nvPr/>
          </p:nvSpPr>
          <p:spPr>
            <a:xfrm>
              <a:off x="914400" y="4007635"/>
              <a:ext cx="731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people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4C674727-BBEE-62E7-E537-4B892279EE1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人々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3_reading_v8_people">
            <a:hlinkClick r:id="" action="ppaction://media"/>
            <a:extLst>
              <a:ext uri="{FF2B5EF4-FFF2-40B4-BE49-F238E27FC236}">
                <a16:creationId xmlns:a16="http://schemas.microsoft.com/office/drawing/2014/main" id="{DF4838DC-A4F2-E8BD-B16F-E5A861975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0513" y="115411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8EFDB2CC-503E-CD84-4F74-CD27E9C038A7}"/>
              </a:ext>
            </a:extLst>
          </p:cNvPr>
          <p:cNvSpPr/>
          <p:nvPr/>
        </p:nvSpPr>
        <p:spPr>
          <a:xfrm>
            <a:off x="2501900" y="3555391"/>
            <a:ext cx="4203700" cy="1766434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15229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D4F661-E9F8-EBE7-C3A7-B8173F6271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56F3091-A829-30B8-4109-8E6F99F98EAF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58FEC49-ED8A-41E1-9A2B-7F7D4F32516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C0CDA30-A0C3-5B60-7325-A890F727A7D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確認テスト⑨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B8DFE55-2214-3881-D67A-688AAA11C8B3}"/>
              </a:ext>
            </a:extLst>
          </p:cNvPr>
          <p:cNvGrpSpPr/>
          <p:nvPr/>
        </p:nvGrpSpPr>
        <p:grpSpPr>
          <a:xfrm>
            <a:off x="152400" y="1808252"/>
            <a:ext cx="8839200" cy="3241496"/>
            <a:chOff x="152400" y="2335799"/>
            <a:chExt cx="8839200" cy="324149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EF0A727F-AA19-D025-82D7-D96DB3DD34A6}"/>
                </a:ext>
              </a:extLst>
            </p:cNvPr>
            <p:cNvSpPr txBox="1"/>
            <p:nvPr/>
          </p:nvSpPr>
          <p:spPr>
            <a:xfrm>
              <a:off x="152400" y="2335799"/>
              <a:ext cx="8839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の周りに</a:t>
              </a:r>
              <a:endParaRPr kumimoji="1" lang="ja-JP" altLang="en-US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8D5F5CCF-551A-CD29-FDCD-B7822530949B}"/>
                </a:ext>
              </a:extLst>
            </p:cNvPr>
            <p:cNvSpPr txBox="1"/>
            <p:nvPr/>
          </p:nvSpPr>
          <p:spPr>
            <a:xfrm>
              <a:off x="635000" y="4007635"/>
              <a:ext cx="7874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around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3_reading_v9_around">
            <a:hlinkClick r:id="" action="ppaction://media"/>
            <a:extLst>
              <a:ext uri="{FF2B5EF4-FFF2-40B4-BE49-F238E27FC236}">
                <a16:creationId xmlns:a16="http://schemas.microsoft.com/office/drawing/2014/main" id="{8E77E9D7-8F14-5FD1-32B2-03A9A19487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912938" y="5349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D09C4584-83A3-E766-C014-EA6BD8DFDBC7}"/>
              </a:ext>
            </a:extLst>
          </p:cNvPr>
          <p:cNvSpPr/>
          <p:nvPr/>
        </p:nvSpPr>
        <p:spPr>
          <a:xfrm>
            <a:off x="1993900" y="3355532"/>
            <a:ext cx="5219700" cy="164496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97037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064A6A-D442-265C-3601-CAF4A897BC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96EA46AA-F84F-4775-D08D-C074D86BAFD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A59E26CE-FACA-A0F7-28E2-9F0A3BB21AC9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DC01C03-4CED-15EA-75E0-E8D366EF5E11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確認テスト⑩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FC5B165-B9D4-F1CA-7BDD-D6C97E2B7CD8}"/>
              </a:ext>
            </a:extLst>
          </p:cNvPr>
          <p:cNvGrpSpPr/>
          <p:nvPr/>
        </p:nvGrpSpPr>
        <p:grpSpPr>
          <a:xfrm>
            <a:off x="206477" y="1636202"/>
            <a:ext cx="8731046" cy="3585596"/>
            <a:chOff x="206477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D30BD523-0260-FBFB-8CF7-4DCF380F403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kind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A773AB08-FC65-D4FF-3C29-2DBF1CE72AC1}"/>
                </a:ext>
              </a:extLst>
            </p:cNvPr>
            <p:cNvSpPr txBox="1"/>
            <p:nvPr/>
          </p:nvSpPr>
          <p:spPr>
            <a:xfrm>
              <a:off x="206477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親切な</a:t>
              </a:r>
            </a:p>
          </p:txBody>
        </p:sp>
      </p:grpSp>
      <p:pic>
        <p:nvPicPr>
          <p:cNvPr id="4" name="G1_L23_reading_v10_kind">
            <a:hlinkClick r:id="" action="ppaction://media"/>
            <a:extLst>
              <a:ext uri="{FF2B5EF4-FFF2-40B4-BE49-F238E27FC236}">
                <a16:creationId xmlns:a16="http://schemas.microsoft.com/office/drawing/2014/main" id="{98567952-3A19-D280-86D2-D17C43E1E8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52550" y="76993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39D2BC8-C0A6-42A2-5EFA-B9F6C89D54D6}"/>
              </a:ext>
            </a:extLst>
          </p:cNvPr>
          <p:cNvSpPr/>
          <p:nvPr/>
        </p:nvSpPr>
        <p:spPr>
          <a:xfrm>
            <a:off x="2946400" y="3429000"/>
            <a:ext cx="3314700" cy="156519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80780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86B4D-15EC-DB82-763F-FADAA07A5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2B518490-6169-2B20-6AE5-A2BCBF3C2C15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5F5AE6A3-23FB-50EC-6F92-6894EE409CC5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7B83FD2-38E3-9944-4784-784A6099CDB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確認テスト⑪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DC45C4C-132E-C242-6A9A-DD1E41C3058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0266200-6570-B588-D5B7-9D2778FA4651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place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7C533DC-53BB-8F50-02EF-E44AC674D9F2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場所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23_reading_v11_place">
            <a:hlinkClick r:id="" action="ppaction://media"/>
            <a:extLst>
              <a:ext uri="{FF2B5EF4-FFF2-40B4-BE49-F238E27FC236}">
                <a16:creationId xmlns:a16="http://schemas.microsoft.com/office/drawing/2014/main" id="{6D650E46-4D76-CB43-17B1-F91030048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00188" y="534988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67B4A9-FA1F-4084-F346-0B601A5EB4C0}"/>
              </a:ext>
            </a:extLst>
          </p:cNvPr>
          <p:cNvSpPr/>
          <p:nvPr/>
        </p:nvSpPr>
        <p:spPr>
          <a:xfrm>
            <a:off x="2959100" y="3644900"/>
            <a:ext cx="3289300" cy="16643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3957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F60C98-B6DB-D6E4-FD25-5DAEE567E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6E569DE-9411-14A9-BA8C-FFAC3DDDF5D4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1FA1652-7A76-FF19-56BB-526ABA02397E}"/>
              </a:ext>
            </a:extLst>
          </p:cNvPr>
          <p:cNvSpPr txBox="1"/>
          <p:nvPr/>
        </p:nvSpPr>
        <p:spPr>
          <a:xfrm>
            <a:off x="656535" y="4636321"/>
            <a:ext cx="7830925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tired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57F505-4ADB-4CCF-9044-BD0F9F95C7C7}"/>
              </a:ext>
            </a:extLst>
          </p:cNvPr>
          <p:cNvSpPr txBox="1"/>
          <p:nvPr/>
        </p:nvSpPr>
        <p:spPr>
          <a:xfrm>
            <a:off x="1393112" y="808824"/>
            <a:ext cx="63577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疲れて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3 He was tired yesterday.">
            <a:hlinkClick r:id="" action="ppaction://media"/>
            <a:extLst>
              <a:ext uri="{FF2B5EF4-FFF2-40B4-BE49-F238E27FC236}">
                <a16:creationId xmlns:a16="http://schemas.microsoft.com/office/drawing/2014/main" id="{58C8E4E2-3F08-6801-8AD1-3BBE8438EB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8263" y="1674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74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BFBA7A-1433-5E11-0A34-8E1E1007A6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BDECD1A-76CD-3D28-AFC4-147A356C551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0A190F8-56B8-8349-FD4E-A22E1B60A27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4A752494-45EE-2391-712A-D7DB1C05933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確認テスト⑫</a:t>
            </a:r>
          </a:p>
        </p:txBody>
      </p:sp>
      <p:pic>
        <p:nvPicPr>
          <p:cNvPr id="3" name="G1_L23_reading_v12_beautiful">
            <a:hlinkClick r:id="" action="ppaction://media"/>
            <a:extLst>
              <a:ext uri="{FF2B5EF4-FFF2-40B4-BE49-F238E27FC236}">
                <a16:creationId xmlns:a16="http://schemas.microsoft.com/office/drawing/2014/main" id="{C1EC90B1-7083-2F35-F4A1-65367495A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706563" y="682625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BADD2ED4-A3E8-D2F5-EFA9-86B9090E9C46}"/>
              </a:ext>
            </a:extLst>
          </p:cNvPr>
          <p:cNvGrpSpPr/>
          <p:nvPr/>
        </p:nvGrpSpPr>
        <p:grpSpPr>
          <a:xfrm>
            <a:off x="206478" y="1636202"/>
            <a:ext cx="8731046" cy="3462486"/>
            <a:chOff x="206478" y="1991699"/>
            <a:chExt cx="8731046" cy="3462486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15D00F52-B7CD-B8CC-93C3-5CB65C398257}"/>
                </a:ext>
              </a:extLst>
            </p:cNvPr>
            <p:cNvSpPr txBox="1"/>
            <p:nvPr/>
          </p:nvSpPr>
          <p:spPr>
            <a:xfrm>
              <a:off x="520700" y="4007635"/>
              <a:ext cx="8102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beautiful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065BF7D-66A5-A099-210A-ABED28A36BC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美しい</a:t>
              </a: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922DD8E-5D17-4867-FFA0-F4217B5D247D}"/>
              </a:ext>
            </a:extLst>
          </p:cNvPr>
          <p:cNvSpPr/>
          <p:nvPr/>
        </p:nvSpPr>
        <p:spPr>
          <a:xfrm>
            <a:off x="1968500" y="3354298"/>
            <a:ext cx="5207000" cy="18675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880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6446A3-4A6D-3CCA-0951-590D8CC30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F901504-7993-E0A7-9468-3E958FABE8FD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EEC3FE4-0B9A-6D33-1FFA-04747E1299D6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B46A207-4EFF-FDE2-1B64-12EDCD9B296C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確認テスト⑬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2660CF3-99A0-7D9F-D2D2-25766E1A1453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C6CED6C-EC77-929A-1E16-462285859E0F}"/>
                </a:ext>
              </a:extLst>
            </p:cNvPr>
            <p:cNvSpPr txBox="1"/>
            <p:nvPr/>
          </p:nvSpPr>
          <p:spPr>
            <a:xfrm>
              <a:off x="939800" y="4007635"/>
              <a:ext cx="7264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nature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05B9FD8A-99F2-09FF-DFB4-AFC2DC96A8B4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自然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3_reading_v13_nature">
            <a:hlinkClick r:id="" action="ppaction://media"/>
            <a:extLst>
              <a:ext uri="{FF2B5EF4-FFF2-40B4-BE49-F238E27FC236}">
                <a16:creationId xmlns:a16="http://schemas.microsoft.com/office/drawing/2014/main" id="{0206CF54-EBE7-349B-13A1-3C17529E8B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7988" y="593725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0C10C73C-C7A1-80C7-AD30-58DA63C5CEB4}"/>
              </a:ext>
            </a:extLst>
          </p:cNvPr>
          <p:cNvSpPr/>
          <p:nvPr/>
        </p:nvSpPr>
        <p:spPr>
          <a:xfrm>
            <a:off x="2470150" y="3555390"/>
            <a:ext cx="4203700" cy="15696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10349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554FFE-DBBC-508C-CDE9-306F9FE523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AF890902-6F59-5B9D-6EF2-2EA831A1379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755C2B-944A-7F74-3318-D50EDAEE839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5E1A8E9-1F0F-1EA0-98B4-FDE6E0F4281A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確認テスト⑭</a:t>
            </a:r>
          </a:p>
        </p:txBody>
      </p:sp>
      <p:grpSp>
        <p:nvGrpSpPr>
          <p:cNvPr id="9" name="グループ化 8">
            <a:extLst>
              <a:ext uri="{FF2B5EF4-FFF2-40B4-BE49-F238E27FC236}">
                <a16:creationId xmlns:a16="http://schemas.microsoft.com/office/drawing/2014/main" id="{864C26ED-474E-FE00-0527-3CBCD58AB314}"/>
              </a:ext>
            </a:extLst>
          </p:cNvPr>
          <p:cNvGrpSpPr/>
          <p:nvPr/>
        </p:nvGrpSpPr>
        <p:grpSpPr>
          <a:xfrm>
            <a:off x="206477" y="1920895"/>
            <a:ext cx="8731046" cy="3016210"/>
            <a:chOff x="206477" y="2437975"/>
            <a:chExt cx="8731046" cy="3016210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99BE5554-2E24-E9FA-E751-28493A01AAD2}"/>
                </a:ext>
              </a:extLst>
            </p:cNvPr>
            <p:cNvSpPr txBox="1"/>
            <p:nvPr/>
          </p:nvSpPr>
          <p:spPr>
            <a:xfrm>
              <a:off x="206477" y="4007635"/>
              <a:ext cx="873104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wonderful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7CAECA0-616F-0942-849F-6EECAAFA57C7}"/>
                </a:ext>
              </a:extLst>
            </p:cNvPr>
            <p:cNvSpPr txBox="1"/>
            <p:nvPr/>
          </p:nvSpPr>
          <p:spPr>
            <a:xfrm>
              <a:off x="206477" y="2437975"/>
              <a:ext cx="873104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すばらしい</a:t>
              </a:r>
            </a:p>
          </p:txBody>
        </p:sp>
      </p:grpSp>
      <p:pic>
        <p:nvPicPr>
          <p:cNvPr id="3" name="G1_L23_reading_v14_wonderful">
            <a:hlinkClick r:id="" action="ppaction://media"/>
            <a:extLst>
              <a:ext uri="{FF2B5EF4-FFF2-40B4-BE49-F238E27FC236}">
                <a16:creationId xmlns:a16="http://schemas.microsoft.com/office/drawing/2014/main" id="{4ABFFFED-C1CA-4B5A-AB7A-5AD16AD933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77988" y="800100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C02CFA6D-3781-C4E9-DF16-7F520282386F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D0FCEC7-7909-CBB6-8F8D-AD51A4B76A2B}"/>
              </a:ext>
            </a:extLst>
          </p:cNvPr>
          <p:cNvSpPr/>
          <p:nvPr/>
        </p:nvSpPr>
        <p:spPr>
          <a:xfrm>
            <a:off x="1314450" y="3323387"/>
            <a:ext cx="6515100" cy="169486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054756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C1745F7D-5335-E828-252C-AA02C11424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２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Slash Reading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意味のまとまりに分ける！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416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75568A41-A987-4335-9B5C-037F8550143C}"/>
              </a:ext>
            </a:extLst>
          </p:cNvPr>
          <p:cNvSpPr/>
          <p:nvPr/>
        </p:nvSpPr>
        <p:spPr>
          <a:xfrm>
            <a:off x="0" y="945942"/>
            <a:ext cx="9144000" cy="591205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1" name="図 30">
            <a:extLst>
              <a:ext uri="{FF2B5EF4-FFF2-40B4-BE49-F238E27FC236}">
                <a16:creationId xmlns:a16="http://schemas.microsoft.com/office/drawing/2014/main" id="{3C096EF4-4B32-B2B6-6993-5341722AAF8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600" y="1309687"/>
            <a:ext cx="8848800" cy="3696562"/>
          </a:xfrm>
          <a:prstGeom prst="rect">
            <a:avLst/>
          </a:prstGeom>
        </p:spPr>
      </p:pic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10FFBC08-3118-4839-B864-2D408BDBAD51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3" name="PPT_49">
            <a:hlinkClick r:id="" action="ppaction://media"/>
            <a:extLst>
              <a:ext uri="{FF2B5EF4-FFF2-40B4-BE49-F238E27FC236}">
                <a16:creationId xmlns:a16="http://schemas.microsoft.com/office/drawing/2014/main" id="{F6165926-E8A0-4FB0-A984-E41AD3321F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57613" y="261309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8E01A49-73DE-F3B1-D4DC-0EE2AA028869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意味のまとまりごとに、短いポーズが入りますので、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スラッシュで区切って</a:t>
            </a:r>
            <a:r>
              <a:rPr lang="ja-JP" altLang="en-US" sz="2400" dirty="0">
                <a:solidFill>
                  <a:srgbClr val="FFFF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意味を考えながら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音声を聞いてみましょう。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DA848524-435A-E6AA-AE53-0B73E78B31EA}"/>
              </a:ext>
            </a:extLst>
          </p:cNvPr>
          <p:cNvCxnSpPr>
            <a:cxnSpLocks/>
          </p:cNvCxnSpPr>
          <p:nvPr/>
        </p:nvCxnSpPr>
        <p:spPr>
          <a:xfrm flipH="1">
            <a:off x="1038637" y="145933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S_G1_17_07_reading_s2">
            <a:hlinkClick r:id="" action="ppaction://media"/>
            <a:extLst>
              <a:ext uri="{FF2B5EF4-FFF2-40B4-BE49-F238E27FC236}">
                <a16:creationId xmlns:a16="http://schemas.microsoft.com/office/drawing/2014/main" id="{862BE146-F215-7083-A084-229BA60810E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94975" y="2987675"/>
            <a:ext cx="406400" cy="406400"/>
          </a:xfrm>
          <a:prstGeom prst="rect">
            <a:avLst/>
          </a:prstGeom>
        </p:spPr>
      </p:pic>
      <p:pic>
        <p:nvPicPr>
          <p:cNvPr id="4" name="AS_G1_17_07_reading_s2">
            <a:hlinkClick r:id="" action="ppaction://media"/>
            <a:extLst>
              <a:ext uri="{FF2B5EF4-FFF2-40B4-BE49-F238E27FC236}">
                <a16:creationId xmlns:a16="http://schemas.microsoft.com/office/drawing/2014/main" id="{F43E02F1-46E5-6144-33BD-37FBD8ABB0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27712" y="2409897"/>
            <a:ext cx="406400" cy="406400"/>
          </a:xfrm>
          <a:prstGeom prst="rect">
            <a:avLst/>
          </a:prstGeom>
        </p:spPr>
      </p:pic>
      <p:cxnSp>
        <p:nvCxnSpPr>
          <p:cNvPr id="32" name="直線コネクタ 31">
            <a:extLst>
              <a:ext uri="{FF2B5EF4-FFF2-40B4-BE49-F238E27FC236}">
                <a16:creationId xmlns:a16="http://schemas.microsoft.com/office/drawing/2014/main" id="{031A0D68-BB9B-3231-F7E6-0A73B664023A}"/>
              </a:ext>
            </a:extLst>
          </p:cNvPr>
          <p:cNvCxnSpPr>
            <a:cxnSpLocks/>
          </p:cNvCxnSpPr>
          <p:nvPr/>
        </p:nvCxnSpPr>
        <p:spPr>
          <a:xfrm flipH="1">
            <a:off x="2423054" y="1459339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線コネクタ 33">
            <a:extLst>
              <a:ext uri="{FF2B5EF4-FFF2-40B4-BE49-F238E27FC236}">
                <a16:creationId xmlns:a16="http://schemas.microsoft.com/office/drawing/2014/main" id="{490FC719-D454-705E-3450-F9200E2DC27A}"/>
              </a:ext>
            </a:extLst>
          </p:cNvPr>
          <p:cNvCxnSpPr>
            <a:cxnSpLocks/>
          </p:cNvCxnSpPr>
          <p:nvPr/>
        </p:nvCxnSpPr>
        <p:spPr>
          <a:xfrm flipH="1">
            <a:off x="4178185" y="14593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線コネクタ 35">
            <a:extLst>
              <a:ext uri="{FF2B5EF4-FFF2-40B4-BE49-F238E27FC236}">
                <a16:creationId xmlns:a16="http://schemas.microsoft.com/office/drawing/2014/main" id="{7C37D9E0-843F-3325-6A07-024792EC94E3}"/>
              </a:ext>
            </a:extLst>
          </p:cNvPr>
          <p:cNvCxnSpPr>
            <a:cxnSpLocks/>
          </p:cNvCxnSpPr>
          <p:nvPr/>
        </p:nvCxnSpPr>
        <p:spPr>
          <a:xfrm flipH="1">
            <a:off x="5800795" y="14593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E76CE514-2847-37B2-883E-A1AA49EDC642}"/>
              </a:ext>
            </a:extLst>
          </p:cNvPr>
          <p:cNvCxnSpPr>
            <a:cxnSpLocks/>
          </p:cNvCxnSpPr>
          <p:nvPr/>
        </p:nvCxnSpPr>
        <p:spPr>
          <a:xfrm flipH="1">
            <a:off x="6809199" y="145933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線コネクタ 46">
            <a:extLst>
              <a:ext uri="{FF2B5EF4-FFF2-40B4-BE49-F238E27FC236}">
                <a16:creationId xmlns:a16="http://schemas.microsoft.com/office/drawing/2014/main" id="{57A93AE5-65B0-7E1E-EA2C-22D3981FBB69}"/>
              </a:ext>
            </a:extLst>
          </p:cNvPr>
          <p:cNvCxnSpPr>
            <a:cxnSpLocks/>
          </p:cNvCxnSpPr>
          <p:nvPr/>
        </p:nvCxnSpPr>
        <p:spPr>
          <a:xfrm flipH="1">
            <a:off x="8062942" y="145933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線コネクタ 47">
            <a:extLst>
              <a:ext uri="{FF2B5EF4-FFF2-40B4-BE49-F238E27FC236}">
                <a16:creationId xmlns:a16="http://schemas.microsoft.com/office/drawing/2014/main" id="{7F89CD09-28DE-6B8E-0896-C26CAA7C9D33}"/>
              </a:ext>
            </a:extLst>
          </p:cNvPr>
          <p:cNvCxnSpPr>
            <a:cxnSpLocks/>
          </p:cNvCxnSpPr>
          <p:nvPr/>
        </p:nvCxnSpPr>
        <p:spPr>
          <a:xfrm flipH="1">
            <a:off x="2132161" y="20575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線コネクタ 48">
            <a:extLst>
              <a:ext uri="{FF2B5EF4-FFF2-40B4-BE49-F238E27FC236}">
                <a16:creationId xmlns:a16="http://schemas.microsoft.com/office/drawing/2014/main" id="{E6EF7304-3171-760F-800D-394589FEB019}"/>
              </a:ext>
            </a:extLst>
          </p:cNvPr>
          <p:cNvCxnSpPr>
            <a:cxnSpLocks/>
          </p:cNvCxnSpPr>
          <p:nvPr/>
        </p:nvCxnSpPr>
        <p:spPr>
          <a:xfrm flipH="1">
            <a:off x="3174748" y="20575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線コネクタ 49">
            <a:extLst>
              <a:ext uri="{FF2B5EF4-FFF2-40B4-BE49-F238E27FC236}">
                <a16:creationId xmlns:a16="http://schemas.microsoft.com/office/drawing/2014/main" id="{662277E7-2658-0BE1-3C28-76B8CA2E09BC}"/>
              </a:ext>
            </a:extLst>
          </p:cNvPr>
          <p:cNvCxnSpPr>
            <a:cxnSpLocks/>
          </p:cNvCxnSpPr>
          <p:nvPr/>
        </p:nvCxnSpPr>
        <p:spPr>
          <a:xfrm flipH="1">
            <a:off x="5636242" y="2057542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線コネクタ 50">
            <a:extLst>
              <a:ext uri="{FF2B5EF4-FFF2-40B4-BE49-F238E27FC236}">
                <a16:creationId xmlns:a16="http://schemas.microsoft.com/office/drawing/2014/main" id="{EFD937B4-4E2C-7A7F-97FB-1F2369198E8F}"/>
              </a:ext>
            </a:extLst>
          </p:cNvPr>
          <p:cNvCxnSpPr>
            <a:cxnSpLocks/>
          </p:cNvCxnSpPr>
          <p:nvPr/>
        </p:nvCxnSpPr>
        <p:spPr>
          <a:xfrm flipH="1">
            <a:off x="8721272" y="2057541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>
            <a:extLst>
              <a:ext uri="{FF2B5EF4-FFF2-40B4-BE49-F238E27FC236}">
                <a16:creationId xmlns:a16="http://schemas.microsoft.com/office/drawing/2014/main" id="{E58A2EE9-7EBA-9472-D3CD-76B29765CDF0}"/>
              </a:ext>
            </a:extLst>
          </p:cNvPr>
          <p:cNvCxnSpPr>
            <a:cxnSpLocks/>
          </p:cNvCxnSpPr>
          <p:nvPr/>
        </p:nvCxnSpPr>
        <p:spPr>
          <a:xfrm flipH="1">
            <a:off x="1337707" y="265868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>
            <a:extLst>
              <a:ext uri="{FF2B5EF4-FFF2-40B4-BE49-F238E27FC236}">
                <a16:creationId xmlns:a16="http://schemas.microsoft.com/office/drawing/2014/main" id="{1B7EC666-B2F3-FD19-37B6-5E53609FD18E}"/>
              </a:ext>
            </a:extLst>
          </p:cNvPr>
          <p:cNvCxnSpPr>
            <a:cxnSpLocks/>
          </p:cNvCxnSpPr>
          <p:nvPr/>
        </p:nvCxnSpPr>
        <p:spPr>
          <a:xfrm flipH="1">
            <a:off x="3969811" y="26607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コネクタ 53">
            <a:extLst>
              <a:ext uri="{FF2B5EF4-FFF2-40B4-BE49-F238E27FC236}">
                <a16:creationId xmlns:a16="http://schemas.microsoft.com/office/drawing/2014/main" id="{6CDF4C0B-97D2-AA3E-0239-CB778B2FE522}"/>
              </a:ext>
            </a:extLst>
          </p:cNvPr>
          <p:cNvCxnSpPr>
            <a:cxnSpLocks/>
          </p:cNvCxnSpPr>
          <p:nvPr/>
        </p:nvCxnSpPr>
        <p:spPr>
          <a:xfrm flipH="1">
            <a:off x="5159918" y="265391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線コネクタ 54">
            <a:extLst>
              <a:ext uri="{FF2B5EF4-FFF2-40B4-BE49-F238E27FC236}">
                <a16:creationId xmlns:a16="http://schemas.microsoft.com/office/drawing/2014/main" id="{027030B6-4059-7F62-3667-B6C1FB7F7C3F}"/>
              </a:ext>
            </a:extLst>
          </p:cNvPr>
          <p:cNvCxnSpPr>
            <a:cxnSpLocks/>
          </p:cNvCxnSpPr>
          <p:nvPr/>
        </p:nvCxnSpPr>
        <p:spPr>
          <a:xfrm flipH="1">
            <a:off x="5751671" y="2660795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線コネクタ 55">
            <a:extLst>
              <a:ext uri="{FF2B5EF4-FFF2-40B4-BE49-F238E27FC236}">
                <a16:creationId xmlns:a16="http://schemas.microsoft.com/office/drawing/2014/main" id="{7DA26F80-ECF6-40BF-B325-368A84FDD5FE}"/>
              </a:ext>
            </a:extLst>
          </p:cNvPr>
          <p:cNvCxnSpPr>
            <a:cxnSpLocks/>
          </p:cNvCxnSpPr>
          <p:nvPr/>
        </p:nvCxnSpPr>
        <p:spPr>
          <a:xfrm flipH="1">
            <a:off x="8093263" y="2653914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線コネクタ 56">
            <a:extLst>
              <a:ext uri="{FF2B5EF4-FFF2-40B4-BE49-F238E27FC236}">
                <a16:creationId xmlns:a16="http://schemas.microsoft.com/office/drawing/2014/main" id="{ECC7FAC9-A624-A836-963E-FB56A01CDAF4}"/>
              </a:ext>
            </a:extLst>
          </p:cNvPr>
          <p:cNvCxnSpPr>
            <a:cxnSpLocks/>
          </p:cNvCxnSpPr>
          <p:nvPr/>
        </p:nvCxnSpPr>
        <p:spPr>
          <a:xfrm flipH="1">
            <a:off x="1795013" y="331194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線コネクタ 57">
            <a:extLst>
              <a:ext uri="{FF2B5EF4-FFF2-40B4-BE49-F238E27FC236}">
                <a16:creationId xmlns:a16="http://schemas.microsoft.com/office/drawing/2014/main" id="{8E8D4C1F-46C3-CEF1-B9FF-C1FC61E5A2E5}"/>
              </a:ext>
            </a:extLst>
          </p:cNvPr>
          <p:cNvCxnSpPr>
            <a:cxnSpLocks/>
          </p:cNvCxnSpPr>
          <p:nvPr/>
        </p:nvCxnSpPr>
        <p:spPr>
          <a:xfrm flipH="1">
            <a:off x="3031971" y="33092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線コネクタ 58">
            <a:extLst>
              <a:ext uri="{FF2B5EF4-FFF2-40B4-BE49-F238E27FC236}">
                <a16:creationId xmlns:a16="http://schemas.microsoft.com/office/drawing/2014/main" id="{855E9916-103C-F552-62E0-B40802D710C5}"/>
              </a:ext>
            </a:extLst>
          </p:cNvPr>
          <p:cNvCxnSpPr>
            <a:cxnSpLocks/>
          </p:cNvCxnSpPr>
          <p:nvPr/>
        </p:nvCxnSpPr>
        <p:spPr>
          <a:xfrm flipH="1">
            <a:off x="5040596" y="330928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コネクタ 59">
            <a:extLst>
              <a:ext uri="{FF2B5EF4-FFF2-40B4-BE49-F238E27FC236}">
                <a16:creationId xmlns:a16="http://schemas.microsoft.com/office/drawing/2014/main" id="{79B834CB-0454-ABD6-07C3-B8AA2DEAC642}"/>
              </a:ext>
            </a:extLst>
          </p:cNvPr>
          <p:cNvCxnSpPr>
            <a:cxnSpLocks/>
          </p:cNvCxnSpPr>
          <p:nvPr/>
        </p:nvCxnSpPr>
        <p:spPr>
          <a:xfrm flipH="1">
            <a:off x="5979510" y="33092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コネクタ 60">
            <a:extLst>
              <a:ext uri="{FF2B5EF4-FFF2-40B4-BE49-F238E27FC236}">
                <a16:creationId xmlns:a16="http://schemas.microsoft.com/office/drawing/2014/main" id="{425026CB-758B-5689-E622-ABA1D334063C}"/>
              </a:ext>
            </a:extLst>
          </p:cNvPr>
          <p:cNvCxnSpPr>
            <a:cxnSpLocks/>
          </p:cNvCxnSpPr>
          <p:nvPr/>
        </p:nvCxnSpPr>
        <p:spPr>
          <a:xfrm flipH="1">
            <a:off x="8466338" y="330928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線コネクタ 61">
            <a:extLst>
              <a:ext uri="{FF2B5EF4-FFF2-40B4-BE49-F238E27FC236}">
                <a16:creationId xmlns:a16="http://schemas.microsoft.com/office/drawing/2014/main" id="{D11C69DE-0DFC-759E-9723-944332EEFAC7}"/>
              </a:ext>
            </a:extLst>
          </p:cNvPr>
          <p:cNvCxnSpPr>
            <a:cxnSpLocks/>
          </p:cNvCxnSpPr>
          <p:nvPr/>
        </p:nvCxnSpPr>
        <p:spPr>
          <a:xfrm flipH="1">
            <a:off x="1091701" y="39308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線コネクタ 62">
            <a:extLst>
              <a:ext uri="{FF2B5EF4-FFF2-40B4-BE49-F238E27FC236}">
                <a16:creationId xmlns:a16="http://schemas.microsoft.com/office/drawing/2014/main" id="{7BD3FF30-8970-91AB-B026-C5621FF3C4E8}"/>
              </a:ext>
            </a:extLst>
          </p:cNvPr>
          <p:cNvCxnSpPr>
            <a:cxnSpLocks/>
          </p:cNvCxnSpPr>
          <p:nvPr/>
        </p:nvCxnSpPr>
        <p:spPr>
          <a:xfrm flipH="1">
            <a:off x="2419101" y="3940357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線コネクタ 63">
            <a:extLst>
              <a:ext uri="{FF2B5EF4-FFF2-40B4-BE49-F238E27FC236}">
                <a16:creationId xmlns:a16="http://schemas.microsoft.com/office/drawing/2014/main" id="{B695AEA1-D190-0E2F-F85E-6C7772802DF8}"/>
              </a:ext>
            </a:extLst>
          </p:cNvPr>
          <p:cNvCxnSpPr>
            <a:cxnSpLocks/>
          </p:cNvCxnSpPr>
          <p:nvPr/>
        </p:nvCxnSpPr>
        <p:spPr>
          <a:xfrm flipH="1">
            <a:off x="5506209" y="3941318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>
            <a:extLst>
              <a:ext uri="{FF2B5EF4-FFF2-40B4-BE49-F238E27FC236}">
                <a16:creationId xmlns:a16="http://schemas.microsoft.com/office/drawing/2014/main" id="{180A19AD-3329-762C-9960-A97EDEB16935}"/>
              </a:ext>
            </a:extLst>
          </p:cNvPr>
          <p:cNvCxnSpPr>
            <a:cxnSpLocks/>
          </p:cNvCxnSpPr>
          <p:nvPr/>
        </p:nvCxnSpPr>
        <p:spPr>
          <a:xfrm flipH="1">
            <a:off x="7463196" y="3930850"/>
            <a:ext cx="132521" cy="46382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86500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1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1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62E754-2A77-2F41-5116-DD89B5631F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648F03B-C962-3D60-4677-0FF25B9F9A28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3DD9FE13-4172-2969-BAB2-3609D3A1F728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02498486"/>
      </p:ext>
    </p:extLst>
  </p:cSld>
  <p:clrMapOvr>
    <a:masterClrMapping/>
  </p:clrMapOvr>
  <p:transition spd="slow">
    <p:push dir="u"/>
  </p:transition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C248D3-2994-BFF2-EA6C-E080242E83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7AA89CD-0334-C818-51FC-50EFADE388C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953" b="79818"/>
          <a:stretch>
            <a:fillRect/>
          </a:stretch>
        </p:blipFill>
        <p:spPr>
          <a:xfrm>
            <a:off x="292216" y="1022217"/>
            <a:ext cx="8596800" cy="82557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22BBDD5-8708-F83C-0371-03771307D391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BD671A7F-E91C-7EAB-0F10-7615425D4378}"/>
              </a:ext>
            </a:extLst>
          </p:cNvPr>
          <p:cNvSpPr txBox="1"/>
          <p:nvPr/>
        </p:nvSpPr>
        <p:spPr>
          <a:xfrm>
            <a:off x="537493" y="2732438"/>
            <a:ext cx="8069014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name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Lisa Green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name = Lisa Green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BBE59C6-9BC9-2A78-CF43-FA443CF3AE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2D8B026-A105-31AD-3D56-65363503DBD0}"/>
              </a:ext>
            </a:extLst>
          </p:cNvPr>
          <p:cNvSpPr txBox="1"/>
          <p:nvPr/>
        </p:nvSpPr>
        <p:spPr>
          <a:xfrm>
            <a:off x="537494" y="1858900"/>
            <a:ext cx="32344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私の名前はリサ・グリーンです。</a:t>
            </a:r>
          </a:p>
        </p:txBody>
      </p:sp>
    </p:spTree>
    <p:extLst>
      <p:ext uri="{BB962C8B-B14F-4D97-AF65-F5344CB8AC3E}">
        <p14:creationId xmlns:p14="http://schemas.microsoft.com/office/powerpoint/2010/main" val="828246063"/>
      </p:ext>
    </p:extLst>
  </p:cSld>
  <p:clrMapOvr>
    <a:masterClrMapping/>
  </p:clrMapOvr>
  <p:transition spd="slow">
    <p:push dir="u"/>
  </p:transition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6C4A94-91A0-6034-F78E-AB6AF6D74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19CFA6-A407-3D6D-F750-EBDF9B72B5A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35" b="69443"/>
          <a:stretch>
            <a:fillRect/>
          </a:stretch>
        </p:blipFill>
        <p:spPr>
          <a:xfrm>
            <a:off x="292216" y="997050"/>
            <a:ext cx="8596800" cy="71759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E5DF424-C917-22FF-F6C8-8CF35925FD9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F50561A-545D-5E86-87E0-7B89E31D2E40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「日本に」という意味をもち、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「どこにいたか（場所）」を説明しています。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about ten years ago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「約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年前」という意味をもち、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「いつ日本にいたか」の説明を加えています。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DEA5EEB6-3923-31B9-E1EF-34122885C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118EA1B-44AB-08A9-97B0-C347AE61726B}"/>
              </a:ext>
            </a:extLst>
          </p:cNvPr>
          <p:cNvSpPr txBox="1"/>
          <p:nvPr/>
        </p:nvSpPr>
        <p:spPr>
          <a:xfrm>
            <a:off x="537494" y="1858900"/>
            <a:ext cx="33741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私は約 </a:t>
            </a:r>
            <a:r>
              <a:rPr kumimoji="1" lang="en-US" altLang="ja-JP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10 </a:t>
            </a:r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年前、日本にいました。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3531240433"/>
      </p:ext>
    </p:extLst>
  </p:cSld>
  <p:clrMapOvr>
    <a:masterClrMapping/>
  </p:clrMapOvr>
  <p:transition spd="slow">
    <p:push dir="u"/>
  </p:transition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224BC8-88D2-606B-010E-F380817333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0FF3632C-0F07-CDCF-6444-85A0490D85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4450" b="57884"/>
          <a:stretch>
            <a:fillRect/>
          </a:stretch>
        </p:blipFill>
        <p:spPr>
          <a:xfrm>
            <a:off x="292216" y="1022217"/>
            <a:ext cx="8596800" cy="68578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7B28A06-A416-F97F-5B9A-D2E5C4D76254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FD5FBC5C-0D84-8674-D365-D9443475FA0F}"/>
              </a:ext>
            </a:extLst>
          </p:cNvPr>
          <p:cNvSpPr txBox="1"/>
          <p:nvPr/>
        </p:nvSpPr>
        <p:spPr>
          <a:xfrm>
            <a:off x="537493" y="2732438"/>
            <a:ext cx="8069014" cy="286232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an English teacher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= an English teacher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a junior high school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「中学校で」という意味をもち、動詞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「どこで英語の先生だったか」を説明しています。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A453624E-9305-85D5-CF56-E4CE45371F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5BFEB447-4C3D-A8C4-9CE4-4FFC7B1202A9}"/>
              </a:ext>
            </a:extLst>
          </p:cNvPr>
          <p:cNvSpPr txBox="1"/>
          <p:nvPr/>
        </p:nvSpPr>
        <p:spPr>
          <a:xfrm>
            <a:off x="537494" y="1858900"/>
            <a:ext cx="34376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私は中学校の英語の先生でした。</a:t>
            </a:r>
          </a:p>
        </p:txBody>
      </p:sp>
    </p:spTree>
    <p:extLst>
      <p:ext uri="{BB962C8B-B14F-4D97-AF65-F5344CB8AC3E}">
        <p14:creationId xmlns:p14="http://schemas.microsoft.com/office/powerpoint/2010/main" val="247034472"/>
      </p:ext>
    </p:extLst>
  </p:cSld>
  <p:clrMapOvr>
    <a:masterClrMapping/>
  </p:clrMapOvr>
  <p:transition spd="slow">
    <p:push dir="u"/>
  </p:transition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4C818-EB7A-7281-4E96-49DF519320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262BE62-74DA-F407-E040-CFF9B9BC26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575" b="34841"/>
          <a:stretch>
            <a:fillRect/>
          </a:stretch>
        </p:blipFill>
        <p:spPr>
          <a:xfrm>
            <a:off x="292216" y="757300"/>
            <a:ext cx="8596800" cy="175188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3338BECF-11D3-0A42-07D3-EB2C1B13F41D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536ACEA-839F-4750-A4EB-3D4DCAFA9664}"/>
              </a:ext>
            </a:extLst>
          </p:cNvPr>
          <p:cNvSpPr txBox="1"/>
          <p:nvPr/>
        </p:nvSpPr>
        <p:spPr>
          <a:xfrm>
            <a:off x="537493" y="3677650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①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At first,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修飾語で副詞のはたらきです。</a:t>
            </a: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 「最初は」という意味をもち、文全体を修飾しています。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endParaRPr lang="ja-JP" altLang="en-US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②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my Japanese wasn’t so good, 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my Japanese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（主語）、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wasn’t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V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（動詞）、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good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（補語）です。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〇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so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は副詞です。</a:t>
            </a:r>
            <a:endParaRPr lang="en-US" altLang="ja-JP" sz="20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形容詞 </a:t>
            </a:r>
            <a:r>
              <a:rPr lang="en-US" altLang="ja-JP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good </a:t>
            </a:r>
            <a:r>
              <a:rPr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の程度を表しています。</a:t>
            </a:r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39D47785-1DC4-73CE-33C7-4BD5ACA964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2453A43-04D9-EC5C-77A7-27BECE20535E}"/>
              </a:ext>
            </a:extLst>
          </p:cNvPr>
          <p:cNvSpPr txBox="1"/>
          <p:nvPr/>
        </p:nvSpPr>
        <p:spPr>
          <a:xfrm>
            <a:off x="537494" y="2590409"/>
            <a:ext cx="823820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最初は、私の日本語はそれほどうまくありませんでしたが、周りの人々は私に親切でした。</a:t>
            </a:r>
          </a:p>
        </p:txBody>
      </p:sp>
    </p:spTree>
    <p:extLst>
      <p:ext uri="{BB962C8B-B14F-4D97-AF65-F5344CB8AC3E}">
        <p14:creationId xmlns:p14="http://schemas.microsoft.com/office/powerpoint/2010/main" val="2693878187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E5683-D613-0B3D-C017-2EB82D2A58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4AA9755-C8F8-ADE2-DF06-F0FC4D765D4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FA7ABE6-30D8-4AF4-B2DC-AEDC5A1ACE17}"/>
              </a:ext>
            </a:extLst>
          </p:cNvPr>
          <p:cNvSpPr txBox="1"/>
          <p:nvPr/>
        </p:nvSpPr>
        <p:spPr>
          <a:xfrm>
            <a:off x="1937881" y="2409490"/>
            <a:ext cx="526823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[H-]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tired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endParaRPr kumimoji="1" lang="en-US" altLang="ja-JP" sz="4400" b="1" dirty="0">
              <a:solidFill>
                <a:srgbClr val="00B05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[y--------].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3 He was tired yesterday.">
            <a:hlinkClick r:id="" action="ppaction://media"/>
            <a:extLst>
              <a:ext uri="{FF2B5EF4-FFF2-40B4-BE49-F238E27FC236}">
                <a16:creationId xmlns:a16="http://schemas.microsoft.com/office/drawing/2014/main" id="{CFB03541-3A50-C09D-6F1E-165730A22F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8263" y="1674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341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B05DB5-5071-CAA5-5DEF-5140686AEE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625F6A6-43AE-CE6E-987E-31482BC3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5575" b="34841"/>
          <a:stretch>
            <a:fillRect/>
          </a:stretch>
        </p:blipFill>
        <p:spPr>
          <a:xfrm>
            <a:off x="292216" y="757300"/>
            <a:ext cx="8596800" cy="1751888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0A2114C8-33DF-0D8D-7D05-D2CF3C200A21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A01E301A-6635-105E-649A-502B089F6986}"/>
              </a:ext>
            </a:extLst>
          </p:cNvPr>
          <p:cNvSpPr txBox="1"/>
          <p:nvPr/>
        </p:nvSpPr>
        <p:spPr>
          <a:xfrm>
            <a:off x="537493" y="3677650"/>
            <a:ext cx="8069014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③ </a:t>
            </a:r>
            <a:r>
              <a:rPr lang="en-US" altLang="ja-JP" sz="2000" b="1" u="sng" dirty="0">
                <a:solidFill>
                  <a:srgbClr val="0043C8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but people around me were kind to me.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but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は、前の文「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my Japanese...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」と「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around ...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」を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対比的につないでいます。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around 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「私の周囲の」という意味をもち、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people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to me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「私に対して」という意味をもち、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kind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8EE71F9-CDD6-3D84-CF2A-EE3791E631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0570CAD-5279-AF34-7F2A-9FBC4BE8603C}"/>
              </a:ext>
            </a:extLst>
          </p:cNvPr>
          <p:cNvSpPr txBox="1"/>
          <p:nvPr/>
        </p:nvSpPr>
        <p:spPr>
          <a:xfrm>
            <a:off x="537494" y="2590409"/>
            <a:ext cx="8238206" cy="646331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最初は、私の日本語はそれほどうまくありませんでしたが、周りの人々は私に親切でした。</a:t>
            </a:r>
          </a:p>
        </p:txBody>
      </p:sp>
    </p:spTree>
    <p:extLst>
      <p:ext uri="{BB962C8B-B14F-4D97-AF65-F5344CB8AC3E}">
        <p14:creationId xmlns:p14="http://schemas.microsoft.com/office/powerpoint/2010/main" val="771695544"/>
      </p:ext>
    </p:extLst>
  </p:cSld>
  <p:clrMapOvr>
    <a:masterClrMapping/>
  </p:clrMapOvr>
  <p:transition spd="med">
    <p:pull/>
  </p:transition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35FB66-9099-4EE4-6B29-061D27CB08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571E1B4C-AC5C-ABD8-2CED-754C401CC96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177" b="23328"/>
          <a:stretch>
            <a:fillRect/>
          </a:stretch>
        </p:blipFill>
        <p:spPr>
          <a:xfrm>
            <a:off x="292216" y="933317"/>
            <a:ext cx="8596800" cy="849355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1F06DA41-87BB-3926-A3B7-77874A5A2160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D079842-DD16-2DD1-4B8E-8B2E0723FCF5}"/>
              </a:ext>
            </a:extLst>
          </p:cNvPr>
          <p:cNvSpPr txBox="1"/>
          <p:nvPr/>
        </p:nvSpPr>
        <p:spPr>
          <a:xfrm>
            <a:off x="537493" y="2732438"/>
            <a:ext cx="806901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visited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 lot of places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5FF68D2A-400B-4B54-32DA-B101EA9EB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5185380-7468-3DCC-36BB-35BB0C1C508C}"/>
              </a:ext>
            </a:extLst>
          </p:cNvPr>
          <p:cNvSpPr txBox="1"/>
          <p:nvPr/>
        </p:nvSpPr>
        <p:spPr>
          <a:xfrm>
            <a:off x="537494" y="1858900"/>
            <a:ext cx="33868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私はたくさんの場所を訪れました。</a:t>
            </a:r>
          </a:p>
        </p:txBody>
      </p:sp>
    </p:spTree>
    <p:extLst>
      <p:ext uri="{BB962C8B-B14F-4D97-AF65-F5344CB8AC3E}">
        <p14:creationId xmlns:p14="http://schemas.microsoft.com/office/powerpoint/2010/main" val="1714809333"/>
      </p:ext>
    </p:extLst>
  </p:cSld>
  <p:clrMapOvr>
    <a:masterClrMapping/>
  </p:clrMapOvr>
  <p:transition spd="slow">
    <p:push dir="u"/>
  </p:transition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92EFFF-FF31-ADF3-91BE-24AD95875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0F109A6-8A66-6246-8B81-9AE48CAB0B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78547" b="12509"/>
          <a:stretch>
            <a:fillRect/>
          </a:stretch>
        </p:blipFill>
        <p:spPr>
          <a:xfrm>
            <a:off x="292216" y="924729"/>
            <a:ext cx="8596800" cy="8001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F0075D2E-EBBF-91F7-180A-67891C0B6867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1A5E674D-DCF5-212C-DABD-53A8FB051210}"/>
              </a:ext>
            </a:extLst>
          </p:cNvPr>
          <p:cNvSpPr txBox="1"/>
          <p:nvPr/>
        </p:nvSpPr>
        <p:spPr>
          <a:xfrm>
            <a:off x="537493" y="2732438"/>
            <a:ext cx="8069014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like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beautiful nature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（目的語）です。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Japan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「日本の」という意味をもち、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beautiful nature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を修飾しています。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E646280-3F9E-5C04-F0BC-D1E3A8F002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E9523AEC-729E-335B-C5D6-7CCFC9BB335C}"/>
              </a:ext>
            </a:extLst>
          </p:cNvPr>
          <p:cNvSpPr txBox="1"/>
          <p:nvPr/>
        </p:nvSpPr>
        <p:spPr>
          <a:xfrm>
            <a:off x="537494" y="1858900"/>
            <a:ext cx="37932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私は、日本の美しい自然が好きです。</a:t>
            </a:r>
          </a:p>
        </p:txBody>
      </p:sp>
    </p:spTree>
    <p:extLst>
      <p:ext uri="{BB962C8B-B14F-4D97-AF65-F5344CB8AC3E}">
        <p14:creationId xmlns:p14="http://schemas.microsoft.com/office/powerpoint/2010/main" val="3130799312"/>
      </p:ext>
    </p:extLst>
  </p:cSld>
  <p:clrMapOvr>
    <a:masterClrMapping/>
  </p:clrMapOvr>
  <p:transition spd="slow">
    <p:push dir="u"/>
  </p:transition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C4BD5-73CC-B8F9-0A7C-A5EDA602E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B5854ED3-5F59-D2C5-DE30-4DD8D0F2D0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622" b="157"/>
          <a:stretch>
            <a:fillRect/>
          </a:stretch>
        </p:blipFill>
        <p:spPr>
          <a:xfrm>
            <a:off x="292216" y="816722"/>
            <a:ext cx="8596800" cy="914400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6BC9EE29-34EB-0986-8984-43B5DE98763C}"/>
              </a:ext>
            </a:extLst>
          </p:cNvPr>
          <p:cNvSpPr/>
          <p:nvPr/>
        </p:nvSpPr>
        <p:spPr>
          <a:xfrm>
            <a:off x="0" y="2483788"/>
            <a:ext cx="9144000" cy="435844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D0E80A3-3327-4892-868C-535F69147946}"/>
              </a:ext>
            </a:extLst>
          </p:cNvPr>
          <p:cNvSpPr txBox="1"/>
          <p:nvPr/>
        </p:nvSpPr>
        <p:spPr>
          <a:xfrm>
            <a:off x="537493" y="2732438"/>
            <a:ext cx="8069014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view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wonderful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view = wonderful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from the top of Mt. Fuji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「富士山の頂上からの」という意味で、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view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of Mt. Fuji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は修飾語で形容詞のはたらきです。</a:t>
            </a: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「富士山の」という意味で、</a:t>
            </a:r>
            <a:endParaRPr kumimoji="1" lang="en-US" altLang="ja-JP" sz="20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 top </a:t>
            </a:r>
            <a:r>
              <a:rPr kumimoji="1" lang="ja-JP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を説明しています。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F5639772-C448-F720-9CF2-765C85AB3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7E89B9-9A86-A1FC-36E6-6D3E6A3CF85E}"/>
              </a:ext>
            </a:extLst>
          </p:cNvPr>
          <p:cNvSpPr txBox="1"/>
          <p:nvPr/>
        </p:nvSpPr>
        <p:spPr>
          <a:xfrm>
            <a:off x="537494" y="1858900"/>
            <a:ext cx="4847306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富士山の頂上からの景色はすばらしかったです。</a:t>
            </a:r>
          </a:p>
        </p:txBody>
      </p:sp>
    </p:spTree>
    <p:extLst>
      <p:ext uri="{BB962C8B-B14F-4D97-AF65-F5344CB8AC3E}">
        <p14:creationId xmlns:p14="http://schemas.microsoft.com/office/powerpoint/2010/main" val="1384856949"/>
      </p:ext>
    </p:extLst>
  </p:cSld>
  <p:clrMapOvr>
    <a:masterClrMapping/>
  </p:clrMapOvr>
  <p:transition spd="slow">
    <p:push dir="u"/>
  </p:transition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AFB38-8D11-360D-BD64-3CC592B43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DEA442-D1BE-2E5D-BD7C-9E8C12175852}"/>
              </a:ext>
            </a:extLst>
          </p:cNvPr>
          <p:cNvSpPr txBox="1"/>
          <p:nvPr/>
        </p:nvSpPr>
        <p:spPr>
          <a:xfrm>
            <a:off x="446847" y="2037213"/>
            <a:ext cx="84408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語順を意識しながら</a:t>
            </a:r>
            <a:endParaRPr kumimoji="1" lang="en-US" altLang="ja-JP" sz="54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just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音声を聞いてみましょう。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FEEE4E7-8BC6-2A5F-9992-08A49D4A3BD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758443"/>
      </p:ext>
    </p:extLst>
  </p:cSld>
  <p:clrMapOvr>
    <a:masterClrMapping/>
  </p:clrMapOvr>
  <p:transition spd="slow">
    <p:push dir="u"/>
  </p:transition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07AF-B6C4-11E3-E5FC-AA672C3510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5A468B55-0853-5E17-740D-AD6E364A9D88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AS_G1_17_09_reading_str">
            <a:hlinkClick r:id="" action="ppaction://media"/>
            <a:extLst>
              <a:ext uri="{FF2B5EF4-FFF2-40B4-BE49-F238E27FC236}">
                <a16:creationId xmlns:a16="http://schemas.microsoft.com/office/drawing/2014/main" id="{59CF59C6-9370-A783-BFBA-8D858803B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25175" y="739775"/>
            <a:ext cx="406400" cy="406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F3A328FC-92D3-2E08-AB6C-7345C49AB5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5600" y="61523"/>
            <a:ext cx="6472800" cy="6734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7843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2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FE0F803-EA1C-4994-ABEC-41170338D7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３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Repeating</a:t>
            </a:r>
          </a:p>
          <a:p>
            <a:r>
              <a:rPr kumimoji="1"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ネイティブスピーカーに続いて音読する！</a:t>
            </a: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181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正方形/長方形 95">
            <a:extLst>
              <a:ext uri="{FF2B5EF4-FFF2-40B4-BE49-F238E27FC236}">
                <a16:creationId xmlns:a16="http://schemas.microsoft.com/office/drawing/2014/main" id="{F4E8B40C-C6F4-4572-AC80-9B77C150102E}"/>
              </a:ext>
            </a:extLst>
          </p:cNvPr>
          <p:cNvSpPr/>
          <p:nvPr/>
        </p:nvSpPr>
        <p:spPr>
          <a:xfrm>
            <a:off x="0" y="572522"/>
            <a:ext cx="9144000" cy="62854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7" name="正方形/長方形 96">
            <a:extLst>
              <a:ext uri="{FF2B5EF4-FFF2-40B4-BE49-F238E27FC236}">
                <a16:creationId xmlns:a16="http://schemas.microsoft.com/office/drawing/2014/main" id="{5814C3A0-B340-49EC-B252-9A29E66FBC30}"/>
              </a:ext>
            </a:extLst>
          </p:cNvPr>
          <p:cNvSpPr/>
          <p:nvPr/>
        </p:nvSpPr>
        <p:spPr>
          <a:xfrm>
            <a:off x="0" y="-1"/>
            <a:ext cx="9144000" cy="58957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1025C19-8E67-A476-46E4-CDA8767EB700}"/>
              </a:ext>
            </a:extLst>
          </p:cNvPr>
          <p:cNvSpPr txBox="1"/>
          <p:nvPr/>
        </p:nvSpPr>
        <p:spPr>
          <a:xfrm>
            <a:off x="302136" y="55428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４の本文を見ながら、音声の後に続いて、リピートしてみましょう。</a:t>
            </a:r>
            <a:endParaRPr kumimoji="1" lang="ja-JP" altLang="en-US" sz="2400" b="1" spc="-150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7_10_reading_s3">
            <a:hlinkClick r:id="" action="ppaction://media"/>
            <a:extLst>
              <a:ext uri="{FF2B5EF4-FFF2-40B4-BE49-F238E27FC236}">
                <a16:creationId xmlns:a16="http://schemas.microsoft.com/office/drawing/2014/main" id="{07DC379B-F0F5-F019-9C3C-EC092692F58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31375" y="1260475"/>
            <a:ext cx="406400" cy="406400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3BAF9AE-B256-1E3C-94E4-6F81CD934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800" y="623107"/>
            <a:ext cx="6962400" cy="614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922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9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A451C5C3-0504-D018-10C6-B797A378C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４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①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英語の語順通りに音読する！</a:t>
            </a:r>
            <a:endParaRPr kumimoji="1" lang="ja-JP" altLang="en-US" sz="4400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6166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2120E39-9C6D-4F9E-AAD1-B3D9C45B9B15}"/>
              </a:ext>
            </a:extLst>
          </p:cNvPr>
          <p:cNvSpPr txBox="1"/>
          <p:nvPr/>
        </p:nvSpPr>
        <p:spPr>
          <a:xfrm>
            <a:off x="533401" y="854574"/>
            <a:ext cx="45719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9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自主練</a:t>
            </a:r>
            <a:endParaRPr kumimoji="1" lang="ja-JP" altLang="en-US" sz="6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１分間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21AE6ED-8140-440B-8C13-6D45F6803B50}"/>
              </a:ext>
            </a:extLst>
          </p:cNvPr>
          <p:cNvSpPr txBox="1"/>
          <p:nvPr/>
        </p:nvSpPr>
        <p:spPr>
          <a:xfrm>
            <a:off x="533401" y="4710469"/>
            <a:ext cx="8077200" cy="132343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スラッシュごとに、</a:t>
            </a:r>
            <a:r>
              <a:rPr kumimoji="1" lang="ja-JP" altLang="en-US" sz="4000" b="1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</a:t>
            </a:r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→</a:t>
            </a:r>
            <a:r>
              <a:rPr kumimoji="1" lang="ja-JP" altLang="en-US" sz="4000" b="1" dirty="0">
                <a:solidFill>
                  <a:srgbClr val="0043C8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  <a:p>
            <a:pPr algn="just"/>
            <a:r>
              <a:rPr kumimoji="1" lang="ja-JP" altLang="en-US" sz="4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声に出して覚えましょう</a:t>
            </a:r>
          </a:p>
        </p:txBody>
      </p:sp>
      <p:pic>
        <p:nvPicPr>
          <p:cNvPr id="3" name="グラフィックス 2" descr="ストップウォッチ">
            <a:extLst>
              <a:ext uri="{FF2B5EF4-FFF2-40B4-BE49-F238E27FC236}">
                <a16:creationId xmlns:a16="http://schemas.microsoft.com/office/drawing/2014/main" id="{375A78A2-C117-0FE0-9430-D075102E06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73601" y="507461"/>
            <a:ext cx="4057008" cy="4057008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3558C93E-5D59-34E9-F4FB-C7802ED8F2E7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3212488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159A93-FD3D-7F67-D02E-91578631B3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151264E-C69F-9B55-BFD1-380B5D99972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DD0EFEE-9F86-A785-42B5-A478A296CD93}"/>
              </a:ext>
            </a:extLst>
          </p:cNvPr>
          <p:cNvSpPr txBox="1"/>
          <p:nvPr/>
        </p:nvSpPr>
        <p:spPr>
          <a:xfrm>
            <a:off x="1393114" y="2321004"/>
            <a:ext cx="635777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疲れて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1-3 He was tired yesterday.">
            <a:hlinkClick r:id="" action="ppaction://media"/>
            <a:extLst>
              <a:ext uri="{FF2B5EF4-FFF2-40B4-BE49-F238E27FC236}">
                <a16:creationId xmlns:a16="http://schemas.microsoft.com/office/drawing/2014/main" id="{10B29A94-58C6-F29E-B36E-373A36D0F1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38263" y="1674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5086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1109809"/>
            <a:ext cx="795130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Don’t  be quiet !</a:t>
            </a:r>
          </a:p>
        </p:txBody>
      </p:sp>
    </p:spTree>
    <p:extLst>
      <p:ext uri="{BB962C8B-B14F-4D97-AF65-F5344CB8AC3E}">
        <p14:creationId xmlns:p14="http://schemas.microsoft.com/office/powerpoint/2010/main" val="15401399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4A1C7414-05BE-2203-2C4B-83D5DFFEDADC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16F254C-325B-B8FF-B589-BFD5773CB2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4717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grpSp>
        <p:nvGrpSpPr>
          <p:cNvPr id="49" name="グループ化 48">
            <a:extLst>
              <a:ext uri="{FF2B5EF4-FFF2-40B4-BE49-F238E27FC236}">
                <a16:creationId xmlns:a16="http://schemas.microsoft.com/office/drawing/2014/main" id="{129884B3-2F93-5186-36B1-A706339E5A58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0B46B9E4-D6C8-EFC7-0118-DD914BA9F85C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8" name="テキスト ボックス 47">
              <a:extLst>
                <a:ext uri="{FF2B5EF4-FFF2-40B4-BE49-F238E27FC236}">
                  <a16:creationId xmlns:a16="http://schemas.microsoft.com/office/drawing/2014/main" id="{F00C167E-9ED8-FAB1-5E8A-33565342F8E4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0508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6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5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41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75F5844C-917B-B688-91F7-CCB76BD111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57" y="542377"/>
            <a:ext cx="4697280" cy="4697280"/>
          </a:xfrm>
          <a:prstGeom prst="rect">
            <a:avLst/>
          </a:prstGeom>
        </p:spPr>
      </p:pic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29D603F-DD35-3B92-3D5A-F52DC69864CC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968E8BF2-80F3-C7CD-7412-864F8CDD30FD}"/>
              </a:ext>
            </a:extLst>
          </p:cNvPr>
          <p:cNvGrpSpPr/>
          <p:nvPr/>
        </p:nvGrpSpPr>
        <p:grpSpPr>
          <a:xfrm>
            <a:off x="2217138" y="3836504"/>
            <a:ext cx="8468376" cy="3021496"/>
            <a:chOff x="2217138" y="3836504"/>
            <a:chExt cx="8468376" cy="3021496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3D3352E-0763-630D-6C66-369453AA070D}"/>
                </a:ext>
              </a:extLst>
            </p:cNvPr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Pairs</a:t>
              </a:r>
              <a:r>
                <a:rPr lang="ja-JP" altLang="en-US" sz="8800" b="1" dirty="0">
                  <a:ln w="76200">
                    <a:solidFill>
                      <a:schemeClr val="bg1"/>
                    </a:solidFill>
                  </a:ln>
                  <a:noFill/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  <p:sp>
          <p:nvSpPr>
            <p:cNvPr id="4" name="タイトル 1"/>
            <p:cNvSpPr txBox="1">
              <a:spLocks/>
            </p:cNvSpPr>
            <p:nvPr/>
          </p:nvSpPr>
          <p:spPr>
            <a:xfrm>
              <a:off x="2217138" y="3836504"/>
              <a:ext cx="8468376" cy="302149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altLang="ja-JP" sz="8800" b="1" dirty="0">
                  <a:solidFill>
                    <a:srgbClr val="00206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Work in </a:t>
              </a:r>
              <a:r>
                <a:rPr lang="en-US" altLang="ja-JP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Pairs</a:t>
              </a:r>
              <a:r>
                <a:rPr lang="ja-JP" altLang="en-US" sz="8800" b="1" dirty="0">
                  <a:solidFill>
                    <a:srgbClr val="C000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20194738"/>
      </p:ext>
    </p:extLst>
  </p:cSld>
  <p:clrMapOvr>
    <a:masterClrMapping/>
  </p:clrMapOvr>
  <p:transition spd="slow">
    <p:push dir="u"/>
  </p:transition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B05FD95E-C95B-41D2-B47C-0BBE6F35A820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82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0FA1F9D-48C1-BC88-A431-72822240BCF9}"/>
              </a:ext>
            </a:extLst>
          </p:cNvPr>
          <p:cNvSpPr/>
          <p:nvPr/>
        </p:nvSpPr>
        <p:spPr>
          <a:xfrm>
            <a:off x="0" y="912252"/>
            <a:ext cx="9144000" cy="594574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097FE5-6A18-A381-8EDE-DF79802D065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353E78D-F433-C296-0A6D-815CD69F7EF8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スラッシュごとに英語と日本語を交互に音読してください。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3D62132-1517-4DA2-9DD0-0F6B669B30A4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4D226FD-0D2C-4A5C-9F76-ED9D45562FD8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C775FC5C-57DA-4C29-8632-BEA0459676F3}"/>
              </a:ext>
            </a:extLst>
          </p:cNvPr>
          <p:cNvSpPr txBox="1"/>
          <p:nvPr/>
        </p:nvSpPr>
        <p:spPr>
          <a:xfrm>
            <a:off x="804241" y="2506431"/>
            <a:ext cx="7802218" cy="95410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AC0BCF0-3374-4A01-AE7C-2DB6415C55DC}"/>
              </a:ext>
            </a:extLst>
          </p:cNvPr>
          <p:cNvSpPr txBox="1"/>
          <p:nvPr/>
        </p:nvSpPr>
        <p:spPr>
          <a:xfrm>
            <a:off x="804241" y="5231681"/>
            <a:ext cx="7802218" cy="95410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ただし、パートナーへのアイコンタクト＆スマイルを忘れずにすること。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5DBE0A10-7312-49C3-9A76-9F919653034E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2ABB009C-0138-40E7-8FD8-65A058C4C1E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4795750"/>
      </p:ext>
    </p:extLst>
  </p:cSld>
  <p:clrMapOvr>
    <a:masterClrMapping/>
  </p:clrMapOvr>
  <p:transition spd="slow">
    <p:push dir="u"/>
  </p:transition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19BC80AF-8930-0316-8F79-16902F96FF8B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BFDE09C-D51B-75C9-E753-D45BE98749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6399" y="191165"/>
            <a:ext cx="6962400" cy="614717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1FA1AE36-D27E-4308-8B08-F6DA695DB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615243AA-08B8-D310-936A-C83DBBD1CABA}"/>
              </a:ext>
            </a:extLst>
          </p:cNvPr>
          <p:cNvGrpSpPr/>
          <p:nvPr/>
        </p:nvGrpSpPr>
        <p:grpSpPr>
          <a:xfrm>
            <a:off x="0" y="1093632"/>
            <a:ext cx="9144000" cy="3473939"/>
            <a:chOff x="0" y="1093632"/>
            <a:chExt cx="9144000" cy="3473939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C16024F7-174C-7E8B-7B14-B59053A77310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4" name="テキスト ボックス 43">
              <a:extLst>
                <a:ext uri="{FF2B5EF4-FFF2-40B4-BE49-F238E27FC236}">
                  <a16:creationId xmlns:a16="http://schemas.microsoft.com/office/drawing/2014/main" id="{E6018E17-3E28-B8D0-044E-C53AFBA0EE81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00023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3E7977E-772C-66C1-9ADE-C9B7B2389F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５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Sight Translation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②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英語の語順通りに音読する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8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05223D0C-2906-46B2-92EF-C179341F62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7354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1756B-F3C2-15F5-A2FB-B5AF8382F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A502067B-980B-954A-DBAB-B1D45B37F591}"/>
              </a:ext>
            </a:extLst>
          </p:cNvPr>
          <p:cNvSpPr txBox="1"/>
          <p:nvPr/>
        </p:nvSpPr>
        <p:spPr>
          <a:xfrm>
            <a:off x="596348" y="2481409"/>
            <a:ext cx="7951304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15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Stand up!</a:t>
            </a:r>
            <a:endParaRPr kumimoji="1" lang="ja-JP" altLang="en-US" sz="115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9171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5EB1E-EE6B-A59E-72D6-4760E5B318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6B46D7F0-95A7-9F91-2768-74E10AB3714D}"/>
              </a:ext>
            </a:extLst>
          </p:cNvPr>
          <p:cNvSpPr/>
          <p:nvPr/>
        </p:nvSpPr>
        <p:spPr>
          <a:xfrm>
            <a:off x="0" y="912252"/>
            <a:ext cx="9144000" cy="592962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FD64176-FDE6-E95D-D19C-F185143D69DA}"/>
              </a:ext>
            </a:extLst>
          </p:cNvPr>
          <p:cNvSpPr/>
          <p:nvPr/>
        </p:nvSpPr>
        <p:spPr>
          <a:xfrm>
            <a:off x="0" y="-1"/>
            <a:ext cx="9144000" cy="945943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501992B7-3FE5-36C5-26F7-1EA9AD3B5D34}"/>
              </a:ext>
            </a:extLst>
          </p:cNvPr>
          <p:cNvSpPr txBox="1"/>
          <p:nvPr/>
        </p:nvSpPr>
        <p:spPr>
          <a:xfrm>
            <a:off x="302136" y="16126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スラッシュごとに英語を音読し、日本語に訳してください。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終わったら役割を交代してください。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474ADA8-AF8D-BC24-88CB-B47577A088F6}"/>
              </a:ext>
            </a:extLst>
          </p:cNvPr>
          <p:cNvSpPr txBox="1"/>
          <p:nvPr/>
        </p:nvSpPr>
        <p:spPr>
          <a:xfrm>
            <a:off x="537541" y="1332640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</a:t>
            </a:r>
            <a:r>
              <a:rPr kumimoji="1" lang="ja-JP" altLang="en-US" sz="72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さん：英語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3F5F5C3-7101-29FB-76B5-A766019AF05A}"/>
              </a:ext>
            </a:extLst>
          </p:cNvPr>
          <p:cNvSpPr txBox="1"/>
          <p:nvPr/>
        </p:nvSpPr>
        <p:spPr>
          <a:xfrm>
            <a:off x="535470" y="4041489"/>
            <a:ext cx="80730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7200" b="1" dirty="0">
                <a:solidFill>
                  <a:schemeClr val="accent5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さん：日本語</a:t>
            </a:r>
            <a:endParaRPr kumimoji="1" lang="en-US" altLang="ja-JP" sz="4400" b="1" dirty="0">
              <a:solidFill>
                <a:schemeClr val="accent5">
                  <a:lumMod val="50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3FD2652-20A1-42F2-2DC5-79CD473B8D26}"/>
              </a:ext>
            </a:extLst>
          </p:cNvPr>
          <p:cNvSpPr txBox="1"/>
          <p:nvPr/>
        </p:nvSpPr>
        <p:spPr>
          <a:xfrm>
            <a:off x="804241" y="2506431"/>
            <a:ext cx="780221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テキストを見て</a:t>
            </a:r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OK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パートナーに伝わるように一生懸命音読する。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en-US" altLang="ja-JP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</a:t>
            </a:r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さんは、あなたの声だけが頼りです！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7097649-8F03-4F88-D44E-85A5C9F91EC0}"/>
              </a:ext>
            </a:extLst>
          </p:cNvPr>
          <p:cNvSpPr txBox="1"/>
          <p:nvPr/>
        </p:nvSpPr>
        <p:spPr>
          <a:xfrm>
            <a:off x="804241" y="5231681"/>
            <a:ext cx="7802218" cy="13849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テキストは見ない！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不自然な日本語でいいのでクイックレスポンス。</a:t>
            </a:r>
            <a:endParaRPr kumimoji="1" lang="en-US" altLang="ja-JP" sz="2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r>
              <a:rPr kumimoji="1" lang="ja-JP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反射神経＆集中力を高めろ！</a:t>
            </a:r>
            <a:endParaRPr kumimoji="1" lang="en-US" altLang="ja-JP" sz="48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2" name="二等辺三角形 1">
            <a:extLst>
              <a:ext uri="{FF2B5EF4-FFF2-40B4-BE49-F238E27FC236}">
                <a16:creationId xmlns:a16="http://schemas.microsoft.com/office/drawing/2014/main" id="{36A4A52B-77C4-B6B6-514C-CBAA69502C62}"/>
              </a:ext>
            </a:extLst>
          </p:cNvPr>
          <p:cNvSpPr/>
          <p:nvPr/>
        </p:nvSpPr>
        <p:spPr>
          <a:xfrm rot="5400000">
            <a:off x="358763" y="277916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二等辺三角形 12">
            <a:extLst>
              <a:ext uri="{FF2B5EF4-FFF2-40B4-BE49-F238E27FC236}">
                <a16:creationId xmlns:a16="http://schemas.microsoft.com/office/drawing/2014/main" id="{B6003BA8-7E0B-17AE-C530-36CFA7AA2098}"/>
              </a:ext>
            </a:extLst>
          </p:cNvPr>
          <p:cNvSpPr/>
          <p:nvPr/>
        </p:nvSpPr>
        <p:spPr>
          <a:xfrm rot="5400000">
            <a:off x="358763" y="5504412"/>
            <a:ext cx="474027" cy="408644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153817"/>
      </p:ext>
    </p:extLst>
  </p:cSld>
  <p:clrMapOvr>
    <a:masterClrMapping/>
  </p:clrMapOvr>
  <p:transition spd="slow">
    <p:push dir="u"/>
  </p:transition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0B0E002E-AFED-FCA8-1B19-B78249D5653A}"/>
              </a:ext>
            </a:extLst>
          </p:cNvPr>
          <p:cNvSpPr/>
          <p:nvPr/>
        </p:nvSpPr>
        <p:spPr>
          <a:xfrm>
            <a:off x="0" y="0"/>
            <a:ext cx="9144000" cy="6796611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6813B0CB-B274-57FD-A534-26A48ED278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400" y="191164"/>
            <a:ext cx="6901200" cy="601600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6E27A50D-3F41-44B7-A109-7F87432D6928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rgbClr val="34F9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1B31CC2-51EB-41F5-A678-923C05802679}"/>
              </a:ext>
            </a:extLst>
          </p:cNvPr>
          <p:cNvSpPr/>
          <p:nvPr/>
        </p:nvSpPr>
        <p:spPr>
          <a:xfrm>
            <a:off x="0" y="6536669"/>
            <a:ext cx="9144000" cy="31486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police-whistle2">
            <a:hlinkClick r:id="" action="ppaction://media"/>
            <a:extLst>
              <a:ext uri="{FF2B5EF4-FFF2-40B4-BE49-F238E27FC236}">
                <a16:creationId xmlns:a16="http://schemas.microsoft.com/office/drawing/2014/main" id="{28B36260-0625-4F88-9CE7-2D2DC70933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1093632"/>
            <a:ext cx="609600" cy="609600"/>
          </a:xfrm>
          <a:prstGeom prst="rect">
            <a:avLst/>
          </a:prstGeom>
        </p:spPr>
      </p:pic>
      <p:pic>
        <p:nvPicPr>
          <p:cNvPr id="12" name="whistle003001">
            <a:hlinkClick r:id="" action="ppaction://media"/>
            <a:extLst>
              <a:ext uri="{FF2B5EF4-FFF2-40B4-BE49-F238E27FC236}">
                <a16:creationId xmlns:a16="http://schemas.microsoft.com/office/drawing/2014/main" id="{8863406B-F947-4A25-8EB3-1503CFBF8A2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8550" y="74870"/>
            <a:ext cx="609600" cy="609600"/>
          </a:xfrm>
          <a:prstGeom prst="rect">
            <a:avLst/>
          </a:prstGeom>
        </p:spPr>
      </p:pic>
      <p:sp>
        <p:nvSpPr>
          <p:cNvPr id="16" name="Rectangle 2">
            <a:extLst>
              <a:ext uri="{FF2B5EF4-FFF2-40B4-BE49-F238E27FC236}">
                <a16:creationId xmlns:a16="http://schemas.microsoft.com/office/drawing/2014/main" id="{3D9DF37B-8401-4B36-A293-9F54BDF313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19776" y="6390188"/>
            <a:ext cx="1904448" cy="390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ja-JP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4</a:t>
            </a:r>
            <a:r>
              <a:rPr lang="ja-JP" alt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分間</a:t>
            </a:r>
          </a:p>
        </p:txBody>
      </p: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4AAD4E0E-56C7-39DF-C79D-7ED29440CBA0}"/>
              </a:ext>
            </a:extLst>
          </p:cNvPr>
          <p:cNvGrpSpPr/>
          <p:nvPr/>
        </p:nvGrpSpPr>
        <p:grpSpPr>
          <a:xfrm>
            <a:off x="0" y="1807715"/>
            <a:ext cx="9144000" cy="3473939"/>
            <a:chOff x="0" y="1093632"/>
            <a:chExt cx="9144000" cy="3473939"/>
          </a:xfrm>
        </p:grpSpPr>
        <p:sp>
          <p:nvSpPr>
            <p:cNvPr id="52" name="正方形/長方形 51">
              <a:extLst>
                <a:ext uri="{FF2B5EF4-FFF2-40B4-BE49-F238E27FC236}">
                  <a16:creationId xmlns:a16="http://schemas.microsoft.com/office/drawing/2014/main" id="{A067ECA5-A52D-336D-BDB8-E0A60825FE01}"/>
                </a:ext>
              </a:extLst>
            </p:cNvPr>
            <p:cNvSpPr/>
            <p:nvPr/>
          </p:nvSpPr>
          <p:spPr>
            <a:xfrm>
              <a:off x="0" y="1093632"/>
              <a:ext cx="9144000" cy="3473939"/>
            </a:xfrm>
            <a:prstGeom prst="rect">
              <a:avLst/>
            </a:prstGeom>
            <a:solidFill>
              <a:srgbClr val="0043C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3" name="テキスト ボックス 52">
              <a:extLst>
                <a:ext uri="{FF2B5EF4-FFF2-40B4-BE49-F238E27FC236}">
                  <a16:creationId xmlns:a16="http://schemas.microsoft.com/office/drawing/2014/main" id="{027F7D23-52D6-9593-90C9-B56B717A8D3D}"/>
                </a:ext>
              </a:extLst>
            </p:cNvPr>
            <p:cNvSpPr txBox="1"/>
            <p:nvPr/>
          </p:nvSpPr>
          <p:spPr>
            <a:xfrm>
              <a:off x="741073" y="1722606"/>
              <a:ext cx="7661855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Ready</a:t>
              </a:r>
              <a:r>
                <a:rPr kumimoji="1" lang="ja-JP" altLang="en-US" sz="13800" b="1" dirty="0">
                  <a:ln w="28575">
                    <a:noFill/>
                  </a:ln>
                  <a:solidFill>
                    <a:srgbClr val="FFFF00"/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？</a:t>
              </a:r>
              <a:endParaRPr kumimoji="1" lang="ja-JP" altLang="en-US" sz="7200" b="1" dirty="0">
                <a:ln w="28575">
                  <a:noFill/>
                </a:ln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629150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40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39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40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873F3D-9A48-2570-F31F-FFF48F370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DAA72042-8D75-E162-C637-92D21737CE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493" b="47324"/>
          <a:stretch>
            <a:fillRect/>
          </a:stretch>
        </p:blipFill>
        <p:spPr>
          <a:xfrm>
            <a:off x="243756" y="958715"/>
            <a:ext cx="8658000" cy="687897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FCC544C-150D-A6AA-8942-8CF8990F11E2}"/>
              </a:ext>
            </a:extLst>
          </p:cNvPr>
          <p:cNvSpPr/>
          <p:nvPr/>
        </p:nvSpPr>
        <p:spPr>
          <a:xfrm>
            <a:off x="0" y="2824992"/>
            <a:ext cx="9144000" cy="4033007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0AA4FD8-66C9-5262-B37D-FC79ACD85F0B}"/>
              </a:ext>
            </a:extLst>
          </p:cNvPr>
          <p:cNvSpPr txBox="1"/>
          <p:nvPr/>
        </p:nvSpPr>
        <p:spPr>
          <a:xfrm>
            <a:off x="537493" y="3073643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not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hungry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否定の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によって、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She = hungry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ではないことを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示しています。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at that time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　 「そのとき」という意味をもち、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「いつ空腹だったか」を表しています。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77400563-EBB2-AF0D-395B-966E8306A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AAAF2DE3-0AEA-A11B-7862-4B495CC55512}"/>
              </a:ext>
            </a:extLst>
          </p:cNvPr>
          <p:cNvSpPr txBox="1"/>
          <p:nvPr/>
        </p:nvSpPr>
        <p:spPr>
          <a:xfrm>
            <a:off x="1032444" y="1748665"/>
            <a:ext cx="4269398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彼女はそのとき空腹ではありませんでした。</a:t>
            </a:r>
          </a:p>
        </p:txBody>
      </p:sp>
    </p:spTree>
    <p:extLst>
      <p:ext uri="{BB962C8B-B14F-4D97-AF65-F5344CB8AC3E}">
        <p14:creationId xmlns:p14="http://schemas.microsoft.com/office/powerpoint/2010/main" val="3801327417"/>
      </p:ext>
    </p:extLst>
  </p:cSld>
  <p:clrMapOvr>
    <a:masterClrMapping/>
  </p:clrMapOvr>
  <p:transition spd="slow">
    <p:push dir="u"/>
  </p:transition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ACA4ADF-EA90-1CF8-A4FC-759F46A444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６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Dictation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英語の音声を書き取る！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AFC9DBF7-A191-44AF-A03A-85956D44536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6290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DC326798-9AF0-4268-A024-AB2BF7D2F27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2" name="図 21">
            <a:extLst>
              <a:ext uri="{FF2B5EF4-FFF2-40B4-BE49-F238E27FC236}">
                <a16:creationId xmlns:a16="http://schemas.microsoft.com/office/drawing/2014/main" id="{6B98DC64-E8F3-A702-3642-A157C2FCD8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0400" y="1872128"/>
            <a:ext cx="8683200" cy="4468538"/>
          </a:xfrm>
          <a:prstGeom prst="rect">
            <a:avLst/>
          </a:prstGeom>
        </p:spPr>
      </p:pic>
      <p:pic>
        <p:nvPicPr>
          <p:cNvPr id="20" name="PPT_20">
            <a:hlinkClick r:id="" action="ppaction://media"/>
            <a:extLst>
              <a:ext uri="{FF2B5EF4-FFF2-40B4-BE49-F238E27FC236}">
                <a16:creationId xmlns:a16="http://schemas.microsoft.com/office/drawing/2014/main" id="{8A39EAC2-8D25-4F65-9D0D-4272A124E1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ECC31C78-C7F1-4EBA-BD73-DDE98B3288C8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D31121AF-649C-47B2-8D92-081E43F9D17E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13DE844-5730-4396-ACAC-B946ADD5A92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FB5ABDDB-BCAF-4D66-AC53-2DBDB77218E9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33" name="正方形/長方形 32">
              <a:extLst>
                <a:ext uri="{FF2B5EF4-FFF2-40B4-BE49-F238E27FC236}">
                  <a16:creationId xmlns:a16="http://schemas.microsoft.com/office/drawing/2014/main" id="{842196D1-EE66-456A-8241-6EC4587168C2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4" name="図 33">
              <a:extLst>
                <a:ext uri="{FF2B5EF4-FFF2-40B4-BE49-F238E27FC236}">
                  <a16:creationId xmlns:a16="http://schemas.microsoft.com/office/drawing/2014/main" id="{03A3D3AD-4D1B-4E2D-8681-24BF2D49EF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35" name="グループ化 34">
            <a:extLst>
              <a:ext uri="{FF2B5EF4-FFF2-40B4-BE49-F238E27FC236}">
                <a16:creationId xmlns:a16="http://schemas.microsoft.com/office/drawing/2014/main" id="{6122E27F-992C-4D10-8A15-79AB98918DF9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36" name="正方形/長方形 35">
              <a:extLst>
                <a:ext uri="{FF2B5EF4-FFF2-40B4-BE49-F238E27FC236}">
                  <a16:creationId xmlns:a16="http://schemas.microsoft.com/office/drawing/2014/main" id="{4F1E48CA-C0C7-4ACF-9C62-2FEF85FE9B31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37" name="図 36">
              <a:extLst>
                <a:ext uri="{FF2B5EF4-FFF2-40B4-BE49-F238E27FC236}">
                  <a16:creationId xmlns:a16="http://schemas.microsoft.com/office/drawing/2014/main" id="{1FB3E4F0-45BA-4511-86CC-CB4E5C91FFC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C5CDEEF-2A83-8AA4-DFBD-A0E2D96CBF9B}"/>
              </a:ext>
            </a:extLst>
          </p:cNvPr>
          <p:cNvSpPr txBox="1"/>
          <p:nvPr/>
        </p:nvSpPr>
        <p:spPr>
          <a:xfrm>
            <a:off x="302136" y="190561"/>
            <a:ext cx="5696511" cy="113877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音声を聞いて、単語を書き取りましょう。 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spc="-15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書き取るためのポーズが入った音声</a:t>
            </a:r>
            <a:endParaRPr lang="en-US" altLang="ja-JP" sz="20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2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en-US" altLang="ja-JP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ja-JP" altLang="en-US" sz="20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回目 ： ナチュラルスピードの音声</a:t>
            </a:r>
            <a:endParaRPr kumimoji="1" lang="ja-JP" altLang="en-US" sz="22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DE73772-5A84-7C50-8CBE-CF843B1D6B84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D73E6105-E9B3-16D9-D369-CCEBA0B68F85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38370B8-E08A-77F8-B16B-26E0ED239D4E}"/>
              </a:ext>
            </a:extLst>
          </p:cNvPr>
          <p:cNvSpPr txBox="1"/>
          <p:nvPr/>
        </p:nvSpPr>
        <p:spPr>
          <a:xfrm>
            <a:off x="7374489" y="1836804"/>
            <a:ext cx="765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" name="AS_G1_17_11_reading_s6_1">
            <a:hlinkClick r:id="" action="ppaction://media"/>
            <a:extLst>
              <a:ext uri="{FF2B5EF4-FFF2-40B4-BE49-F238E27FC236}">
                <a16:creationId xmlns:a16="http://schemas.microsoft.com/office/drawing/2014/main" id="{0C26F487-D64C-1866-AB9D-8E59B89DC9A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4675" y="-60325"/>
            <a:ext cx="406400" cy="406400"/>
          </a:xfrm>
          <a:prstGeom prst="rect">
            <a:avLst/>
          </a:prstGeom>
        </p:spPr>
      </p:pic>
      <p:pic>
        <p:nvPicPr>
          <p:cNvPr id="9" name="AS_G1_17_12_reading_s6_2">
            <a:hlinkClick r:id="" action="ppaction://media"/>
            <a:extLst>
              <a:ext uri="{FF2B5EF4-FFF2-40B4-BE49-F238E27FC236}">
                <a16:creationId xmlns:a16="http://schemas.microsoft.com/office/drawing/2014/main" id="{65965739-38D7-1B88-36E8-66E6E729BAE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4675" y="653597"/>
            <a:ext cx="406400" cy="406400"/>
          </a:xfrm>
          <a:prstGeom prst="rect">
            <a:avLst/>
          </a:prstGeom>
        </p:spPr>
      </p:pic>
      <p:pic>
        <p:nvPicPr>
          <p:cNvPr id="18" name="AS_G1_17_11_reading_s6_1">
            <a:hlinkClick r:id="" action="ppaction://media"/>
            <a:extLst>
              <a:ext uri="{FF2B5EF4-FFF2-40B4-BE49-F238E27FC236}">
                <a16:creationId xmlns:a16="http://schemas.microsoft.com/office/drawing/2014/main" id="{E98ED0F0-7288-1EDE-430D-871C05D6393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734675" y="2100848"/>
            <a:ext cx="406400" cy="406400"/>
          </a:xfrm>
          <a:prstGeom prst="rect">
            <a:avLst/>
          </a:prstGeom>
        </p:spPr>
      </p:pic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FA3B82A-BFC4-6AAC-A216-9215577D2733}"/>
              </a:ext>
            </a:extLst>
          </p:cNvPr>
          <p:cNvSpPr txBox="1"/>
          <p:nvPr/>
        </p:nvSpPr>
        <p:spPr>
          <a:xfrm>
            <a:off x="4085189" y="2347376"/>
            <a:ext cx="765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ago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24900263-30BF-D3DA-29CE-1F52C1756EF0}"/>
              </a:ext>
            </a:extLst>
          </p:cNvPr>
          <p:cNvSpPr txBox="1"/>
          <p:nvPr/>
        </p:nvSpPr>
        <p:spPr>
          <a:xfrm>
            <a:off x="6104182" y="2347376"/>
            <a:ext cx="765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C1B5DCE6-E34A-97CE-EEF5-36C785C120DA}"/>
              </a:ext>
            </a:extLst>
          </p:cNvPr>
          <p:cNvSpPr txBox="1"/>
          <p:nvPr/>
        </p:nvSpPr>
        <p:spPr>
          <a:xfrm>
            <a:off x="5475488" y="2894212"/>
            <a:ext cx="23938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         first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2AD318D4-C51A-A69B-94DC-0A04DD1B539C}"/>
              </a:ext>
            </a:extLst>
          </p:cNvPr>
          <p:cNvSpPr txBox="1"/>
          <p:nvPr/>
        </p:nvSpPr>
        <p:spPr>
          <a:xfrm>
            <a:off x="2239555" y="3386182"/>
            <a:ext cx="12267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wasn’t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07A889D7-A34B-C2DA-2F8B-126B8772A64D}"/>
              </a:ext>
            </a:extLst>
          </p:cNvPr>
          <p:cNvSpPr txBox="1"/>
          <p:nvPr/>
        </p:nvSpPr>
        <p:spPr>
          <a:xfrm>
            <a:off x="7195094" y="3386182"/>
            <a:ext cx="131221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around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504CCEB4-6B55-F38D-780E-6354999880A1}"/>
              </a:ext>
            </a:extLst>
          </p:cNvPr>
          <p:cNvSpPr txBox="1"/>
          <p:nvPr/>
        </p:nvSpPr>
        <p:spPr>
          <a:xfrm>
            <a:off x="1309889" y="3944931"/>
            <a:ext cx="215644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    kind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C4E87A1-1A22-D61F-9C8A-F9FBE3015D7B}"/>
              </a:ext>
            </a:extLst>
          </p:cNvPr>
          <p:cNvSpPr txBox="1"/>
          <p:nvPr/>
        </p:nvSpPr>
        <p:spPr>
          <a:xfrm>
            <a:off x="7149632" y="3944931"/>
            <a:ext cx="122677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places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3" name="テキスト ボックス 42">
            <a:extLst>
              <a:ext uri="{FF2B5EF4-FFF2-40B4-BE49-F238E27FC236}">
                <a16:creationId xmlns:a16="http://schemas.microsoft.com/office/drawing/2014/main" id="{B6FBC870-A0F0-A368-2454-1EEE672C754C}"/>
              </a:ext>
            </a:extLst>
          </p:cNvPr>
          <p:cNvSpPr txBox="1"/>
          <p:nvPr/>
        </p:nvSpPr>
        <p:spPr>
          <a:xfrm>
            <a:off x="2125255" y="4449375"/>
            <a:ext cx="148154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beautiful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95666BEA-584C-B7EB-D7C1-B957BB758FC8}"/>
              </a:ext>
            </a:extLst>
          </p:cNvPr>
          <p:cNvSpPr txBox="1"/>
          <p:nvPr/>
        </p:nvSpPr>
        <p:spPr>
          <a:xfrm>
            <a:off x="3072177" y="4953819"/>
            <a:ext cx="76502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24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endParaRPr kumimoji="1" lang="ja-JP" altLang="en-US" sz="11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06789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6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5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039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6367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8" grpId="0" animBg="1"/>
      <p:bldP spid="28" grpId="1" animBg="1"/>
      <p:bldP spid="29" grpId="0" animBg="1"/>
      <p:bldP spid="29" grpId="1" animBg="1"/>
      <p:bldP spid="6" grpId="0"/>
      <p:bldP spid="23" grpId="0"/>
      <p:bldP spid="31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B9DB4B3-B1EF-9D2F-5B06-C49DC5232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EBF358DD-F0D2-49AF-AA6D-285773B01584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0D71EF55-FBE9-4818-BF47-8FBF5B1FBE9F}"/>
              </a:ext>
            </a:extLst>
          </p:cNvPr>
          <p:cNvSpPr txBox="1"/>
          <p:nvPr/>
        </p:nvSpPr>
        <p:spPr>
          <a:xfrm>
            <a:off x="166165" y="1712857"/>
            <a:ext cx="106886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７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Shadowing</a:t>
            </a:r>
          </a:p>
          <a:p>
            <a:r>
              <a:rPr kumimoji="1" lang="ja-JP" altLang="en-US" sz="36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ネイティブスピーカーのすぐ後に音読する！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B765EEAC-6A00-4812-BF45-9E5402D7C8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7798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6AF05EBC-C40C-48D0-9785-3F015673614A}"/>
              </a:ext>
            </a:extLst>
          </p:cNvPr>
          <p:cNvSpPr/>
          <p:nvPr/>
        </p:nvSpPr>
        <p:spPr>
          <a:xfrm>
            <a:off x="0" y="1445538"/>
            <a:ext cx="9144000" cy="541246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F45D6E9-967A-406A-8860-C923C2A4E33F}"/>
              </a:ext>
            </a:extLst>
          </p:cNvPr>
          <p:cNvSpPr/>
          <p:nvPr/>
        </p:nvSpPr>
        <p:spPr>
          <a:xfrm>
            <a:off x="0" y="-1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A8E2AD2C-303B-46B0-A676-6A8512767379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967D8E71-8E5B-4F5B-9BF7-FAC4F3016C3B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22" name="正方形/長方形 21">
              <a:extLst>
                <a:ext uri="{FF2B5EF4-FFF2-40B4-BE49-F238E27FC236}">
                  <a16:creationId xmlns:a16="http://schemas.microsoft.com/office/drawing/2014/main" id="{7F44E80A-5259-4DAE-9BC9-4C4905DD549C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0E4AFCEF-9AE6-4983-9B69-93FCB3BBA9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B9023138-A620-4626-89C8-7FF59CF75E2A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25" name="正方形/長方形 24">
              <a:extLst>
                <a:ext uri="{FF2B5EF4-FFF2-40B4-BE49-F238E27FC236}">
                  <a16:creationId xmlns:a16="http://schemas.microsoft.com/office/drawing/2014/main" id="{229BE232-AA89-4A95-8701-E1D24EB593F0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26" name="図 25">
              <a:extLst>
                <a:ext uri="{FF2B5EF4-FFF2-40B4-BE49-F238E27FC236}">
                  <a16:creationId xmlns:a16="http://schemas.microsoft.com/office/drawing/2014/main" id="{87C2F656-A125-4830-9D98-128A19148C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739CF87-56A3-4A42-AF08-0643F04852AF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ポーズあり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C8D521-7210-4B27-8BE0-64F46D9072DF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ポーズなし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E83B54F-57E2-02C8-8552-028AD0038D01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本文を見ないで、音声のすぐあとを追いかけるように、音読してください。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C75F08F-9017-333A-5684-E9D7F4635E47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1" name="グラフィックス 10" descr="走る">
            <a:extLst>
              <a:ext uri="{FF2B5EF4-FFF2-40B4-BE49-F238E27FC236}">
                <a16:creationId xmlns:a16="http://schemas.microsoft.com/office/drawing/2014/main" id="{1A322E24-4E65-AA45-87B8-E128E1107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4808980" y="2172840"/>
            <a:ext cx="4177666" cy="4177666"/>
          </a:xfrm>
          <a:prstGeom prst="rect">
            <a:avLst/>
          </a:prstGeom>
        </p:spPr>
      </p:pic>
      <p:pic>
        <p:nvPicPr>
          <p:cNvPr id="9" name="グラフィックス 8" descr="走る">
            <a:extLst>
              <a:ext uri="{FF2B5EF4-FFF2-40B4-BE49-F238E27FC236}">
                <a16:creationId xmlns:a16="http://schemas.microsoft.com/office/drawing/2014/main" id="{DE6CA95E-9AB6-CAAA-87DD-B6ABAA8638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-7522622" y="2172840"/>
            <a:ext cx="4177666" cy="4177666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2A812610-58B5-E7A6-35D5-CF16F69632B2}"/>
              </a:ext>
            </a:extLst>
          </p:cNvPr>
          <p:cNvSpPr/>
          <p:nvPr/>
        </p:nvSpPr>
        <p:spPr>
          <a:xfrm>
            <a:off x="-2858182" y="1445538"/>
            <a:ext cx="1220834" cy="577084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音声</a:t>
            </a: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94BF6C05-5C6A-C925-B62A-0EB074DCAAB8}"/>
              </a:ext>
            </a:extLst>
          </p:cNvPr>
          <p:cNvSpPr/>
          <p:nvPr/>
        </p:nvSpPr>
        <p:spPr>
          <a:xfrm>
            <a:off x="-5808840" y="1445538"/>
            <a:ext cx="1484508" cy="577084"/>
          </a:xfrm>
          <a:prstGeom prst="rect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2000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あなた</a:t>
            </a:r>
          </a:p>
        </p:txBody>
      </p:sp>
      <p:cxnSp>
        <p:nvCxnSpPr>
          <p:cNvPr id="18" name="直線コネクタ 17">
            <a:extLst>
              <a:ext uri="{FF2B5EF4-FFF2-40B4-BE49-F238E27FC236}">
                <a16:creationId xmlns:a16="http://schemas.microsoft.com/office/drawing/2014/main" id="{4840F21E-62A9-7F43-7AA4-871E1872E32E}"/>
              </a:ext>
            </a:extLst>
          </p:cNvPr>
          <p:cNvCxnSpPr/>
          <p:nvPr/>
        </p:nvCxnSpPr>
        <p:spPr>
          <a:xfrm flipH="1">
            <a:off x="-7440230" y="3117659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コネクタ 19">
            <a:extLst>
              <a:ext uri="{FF2B5EF4-FFF2-40B4-BE49-F238E27FC236}">
                <a16:creationId xmlns:a16="http://schemas.microsoft.com/office/drawing/2014/main" id="{426568A1-77A6-ED54-C76A-4D57348C07D9}"/>
              </a:ext>
            </a:extLst>
          </p:cNvPr>
          <p:cNvCxnSpPr/>
          <p:nvPr/>
        </p:nvCxnSpPr>
        <p:spPr>
          <a:xfrm flipH="1">
            <a:off x="-7722241" y="3775686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EA901BF9-2914-3A39-50EF-DC7E9A1E4F16}"/>
              </a:ext>
            </a:extLst>
          </p:cNvPr>
          <p:cNvCxnSpPr/>
          <p:nvPr/>
        </p:nvCxnSpPr>
        <p:spPr>
          <a:xfrm flipH="1">
            <a:off x="-6489878" y="2442542"/>
            <a:ext cx="1362075" cy="0"/>
          </a:xfrm>
          <a:prstGeom prst="line">
            <a:avLst/>
          </a:prstGeom>
          <a:ln w="28575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" name="図 31">
            <a:extLst>
              <a:ext uri="{FF2B5EF4-FFF2-40B4-BE49-F238E27FC236}">
                <a16:creationId xmlns:a16="http://schemas.microsoft.com/office/drawing/2014/main" id="{AF321B35-C986-FC34-8DA9-08A0A5946F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63750" y="1983709"/>
            <a:ext cx="5814135" cy="4017493"/>
          </a:xfrm>
          <a:prstGeom prst="rect">
            <a:avLst/>
          </a:prstGeom>
        </p:spPr>
      </p:pic>
      <p:pic>
        <p:nvPicPr>
          <p:cNvPr id="6" name="AS_G1_17_14_reading_s7_1">
            <a:hlinkClick r:id="" action="ppaction://media"/>
            <a:extLst>
              <a:ext uri="{FF2B5EF4-FFF2-40B4-BE49-F238E27FC236}">
                <a16:creationId xmlns:a16="http://schemas.microsoft.com/office/drawing/2014/main" id="{A3EAD52A-6E54-B5E8-7B48-4CBE8CB67E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107750" y="1974510"/>
            <a:ext cx="406400" cy="406400"/>
          </a:xfrm>
          <a:prstGeom prst="rect">
            <a:avLst/>
          </a:prstGeom>
        </p:spPr>
      </p:pic>
      <p:pic>
        <p:nvPicPr>
          <p:cNvPr id="7" name="AS_G1_17_15_reading_s7_2">
            <a:hlinkClick r:id="" action="ppaction://media"/>
            <a:extLst>
              <a:ext uri="{FF2B5EF4-FFF2-40B4-BE49-F238E27FC236}">
                <a16:creationId xmlns:a16="http://schemas.microsoft.com/office/drawing/2014/main" id="{4F7DC3B1-89BB-3F27-9F14-CC15114C55E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710048" y="1969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93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920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56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5" grpId="0" animBg="1"/>
      <p:bldP spid="5" grpId="1" animBg="1"/>
    </p:bld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E9E7D-E954-0522-C262-B18FD6CD2C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8651276-0DC3-E108-6AFB-85B0FE7841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81085AAB-4BF2-6D93-9BB2-898C4168713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57078B88-E9EC-7FBD-56D1-1B09DB653FC1}"/>
              </a:ext>
            </a:extLst>
          </p:cNvPr>
          <p:cNvSpPr txBox="1"/>
          <p:nvPr/>
        </p:nvSpPr>
        <p:spPr>
          <a:xfrm>
            <a:off x="166165" y="1712857"/>
            <a:ext cx="106886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８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Listening Check</a:t>
            </a:r>
          </a:p>
          <a:p>
            <a:r>
              <a:rPr kumimoji="1" lang="ja-JP" altLang="en-US" sz="4400" b="1" spc="-150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学習の成果を確かめよう！</a:t>
            </a:r>
            <a:endParaRPr kumimoji="1" lang="en-US" altLang="ja-JP" sz="44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3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EBFBF20B-0647-5D38-E4A5-9CD39ADEBB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274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53132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7B68E4-CFFF-111C-0330-675F1D7C220E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最初に聞いた音声が、どれくらい聞ける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ようになったか確認しておきましょう。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236D7AA2-1417-AC64-A33C-219016254401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408F9EB8-D545-C9DE-6678-60032516BB0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897E505-E056-B136-918C-FFF69096BA4B}"/>
              </a:ext>
            </a:extLst>
          </p:cNvPr>
          <p:cNvSpPr/>
          <p:nvPr/>
        </p:nvSpPr>
        <p:spPr>
          <a:xfrm>
            <a:off x="0" y="3021977"/>
            <a:ext cx="9144000" cy="1823439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8" name="図 27">
            <a:extLst>
              <a:ext uri="{FF2B5EF4-FFF2-40B4-BE49-F238E27FC236}">
                <a16:creationId xmlns:a16="http://schemas.microsoft.com/office/drawing/2014/main" id="{3BF69D6A-584B-E68E-ACF1-7E37C4ACFC5D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66820"/>
          <a:stretch/>
        </p:blipFill>
        <p:spPr>
          <a:xfrm>
            <a:off x="4585711" y="5537605"/>
            <a:ext cx="3937658" cy="100010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AB84C4D6-3864-29E5-2E54-08AC5E282A4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24003" t="68019" r="24375" b="6274"/>
          <a:stretch/>
        </p:blipFill>
        <p:spPr>
          <a:xfrm>
            <a:off x="274970" y="1989801"/>
            <a:ext cx="8594062" cy="1000110"/>
          </a:xfrm>
          <a:prstGeom prst="rect">
            <a:avLst/>
          </a:prstGeom>
        </p:spPr>
      </p:pic>
      <p:sp>
        <p:nvSpPr>
          <p:cNvPr id="30" name="楕円 29">
            <a:extLst>
              <a:ext uri="{FF2B5EF4-FFF2-40B4-BE49-F238E27FC236}">
                <a16:creationId xmlns:a16="http://schemas.microsoft.com/office/drawing/2014/main" id="{6AF92A97-C56B-05E9-70F7-5BFB6EB02AF3}"/>
              </a:ext>
            </a:extLst>
          </p:cNvPr>
          <p:cNvSpPr/>
          <p:nvPr/>
        </p:nvSpPr>
        <p:spPr>
          <a:xfrm>
            <a:off x="3736959" y="2116259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楕円 31">
            <a:extLst>
              <a:ext uri="{FF2B5EF4-FFF2-40B4-BE49-F238E27FC236}">
                <a16:creationId xmlns:a16="http://schemas.microsoft.com/office/drawing/2014/main" id="{D7FA4E1D-509A-1261-3102-6C2B5248463F}"/>
              </a:ext>
            </a:extLst>
          </p:cNvPr>
          <p:cNvSpPr/>
          <p:nvPr/>
        </p:nvSpPr>
        <p:spPr>
          <a:xfrm>
            <a:off x="5775053" y="2116259"/>
            <a:ext cx="447187" cy="39797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5" name="矢印: 右 34">
            <a:extLst>
              <a:ext uri="{FF2B5EF4-FFF2-40B4-BE49-F238E27FC236}">
                <a16:creationId xmlns:a16="http://schemas.microsoft.com/office/drawing/2014/main" id="{5D5ECAA2-73DC-941B-AC67-DB4296D352EA}"/>
              </a:ext>
            </a:extLst>
          </p:cNvPr>
          <p:cNvSpPr/>
          <p:nvPr/>
        </p:nvSpPr>
        <p:spPr>
          <a:xfrm>
            <a:off x="3962400" y="3151680"/>
            <a:ext cx="2036247" cy="1269085"/>
          </a:xfrm>
          <a:prstGeom prst="rightArrow">
            <a:avLst>
              <a:gd name="adj1" fmla="val 50000"/>
              <a:gd name="adj2" fmla="val 47788"/>
            </a:avLst>
          </a:prstGeom>
          <a:solidFill>
            <a:schemeClr val="accent6">
              <a:lumMod val="75000"/>
            </a:schemeClr>
          </a:solidFill>
          <a:ln w="571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5" name="四角形: 角を丸くする 44">
            <a:extLst>
              <a:ext uri="{FF2B5EF4-FFF2-40B4-BE49-F238E27FC236}">
                <a16:creationId xmlns:a16="http://schemas.microsoft.com/office/drawing/2014/main" id="{7CDF13C5-8829-EDD0-AA8D-244ECF3DAA14}"/>
              </a:ext>
            </a:extLst>
          </p:cNvPr>
          <p:cNvSpPr/>
          <p:nvPr/>
        </p:nvSpPr>
        <p:spPr>
          <a:xfrm>
            <a:off x="4609477" y="5591799"/>
            <a:ext cx="3863475" cy="845754"/>
          </a:xfrm>
          <a:prstGeom prst="roundRect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52F76B9D-7075-6ACF-8533-1A40E1F17936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BBF0F8F7-4541-191D-BCE2-BAE4B8548F5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73556"/>
          <a:stretch/>
        </p:blipFill>
        <p:spPr>
          <a:xfrm>
            <a:off x="274969" y="1567312"/>
            <a:ext cx="8594062" cy="1695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8584ED1D-2A9A-F67D-90EC-8F8D572E82B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r="34836"/>
          <a:stretch/>
        </p:blipFill>
        <p:spPr>
          <a:xfrm>
            <a:off x="520699" y="4942889"/>
            <a:ext cx="4345523" cy="561980"/>
          </a:xfrm>
          <a:prstGeom prst="rect">
            <a:avLst/>
          </a:prstGeom>
        </p:spPr>
      </p:pic>
      <p:cxnSp>
        <p:nvCxnSpPr>
          <p:cNvPr id="10" name="直線コネクタ 9">
            <a:extLst>
              <a:ext uri="{FF2B5EF4-FFF2-40B4-BE49-F238E27FC236}">
                <a16:creationId xmlns:a16="http://schemas.microsoft.com/office/drawing/2014/main" id="{4805DEAC-E155-334C-E73D-154A23BA4BB5}"/>
              </a:ext>
            </a:extLst>
          </p:cNvPr>
          <p:cNvCxnSpPr>
            <a:cxnSpLocks/>
          </p:cNvCxnSpPr>
          <p:nvPr/>
        </p:nvCxnSpPr>
        <p:spPr>
          <a:xfrm>
            <a:off x="3947852" y="2102024"/>
            <a:ext cx="0" cy="2318741"/>
          </a:xfrm>
          <a:prstGeom prst="line">
            <a:avLst/>
          </a:prstGeom>
          <a:ln w="57150">
            <a:solidFill>
              <a:srgbClr val="0043C8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線コネクタ 12">
            <a:extLst>
              <a:ext uri="{FF2B5EF4-FFF2-40B4-BE49-F238E27FC236}">
                <a16:creationId xmlns:a16="http://schemas.microsoft.com/office/drawing/2014/main" id="{EC606346-3BD2-A28D-F819-963663456D75}"/>
              </a:ext>
            </a:extLst>
          </p:cNvPr>
          <p:cNvCxnSpPr>
            <a:cxnSpLocks/>
          </p:cNvCxnSpPr>
          <p:nvPr/>
        </p:nvCxnSpPr>
        <p:spPr>
          <a:xfrm>
            <a:off x="5971398" y="2102024"/>
            <a:ext cx="0" cy="2318741"/>
          </a:xfrm>
          <a:prstGeom prst="line">
            <a:avLst/>
          </a:prstGeom>
          <a:ln w="5715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78DD4C63-AAF8-3881-957A-9792F51B7685}"/>
              </a:ext>
            </a:extLst>
          </p:cNvPr>
          <p:cNvCxnSpPr>
            <a:cxnSpLocks/>
          </p:cNvCxnSpPr>
          <p:nvPr/>
        </p:nvCxnSpPr>
        <p:spPr>
          <a:xfrm>
            <a:off x="4712845" y="3953031"/>
            <a:ext cx="619917" cy="1600668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線コネクタ 16">
            <a:extLst>
              <a:ext uri="{FF2B5EF4-FFF2-40B4-BE49-F238E27FC236}">
                <a16:creationId xmlns:a16="http://schemas.microsoft.com/office/drawing/2014/main" id="{6746798C-0E1C-850D-6286-250AC0799A72}"/>
              </a:ext>
            </a:extLst>
          </p:cNvPr>
          <p:cNvCxnSpPr>
            <a:cxnSpLocks/>
          </p:cNvCxnSpPr>
          <p:nvPr/>
        </p:nvCxnSpPr>
        <p:spPr>
          <a:xfrm>
            <a:off x="4685597" y="3900482"/>
            <a:ext cx="1383362" cy="1691317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AB3F7A9E-A87D-368C-3E6D-8FDC5712E37F}"/>
              </a:ext>
            </a:extLst>
          </p:cNvPr>
          <p:cNvSpPr txBox="1"/>
          <p:nvPr/>
        </p:nvSpPr>
        <p:spPr>
          <a:xfrm>
            <a:off x="2834709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0043C8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2400" b="1" dirty="0">
              <a:solidFill>
                <a:srgbClr val="0043C8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554C6A2-7E98-F06E-31C9-E76BB64DE3BA}"/>
              </a:ext>
            </a:extLst>
          </p:cNvPr>
          <p:cNvSpPr txBox="1"/>
          <p:nvPr/>
        </p:nvSpPr>
        <p:spPr>
          <a:xfrm>
            <a:off x="6111402" y="3944387"/>
            <a:ext cx="11140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rgbClr val="FF0000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STEP8</a:t>
            </a:r>
            <a:endParaRPr kumimoji="1" lang="ja-JP" altLang="en-US" sz="2400" b="1" dirty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9" name="AS_G1_17_16_reading_s8_1">
            <a:hlinkClick r:id="" action="ppaction://media"/>
            <a:extLst>
              <a:ext uri="{FF2B5EF4-FFF2-40B4-BE49-F238E27FC236}">
                <a16:creationId xmlns:a16="http://schemas.microsoft.com/office/drawing/2014/main" id="{A57D499C-4578-778B-DB10-89F741ED6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0275" y="1654175"/>
            <a:ext cx="406400" cy="406400"/>
          </a:xfrm>
          <a:prstGeom prst="rect">
            <a:avLst/>
          </a:prstGeom>
        </p:spPr>
      </p:pic>
      <p:pic>
        <p:nvPicPr>
          <p:cNvPr id="12" name="AS_G1_17_17_reading_s8_2">
            <a:hlinkClick r:id="" action="ppaction://media"/>
            <a:extLst>
              <a:ext uri="{FF2B5EF4-FFF2-40B4-BE49-F238E27FC236}">
                <a16:creationId xmlns:a16="http://schemas.microsoft.com/office/drawing/2014/main" id="{D41E0345-FC43-8A38-2ADB-BB2AEB604A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360275" y="281877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0702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544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3044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3" grpId="0" animBg="1"/>
      <p:bldP spid="3" grpId="1" animBg="1"/>
    </p:bld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>
            <a:extLst>
              <a:ext uri="{FF2B5EF4-FFF2-40B4-BE49-F238E27FC236}">
                <a16:creationId xmlns:a16="http://schemas.microsoft.com/office/drawing/2014/main" id="{2ECD2F7A-29A8-1199-C962-7CDDCBEAAE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pic>
        <p:nvPicPr>
          <p:cNvPr id="9" name="合格の鐘">
            <a:hlinkClick r:id="" action="ppaction://media"/>
            <a:extLst>
              <a:ext uri="{FF2B5EF4-FFF2-40B4-BE49-F238E27FC236}">
                <a16:creationId xmlns:a16="http://schemas.microsoft.com/office/drawing/2014/main" id="{B665D7A6-C68C-4AB5-9FFF-B07275182F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A486E7B-290D-4A20-93CB-5810801F5E00}"/>
              </a:ext>
            </a:extLst>
          </p:cNvPr>
          <p:cNvSpPr txBox="1"/>
          <p:nvPr/>
        </p:nvSpPr>
        <p:spPr>
          <a:xfrm>
            <a:off x="696811" y="1068765"/>
            <a:ext cx="775037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That’s all </a:t>
            </a:r>
          </a:p>
          <a:p>
            <a:r>
              <a:rPr kumimoji="1" lang="en-US" altLang="ja-JP" sz="11500" b="1" dirty="0">
                <a:ln w="38100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for today.</a:t>
            </a:r>
            <a:endParaRPr kumimoji="1" lang="ja-JP" altLang="en-US" sz="11500" b="1" dirty="0">
              <a:ln w="38100">
                <a:noFill/>
              </a:ln>
              <a:solidFill>
                <a:srgbClr val="FFFF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06836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5298DA-26DB-86AA-54FB-B902A2C54A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1DFDDA1-0C0D-A0D8-34E9-E0621C8C340D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3C497D77-C677-EB7E-310E-F1F834F37083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BBD8E59-2E86-78CF-7437-F9241E639A0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8B23F34-332E-6E74-940C-651B5207581C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314D6E6-B575-E444-FBA5-E0AEEF901182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24221862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048A0A-4C10-E1E2-9BEC-2EE993396A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1F3789F-A0D6-C27A-B172-2CD1C97C3462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5DB23E3-306D-F1A3-2E86-5A92B1B9F192}"/>
              </a:ext>
            </a:extLst>
          </p:cNvPr>
          <p:cNvSpPr txBox="1"/>
          <p:nvPr/>
        </p:nvSpPr>
        <p:spPr>
          <a:xfrm>
            <a:off x="1259288" y="4128490"/>
            <a:ext cx="662542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not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hungry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81BB578-1599-11B3-9880-10BC9BB01143}"/>
              </a:ext>
            </a:extLst>
          </p:cNvPr>
          <p:cNvSpPr txBox="1"/>
          <p:nvPr/>
        </p:nvSpPr>
        <p:spPr>
          <a:xfrm>
            <a:off x="702257" y="690490"/>
            <a:ext cx="773948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空腹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ではありません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1 She was not hungry at that time.">
            <a:hlinkClick r:id="" action="ppaction://media"/>
            <a:extLst>
              <a:ext uri="{FF2B5EF4-FFF2-40B4-BE49-F238E27FC236}">
                <a16:creationId xmlns:a16="http://schemas.microsoft.com/office/drawing/2014/main" id="{A98D4C45-7A84-F7B9-005F-513F086DA9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0663" y="164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204362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CBE120-5289-EAEE-1AE7-59F1F4651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52C51BC-F514-57D3-0C4C-D732831ED86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95A2C90-55E2-9515-DC65-0BF85C6A2806}"/>
              </a:ext>
            </a:extLst>
          </p:cNvPr>
          <p:cNvSpPr txBox="1"/>
          <p:nvPr/>
        </p:nvSpPr>
        <p:spPr>
          <a:xfrm>
            <a:off x="807145" y="2409490"/>
            <a:ext cx="752971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[n--]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hungry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1 She was not hungry at that time.">
            <a:hlinkClick r:id="" action="ppaction://media"/>
            <a:extLst>
              <a:ext uri="{FF2B5EF4-FFF2-40B4-BE49-F238E27FC236}">
                <a16:creationId xmlns:a16="http://schemas.microsoft.com/office/drawing/2014/main" id="{A28C07A0-C85E-3FF1-BBA2-F829256190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0663" y="164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3555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769C0122-8091-0192-8574-A69A305483A3}"/>
              </a:ext>
            </a:extLst>
          </p:cNvPr>
          <p:cNvSpPr/>
          <p:nvPr/>
        </p:nvSpPr>
        <p:spPr>
          <a:xfrm>
            <a:off x="834473" y="4689254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E1C22589-26BF-3931-C8E6-68667ED453B8}"/>
              </a:ext>
            </a:extLst>
          </p:cNvPr>
          <p:cNvSpPr/>
          <p:nvPr/>
        </p:nvSpPr>
        <p:spPr>
          <a:xfrm>
            <a:off x="587260" y="5089863"/>
            <a:ext cx="1438094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CA09355D-C56F-AA42-1A28-C5AB75B1468A}"/>
              </a:ext>
            </a:extLst>
          </p:cNvPr>
          <p:cNvSpPr/>
          <p:nvPr/>
        </p:nvSpPr>
        <p:spPr>
          <a:xfrm>
            <a:off x="834473" y="3962352"/>
            <a:ext cx="5096308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3D8C934-28CC-7C89-A3FB-32B60B751010}"/>
              </a:ext>
            </a:extLst>
          </p:cNvPr>
          <p:cNvSpPr/>
          <p:nvPr/>
        </p:nvSpPr>
        <p:spPr>
          <a:xfrm>
            <a:off x="834473" y="2849983"/>
            <a:ext cx="7688710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205CB5F0-37E0-BB8B-0885-B8C33FE7A7F4}"/>
              </a:ext>
            </a:extLst>
          </p:cNvPr>
          <p:cNvSpPr/>
          <p:nvPr/>
        </p:nvSpPr>
        <p:spPr>
          <a:xfrm>
            <a:off x="587259" y="3235450"/>
            <a:ext cx="6360472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0DBE64-8B32-17F8-1E69-491B16EE40B3}"/>
              </a:ext>
            </a:extLst>
          </p:cNvPr>
          <p:cNvSpPr/>
          <p:nvPr/>
        </p:nvSpPr>
        <p:spPr>
          <a:xfrm>
            <a:off x="855677" y="1765307"/>
            <a:ext cx="7667506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8955C53C-3D58-076A-A8BF-C26A2CA0D510}"/>
              </a:ext>
            </a:extLst>
          </p:cNvPr>
          <p:cNvSpPr/>
          <p:nvPr/>
        </p:nvSpPr>
        <p:spPr>
          <a:xfrm>
            <a:off x="587260" y="2150774"/>
            <a:ext cx="5266609" cy="369115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50E4FDB-24E1-F485-DA43-5A1A086BBF4B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/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P.80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基本文法の整理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5C25A84-2B03-2C57-C3F4-C0C803B88189}"/>
              </a:ext>
            </a:extLst>
          </p:cNvPr>
          <p:cNvSpPr txBox="1"/>
          <p:nvPr/>
        </p:nvSpPr>
        <p:spPr>
          <a:xfrm>
            <a:off x="620817" y="1714563"/>
            <a:ext cx="7944309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am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の過去形は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are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の過去形は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になる。主語によって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を使い分ける。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の意味は、「～でした」（過去の状態）や、「～にいました」「～にありました」（過去の存在）となる。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・否定文は、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動詞のあとに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not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を置く。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・疑問文は、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動詞を主語の前に出す。答えの文でも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be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動詞を使う。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FA0203C-156E-7709-19DE-5DBC56B166F4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4385C575-7A0C-E5B9-BCE7-7D5CD027EC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9323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68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268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768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68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768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268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68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 animBg="1"/>
      <p:bldP spid="14" grpId="0" animBg="1"/>
      <p:bldP spid="13" grpId="0" animBg="1"/>
      <p:bldP spid="11" grpId="0" animBg="1"/>
      <p:bldP spid="12" grpId="0" animBg="1"/>
      <p:bldP spid="6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D50B4C-A114-B44B-41BA-BC0378F9EC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44E264B3-02C7-99C5-9ED9-457E5B24EAE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227813-9E16-1DD7-D1E9-491634F18C36}"/>
              </a:ext>
            </a:extLst>
          </p:cNvPr>
          <p:cNvSpPr txBox="1"/>
          <p:nvPr/>
        </p:nvSpPr>
        <p:spPr>
          <a:xfrm>
            <a:off x="701263" y="2321004"/>
            <a:ext cx="774147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空腹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ではありません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1 She was not hungry at that time.">
            <a:hlinkClick r:id="" action="ppaction://media"/>
            <a:extLst>
              <a:ext uri="{FF2B5EF4-FFF2-40B4-BE49-F238E27FC236}">
                <a16:creationId xmlns:a16="http://schemas.microsoft.com/office/drawing/2014/main" id="{E8961F97-A451-A5A8-2E87-FBB5DF1574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90663" y="16414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920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53DC06-85A7-3415-5743-B7C235A3AC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AC1D53E-706E-CB69-CE29-0F02B9EAC2DD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34F6E0D1-5C97-6EB5-7B61-04E6FF957C38}"/>
              </a:ext>
            </a:extLst>
          </p:cNvPr>
          <p:cNvSpPr txBox="1"/>
          <p:nvPr/>
        </p:nvSpPr>
        <p:spPr>
          <a:xfrm>
            <a:off x="1850637" y="4128490"/>
            <a:ext cx="5442726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not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happy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E897CD1-C34E-C3B5-E36D-BCC39593FE65}"/>
              </a:ext>
            </a:extLst>
          </p:cNvPr>
          <p:cNvSpPr txBox="1"/>
          <p:nvPr/>
        </p:nvSpPr>
        <p:spPr>
          <a:xfrm>
            <a:off x="997932" y="690490"/>
            <a:ext cx="714813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幸せ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ではありません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2 I was not happy at that time.">
            <a:hlinkClick r:id="" action="ppaction://media"/>
            <a:extLst>
              <a:ext uri="{FF2B5EF4-FFF2-40B4-BE49-F238E27FC236}">
                <a16:creationId xmlns:a16="http://schemas.microsoft.com/office/drawing/2014/main" id="{F68C6221-1695-228E-6DFC-1EB2A4FAEF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1844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1334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1636D2-001D-9999-B61E-1D3C8F5399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5521ECB-B7AC-6EA5-BAC9-6CA8A98B132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CF07FB2F-BCD8-96AB-AD5B-AFA7067457C0}"/>
              </a:ext>
            </a:extLst>
          </p:cNvPr>
          <p:cNvSpPr txBox="1"/>
          <p:nvPr/>
        </p:nvSpPr>
        <p:spPr>
          <a:xfrm>
            <a:off x="1398655" y="2409490"/>
            <a:ext cx="634669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 [n--]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happy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[t---].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2 I was not happy at that time.">
            <a:hlinkClick r:id="" action="ppaction://media"/>
            <a:extLst>
              <a:ext uri="{FF2B5EF4-FFF2-40B4-BE49-F238E27FC236}">
                <a16:creationId xmlns:a16="http://schemas.microsoft.com/office/drawing/2014/main" id="{9483A55A-7D94-EA55-C474-DAF30E38E2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1844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39585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6E0B58-58CD-7818-7BBC-3A095750E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1DCFE747-B81D-DF3B-6DD4-8B67F9F00A9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F874F87-3F6B-7FD2-CC2B-34A32C0260C2}"/>
              </a:ext>
            </a:extLst>
          </p:cNvPr>
          <p:cNvSpPr txBox="1"/>
          <p:nvPr/>
        </p:nvSpPr>
        <p:spPr>
          <a:xfrm>
            <a:off x="1015588" y="2321004"/>
            <a:ext cx="711282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u="sng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幸せ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ではありません</a:t>
            </a:r>
            <a:endParaRPr kumimoji="1" lang="en-US" altLang="ja-JP" sz="4800" b="1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2 I was not happy at that time.">
            <a:hlinkClick r:id="" action="ppaction://media"/>
            <a:extLst>
              <a:ext uri="{FF2B5EF4-FFF2-40B4-BE49-F238E27FC236}">
                <a16:creationId xmlns:a16="http://schemas.microsoft.com/office/drawing/2014/main" id="{1A590D27-E19C-1661-73DE-E0CAFD0CE5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00125" y="18446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3877196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CE401D-A22A-8EA6-38CD-7BA365F2B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5706F6A-C83C-A22E-23EE-2523BEC5A3F8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0560F1D-6930-65C0-FB61-27F9A285AFC8}"/>
              </a:ext>
            </a:extLst>
          </p:cNvPr>
          <p:cNvSpPr txBox="1"/>
          <p:nvPr/>
        </p:nvSpPr>
        <p:spPr>
          <a:xfrm>
            <a:off x="1215775" y="4128490"/>
            <a:ext cx="671245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not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happy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81E4D18-A2DC-8602-F2A3-DB4C75A64CEF}"/>
              </a:ext>
            </a:extLst>
          </p:cNvPr>
          <p:cNvSpPr txBox="1"/>
          <p:nvPr/>
        </p:nvSpPr>
        <p:spPr>
          <a:xfrm>
            <a:off x="398368" y="690490"/>
            <a:ext cx="834726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幸せ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ではありませんでした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2-3 You were not happy at that time.">
            <a:hlinkClick r:id="" action="ppaction://media"/>
            <a:extLst>
              <a:ext uri="{FF2B5EF4-FFF2-40B4-BE49-F238E27FC236}">
                <a16:creationId xmlns:a16="http://schemas.microsoft.com/office/drawing/2014/main" id="{AF9B2684-78FB-17FA-A82D-F70E5C96E4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9388" y="1455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49736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41D68-D92C-1AA4-0D42-9EBEC8E7B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2CD32CA4-F55B-7CF4-4569-2EEEFF4EB637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3CCBCDC-1140-F824-CBA6-B0715C3EEA50}"/>
              </a:ext>
            </a:extLst>
          </p:cNvPr>
          <p:cNvSpPr txBox="1"/>
          <p:nvPr/>
        </p:nvSpPr>
        <p:spPr>
          <a:xfrm>
            <a:off x="839176" y="2409490"/>
            <a:ext cx="746564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[n--]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happy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[a-] [t---] [t---].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3" name="02-3 You were not happy at that time.">
            <a:hlinkClick r:id="" action="ppaction://media"/>
            <a:extLst>
              <a:ext uri="{FF2B5EF4-FFF2-40B4-BE49-F238E27FC236}">
                <a16:creationId xmlns:a16="http://schemas.microsoft.com/office/drawing/2014/main" id="{D1517EB8-FBC7-7D5E-E607-74BCE9BD4C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9388" y="1455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07242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12096-462A-BE95-E2EA-EA6B98AC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C9A4DCE-CA28-6D60-7657-71D6C1372ED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116CB86-0663-FCAF-0300-F6525458AB7D}"/>
              </a:ext>
            </a:extLst>
          </p:cNvPr>
          <p:cNvSpPr txBox="1"/>
          <p:nvPr/>
        </p:nvSpPr>
        <p:spPr>
          <a:xfrm>
            <a:off x="404083" y="2321004"/>
            <a:ext cx="833583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幸せ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ではありませんでした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そのとき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2-3 You were not happy at that time.">
            <a:hlinkClick r:id="" action="ppaction://media"/>
            <a:extLst>
              <a:ext uri="{FF2B5EF4-FFF2-40B4-BE49-F238E27FC236}">
                <a16:creationId xmlns:a16="http://schemas.microsoft.com/office/drawing/2014/main" id="{C76E956C-9F7F-0A0B-5441-7AEBCD9B64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449388" y="1455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629775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14B4A-2A7D-A8A3-F7D8-D3192F9163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3B90038C-198B-DCAC-81C3-288B03EB710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2678" b="33312"/>
          <a:stretch>
            <a:fillRect/>
          </a:stretch>
        </p:blipFill>
        <p:spPr>
          <a:xfrm>
            <a:off x="243756" y="958715"/>
            <a:ext cx="8658000" cy="679509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77D8172-356E-2B80-9124-29CC00602DBF}"/>
              </a:ext>
            </a:extLst>
          </p:cNvPr>
          <p:cNvSpPr/>
          <p:nvPr/>
        </p:nvSpPr>
        <p:spPr>
          <a:xfrm>
            <a:off x="0" y="3036815"/>
            <a:ext cx="9144000" cy="3821185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297520-AB6C-8D0B-7E2E-D2B6AA0BBD5B}"/>
              </a:ext>
            </a:extLst>
          </p:cNvPr>
          <p:cNvSpPr txBox="1"/>
          <p:nvPr/>
        </p:nvSpPr>
        <p:spPr>
          <a:xfrm>
            <a:off x="537493" y="3162758"/>
            <a:ext cx="8069014" cy="34163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they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in Kyoto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「京都に」という意味をもち、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動詞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were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の場所を説明しています。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last Sunday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は修飾語で副詞のはたらきです。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    「先週の日曜日に」という意味をもち、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文全体を修飾し、「いつ」の説明を加えています。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4CA96CFC-823C-9841-DB46-A384B0C967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859421E-A28C-160A-27CE-37DA6941224F}"/>
              </a:ext>
            </a:extLst>
          </p:cNvPr>
          <p:cNvSpPr txBox="1"/>
          <p:nvPr/>
        </p:nvSpPr>
        <p:spPr>
          <a:xfrm>
            <a:off x="1032443" y="1748665"/>
            <a:ext cx="4395233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彼らはこの前の日曜日、京都にいましたか。</a:t>
            </a:r>
          </a:p>
        </p:txBody>
      </p:sp>
    </p:spTree>
    <p:extLst>
      <p:ext uri="{BB962C8B-B14F-4D97-AF65-F5344CB8AC3E}">
        <p14:creationId xmlns:p14="http://schemas.microsoft.com/office/powerpoint/2010/main" val="3762484458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1B50D6-07CF-9B42-014F-FC48DE8BA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C10F87C4-DF76-97CF-6711-1B3ABD1AB2F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E976C1C-5657-80EA-1033-492520E606B1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81E61A10-8766-AFB2-7C57-D0223A0997B3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F129CA31-3996-D78E-9E7C-2B7D7F7822FF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76A9EE69-9B47-A66E-C6E2-2B4B8269BDD9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33687918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325F03-1E45-FE39-429F-EE457A7CD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83E6C3F0-76BA-30C4-1CAB-976A079CE04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32CA92C-066A-00CD-6F9F-B5E82E993922}"/>
              </a:ext>
            </a:extLst>
          </p:cNvPr>
          <p:cNvSpPr txBox="1"/>
          <p:nvPr/>
        </p:nvSpPr>
        <p:spPr>
          <a:xfrm>
            <a:off x="1056872" y="4128490"/>
            <a:ext cx="703024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they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Kyoto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Sunday?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B354B0-944A-A308-4DB2-9CE138F9FB3B}"/>
              </a:ext>
            </a:extLst>
          </p:cNvPr>
          <p:cNvSpPr txBox="1"/>
          <p:nvPr/>
        </p:nvSpPr>
        <p:spPr>
          <a:xfrm>
            <a:off x="842394" y="690490"/>
            <a:ext cx="74591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京都に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この前の日曜日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Were they in Kyoto last Sunday">
            <a:hlinkClick r:id="" action="ppaction://media"/>
            <a:extLst>
              <a:ext uri="{FF2B5EF4-FFF2-40B4-BE49-F238E27FC236}">
                <a16:creationId xmlns:a16="http://schemas.microsoft.com/office/drawing/2014/main" id="{092AA43D-27B6-B6C6-7DFA-48AC82D9C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00188" y="3817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1828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EAB4B93B-15FB-43E7-8079-B3162DEA95E0}"/>
              </a:ext>
            </a:extLst>
          </p:cNvPr>
          <p:cNvSpPr/>
          <p:nvPr/>
        </p:nvSpPr>
        <p:spPr>
          <a:xfrm>
            <a:off x="0" y="1029686"/>
            <a:ext cx="9144000" cy="582831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81FC1979-4189-4538-A9D0-07D470F535F3}"/>
              </a:ext>
            </a:extLst>
          </p:cNvPr>
          <p:cNvSpPr/>
          <p:nvPr/>
        </p:nvSpPr>
        <p:spPr>
          <a:xfrm>
            <a:off x="0" y="-1"/>
            <a:ext cx="9144000" cy="102968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43C86BA-35A9-47C6-8FA2-B588921918DC}"/>
              </a:ext>
            </a:extLst>
          </p:cNvPr>
          <p:cNvSpPr txBox="1"/>
          <p:nvPr/>
        </p:nvSpPr>
        <p:spPr>
          <a:xfrm>
            <a:off x="302136" y="69374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それぞれ、音声が４回ずつ流れます。音声のあとに、ポーズがありますので、すべて英語でリピートしてください。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2" name="AS_G1_17_01_kihon">
            <a:hlinkClick r:id="" action="ppaction://media"/>
            <a:extLst>
              <a:ext uri="{FF2B5EF4-FFF2-40B4-BE49-F238E27FC236}">
                <a16:creationId xmlns:a16="http://schemas.microsoft.com/office/drawing/2014/main" id="{69713037-0EDA-283D-AEA0-85DFE8897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607675" y="739775"/>
            <a:ext cx="406400" cy="406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659D6A2-D395-BE6C-2E23-340BA4CD8D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000" y="1251343"/>
            <a:ext cx="8658000" cy="485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3878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4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177E2-DDC0-4860-2593-BBDBF120A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30028A59-9468-A16B-3D6D-EA6BDE4E57C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5FBEE5C-D441-3C24-7498-D18DA807C07D}"/>
              </a:ext>
            </a:extLst>
          </p:cNvPr>
          <p:cNvSpPr txBox="1"/>
          <p:nvPr/>
        </p:nvSpPr>
        <p:spPr>
          <a:xfrm>
            <a:off x="899575" y="2409490"/>
            <a:ext cx="7344850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[t---]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Kyoto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Sunday?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1 Were they in Kyoto last Sunday">
            <a:hlinkClick r:id="" action="ppaction://media"/>
            <a:extLst>
              <a:ext uri="{FF2B5EF4-FFF2-40B4-BE49-F238E27FC236}">
                <a16:creationId xmlns:a16="http://schemas.microsoft.com/office/drawing/2014/main" id="{23420A19-FFD1-B557-3C11-9768C14DB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00188" y="3817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90794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D61B0-122D-0A58-CDF1-1AE3E45171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7053CE3-298D-AB63-3515-85C528CF355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779DC2C-499E-B41B-2849-CEDB1221851A}"/>
              </a:ext>
            </a:extLst>
          </p:cNvPr>
          <p:cNvSpPr txBox="1"/>
          <p:nvPr/>
        </p:nvSpPr>
        <p:spPr>
          <a:xfrm>
            <a:off x="842400" y="2321004"/>
            <a:ext cx="74591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彼らは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京都に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この前の日曜日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1 Were they in Kyoto last Sunday">
            <a:hlinkClick r:id="" action="ppaction://media"/>
            <a:extLst>
              <a:ext uri="{FF2B5EF4-FFF2-40B4-BE49-F238E27FC236}">
                <a16:creationId xmlns:a16="http://schemas.microsoft.com/office/drawing/2014/main" id="{41ABF6CE-9D5D-AA42-09BF-267827E8E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00188" y="3817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3111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6A6DA-777F-A5D7-FD61-5ABEA2F135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89EEF8A-76BB-A16E-F784-85F3351C180A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950B1A3-BC70-DE4C-FC88-F8ACBFAFD39D}"/>
              </a:ext>
            </a:extLst>
          </p:cNvPr>
          <p:cNvSpPr txBox="1"/>
          <p:nvPr/>
        </p:nvSpPr>
        <p:spPr>
          <a:xfrm>
            <a:off x="1056872" y="4128490"/>
            <a:ext cx="7030241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you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Kyoto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Sunday?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B973DD1-800E-A313-86D4-C03B92F0C93D}"/>
              </a:ext>
            </a:extLst>
          </p:cNvPr>
          <p:cNvSpPr txBox="1"/>
          <p:nvPr/>
        </p:nvSpPr>
        <p:spPr>
          <a:xfrm>
            <a:off x="842394" y="690490"/>
            <a:ext cx="74591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京都に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この前の日曜日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Were you in Kyoto last Sunday">
            <a:hlinkClick r:id="" action="ppaction://media"/>
            <a:extLst>
              <a:ext uri="{FF2B5EF4-FFF2-40B4-BE49-F238E27FC236}">
                <a16:creationId xmlns:a16="http://schemas.microsoft.com/office/drawing/2014/main" id="{C799E07F-7E12-D8E6-C3A9-71500A71C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2988" y="2624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68882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B1A64-ADFC-CE43-7ABC-C539105B46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ECC34FE9-C51A-D277-045C-4121438F4E5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0E9C79C-32A7-3843-B318-C6B3BD675D36}"/>
              </a:ext>
            </a:extLst>
          </p:cNvPr>
          <p:cNvSpPr txBox="1"/>
          <p:nvPr/>
        </p:nvSpPr>
        <p:spPr>
          <a:xfrm>
            <a:off x="627288" y="2409490"/>
            <a:ext cx="7889423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[W---] 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[y--]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Kyoto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[l---] Sunday?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2 Were you in Kyoto last Sunday">
            <a:hlinkClick r:id="" action="ppaction://media"/>
            <a:extLst>
              <a:ext uri="{FF2B5EF4-FFF2-40B4-BE49-F238E27FC236}">
                <a16:creationId xmlns:a16="http://schemas.microsoft.com/office/drawing/2014/main" id="{F66984FA-9D98-B278-F37E-1C2A76D049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2988" y="2624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06417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79C08B-3402-770A-9D15-C9AF72C702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36F8E0C-A917-270A-9732-ABCBDCF9986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202DE9F-83A6-77EB-E8FB-7A03C4AA31E0}"/>
              </a:ext>
            </a:extLst>
          </p:cNvPr>
          <p:cNvSpPr txBox="1"/>
          <p:nvPr/>
        </p:nvSpPr>
        <p:spPr>
          <a:xfrm>
            <a:off x="842400" y="2321004"/>
            <a:ext cx="74591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あなたは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京都に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この前の日曜日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2 Were you in Kyoto last Sunday">
            <a:hlinkClick r:id="" action="ppaction://media"/>
            <a:extLst>
              <a:ext uri="{FF2B5EF4-FFF2-40B4-BE49-F238E27FC236}">
                <a16:creationId xmlns:a16="http://schemas.microsoft.com/office/drawing/2014/main" id="{998298A4-A7C6-842F-EA33-E222104CA2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42988" y="26241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905259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E80F59-5928-A4B4-333C-BB41C3634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E2186CE3-5138-EC07-D16C-FECF653DFF01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44952AA4-034F-C3EF-8A50-40423E1E57D5}"/>
              </a:ext>
            </a:extLst>
          </p:cNvPr>
          <p:cNvSpPr txBox="1"/>
          <p:nvPr/>
        </p:nvSpPr>
        <p:spPr>
          <a:xfrm>
            <a:off x="1136236" y="4128490"/>
            <a:ext cx="6871514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Jane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in America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last year?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77EF0081-4396-9A57-25EC-74C5C70E0BF5}"/>
              </a:ext>
            </a:extLst>
          </p:cNvPr>
          <p:cNvSpPr txBox="1"/>
          <p:nvPr/>
        </p:nvSpPr>
        <p:spPr>
          <a:xfrm>
            <a:off x="842394" y="690490"/>
            <a:ext cx="74591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ジェーンは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アメリカに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去年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3-3 Was Jane in America last year">
            <a:hlinkClick r:id="" action="ppaction://media"/>
            <a:extLst>
              <a:ext uri="{FF2B5EF4-FFF2-40B4-BE49-F238E27FC236}">
                <a16:creationId xmlns:a16="http://schemas.microsoft.com/office/drawing/2014/main" id="{C9995BC5-1827-6842-5BDB-85B89B8073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6988" y="3021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8238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47487-5C03-13FE-B817-ADD3225E2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1661B51-60FF-5E16-2CFA-B59D877AF7D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849BAFF-E69C-AD98-A356-A6EC112B0D69}"/>
              </a:ext>
            </a:extLst>
          </p:cNvPr>
          <p:cNvSpPr txBox="1"/>
          <p:nvPr/>
        </p:nvSpPr>
        <p:spPr>
          <a:xfrm>
            <a:off x="751001" y="2409490"/>
            <a:ext cx="7641997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b="1" u="sng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W--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] </a:t>
            </a:r>
            <a:r>
              <a:rPr kumimoji="1" lang="en-US" altLang="ja-JP" sz="44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Jane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</a:p>
          <a:p>
            <a:pPr>
              <a:lnSpc>
                <a:spcPct val="150000"/>
              </a:lnSpc>
            </a:pP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</a:t>
            </a:r>
            <a:r>
              <a:rPr kumimoji="1" lang="en-US" altLang="ja-JP" sz="4400" dirty="0" err="1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-] America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[l---] year?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3-3 Was Jane in America last year">
            <a:hlinkClick r:id="" action="ppaction://media"/>
            <a:extLst>
              <a:ext uri="{FF2B5EF4-FFF2-40B4-BE49-F238E27FC236}">
                <a16:creationId xmlns:a16="http://schemas.microsoft.com/office/drawing/2014/main" id="{5C14DECA-8500-41A0-FEA4-0108D64BAA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6988" y="3021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326297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8FC556-CF0C-D876-91C8-11ED455744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718FF01B-F613-25F3-5351-A2475D44A12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4903A80E-F25D-980C-2BAD-EDC1029F1A56}"/>
              </a:ext>
            </a:extLst>
          </p:cNvPr>
          <p:cNvSpPr txBox="1"/>
          <p:nvPr/>
        </p:nvSpPr>
        <p:spPr>
          <a:xfrm>
            <a:off x="842400" y="2321004"/>
            <a:ext cx="745919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u="sng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ジェーンは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いましたか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  <a:p>
            <a:pPr>
              <a:lnSpc>
                <a:spcPct val="150000"/>
              </a:lnSpc>
            </a:pP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アメリカに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去年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3" name="03-3 Was Jane in America last year">
            <a:hlinkClick r:id="" action="ppaction://media"/>
            <a:extLst>
              <a:ext uri="{FF2B5EF4-FFF2-40B4-BE49-F238E27FC236}">
                <a16:creationId xmlns:a16="http://schemas.microsoft.com/office/drawing/2014/main" id="{AC500818-A52F-F7C7-065A-63BB45FC0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296988" y="30210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82903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37364-B2E6-E658-E012-E3186E97C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220CF7D3-5956-905F-6EB7-58E023AD31AF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60481A35-CCD7-B949-3E66-0A05D5D2C66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5922192-FCD6-10F8-07A0-770C53EF9377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CA4BAAB6-E858-7287-2294-935B9B2F15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7821E6F-FAFE-E4E3-0820-80A3A4C1001D}"/>
              </a:ext>
            </a:extLst>
          </p:cNvPr>
          <p:cNvSpPr txBox="1"/>
          <p:nvPr/>
        </p:nvSpPr>
        <p:spPr>
          <a:xfrm rot="21600000">
            <a:off x="707941" y="234565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39299873-C9B0-0B4A-DA5E-210F92D7BE07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952083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A37DA-349F-F6DA-A4A3-F2B8D0763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C8485F-D687-9F34-C60B-EE1583C4B0A3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936D4D03-1C2F-F5F4-CEBA-40C515EA0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B606FB7-2ABD-320E-D28A-8678929463D8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6355F6-4056-13FE-B231-56677C9D7852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06847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473DC9-9F6B-057C-83F2-3BC1CC0CE7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656801-C8A8-46C7-B4BE-F25A3F104A2B}"/>
              </a:ext>
            </a:extLst>
          </p:cNvPr>
          <p:cNvSpPr txBox="1"/>
          <p:nvPr/>
        </p:nvSpPr>
        <p:spPr>
          <a:xfrm>
            <a:off x="446847" y="2037213"/>
            <a:ext cx="84408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5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構造を確認しましょう。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1F8B6552-B916-F181-6BEF-EA51B8859A76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4837623"/>
      </p:ext>
    </p:extLst>
  </p:cSld>
  <p:clrMapOvr>
    <a:masterClrMapping/>
  </p:clrMapOvr>
  <p:transition spd="slow">
    <p:push dir="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1_L23_kihon_v1_was">
            <a:hlinkClick r:id="" action="ppaction://media"/>
            <a:extLst>
              <a:ext uri="{FF2B5EF4-FFF2-40B4-BE49-F238E27FC236}">
                <a16:creationId xmlns:a16="http://schemas.microsoft.com/office/drawing/2014/main" id="{85CB9959-2180-46BD-BDDD-D496E4CAF1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3062" y="1059326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9283C353-6662-B001-87AA-D8E08E7AAF5F}"/>
              </a:ext>
            </a:extLst>
          </p:cNvPr>
          <p:cNvGrpSpPr/>
          <p:nvPr/>
        </p:nvGrpSpPr>
        <p:grpSpPr>
          <a:xfrm>
            <a:off x="152400" y="1347485"/>
            <a:ext cx="8839200" cy="4163031"/>
            <a:chOff x="152400" y="859049"/>
            <a:chExt cx="8839200" cy="416303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DC33E6C-A3FF-938F-5E6F-04CC15C757B7}"/>
                </a:ext>
              </a:extLst>
            </p:cNvPr>
            <p:cNvSpPr txBox="1"/>
            <p:nvPr/>
          </p:nvSpPr>
          <p:spPr>
            <a:xfrm>
              <a:off x="152400" y="859049"/>
              <a:ext cx="88392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だった、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 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いた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340D52A7-F967-12EA-5FFC-9848C574E589}"/>
                </a:ext>
              </a:extLst>
            </p:cNvPr>
            <p:cNvSpPr txBox="1"/>
            <p:nvPr/>
          </p:nvSpPr>
          <p:spPr>
            <a:xfrm>
              <a:off x="1205948" y="345242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46163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3_kihon_v1_was">
            <a:hlinkClick r:id="" action="ppaction://media"/>
            <a:extLst>
              <a:ext uri="{FF2B5EF4-FFF2-40B4-BE49-F238E27FC236}">
                <a16:creationId xmlns:a16="http://schemas.microsoft.com/office/drawing/2014/main" id="{A1ED4745-9448-4467-B711-259ABFFB4C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3062" y="10593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691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1_L23_kihon_v1_was">
            <a:hlinkClick r:id="" action="ppaction://media"/>
            <a:extLst>
              <a:ext uri="{FF2B5EF4-FFF2-40B4-BE49-F238E27FC236}">
                <a16:creationId xmlns:a16="http://schemas.microsoft.com/office/drawing/2014/main" id="{A5F7DEDD-3649-4598-8E9B-63509DAF05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33062" y="1059326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8C7AE7DD-CB2D-87FD-1FAC-373C19E42B79}"/>
              </a:ext>
            </a:extLst>
          </p:cNvPr>
          <p:cNvSpPr txBox="1"/>
          <p:nvPr/>
        </p:nvSpPr>
        <p:spPr>
          <a:xfrm>
            <a:off x="152400" y="2274838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だった、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 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いた</a:t>
            </a:r>
            <a:endParaRPr kumimoji="1" lang="ja-JP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598429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E549A8AD-68B1-4129-BEE6-B9A74583C842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病気の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3_kihon_v2_sick">
            <a:hlinkClick r:id="" action="ppaction://media"/>
            <a:extLst>
              <a:ext uri="{FF2B5EF4-FFF2-40B4-BE49-F238E27FC236}">
                <a16:creationId xmlns:a16="http://schemas.microsoft.com/office/drawing/2014/main" id="{7A9DF663-ACE6-40DA-ACD0-8467E28AE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209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4386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3900" y="2105561"/>
            <a:ext cx="769620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sick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3_kihon_v2_sick">
            <a:hlinkClick r:id="" action="ppaction://media"/>
            <a:extLst>
              <a:ext uri="{FF2B5EF4-FFF2-40B4-BE49-F238E27FC236}">
                <a16:creationId xmlns:a16="http://schemas.microsoft.com/office/drawing/2014/main" id="{A4A1F1B1-08DD-418E-968E-7A09860A13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209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947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病気の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3_kihon_v2_sick">
            <a:hlinkClick r:id="" action="ppaction://media"/>
            <a:extLst>
              <a:ext uri="{FF2B5EF4-FFF2-40B4-BE49-F238E27FC236}">
                <a16:creationId xmlns:a16="http://schemas.microsoft.com/office/drawing/2014/main" id="{2CC844D4-312C-4844-95A4-B6C41F3F71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825625" y="2095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3762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72C72ED-97F5-4AB5-AD75-34628EBD26FE}"/>
              </a:ext>
            </a:extLst>
          </p:cNvPr>
          <p:cNvGrpSpPr/>
          <p:nvPr/>
        </p:nvGrpSpPr>
        <p:grpSpPr>
          <a:xfrm>
            <a:off x="780176" y="1774701"/>
            <a:ext cx="7583648" cy="3308598"/>
            <a:chOff x="780176" y="2145587"/>
            <a:chExt cx="7583648" cy="3308598"/>
          </a:xfrm>
        </p:grpSpPr>
        <p:sp>
          <p:nvSpPr>
            <p:cNvPr id="5" name="テキスト ボックス 4"/>
            <p:cNvSpPr txBox="1"/>
            <p:nvPr/>
          </p:nvSpPr>
          <p:spPr>
            <a:xfrm>
              <a:off x="1553818" y="2145587"/>
              <a:ext cx="603636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昨日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780176" y="4007635"/>
              <a:ext cx="7583648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y--------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3_kihon_v3_yesterday">
            <a:hlinkClick r:id="" action="ppaction://media"/>
            <a:extLst>
              <a:ext uri="{FF2B5EF4-FFF2-40B4-BE49-F238E27FC236}">
                <a16:creationId xmlns:a16="http://schemas.microsoft.com/office/drawing/2014/main" id="{824B8B9B-8BFF-445A-8C9A-EEFA8BB98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7600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9546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36104" y="2536448"/>
            <a:ext cx="7871792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</a:t>
            </a:r>
            <a:endParaRPr kumimoji="1" lang="ja-JP" altLang="en-US" sz="11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3_kihon_v3_yesterday">
            <a:hlinkClick r:id="" action="ppaction://media"/>
            <a:extLst>
              <a:ext uri="{FF2B5EF4-FFF2-40B4-BE49-F238E27FC236}">
                <a16:creationId xmlns:a16="http://schemas.microsoft.com/office/drawing/2014/main" id="{BD101339-800F-4D63-873A-FC82E3E9F9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7600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22667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16DDF53-7549-40ED-999E-FB0D64D35B31}"/>
              </a:ext>
            </a:extLst>
          </p:cNvPr>
          <p:cNvSpPr txBox="1"/>
          <p:nvPr/>
        </p:nvSpPr>
        <p:spPr>
          <a:xfrm>
            <a:off x="1553818" y="2497976"/>
            <a:ext cx="603636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昨日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は</a:t>
            </a:r>
            <a:r>
              <a:rPr kumimoji="1"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  <a:endParaRPr kumimoji="1" lang="ja-JP" altLang="en-US" sz="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3_kihon_v3_yesterday">
            <a:hlinkClick r:id="" action="ppaction://media"/>
            <a:extLst>
              <a:ext uri="{FF2B5EF4-FFF2-40B4-BE49-F238E27FC236}">
                <a16:creationId xmlns:a16="http://schemas.microsoft.com/office/drawing/2014/main" id="{364D8689-340D-4DAC-9409-EBC052942B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17600" y="6524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38259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1_L23_kihon_v4_hungry">
            <a:hlinkClick r:id="" action="ppaction://media"/>
            <a:extLst>
              <a:ext uri="{FF2B5EF4-FFF2-40B4-BE49-F238E27FC236}">
                <a16:creationId xmlns:a16="http://schemas.microsoft.com/office/drawing/2014/main" id="{26135693-A057-4298-A171-8E47E6236B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5075" y="1065213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77CFE542-A46F-02FC-FABB-15E123FAEE8A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0B0F7DC-4CD8-31D4-7E6B-5CA6E743D37F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FFED9319-EBE7-F2E0-0A59-7467C9FCB4ED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空腹の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78443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D8206-DEF4-0FD2-5EA6-7EC923C8E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03E900AC-5F55-9725-75FD-92430AC65CA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445" b="62026"/>
          <a:stretch>
            <a:fillRect/>
          </a:stretch>
        </p:blipFill>
        <p:spPr>
          <a:xfrm>
            <a:off x="243756" y="958715"/>
            <a:ext cx="8658000" cy="704675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A590CA1D-9B84-5E52-BE1E-254F4A7AEF85}"/>
              </a:ext>
            </a:extLst>
          </p:cNvPr>
          <p:cNvSpPr/>
          <p:nvPr/>
        </p:nvSpPr>
        <p:spPr>
          <a:xfrm>
            <a:off x="0" y="3429000"/>
            <a:ext cx="9144000" cy="3429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1F0619D-C099-9800-3D16-1D4594989050}"/>
              </a:ext>
            </a:extLst>
          </p:cNvPr>
          <p:cNvSpPr txBox="1"/>
          <p:nvPr/>
        </p:nvSpPr>
        <p:spPr>
          <a:xfrm>
            <a:off x="537493" y="3677650"/>
            <a:ext cx="8069014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（主語）、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was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V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（動詞）、 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sick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が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C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（補語）です。</a:t>
            </a:r>
          </a:p>
          <a:p>
            <a:pPr algn="just"/>
            <a:endParaRPr kumimoji="1" lang="ja-JP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I = sick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の関係です。</a:t>
            </a:r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endParaRPr kumimoji="1" lang="en-US" altLang="ja-JP" sz="2400" b="1" dirty="0">
              <a:solidFill>
                <a:schemeClr val="tx1">
                  <a:lumMod val="85000"/>
                  <a:lumOff val="1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Z@R677.tmp" panose="020B0702020203020207" pitchFamily="50" charset="-128"/>
            </a:endParaRP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〇 </a:t>
            </a:r>
            <a:r>
              <a:rPr kumimoji="1" lang="en-US" altLang="ja-JP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yesterday </a:t>
            </a:r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は副詞です。</a:t>
            </a:r>
          </a:p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　　「昨日」という意味をもち、文全体を修飾しています。</a:t>
            </a:r>
          </a:p>
        </p:txBody>
      </p:sp>
      <p:pic>
        <p:nvPicPr>
          <p:cNvPr id="17" name="図 16">
            <a:extLst>
              <a:ext uri="{FF2B5EF4-FFF2-40B4-BE49-F238E27FC236}">
                <a16:creationId xmlns:a16="http://schemas.microsoft.com/office/drawing/2014/main" id="{9FD8C0F4-CB43-A067-6ACE-1ECB1AE17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673" y="145059"/>
            <a:ext cx="8732655" cy="53102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72ED730-B32D-BFC6-E380-3B466CDAF848}"/>
              </a:ext>
            </a:extLst>
          </p:cNvPr>
          <p:cNvSpPr txBox="1"/>
          <p:nvPr/>
        </p:nvSpPr>
        <p:spPr>
          <a:xfrm>
            <a:off x="1032444" y="1748665"/>
            <a:ext cx="2448987" cy="369332"/>
          </a:xfrm>
          <a:prstGeom prst="rect">
            <a:avLst/>
          </a:prstGeom>
          <a:solidFill>
            <a:srgbClr val="F8CBAD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私は昨日、病気でした。</a:t>
            </a:r>
          </a:p>
        </p:txBody>
      </p:sp>
    </p:spTree>
    <p:extLst>
      <p:ext uri="{BB962C8B-B14F-4D97-AF65-F5344CB8AC3E}">
        <p14:creationId xmlns:p14="http://schemas.microsoft.com/office/powerpoint/2010/main" val="1617627385"/>
      </p:ext>
    </p:extLst>
  </p:cSld>
  <p:clrMapOvr>
    <a:masterClrMapping/>
  </p:clrMapOvr>
  <p:transition spd="slow">
    <p:push dir="u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728870" y="2321005"/>
            <a:ext cx="7686260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hungry</a:t>
            </a:r>
            <a:endParaRPr kumimoji="1" lang="ja-JP" altLang="en-US" sz="13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23_kihon_v4_hungry">
            <a:hlinkClick r:id="" action="ppaction://media"/>
            <a:extLst>
              <a:ext uri="{FF2B5EF4-FFF2-40B4-BE49-F238E27FC236}">
                <a16:creationId xmlns:a16="http://schemas.microsoft.com/office/drawing/2014/main" id="{73208CBE-7A17-44A7-9BEE-F70F0B6FAE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5075" y="10652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26098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1_L23_kihon_v4_hungry">
            <a:hlinkClick r:id="" action="ppaction://media"/>
            <a:extLst>
              <a:ext uri="{FF2B5EF4-FFF2-40B4-BE49-F238E27FC236}">
                <a16:creationId xmlns:a16="http://schemas.microsoft.com/office/drawing/2014/main" id="{57CCA731-95FC-4291-8C86-DE74424822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35075" y="1065213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5264E2D-ADC2-985A-BE0E-C3E90B0E979C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空腹の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15156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924305B-0621-46ED-ABA4-83D4E8C4D8CA}"/>
              </a:ext>
            </a:extLst>
          </p:cNvPr>
          <p:cNvGrpSpPr/>
          <p:nvPr/>
        </p:nvGrpSpPr>
        <p:grpSpPr>
          <a:xfrm>
            <a:off x="0" y="1761449"/>
            <a:ext cx="9144000" cy="3335103"/>
            <a:chOff x="0" y="2261013"/>
            <a:chExt cx="9144000" cy="333510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[a-] [t---] [t---]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516835" y="2261013"/>
              <a:ext cx="811033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そのとき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3_kihon_v5_at that time">
            <a:hlinkClick r:id="" action="ppaction://media"/>
            <a:extLst>
              <a:ext uri="{FF2B5EF4-FFF2-40B4-BE49-F238E27FC236}">
                <a16:creationId xmlns:a16="http://schemas.microsoft.com/office/drawing/2014/main" id="{0A0C3143-D6B4-4D0B-B397-72804F8419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53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7316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0" y="2705725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8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that time</a:t>
            </a:r>
            <a:endParaRPr kumimoji="1" lang="ja-JP" altLang="en-US" sz="8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23_kihon_v5_at that time">
            <a:hlinkClick r:id="" action="ppaction://media"/>
            <a:extLst>
              <a:ext uri="{FF2B5EF4-FFF2-40B4-BE49-F238E27FC236}">
                <a16:creationId xmlns:a16="http://schemas.microsoft.com/office/drawing/2014/main" id="{8FD8D5F8-24AC-42DC-BF91-ED06D61717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53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4596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9B29EAC1-1641-46B1-A601-2048635410E7}"/>
              </a:ext>
            </a:extLst>
          </p:cNvPr>
          <p:cNvSpPr txBox="1"/>
          <p:nvPr/>
        </p:nvSpPr>
        <p:spPr>
          <a:xfrm>
            <a:off x="516835" y="2497976"/>
            <a:ext cx="811033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そのとき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3_kihon_v5_at that time">
            <a:hlinkClick r:id="" action="ppaction://media"/>
            <a:extLst>
              <a:ext uri="{FF2B5EF4-FFF2-40B4-BE49-F238E27FC236}">
                <a16:creationId xmlns:a16="http://schemas.microsoft.com/office/drawing/2014/main" id="{27FAC6CF-7773-4051-8E30-148804A6D7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82713" y="1536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852460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G1_L23_kihon_v6_were">
            <a:hlinkClick r:id="" action="ppaction://media"/>
            <a:extLst>
              <a:ext uri="{FF2B5EF4-FFF2-40B4-BE49-F238E27FC236}">
                <a16:creationId xmlns:a16="http://schemas.microsoft.com/office/drawing/2014/main" id="{20D22F79-0584-4A80-8590-7DBDED7298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947738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F4BBFE13-2995-C0E0-707F-9B85F016277D}"/>
              </a:ext>
            </a:extLst>
          </p:cNvPr>
          <p:cNvGrpSpPr/>
          <p:nvPr/>
        </p:nvGrpSpPr>
        <p:grpSpPr>
          <a:xfrm>
            <a:off x="152400" y="1347485"/>
            <a:ext cx="8839200" cy="4163031"/>
            <a:chOff x="152400" y="859049"/>
            <a:chExt cx="8839200" cy="416303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EDF5B593-09D8-42AE-F6A6-5672074C9231}"/>
                </a:ext>
              </a:extLst>
            </p:cNvPr>
            <p:cNvSpPr txBox="1"/>
            <p:nvPr/>
          </p:nvSpPr>
          <p:spPr>
            <a:xfrm>
              <a:off x="152400" y="859049"/>
              <a:ext cx="88392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だった、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 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いた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43337AF-872E-B827-6FE5-B282CFB16B7F}"/>
                </a:ext>
              </a:extLst>
            </p:cNvPr>
            <p:cNvSpPr txBox="1"/>
            <p:nvPr/>
          </p:nvSpPr>
          <p:spPr>
            <a:xfrm>
              <a:off x="1205948" y="345242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6FECB65E-D319-40EE-4E64-ADFC6C879690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361415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were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8" name="G1_L23_kihon_v6_were">
            <a:hlinkClick r:id="" action="ppaction://media"/>
            <a:extLst>
              <a:ext uri="{FF2B5EF4-FFF2-40B4-BE49-F238E27FC236}">
                <a16:creationId xmlns:a16="http://schemas.microsoft.com/office/drawing/2014/main" id="{D692613F-3EC4-4387-91F3-8CB92CE039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19250" y="947738"/>
            <a:ext cx="609600" cy="609600"/>
          </a:xfrm>
          <a:prstGeom prst="rect">
            <a:avLst/>
          </a:prstGeom>
        </p:spPr>
      </p:pic>
      <p:cxnSp>
        <p:nvCxnSpPr>
          <p:cNvPr id="2" name="直線コネクタ 1">
            <a:extLst>
              <a:ext uri="{FF2B5EF4-FFF2-40B4-BE49-F238E27FC236}">
                <a16:creationId xmlns:a16="http://schemas.microsoft.com/office/drawing/2014/main" id="{0C643DA9-25F5-206D-601B-2D9F2C7E18FC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282699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G1_L23_kihon_v6_were">
            <a:hlinkClick r:id="" action="ppaction://media"/>
            <a:extLst>
              <a:ext uri="{FF2B5EF4-FFF2-40B4-BE49-F238E27FC236}">
                <a16:creationId xmlns:a16="http://schemas.microsoft.com/office/drawing/2014/main" id="{E4A5B9F9-C9E3-4F4F-960A-853A71C528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19250" y="947738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BFFB6CE5-34C2-601B-8EC5-35DF3E86E088}"/>
              </a:ext>
            </a:extLst>
          </p:cNvPr>
          <p:cNvSpPr txBox="1"/>
          <p:nvPr/>
        </p:nvSpPr>
        <p:spPr>
          <a:xfrm>
            <a:off x="152400" y="2274838"/>
            <a:ext cx="8839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だった、</a:t>
            </a:r>
            <a:endParaRPr kumimoji="1" lang="en-US" altLang="ja-JP" sz="72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(…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に</a:t>
            </a:r>
            <a:r>
              <a: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 </a:t>
            </a:r>
            <a:r>
              <a:rPr kumimoji="1" lang="ja-JP" altLang="en-US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いた</a:t>
            </a:r>
            <a:endParaRPr kumimoji="1" lang="ja-JP" altLang="en-US" sz="8000" b="1" dirty="0">
              <a:solidFill>
                <a:schemeClr val="tx1">
                  <a:lumMod val="85000"/>
                  <a:lumOff val="15000"/>
                </a:scheme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3" name="合格の鐘">
            <a:hlinkClick r:id="" action="ppaction://media"/>
            <a:extLst>
              <a:ext uri="{FF2B5EF4-FFF2-40B4-BE49-F238E27FC236}">
                <a16:creationId xmlns:a16="http://schemas.microsoft.com/office/drawing/2014/main" id="{67989598-9BC1-35E4-BBE9-47BE85710C5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680" y="4244492"/>
            <a:ext cx="609601" cy="609600"/>
          </a:xfrm>
          <a:prstGeom prst="rect">
            <a:avLst/>
          </a:prstGeom>
        </p:spPr>
      </p:pic>
      <p:cxnSp>
        <p:nvCxnSpPr>
          <p:cNvPr id="5" name="直線コネクタ 4">
            <a:extLst>
              <a:ext uri="{FF2B5EF4-FFF2-40B4-BE49-F238E27FC236}">
                <a16:creationId xmlns:a16="http://schemas.microsoft.com/office/drawing/2014/main" id="{8347D227-287B-2E62-1BC4-B42C29B8E016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8835888"/>
      </p:ext>
    </p:extLst>
  </p:cSld>
  <p:clrMapOvr>
    <a:masterClrMapping/>
  </p:clrMapOvr>
  <p:transition spd="med">
    <p:pull/>
    <p:sndAc>
      <p:stSnd>
        <p:snd r:embed="rId6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FDB328-DDB3-B0E0-11AD-2A948CF27D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C7A70B9-512D-5103-51B8-EFF9577B0607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latin typeface="メイリオ" panose="020B0604030504040204" pitchFamily="50" charset="-128"/>
                <a:ea typeface="メイリオ" panose="020B0604030504040204" pitchFamily="50" charset="-128"/>
              </a:rPr>
              <a:t>英語にしなさい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142E353E-7DD6-E37E-E6CE-1A14614E875A}"/>
              </a:ext>
            </a:extLst>
          </p:cNvPr>
          <p:cNvSpPr txBox="1"/>
          <p:nvPr/>
        </p:nvSpPr>
        <p:spPr>
          <a:xfrm>
            <a:off x="741073" y="1855936"/>
            <a:ext cx="76618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ln w="28575">
                  <a:noFill/>
                </a:ln>
                <a:latin typeface="メイリオ" panose="020B0604030504040204" pitchFamily="50" charset="-128"/>
                <a:ea typeface="メイリオ" panose="020B0604030504040204" pitchFamily="50" charset="-128"/>
              </a:rPr>
              <a:t>確認テスト</a:t>
            </a:r>
          </a:p>
        </p:txBody>
      </p:sp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E9C12C0-2A54-3868-E813-474F989ADD5D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1112244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C05B85-0489-34F5-F92D-B8FA152F85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9622A3F1-B5E9-A0F9-38F7-72B3375C6A2E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645EA8D-492F-3934-91D2-A5225F660AFB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9DC2FD7-7252-EDD0-DF4B-4C3EE1D45B7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確認テスト①</a:t>
            </a:r>
          </a:p>
        </p:txBody>
      </p:sp>
      <p:pic>
        <p:nvPicPr>
          <p:cNvPr id="2" name="G1_L23_kihon_v1_was">
            <a:hlinkClick r:id="" action="ppaction://media"/>
            <a:extLst>
              <a:ext uri="{FF2B5EF4-FFF2-40B4-BE49-F238E27FC236}">
                <a16:creationId xmlns:a16="http://schemas.microsoft.com/office/drawing/2014/main" id="{9E2CA6DA-B918-2702-149A-8699494B34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33062" y="1059326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49031376-EAD1-8AC2-821B-03A0FAB10092}"/>
              </a:ext>
            </a:extLst>
          </p:cNvPr>
          <p:cNvGrpSpPr/>
          <p:nvPr/>
        </p:nvGrpSpPr>
        <p:grpSpPr>
          <a:xfrm>
            <a:off x="152400" y="1347485"/>
            <a:ext cx="8839200" cy="4163031"/>
            <a:chOff x="152400" y="859049"/>
            <a:chExt cx="8839200" cy="416303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B5573AFC-710C-098E-9619-E324B10B128E}"/>
                </a:ext>
              </a:extLst>
            </p:cNvPr>
            <p:cNvSpPr txBox="1"/>
            <p:nvPr/>
          </p:nvSpPr>
          <p:spPr>
            <a:xfrm>
              <a:off x="152400" y="859049"/>
              <a:ext cx="88392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だった、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 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いた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C6312E0-95FF-D88A-60B7-B75492D9813F}"/>
                </a:ext>
              </a:extLst>
            </p:cNvPr>
            <p:cNvSpPr txBox="1"/>
            <p:nvPr/>
          </p:nvSpPr>
          <p:spPr>
            <a:xfrm>
              <a:off x="1205948" y="345242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was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9AC6A9B2-33AA-6867-F057-FE40A0BFD025}"/>
              </a:ext>
            </a:extLst>
          </p:cNvPr>
          <p:cNvSpPr/>
          <p:nvPr/>
        </p:nvSpPr>
        <p:spPr>
          <a:xfrm flipH="1">
            <a:off x="3162300" y="3735373"/>
            <a:ext cx="2819400" cy="1775142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973714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DA0F1-CE46-AB46-E469-6363A3F656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59B59C5-2764-F637-C618-B27D3F5E95C0}"/>
              </a:ext>
            </a:extLst>
          </p:cNvPr>
          <p:cNvSpPr txBox="1"/>
          <p:nvPr/>
        </p:nvSpPr>
        <p:spPr>
          <a:xfrm>
            <a:off x="299831" y="415246"/>
            <a:ext cx="79057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Target Sentence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C0F61556-30E0-AD85-B3A9-F3C47F3A6E5A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B27487B-7212-099E-4A12-B75377F34B8B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E559A42-B9B3-8B04-1675-204CA2AA6D87}"/>
              </a:ext>
            </a:extLst>
          </p:cNvPr>
          <p:cNvSpPr txBox="1"/>
          <p:nvPr/>
        </p:nvSpPr>
        <p:spPr>
          <a:xfrm rot="21600000">
            <a:off x="707941" y="1966574"/>
            <a:ext cx="766185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3E81C259-3788-4F0D-5A96-8C95E5400BFA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283622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EBEEAA-DF15-290F-97C2-EE64B55A24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FBF3BD75-3741-69B6-879A-25DEB015852B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0E21107D-6551-8B60-5238-4C3C3AAB624E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3B36D0EF-A456-7AD0-4E51-E618AC32BB93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確認テスト②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F590DDCC-D7F9-4375-80FF-37F9A7E28D46}"/>
              </a:ext>
            </a:extLst>
          </p:cNvPr>
          <p:cNvGrpSpPr/>
          <p:nvPr/>
        </p:nvGrpSpPr>
        <p:grpSpPr>
          <a:xfrm>
            <a:off x="815009" y="1636202"/>
            <a:ext cx="7513983" cy="3585596"/>
            <a:chOff x="815009" y="1991699"/>
            <a:chExt cx="7513983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41F6A3F8-F66F-FB82-C534-99E6CFEF03B5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sick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7B10C719-140C-D9C4-769A-909734F8B8A1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病気の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3_kihon_v2_sick">
            <a:hlinkClick r:id="" action="ppaction://media"/>
            <a:extLst>
              <a:ext uri="{FF2B5EF4-FFF2-40B4-BE49-F238E27FC236}">
                <a16:creationId xmlns:a16="http://schemas.microsoft.com/office/drawing/2014/main" id="{BC951FB8-4523-8504-F670-8C0609DE1E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825625" y="20955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9078210-6A62-3C62-0B8C-3AC37B514C14}"/>
              </a:ext>
            </a:extLst>
          </p:cNvPr>
          <p:cNvSpPr/>
          <p:nvPr/>
        </p:nvSpPr>
        <p:spPr>
          <a:xfrm flipH="1">
            <a:off x="3111500" y="3269673"/>
            <a:ext cx="2921000" cy="1985396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378417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16E03-D249-5039-0531-0B818E4FAF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D91914A2-42FA-8E20-4721-C5A8E41AAC2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268727EF-A3C7-ABCB-35D7-CFDE8B4C865D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FB98177-E8F1-24B4-C97E-3AF1CB95EE7B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確認テスト③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FA3FAA20-B786-6325-6009-630454D95A6F}"/>
              </a:ext>
            </a:extLst>
          </p:cNvPr>
          <p:cNvGrpSpPr/>
          <p:nvPr/>
        </p:nvGrpSpPr>
        <p:grpSpPr>
          <a:xfrm>
            <a:off x="457200" y="1774701"/>
            <a:ext cx="8229600" cy="3308598"/>
            <a:chOff x="457200" y="2145587"/>
            <a:chExt cx="8229600" cy="330859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6D6EF8A0-05B8-6BFA-8D96-66CA6E8BFEFD}"/>
                </a:ext>
              </a:extLst>
            </p:cNvPr>
            <p:cNvSpPr txBox="1"/>
            <p:nvPr/>
          </p:nvSpPr>
          <p:spPr>
            <a:xfrm>
              <a:off x="1553818" y="2145587"/>
              <a:ext cx="6036365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昨日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は</a:t>
              </a:r>
              <a:r>
                <a:rPr kumimoji="1" lang="en-US" altLang="ja-JP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  <a:endParaRPr kumimoji="1" lang="ja-JP" altLang="en-US" sz="66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6DFCB49-CC3E-62E6-5F07-99CBDAAB97B2}"/>
                </a:ext>
              </a:extLst>
            </p:cNvPr>
            <p:cNvSpPr txBox="1"/>
            <p:nvPr/>
          </p:nvSpPr>
          <p:spPr>
            <a:xfrm>
              <a:off x="457200" y="4007635"/>
              <a:ext cx="8229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yesterday</a:t>
              </a:r>
              <a:r>
                <a:rPr lang="ja-JP" altLang="en-US" sz="8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3_kihon_v3_yesterday">
            <a:hlinkClick r:id="" action="ppaction://media"/>
            <a:extLst>
              <a:ext uri="{FF2B5EF4-FFF2-40B4-BE49-F238E27FC236}">
                <a16:creationId xmlns:a16="http://schemas.microsoft.com/office/drawing/2014/main" id="{5A8C8EFB-5C66-C100-0538-9E7295163A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17600" y="652463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998FAD1-D9B2-CA16-D726-34F5539A26C1}"/>
              </a:ext>
            </a:extLst>
          </p:cNvPr>
          <p:cNvSpPr/>
          <p:nvPr/>
        </p:nvSpPr>
        <p:spPr>
          <a:xfrm flipH="1">
            <a:off x="1553817" y="3584699"/>
            <a:ext cx="6036366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78714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89C6DA-549F-7C2D-9859-0EEBC94D4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76C2BEAB-7D7F-5BC7-519A-55CAEFC3E4E2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8674281-2A73-A1C8-EA59-118BA21CAAD7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CEA375E6-009B-D989-F457-BB634FED2FB9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確認テスト④</a:t>
            </a:r>
          </a:p>
        </p:txBody>
      </p:sp>
      <p:pic>
        <p:nvPicPr>
          <p:cNvPr id="2" name="G1_L23_kihon_v4_hungry">
            <a:hlinkClick r:id="" action="ppaction://media"/>
            <a:extLst>
              <a:ext uri="{FF2B5EF4-FFF2-40B4-BE49-F238E27FC236}">
                <a16:creationId xmlns:a16="http://schemas.microsoft.com/office/drawing/2014/main" id="{F64555B0-A92F-63F1-DC78-D1E049393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35075" y="1065213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3506ED96-8490-470A-AC1E-84E092860D3B}"/>
              </a:ext>
            </a:extLst>
          </p:cNvPr>
          <p:cNvGrpSpPr/>
          <p:nvPr/>
        </p:nvGrpSpPr>
        <p:grpSpPr>
          <a:xfrm>
            <a:off x="660400" y="1636202"/>
            <a:ext cx="7823200" cy="3585596"/>
            <a:chOff x="660400" y="1991699"/>
            <a:chExt cx="7823200" cy="3585596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DC1B4177-D41A-76EA-0146-6E386BF28B69}"/>
                </a:ext>
              </a:extLst>
            </p:cNvPr>
            <p:cNvSpPr txBox="1"/>
            <p:nvPr/>
          </p:nvSpPr>
          <p:spPr>
            <a:xfrm>
              <a:off x="660400" y="4007635"/>
              <a:ext cx="7823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hungry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CB67E8C0-2439-2CDC-5408-31F3DF2F7598}"/>
                </a:ext>
              </a:extLst>
            </p:cNvPr>
            <p:cNvSpPr txBox="1"/>
            <p:nvPr/>
          </p:nvSpPr>
          <p:spPr>
            <a:xfrm>
              <a:off x="815009" y="1991699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空腹の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E45E61F2-7366-E291-FC97-60E60ADB8181}"/>
              </a:ext>
            </a:extLst>
          </p:cNvPr>
          <p:cNvSpPr/>
          <p:nvPr/>
        </p:nvSpPr>
        <p:spPr>
          <a:xfrm flipH="1">
            <a:off x="2044700" y="3530600"/>
            <a:ext cx="5054600" cy="15696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455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9CA599-A938-D07E-461F-808B64178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63F9E510-8AF0-1AAB-CCF4-4717BD80E2B6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FE9A948E-2029-A4E3-BFD3-125CC3BB4902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F5766157-9369-DC04-0E3D-6F835A7989E5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確認テスト⑤</a:t>
            </a: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209F9F13-ECFE-FB96-6788-4488B203D6AE}"/>
              </a:ext>
            </a:extLst>
          </p:cNvPr>
          <p:cNvGrpSpPr/>
          <p:nvPr/>
        </p:nvGrpSpPr>
        <p:grpSpPr>
          <a:xfrm>
            <a:off x="0" y="1761449"/>
            <a:ext cx="9144000" cy="3335103"/>
            <a:chOff x="0" y="2261013"/>
            <a:chExt cx="9144000" cy="3335103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A10E2A4E-4F5F-785D-B7C9-3D64BA1B5E8C}"/>
                </a:ext>
              </a:extLst>
            </p:cNvPr>
            <p:cNvSpPr txBox="1"/>
            <p:nvPr/>
          </p:nvSpPr>
          <p:spPr>
            <a:xfrm>
              <a:off x="0" y="4395787"/>
              <a:ext cx="91440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[at] [that] [time]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9218FC99-ED60-BEBE-6022-AADE64D7A03F}"/>
                </a:ext>
              </a:extLst>
            </p:cNvPr>
            <p:cNvSpPr txBox="1"/>
            <p:nvPr/>
          </p:nvSpPr>
          <p:spPr>
            <a:xfrm>
              <a:off x="516835" y="2261013"/>
              <a:ext cx="8110330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そのとき</a:t>
              </a:r>
              <a:endParaRPr kumimoji="1" lang="ja-JP" altLang="en-US" sz="11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2" name="G1_L23_kihon_v5_at that time">
            <a:hlinkClick r:id="" action="ppaction://media"/>
            <a:extLst>
              <a:ext uri="{FF2B5EF4-FFF2-40B4-BE49-F238E27FC236}">
                <a16:creationId xmlns:a16="http://schemas.microsoft.com/office/drawing/2014/main" id="{ADED7300-39F2-76C9-5B32-B609D763B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82713" y="1536700"/>
            <a:ext cx="609600" cy="609600"/>
          </a:xfrm>
          <a:prstGeom prst="rect">
            <a:avLst/>
          </a:prstGeom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EF9BC6BA-A56C-7FCC-3EBA-9FC607406C70}"/>
              </a:ext>
            </a:extLst>
          </p:cNvPr>
          <p:cNvSpPr/>
          <p:nvPr/>
        </p:nvSpPr>
        <p:spPr>
          <a:xfrm flipH="1">
            <a:off x="736600" y="3759787"/>
            <a:ext cx="11049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627C5A14-08F9-9C4C-C72E-DF3D29FFE78E}"/>
              </a:ext>
            </a:extLst>
          </p:cNvPr>
          <p:cNvSpPr/>
          <p:nvPr/>
        </p:nvSpPr>
        <p:spPr>
          <a:xfrm flipH="1">
            <a:off x="2882900" y="3759787"/>
            <a:ext cx="22225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DC7DB025-1A54-CAA3-1120-2598A9C7DDE2}"/>
              </a:ext>
            </a:extLst>
          </p:cNvPr>
          <p:cNvSpPr/>
          <p:nvPr/>
        </p:nvSpPr>
        <p:spPr>
          <a:xfrm flipH="1">
            <a:off x="6146800" y="3759787"/>
            <a:ext cx="22225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53421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756B3A-C57C-786F-2A9E-35B31F9DE8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CC277CB-BD77-711C-F332-DFEBF9577ADC}"/>
              </a:ext>
            </a:extLst>
          </p:cNvPr>
          <p:cNvSpPr/>
          <p:nvPr/>
        </p:nvSpPr>
        <p:spPr>
          <a:xfrm>
            <a:off x="0" y="800100"/>
            <a:ext cx="9144000" cy="60579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9716817-12AA-D9EE-CA51-2EC422EB11BC}"/>
              </a:ext>
            </a:extLst>
          </p:cNvPr>
          <p:cNvSpPr/>
          <p:nvPr/>
        </p:nvSpPr>
        <p:spPr>
          <a:xfrm>
            <a:off x="0" y="-1"/>
            <a:ext cx="9144000" cy="80010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BE643A-88B6-349E-4B82-1BDF0791841D}"/>
              </a:ext>
            </a:extLst>
          </p:cNvPr>
          <p:cNvSpPr txBox="1"/>
          <p:nvPr/>
        </p:nvSpPr>
        <p:spPr>
          <a:xfrm>
            <a:off x="302136" y="76261"/>
            <a:ext cx="871603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ja-JP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確認テスト⑥</a:t>
            </a:r>
          </a:p>
        </p:txBody>
      </p:sp>
      <p:pic>
        <p:nvPicPr>
          <p:cNvPr id="2" name="G1_L23_kihon_v6_were">
            <a:hlinkClick r:id="" action="ppaction://media"/>
            <a:extLst>
              <a:ext uri="{FF2B5EF4-FFF2-40B4-BE49-F238E27FC236}">
                <a16:creationId xmlns:a16="http://schemas.microsoft.com/office/drawing/2014/main" id="{D4518A07-1F7F-A104-6B6D-C1275887A1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619250" y="947738"/>
            <a:ext cx="609600" cy="609600"/>
          </a:xfrm>
          <a:prstGeom prst="rect">
            <a:avLst/>
          </a:prstGeom>
        </p:spPr>
      </p:pic>
      <p:grpSp>
        <p:nvGrpSpPr>
          <p:cNvPr id="4" name="グループ化 3">
            <a:extLst>
              <a:ext uri="{FF2B5EF4-FFF2-40B4-BE49-F238E27FC236}">
                <a16:creationId xmlns:a16="http://schemas.microsoft.com/office/drawing/2014/main" id="{8DE96763-9D6E-3207-DBD4-B08473808C16}"/>
              </a:ext>
            </a:extLst>
          </p:cNvPr>
          <p:cNvGrpSpPr/>
          <p:nvPr/>
        </p:nvGrpSpPr>
        <p:grpSpPr>
          <a:xfrm>
            <a:off x="152400" y="1347485"/>
            <a:ext cx="8839200" cy="4163031"/>
            <a:chOff x="152400" y="859049"/>
            <a:chExt cx="8839200" cy="4163031"/>
          </a:xfrm>
        </p:grpSpPr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6323CCC1-5097-FE99-46D8-0B10DDED2C18}"/>
                </a:ext>
              </a:extLst>
            </p:cNvPr>
            <p:cNvSpPr txBox="1"/>
            <p:nvPr/>
          </p:nvSpPr>
          <p:spPr>
            <a:xfrm>
              <a:off x="152400" y="859049"/>
              <a:ext cx="8839200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だった、</a:t>
              </a:r>
              <a:endParaRPr kumimoji="1" lang="en-US" altLang="ja-JP" sz="7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  <a:p>
              <a:pPr algn="ctr"/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(…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に</a:t>
              </a:r>
              <a:r>
                <a:rPr kumimoji="1"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 </a:t>
              </a:r>
              <a:r>
                <a:rPr kumimoji="1" lang="ja-JP" altLang="en-US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いた</a:t>
              </a:r>
              <a:endParaRPr kumimoji="1" lang="ja-JP" altLang="en-US" sz="8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86CD89DE-661D-9436-FF2B-EC96C1A64268}"/>
                </a:ext>
              </a:extLst>
            </p:cNvPr>
            <p:cNvSpPr txBox="1"/>
            <p:nvPr/>
          </p:nvSpPr>
          <p:spPr>
            <a:xfrm>
              <a:off x="1205948" y="3452420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were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cxnSp>
        <p:nvCxnSpPr>
          <p:cNvPr id="3" name="直線コネクタ 2">
            <a:extLst>
              <a:ext uri="{FF2B5EF4-FFF2-40B4-BE49-F238E27FC236}">
                <a16:creationId xmlns:a16="http://schemas.microsoft.com/office/drawing/2014/main" id="{49427209-466F-616E-CF8A-D47AE42DA965}"/>
              </a:ext>
            </a:extLst>
          </p:cNvPr>
          <p:cNvCxnSpPr>
            <a:cxnSpLocks/>
          </p:cNvCxnSpPr>
          <p:nvPr/>
        </p:nvCxnSpPr>
        <p:spPr>
          <a:xfrm>
            <a:off x="0" y="6545943"/>
            <a:ext cx="9144000" cy="0"/>
          </a:xfrm>
          <a:prstGeom prst="line">
            <a:avLst/>
          </a:prstGeom>
          <a:ln w="368300" cmpd="dbl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F2CD3C93-0C72-8327-52A3-19C252DA2A79}"/>
              </a:ext>
            </a:extLst>
          </p:cNvPr>
          <p:cNvSpPr/>
          <p:nvPr/>
        </p:nvSpPr>
        <p:spPr>
          <a:xfrm flipH="1">
            <a:off x="2705100" y="3829050"/>
            <a:ext cx="3733800" cy="14732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16611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6B9398-3DF2-4F93-20CE-33162B859C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678CDB63-6BBB-0FCD-46E3-CCCA8B3A55A6}"/>
              </a:ext>
            </a:extLst>
          </p:cNvPr>
          <p:cNvSpPr/>
          <p:nvPr/>
        </p:nvSpPr>
        <p:spPr>
          <a:xfrm>
            <a:off x="-209725" y="1127824"/>
            <a:ext cx="9605395" cy="10654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1295FB1D-3FAE-7504-2EAD-B04D20D659EA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8C2E9580-2236-3C9D-C372-6DE100B3CD62}"/>
              </a:ext>
            </a:extLst>
          </p:cNvPr>
          <p:cNvSpPr txBox="1">
            <a:spLocks/>
          </p:cNvSpPr>
          <p:nvPr/>
        </p:nvSpPr>
        <p:spPr>
          <a:xfrm>
            <a:off x="566057" y="210403"/>
            <a:ext cx="8468376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P.81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トレーニング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BD0AD1B-9DD7-8EF4-89B1-F1A589A4DE44}"/>
              </a:ext>
            </a:extLst>
          </p:cNvPr>
          <p:cNvSpPr txBox="1"/>
          <p:nvPr/>
        </p:nvSpPr>
        <p:spPr>
          <a:xfrm>
            <a:off x="620817" y="1275805"/>
            <a:ext cx="7944309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そのとき～でした</a:t>
            </a: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1EF2D10-E101-5DC5-5C6C-701D2302DB5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1507F738-C30F-A6E5-FA9D-3BF364EEC8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500" y="3827337"/>
            <a:ext cx="4132322" cy="3099242"/>
          </a:xfrm>
          <a:prstGeom prst="rect">
            <a:avLst/>
          </a:prstGeom>
        </p:spPr>
      </p:pic>
      <p:pic>
        <p:nvPicPr>
          <p:cNvPr id="10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F11792CB-94E7-F71F-6DA3-92B1FBE36D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7747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1021558"/>
            <a:ext cx="9144000" cy="583644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FA1F82C3-8419-37D0-669A-20EC9E053D23}"/>
              </a:ext>
            </a:extLst>
          </p:cNvPr>
          <p:cNvSpPr/>
          <p:nvPr/>
        </p:nvSpPr>
        <p:spPr>
          <a:xfrm>
            <a:off x="0" y="-1"/>
            <a:ext cx="9144000" cy="1021559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198B8B65-5B06-6FD6-6A9F-DF511D1B9A81}"/>
              </a:ext>
            </a:extLst>
          </p:cNvPr>
          <p:cNvSpPr txBox="1"/>
          <p:nvPr/>
        </p:nvSpPr>
        <p:spPr>
          <a:xfrm>
            <a:off x="302136" y="75750"/>
            <a:ext cx="8716030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A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 </a:t>
            </a:r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C 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のイラストに合う英文になるように、空欄にあてはまる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英語を書いてください。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ECA79A0C-6A57-C6E9-733D-9E213DBB52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26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105152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9BD70990-368F-FE86-7CD5-4285299E5A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00" y="1097308"/>
            <a:ext cx="8697600" cy="5526727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B806755A-D7B8-DFDA-614C-37FE3E2C263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AC660129-2CDE-2EC5-DA86-B5D20970A6FE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次は、音声を聞いて、確認してください。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3" name="PPT_20">
            <a:hlinkClick r:id="" action="ppaction://media"/>
            <a:extLst>
              <a:ext uri="{FF2B5EF4-FFF2-40B4-BE49-F238E27FC236}">
                <a16:creationId xmlns:a16="http://schemas.microsoft.com/office/drawing/2014/main" id="{72358614-AACB-5FDF-6782-44F2BD7C2D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533868" y="1220261"/>
            <a:ext cx="609600" cy="609600"/>
          </a:xfrm>
          <a:prstGeom prst="rect">
            <a:avLst/>
          </a:prstGeom>
        </p:spPr>
      </p:pic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E7723929-729F-F8B4-7296-46E28F9BBE29}"/>
              </a:ext>
            </a:extLst>
          </p:cNvPr>
          <p:cNvSpPr txBox="1"/>
          <p:nvPr/>
        </p:nvSpPr>
        <p:spPr>
          <a:xfrm>
            <a:off x="1782382" y="3289223"/>
            <a:ext cx="382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not      tired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7" name="AS_G1_17_03_kihon_t_1">
            <a:hlinkClick r:id="" action="ppaction://media"/>
            <a:extLst>
              <a:ext uri="{FF2B5EF4-FFF2-40B4-BE49-F238E27FC236}">
                <a16:creationId xmlns:a16="http://schemas.microsoft.com/office/drawing/2014/main" id="{EEC1C0AB-216B-F01A-9A39-054788AB027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49100" y="1427163"/>
            <a:ext cx="406400" cy="406400"/>
          </a:xfrm>
          <a:prstGeom prst="rect">
            <a:avLst/>
          </a:prstGeom>
        </p:spPr>
      </p:pic>
      <p:pic>
        <p:nvPicPr>
          <p:cNvPr id="8" name="AS_G1_17_03_kihon_t_1">
            <a:hlinkClick r:id="" action="ppaction://media"/>
            <a:extLst>
              <a:ext uri="{FF2B5EF4-FFF2-40B4-BE49-F238E27FC236}">
                <a16:creationId xmlns:a16="http://schemas.microsoft.com/office/drawing/2014/main" id="{5B2BD9AB-EB3B-9A01-B7AB-5568533DBB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49100" y="2743807"/>
            <a:ext cx="406400" cy="406400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E327CBC8-4115-0DA3-FF0B-75F5DDE3689B}"/>
              </a:ext>
            </a:extLst>
          </p:cNvPr>
          <p:cNvSpPr txBox="1"/>
          <p:nvPr/>
        </p:nvSpPr>
        <p:spPr>
          <a:xfrm>
            <a:off x="1658557" y="4449560"/>
            <a:ext cx="2703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happy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504C8376-0455-94B9-6B66-0D6954503ACC}"/>
              </a:ext>
            </a:extLst>
          </p:cNvPr>
          <p:cNvSpPr txBox="1"/>
          <p:nvPr/>
        </p:nvSpPr>
        <p:spPr>
          <a:xfrm>
            <a:off x="1734757" y="5692402"/>
            <a:ext cx="5599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not                 speaker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477278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9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9" grpId="0"/>
      <p:bldP spid="14" grpId="0"/>
      <p:bldP spid="1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796B4F-D616-84B2-0528-2934B43DDD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5A6B5F0A-9EE6-2C9C-6C4C-BE913AC76CAC}"/>
              </a:ext>
            </a:extLst>
          </p:cNvPr>
          <p:cNvSpPr/>
          <p:nvPr/>
        </p:nvSpPr>
        <p:spPr>
          <a:xfrm>
            <a:off x="0" y="637116"/>
            <a:ext cx="9144000" cy="6220884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23A98F6C-7312-ED4A-1A74-77C3E17F7CCA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3BC392F-6057-8195-EEA9-7F3D9B02B5AC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完成した英文を、声に出して音読しておきましょう。</a:t>
            </a: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B7212741-6227-6350-7948-FACD8093F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00" y="1097308"/>
            <a:ext cx="8697600" cy="5526727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2DF39B2-B596-AED3-98A1-8B836A9BFB99}"/>
              </a:ext>
            </a:extLst>
          </p:cNvPr>
          <p:cNvSpPr txBox="1"/>
          <p:nvPr/>
        </p:nvSpPr>
        <p:spPr>
          <a:xfrm>
            <a:off x="1782382" y="3289223"/>
            <a:ext cx="3827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not      tired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6EAFACFD-E11A-ED0F-32C3-104A31251220}"/>
              </a:ext>
            </a:extLst>
          </p:cNvPr>
          <p:cNvSpPr txBox="1"/>
          <p:nvPr/>
        </p:nvSpPr>
        <p:spPr>
          <a:xfrm>
            <a:off x="1658557" y="4449560"/>
            <a:ext cx="27038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happy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22A27A0-C080-1265-E405-E716287F9A95}"/>
              </a:ext>
            </a:extLst>
          </p:cNvPr>
          <p:cNvSpPr txBox="1"/>
          <p:nvPr/>
        </p:nvSpPr>
        <p:spPr>
          <a:xfrm>
            <a:off x="1734757" y="5692402"/>
            <a:ext cx="5599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8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      not                 speaker</a:t>
            </a:r>
            <a:endParaRPr kumimoji="1" lang="ja-JP" altLang="en-US" sz="12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62466497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6F2B0D-D249-E001-2D10-937CE56B3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1FAFDE97-1F0B-DA76-F9BC-44D1B44F43E2}"/>
              </a:ext>
            </a:extLst>
          </p:cNvPr>
          <p:cNvSpPr/>
          <p:nvPr/>
        </p:nvSpPr>
        <p:spPr>
          <a:xfrm>
            <a:off x="0" y="613167"/>
            <a:ext cx="9144000" cy="4410372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B942348-1E40-84FC-7D80-DD158E55CAE2}"/>
              </a:ext>
            </a:extLst>
          </p:cNvPr>
          <p:cNvSpPr txBox="1"/>
          <p:nvPr/>
        </p:nvSpPr>
        <p:spPr>
          <a:xfrm>
            <a:off x="632705" y="5176199"/>
            <a:ext cx="787859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3200" dirty="0">
                <a:solidFill>
                  <a:srgbClr val="005C2A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She was a member of the basketball team at that time.</a:t>
            </a:r>
            <a:endParaRPr kumimoji="1" lang="ja-JP" altLang="en-US" sz="1400" dirty="0">
              <a:solidFill>
                <a:srgbClr val="005C2A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29" name="PPT_20">
            <a:hlinkClick r:id="" action="ppaction://media"/>
            <a:extLst>
              <a:ext uri="{FF2B5EF4-FFF2-40B4-BE49-F238E27FC236}">
                <a16:creationId xmlns:a16="http://schemas.microsoft.com/office/drawing/2014/main" id="{001D6380-7A1A-60A1-2DB7-5A6C912776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40902" y="2788989"/>
            <a:ext cx="609600" cy="609600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2CD2220-3A40-3891-7264-9F12FBB78903}"/>
              </a:ext>
            </a:extLst>
          </p:cNvPr>
          <p:cNvSpPr/>
          <p:nvPr/>
        </p:nvSpPr>
        <p:spPr>
          <a:xfrm>
            <a:off x="0" y="-1"/>
            <a:ext cx="9144000" cy="637117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42A7C52-35A4-B5ED-84AF-BB8A7D400A1F}"/>
              </a:ext>
            </a:extLst>
          </p:cNvPr>
          <p:cNvSpPr txBox="1"/>
          <p:nvPr/>
        </p:nvSpPr>
        <p:spPr>
          <a:xfrm>
            <a:off x="302136" y="75750"/>
            <a:ext cx="871603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練習したターゲットセンテンスを使って、英作文しましょう。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38D1F8B0-77D3-585D-95D5-F075D541AF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600" y="1382196"/>
            <a:ext cx="8830800" cy="2789190"/>
          </a:xfrm>
          <a:prstGeom prst="rect">
            <a:avLst/>
          </a:prstGeom>
        </p:spPr>
      </p:pic>
      <p:pic>
        <p:nvPicPr>
          <p:cNvPr id="8" name="AS_G1_17_04_kihon_t_2">
            <a:hlinkClick r:id="" action="ppaction://media"/>
            <a:extLst>
              <a:ext uri="{FF2B5EF4-FFF2-40B4-BE49-F238E27FC236}">
                <a16:creationId xmlns:a16="http://schemas.microsoft.com/office/drawing/2014/main" id="{67AE81BB-D190-E730-3661-7AFF03B513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87731" y="117899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45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9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07F4B-0089-0A1A-82B5-4D7A909979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B5DDA79B-8CC9-8AB4-794D-6346078E8953}"/>
              </a:ext>
            </a:extLst>
          </p:cNvPr>
          <p:cNvSpPr/>
          <p:nvPr/>
        </p:nvSpPr>
        <p:spPr>
          <a:xfrm>
            <a:off x="0" y="3438000"/>
            <a:ext cx="9144000" cy="3420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537B8A2-0DC1-10FA-D6EC-069DED088347}"/>
              </a:ext>
            </a:extLst>
          </p:cNvPr>
          <p:cNvSpPr txBox="1"/>
          <p:nvPr/>
        </p:nvSpPr>
        <p:spPr>
          <a:xfrm>
            <a:off x="1066294" y="4636321"/>
            <a:ext cx="7011411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was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sick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FFF25122-3A63-6088-95FB-1E6AF086672D}"/>
              </a:ext>
            </a:extLst>
          </p:cNvPr>
          <p:cNvSpPr txBox="1"/>
          <p:nvPr/>
        </p:nvSpPr>
        <p:spPr>
          <a:xfrm>
            <a:off x="1011216" y="1013219"/>
            <a:ext cx="7121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病気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I was sick yesterday.">
            <a:hlinkClick r:id="" action="ppaction://media"/>
            <a:extLst>
              <a:ext uri="{FF2B5EF4-FFF2-40B4-BE49-F238E27FC236}">
                <a16:creationId xmlns:a16="http://schemas.microsoft.com/office/drawing/2014/main" id="{8B9912D8-7717-7127-F3DF-E37C21A424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25" y="744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07721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739EDB-0C5C-8CB7-7689-9EF5F417F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BA880D39-E9AA-9964-BF1D-925C27022A28}"/>
              </a:ext>
            </a:extLst>
          </p:cNvPr>
          <p:cNvSpPr/>
          <p:nvPr/>
        </p:nvSpPr>
        <p:spPr>
          <a:xfrm>
            <a:off x="-209725" y="68580"/>
            <a:ext cx="9605395" cy="106540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67556DF-A2F3-B824-3986-BB3E052EE31B}"/>
              </a:ext>
            </a:extLst>
          </p:cNvPr>
          <p:cNvSpPr txBox="1"/>
          <p:nvPr/>
        </p:nvSpPr>
        <p:spPr>
          <a:xfrm>
            <a:off x="620817" y="1714563"/>
            <a:ext cx="794430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kumimoji="1" lang="ja-JP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Z@R677.tmp" panose="020B0702020203020207" pitchFamily="50" charset="-128"/>
              </a:rPr>
              <a:t>学習した文法をふくむ英語の文章を読みましょう。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8FA5657-6479-BE5C-51E4-1FA1CBE64CAB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se_maoudamashii_onepoint17">
            <a:hlinkClick r:id="" action="ppaction://media"/>
            <a:extLst>
              <a:ext uri="{FF2B5EF4-FFF2-40B4-BE49-F238E27FC236}">
                <a16:creationId xmlns:a16="http://schemas.microsoft.com/office/drawing/2014/main" id="{7CC15154-E1A1-C401-51CD-E24D7E9C56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25418" y="2424941"/>
            <a:ext cx="609601" cy="609600"/>
          </a:xfrm>
          <a:prstGeom prst="rect">
            <a:avLst/>
          </a:prstGeom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2ED6B2F6-2ABA-CE31-1A41-32D2400B8BF6}"/>
              </a:ext>
            </a:extLst>
          </p:cNvPr>
          <p:cNvSpPr txBox="1">
            <a:spLocks/>
          </p:cNvSpPr>
          <p:nvPr/>
        </p:nvSpPr>
        <p:spPr>
          <a:xfrm>
            <a:off x="66261" y="210403"/>
            <a:ext cx="9011478" cy="7817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P.82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～</a:t>
            </a:r>
            <a:r>
              <a:rPr lang="en-US" altLang="ja-JP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86</a:t>
            </a:r>
            <a:r>
              <a:rPr lang="ja-JP" altLang="en-US" sz="54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英語の文章を読もう</a:t>
            </a:r>
          </a:p>
        </p:txBody>
      </p:sp>
    </p:spTree>
    <p:extLst>
      <p:ext uri="{BB962C8B-B14F-4D97-AF65-F5344CB8AC3E}">
        <p14:creationId xmlns:p14="http://schemas.microsoft.com/office/powerpoint/2010/main" val="34233260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805CFA-2CEB-0C13-E412-CCE842A8DC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9207EF87-0C33-EF45-F062-32C8C3831C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16" t="14616" r="14616" b="14616"/>
          <a:stretch/>
        </p:blipFill>
        <p:spPr>
          <a:xfrm>
            <a:off x="0" y="1"/>
            <a:ext cx="9143999" cy="6858000"/>
          </a:xfrm>
          <a:prstGeom prst="rect">
            <a:avLst/>
          </a:prstGeom>
        </p:spPr>
      </p:pic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4453B1D1-E254-ACDD-2F6B-A51213D13A20}"/>
              </a:ext>
            </a:extLst>
          </p:cNvPr>
          <p:cNvSpPr/>
          <p:nvPr/>
        </p:nvSpPr>
        <p:spPr>
          <a:xfrm>
            <a:off x="0" y="1651466"/>
            <a:ext cx="9144000" cy="1447200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9AE88EB3-9828-B968-6C73-78B11B6E4CE2}"/>
              </a:ext>
            </a:extLst>
          </p:cNvPr>
          <p:cNvSpPr txBox="1"/>
          <p:nvPr/>
        </p:nvSpPr>
        <p:spPr>
          <a:xfrm>
            <a:off x="166165" y="1712857"/>
            <a:ext cx="83681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STEP </a:t>
            </a:r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１ </a:t>
            </a:r>
            <a:r>
              <a:rPr kumimoji="1" lang="en-US" altLang="ja-JP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Scanning</a:t>
            </a:r>
          </a:p>
          <a:p>
            <a:r>
              <a:rPr kumimoji="1" lang="ja-JP" altLang="en-US" sz="44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情報を検索しながら聞く！</a:t>
            </a:r>
            <a:endParaRPr kumimoji="1" lang="en-US" altLang="ja-JP" sz="36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5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FA1FEE58-D18B-61AD-E4FB-02244C0CAF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0178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正方形/長方形 33">
            <a:extLst>
              <a:ext uri="{FF2B5EF4-FFF2-40B4-BE49-F238E27FC236}">
                <a16:creationId xmlns:a16="http://schemas.microsoft.com/office/drawing/2014/main" id="{D9C5AD66-F7E8-44C5-A3B9-0E91EBB6B121}"/>
              </a:ext>
            </a:extLst>
          </p:cNvPr>
          <p:cNvSpPr/>
          <p:nvPr/>
        </p:nvSpPr>
        <p:spPr>
          <a:xfrm>
            <a:off x="0" y="-1"/>
            <a:ext cx="9144000" cy="1379221"/>
          </a:xfrm>
          <a:prstGeom prst="rect">
            <a:avLst/>
          </a:prstGeom>
          <a:solidFill>
            <a:srgbClr val="00206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2044364-3D5C-486D-7191-A5D0A5AE564A}"/>
              </a:ext>
            </a:extLst>
          </p:cNvPr>
          <p:cNvSpPr/>
          <p:nvPr/>
        </p:nvSpPr>
        <p:spPr>
          <a:xfrm>
            <a:off x="0" y="2905121"/>
            <a:ext cx="9144000" cy="3952878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20CDA0EF-1EAE-4566-9A4F-ED7BBCA7E588}"/>
              </a:ext>
            </a:extLst>
          </p:cNvPr>
          <p:cNvSpPr/>
          <p:nvPr/>
        </p:nvSpPr>
        <p:spPr>
          <a:xfrm>
            <a:off x="6554540" y="199778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5B094CD1-AE9E-478C-9112-22B0394F9695}"/>
              </a:ext>
            </a:extLst>
          </p:cNvPr>
          <p:cNvGrpSpPr/>
          <p:nvPr/>
        </p:nvGrpSpPr>
        <p:grpSpPr>
          <a:xfrm>
            <a:off x="6668436" y="307677"/>
            <a:ext cx="603315" cy="601350"/>
            <a:chOff x="1765300" y="3319886"/>
            <a:chExt cx="2131151" cy="2124211"/>
          </a:xfrm>
        </p:grpSpPr>
        <p:sp>
          <p:nvSpPr>
            <p:cNvPr id="40" name="正方形/長方形 39">
              <a:extLst>
                <a:ext uri="{FF2B5EF4-FFF2-40B4-BE49-F238E27FC236}">
                  <a16:creationId xmlns:a16="http://schemas.microsoft.com/office/drawing/2014/main" id="{9BE8717C-A8E4-4C9F-AB7C-401FDCDEF4ED}"/>
                </a:ext>
              </a:extLst>
            </p:cNvPr>
            <p:cNvSpPr/>
            <p:nvPr/>
          </p:nvSpPr>
          <p:spPr>
            <a:xfrm>
              <a:off x="1765300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1" name="図 40">
              <a:extLst>
                <a:ext uri="{FF2B5EF4-FFF2-40B4-BE49-F238E27FC236}">
                  <a16:creationId xmlns:a16="http://schemas.microsoft.com/office/drawing/2014/main" id="{D4031944-810E-444D-B159-4ABD7B0BC0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306" t="23118" r="22564" b="16721"/>
            <a:stretch/>
          </p:blipFill>
          <p:spPr>
            <a:xfrm>
              <a:off x="1849937" y="3364425"/>
              <a:ext cx="2046514" cy="2047591"/>
            </a:xfrm>
            <a:prstGeom prst="rect">
              <a:avLst/>
            </a:prstGeom>
          </p:spPr>
        </p:pic>
      </p:grpSp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D04DAEA7-076E-4893-8F7A-A0163B18F5DD}"/>
              </a:ext>
            </a:extLst>
          </p:cNvPr>
          <p:cNvGrpSpPr/>
          <p:nvPr/>
        </p:nvGrpSpPr>
        <p:grpSpPr>
          <a:xfrm>
            <a:off x="7869333" y="307676"/>
            <a:ext cx="606442" cy="601351"/>
            <a:chOff x="5070178" y="3319886"/>
            <a:chExt cx="2142195" cy="2124211"/>
          </a:xfrm>
        </p:grpSpPr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2C45458F-2DA8-4236-A43C-8543C4DF7F5E}"/>
                </a:ext>
              </a:extLst>
            </p:cNvPr>
            <p:cNvSpPr/>
            <p:nvPr/>
          </p:nvSpPr>
          <p:spPr>
            <a:xfrm>
              <a:off x="5088162" y="3319886"/>
              <a:ext cx="2124211" cy="21242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4" name="図 43">
              <a:extLst>
                <a:ext uri="{FF2B5EF4-FFF2-40B4-BE49-F238E27FC236}">
                  <a16:creationId xmlns:a16="http://schemas.microsoft.com/office/drawing/2014/main" id="{E2105CAD-2AF2-4E2D-AFCB-C32B8E58409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30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3" t="23652" r="22305" b="15640"/>
            <a:stretch/>
          </p:blipFill>
          <p:spPr>
            <a:xfrm>
              <a:off x="5070178" y="3364424"/>
              <a:ext cx="2131152" cy="2079673"/>
            </a:xfrm>
            <a:prstGeom prst="rect">
              <a:avLst/>
            </a:prstGeom>
          </p:spPr>
        </p:pic>
      </p:grp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931C7653-FB8A-4DFD-8FFD-8AE379F25C02}"/>
              </a:ext>
            </a:extLst>
          </p:cNvPr>
          <p:cNvSpPr txBox="1"/>
          <p:nvPr/>
        </p:nvSpPr>
        <p:spPr>
          <a:xfrm>
            <a:off x="6164812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標準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B10954E-BC36-4736-9D1C-61D22809A4EB}"/>
              </a:ext>
            </a:extLst>
          </p:cNvPr>
          <p:cNvSpPr txBox="1"/>
          <p:nvPr/>
        </p:nvSpPr>
        <p:spPr>
          <a:xfrm>
            <a:off x="7367273" y="856797"/>
            <a:ext cx="161056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altLang="ja-JP" sz="1100" b="1" dirty="0">
              <a:solidFill>
                <a:schemeClr val="bg1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/>
            <a:r>
              <a:rPr lang="ja-JP" altLang="en-US" sz="11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倍速</a:t>
            </a:r>
            <a:endParaRPr kumimoji="1" lang="ja-JP" altLang="en-US" sz="1100" dirty="0">
              <a:solidFill>
                <a:schemeClr val="bg1"/>
              </a:solidFill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E5FEC9E7-5CA1-5921-FFFF-45FD106CCC23}"/>
              </a:ext>
            </a:extLst>
          </p:cNvPr>
          <p:cNvSpPr txBox="1"/>
          <p:nvPr/>
        </p:nvSpPr>
        <p:spPr>
          <a:xfrm>
            <a:off x="302136" y="190561"/>
            <a:ext cx="5696511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１の日本語と、放送される英文の</a:t>
            </a:r>
            <a:endParaRPr lang="en-US" altLang="ja-JP" sz="2400" dirty="0">
              <a:solidFill>
                <a:schemeClr val="bg1"/>
              </a:solidFill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effectLst/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内容が合っているか聞き取りましょう。</a:t>
            </a:r>
            <a:endParaRPr kumimoji="1" lang="ja-JP" altLang="en-US" sz="2400" b="1" dirty="0">
              <a:solidFill>
                <a:schemeClr val="bg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70784202-6EFC-272B-0C50-B1CDBBCD8E6B}"/>
              </a:ext>
            </a:extLst>
          </p:cNvPr>
          <p:cNvSpPr/>
          <p:nvPr/>
        </p:nvSpPr>
        <p:spPr>
          <a:xfrm>
            <a:off x="7757001" y="199777"/>
            <a:ext cx="831106" cy="81714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661D937-8AB6-5C6B-AFA4-5F5B082C9474}"/>
              </a:ext>
            </a:extLst>
          </p:cNvPr>
          <p:cNvGrpSpPr/>
          <p:nvPr/>
        </p:nvGrpSpPr>
        <p:grpSpPr>
          <a:xfrm>
            <a:off x="-13702" y="1399818"/>
            <a:ext cx="9157701" cy="1459582"/>
            <a:chOff x="-13702" y="1399818"/>
            <a:chExt cx="9157701" cy="1459582"/>
          </a:xfrm>
        </p:grpSpPr>
        <p:sp>
          <p:nvSpPr>
            <p:cNvPr id="14" name="正方形/長方形 13">
              <a:extLst>
                <a:ext uri="{FF2B5EF4-FFF2-40B4-BE49-F238E27FC236}">
                  <a16:creationId xmlns:a16="http://schemas.microsoft.com/office/drawing/2014/main" id="{56BB1B25-ABAD-6C4C-AB0F-055AEF11F842}"/>
                </a:ext>
              </a:extLst>
            </p:cNvPr>
            <p:cNvSpPr/>
            <p:nvPr/>
          </p:nvSpPr>
          <p:spPr>
            <a:xfrm>
              <a:off x="-13702" y="1399818"/>
              <a:ext cx="9157701" cy="1459582"/>
            </a:xfrm>
            <a:prstGeom prst="rect">
              <a:avLst/>
            </a:prstGeom>
            <a:solidFill>
              <a:schemeClr val="tx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8A691F06-8B7B-9F92-D71D-8A11AEFD5EA7}"/>
                </a:ext>
              </a:extLst>
            </p:cNvPr>
            <p:cNvSpPr txBox="1"/>
            <p:nvPr/>
          </p:nvSpPr>
          <p:spPr>
            <a:xfrm>
              <a:off x="404076" y="1764449"/>
              <a:ext cx="8273199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「リサは約</a:t>
              </a:r>
              <a:r>
                <a:rPr kumimoji="1" lang="en-US" altLang="ja-JP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10</a:t>
              </a:r>
              <a:r>
                <a:rPr kumimoji="1" lang="ja-JP" altLang="en-US" sz="3200" b="1" dirty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年前、日本にいました」</a:t>
              </a:r>
            </a:p>
          </p:txBody>
        </p:sp>
      </p:grpSp>
      <p:pic>
        <p:nvPicPr>
          <p:cNvPr id="16" name="図 15">
            <a:extLst>
              <a:ext uri="{FF2B5EF4-FFF2-40B4-BE49-F238E27FC236}">
                <a16:creationId xmlns:a16="http://schemas.microsoft.com/office/drawing/2014/main" id="{8711808F-5982-06CB-B1D2-A8E4303E1A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0713" y="3672951"/>
            <a:ext cx="2905123" cy="2905123"/>
          </a:xfrm>
          <a:prstGeom prst="rect">
            <a:avLst/>
          </a:prstGeom>
        </p:spPr>
      </p:pic>
      <p:sp>
        <p:nvSpPr>
          <p:cNvPr id="17" name="乗算記号 16">
            <a:extLst>
              <a:ext uri="{FF2B5EF4-FFF2-40B4-BE49-F238E27FC236}">
                <a16:creationId xmlns:a16="http://schemas.microsoft.com/office/drawing/2014/main" id="{18F942C2-03A4-18A4-5BD2-68FDAAFD7C1F}"/>
              </a:ext>
            </a:extLst>
          </p:cNvPr>
          <p:cNvSpPr/>
          <p:nvPr/>
        </p:nvSpPr>
        <p:spPr>
          <a:xfrm>
            <a:off x="2215933" y="3075286"/>
            <a:ext cx="3782714" cy="3782714"/>
          </a:xfrm>
          <a:prstGeom prst="mathMultiply">
            <a:avLst>
              <a:gd name="adj1" fmla="val 6890"/>
            </a:avLst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19" name="楕円 18">
            <a:extLst>
              <a:ext uri="{FF2B5EF4-FFF2-40B4-BE49-F238E27FC236}">
                <a16:creationId xmlns:a16="http://schemas.microsoft.com/office/drawing/2014/main" id="{D243D199-7C64-E4CF-7D8E-6B25CB87FFB2}"/>
              </a:ext>
            </a:extLst>
          </p:cNvPr>
          <p:cNvSpPr/>
          <p:nvPr/>
        </p:nvSpPr>
        <p:spPr>
          <a:xfrm>
            <a:off x="476890" y="382397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6" name="AS_G1_17_05_reading_s1_1">
            <a:hlinkClick r:id="" action="ppaction://media"/>
            <a:extLst>
              <a:ext uri="{FF2B5EF4-FFF2-40B4-BE49-F238E27FC236}">
                <a16:creationId xmlns:a16="http://schemas.microsoft.com/office/drawing/2014/main" id="{3DAB9BCA-22E9-333A-317D-59C4A8CFE3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201275" y="3457575"/>
            <a:ext cx="406400" cy="406400"/>
          </a:xfrm>
          <a:prstGeom prst="rect">
            <a:avLst/>
          </a:prstGeom>
        </p:spPr>
      </p:pic>
      <p:pic>
        <p:nvPicPr>
          <p:cNvPr id="8" name="AS_G1_17_06_reading_s1_2">
            <a:hlinkClick r:id="" action="ppaction://media"/>
            <a:extLst>
              <a:ext uri="{FF2B5EF4-FFF2-40B4-BE49-F238E27FC236}">
                <a16:creationId xmlns:a16="http://schemas.microsoft.com/office/drawing/2014/main" id="{175861C7-6E3D-9CAB-5608-7A7E6A35FF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137914" y="346975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6285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549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9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7" grpId="0" animBg="1"/>
      <p:bldP spid="37" grpId="1" animBg="1"/>
      <p:bldP spid="5" grpId="0" animBg="1"/>
      <p:bldP spid="5" grpId="1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26118999-E632-C15E-472C-96607041DEE9}"/>
              </a:ext>
            </a:extLst>
          </p:cNvPr>
          <p:cNvSpPr/>
          <p:nvPr/>
        </p:nvSpPr>
        <p:spPr>
          <a:xfrm>
            <a:off x="0" y="0"/>
            <a:ext cx="9144000" cy="4397613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955B84EE-29D3-4DFB-AD3F-BFB333D7B077}"/>
              </a:ext>
            </a:extLst>
          </p:cNvPr>
          <p:cNvSpPr txBox="1"/>
          <p:nvPr/>
        </p:nvSpPr>
        <p:spPr>
          <a:xfrm>
            <a:off x="428624" y="4628290"/>
            <a:ext cx="82867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000" dirty="0">
                <a:solidFill>
                  <a:srgbClr val="C0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英文がどれくらい理解できたかチェックしましょう。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6C41A13-0EB3-BC14-3734-129477A3C7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69" y="5426384"/>
            <a:ext cx="8594062" cy="641147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516F39C1-D9A3-BEC2-62D1-2C3824B5CC60}"/>
              </a:ext>
            </a:extLst>
          </p:cNvPr>
          <p:cNvSpPr/>
          <p:nvPr/>
        </p:nvSpPr>
        <p:spPr>
          <a:xfrm>
            <a:off x="6106503" y="5353716"/>
            <a:ext cx="447187" cy="397973"/>
          </a:xfrm>
          <a:prstGeom prst="ellipse">
            <a:avLst/>
          </a:prstGeom>
          <a:noFill/>
          <a:ln w="76200">
            <a:solidFill>
              <a:srgbClr val="0043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楕円 4">
            <a:extLst>
              <a:ext uri="{FF2B5EF4-FFF2-40B4-BE49-F238E27FC236}">
                <a16:creationId xmlns:a16="http://schemas.microsoft.com/office/drawing/2014/main" id="{F7DAF463-D2E6-2EC8-D548-3A653819F74C}"/>
              </a:ext>
            </a:extLst>
          </p:cNvPr>
          <p:cNvSpPr/>
          <p:nvPr/>
        </p:nvSpPr>
        <p:spPr>
          <a:xfrm>
            <a:off x="3429327" y="1055310"/>
            <a:ext cx="2285345" cy="2285345"/>
          </a:xfrm>
          <a:prstGeom prst="ellipse">
            <a:avLst/>
          </a:prstGeom>
          <a:noFill/>
          <a:ln w="298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403992"/>
      </p:ext>
    </p:extLst>
  </p:cSld>
  <p:clrMapOvr>
    <a:masterClrMapping/>
  </p:clrMapOvr>
  <p:transition spd="slow">
    <p:push dir="u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1D899C-F0A0-34F9-A246-28DAA5D31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014B8B-D5C3-D116-E5CE-F1A7ED2545E5}"/>
              </a:ext>
            </a:extLst>
          </p:cNvPr>
          <p:cNvSpPr txBox="1"/>
          <p:nvPr/>
        </p:nvSpPr>
        <p:spPr>
          <a:xfrm>
            <a:off x="299831" y="415246"/>
            <a:ext cx="517168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6600" b="1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Vocabulary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7968D8-1FDD-AB20-2641-87C05D0AB7F2}"/>
              </a:ext>
            </a:extLst>
          </p:cNvPr>
          <p:cNvSpPr/>
          <p:nvPr/>
        </p:nvSpPr>
        <p:spPr>
          <a:xfrm>
            <a:off x="66261" y="0"/>
            <a:ext cx="9011478" cy="6857999"/>
          </a:xfrm>
          <a:prstGeom prst="rect">
            <a:avLst/>
          </a:prstGeom>
          <a:noFill/>
          <a:ln w="12700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B67D2888-3903-E680-69E7-46B60C922A05}"/>
              </a:ext>
            </a:extLst>
          </p:cNvPr>
          <p:cNvSpPr/>
          <p:nvPr/>
        </p:nvSpPr>
        <p:spPr>
          <a:xfrm>
            <a:off x="291548" y="1332987"/>
            <a:ext cx="8494643" cy="94926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Shortbridge24-1">
            <a:hlinkClick r:id="" action="ppaction://media"/>
            <a:extLst>
              <a:ext uri="{FF2B5EF4-FFF2-40B4-BE49-F238E27FC236}">
                <a16:creationId xmlns:a16="http://schemas.microsoft.com/office/drawing/2014/main" id="{D99DC3C0-1F18-F7FF-30BE-3B2D45F7B2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80121" y="635217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330A9DB-88BA-65B6-36B6-9A3923A2BC50}"/>
              </a:ext>
            </a:extLst>
          </p:cNvPr>
          <p:cNvSpPr txBox="1"/>
          <p:nvPr/>
        </p:nvSpPr>
        <p:spPr>
          <a:xfrm rot="21600000">
            <a:off x="707942" y="2345654"/>
            <a:ext cx="70183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FLASH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CARD</a:t>
            </a:r>
          </a:p>
          <a:p>
            <a:r>
              <a:rPr kumimoji="1" lang="en-US" altLang="ja-JP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PRACTICE</a:t>
            </a:r>
            <a:r>
              <a:rPr kumimoji="1" lang="ja-JP" altLang="en-US" sz="7200" b="1" dirty="0">
                <a:ln w="28575">
                  <a:noFill/>
                </a:ln>
                <a:solidFill>
                  <a:srgbClr val="FF3399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！</a:t>
            </a:r>
            <a:endParaRPr kumimoji="1" lang="ja-JP" altLang="en-US" sz="4400" b="1" dirty="0">
              <a:ln w="28575">
                <a:noFill/>
              </a:ln>
              <a:solidFill>
                <a:srgbClr val="FF3399"/>
              </a:solidFill>
            </a:endParaRPr>
          </a:p>
        </p:txBody>
      </p:sp>
      <p:sp>
        <p:nvSpPr>
          <p:cNvPr id="4" name="矢印: 右 3">
            <a:extLst>
              <a:ext uri="{FF2B5EF4-FFF2-40B4-BE49-F238E27FC236}">
                <a16:creationId xmlns:a16="http://schemas.microsoft.com/office/drawing/2014/main" id="{E681E274-EDD9-51A1-5E27-1A5314B29BFC}"/>
              </a:ext>
            </a:extLst>
          </p:cNvPr>
          <p:cNvSpPr/>
          <p:nvPr/>
        </p:nvSpPr>
        <p:spPr>
          <a:xfrm>
            <a:off x="6908798" y="2553504"/>
            <a:ext cx="1296821" cy="2178153"/>
          </a:xfrm>
          <a:prstGeom prst="rightArrow">
            <a:avLst/>
          </a:prstGeom>
          <a:solidFill>
            <a:srgbClr val="FF33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856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D4372B-4C33-6CED-8EDF-8CA89DCD80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E0824D0D-C992-2FBE-BB36-60CF3A624E50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0043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開始のゴング">
            <a:hlinkClick r:id="" action="ppaction://media"/>
            <a:extLst>
              <a:ext uri="{FF2B5EF4-FFF2-40B4-BE49-F238E27FC236}">
                <a16:creationId xmlns:a16="http://schemas.microsoft.com/office/drawing/2014/main" id="{C087B9F5-2D13-BFA4-5FD0-567BE90ACA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38213" y="34163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02F0D1-B039-0B11-5350-FF9EC0D040CD}"/>
              </a:ext>
            </a:extLst>
          </p:cNvPr>
          <p:cNvSpPr txBox="1"/>
          <p:nvPr/>
        </p:nvSpPr>
        <p:spPr>
          <a:xfrm>
            <a:off x="265044" y="5723388"/>
            <a:ext cx="8613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b="1" dirty="0">
                <a:solidFill>
                  <a:schemeClr val="bg1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スライドを見ながらリピートしましょう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17BB242-2167-3AE4-D6A9-026972C4768C}"/>
              </a:ext>
            </a:extLst>
          </p:cNvPr>
          <p:cNvSpPr txBox="1"/>
          <p:nvPr/>
        </p:nvSpPr>
        <p:spPr>
          <a:xfrm>
            <a:off x="741073" y="1855936"/>
            <a:ext cx="766185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Ready</a:t>
            </a:r>
            <a:r>
              <a:rPr kumimoji="1" lang="ja-JP" altLang="en-US" sz="13800" b="1" dirty="0">
                <a:ln w="28575">
                  <a:noFill/>
                </a:ln>
                <a:solidFill>
                  <a:srgbClr val="FFFF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？</a:t>
            </a:r>
            <a:endParaRPr kumimoji="1" lang="ja-JP" altLang="en-US" sz="7200" b="1" dirty="0">
              <a:ln w="28575">
                <a:noFill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9574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4" name="G1_L23_reading_v1_about">
            <a:hlinkClick r:id="" action="ppaction://media"/>
            <a:extLst>
              <a:ext uri="{FF2B5EF4-FFF2-40B4-BE49-F238E27FC236}">
                <a16:creationId xmlns:a16="http://schemas.microsoft.com/office/drawing/2014/main" id="{02CCF149-4FA6-4CDF-BB63-4AFCBA4A1B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8700" y="800100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6C3C2DB4-F9C1-8388-C623-5EC9DDA4920F}"/>
              </a:ext>
            </a:extLst>
          </p:cNvPr>
          <p:cNvGrpSpPr/>
          <p:nvPr/>
        </p:nvGrpSpPr>
        <p:grpSpPr>
          <a:xfrm>
            <a:off x="815009" y="1320731"/>
            <a:ext cx="7513983" cy="4216538"/>
            <a:chOff x="815009" y="1360757"/>
            <a:chExt cx="7513983" cy="4216538"/>
          </a:xfrm>
        </p:grpSpPr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B954FA6E-67F1-7394-2ECA-52EF25ABB78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a----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5FD80726-57C6-5FBA-F040-01217E3E99A2}"/>
                </a:ext>
              </a:extLst>
            </p:cNvPr>
            <p:cNvSpPr txBox="1"/>
            <p:nvPr/>
          </p:nvSpPr>
          <p:spPr>
            <a:xfrm>
              <a:off x="815009" y="1360757"/>
              <a:ext cx="7513983" cy="2646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約</a:t>
              </a:r>
              <a:endParaRPr kumimoji="1" lang="ja-JP" altLang="en-US" sz="8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591518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FEC18373-62CF-45AC-94A3-090582093CCB}"/>
              </a:ext>
            </a:extLst>
          </p:cNvPr>
          <p:cNvSpPr txBox="1"/>
          <p:nvPr/>
        </p:nvSpPr>
        <p:spPr>
          <a:xfrm>
            <a:off x="490330" y="2228672"/>
            <a:ext cx="816334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5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about</a:t>
            </a:r>
            <a:endParaRPr kumimoji="1" lang="ja-JP" altLang="en-US" sz="15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3_reading_v1_about">
            <a:hlinkClick r:id="" action="ppaction://media"/>
            <a:extLst>
              <a:ext uri="{FF2B5EF4-FFF2-40B4-BE49-F238E27FC236}">
                <a16:creationId xmlns:a16="http://schemas.microsoft.com/office/drawing/2014/main" id="{4964E9F1-9B53-4338-8040-D47FB8B4D3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8700" y="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5870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7" name="G1_L23_reading_v1_about">
            <a:hlinkClick r:id="" action="ppaction://media"/>
            <a:extLst>
              <a:ext uri="{FF2B5EF4-FFF2-40B4-BE49-F238E27FC236}">
                <a16:creationId xmlns:a16="http://schemas.microsoft.com/office/drawing/2014/main" id="{BA4EE7EA-67C0-4948-BCBA-3B3FACC4CB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028700" y="800100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2473B76D-9BC1-41F9-8D74-5AC937E1C105}"/>
              </a:ext>
            </a:extLst>
          </p:cNvPr>
          <p:cNvSpPr txBox="1"/>
          <p:nvPr/>
        </p:nvSpPr>
        <p:spPr>
          <a:xfrm>
            <a:off x="815009" y="2105561"/>
            <a:ext cx="7513983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約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2467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737859CF-DD9F-4E27-BBEB-58F35EF209A2}"/>
              </a:ext>
            </a:extLst>
          </p:cNvPr>
          <p:cNvGrpSpPr/>
          <p:nvPr/>
        </p:nvGrpSpPr>
        <p:grpSpPr>
          <a:xfrm>
            <a:off x="993913" y="1174537"/>
            <a:ext cx="7156174" cy="4508926"/>
            <a:chOff x="993913" y="1187637"/>
            <a:chExt cx="7156174" cy="4508926"/>
          </a:xfrm>
        </p:grpSpPr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4B1B8ABB-97AB-4A9B-854F-DA9000D87768}"/>
                </a:ext>
              </a:extLst>
            </p:cNvPr>
            <p:cNvSpPr txBox="1"/>
            <p:nvPr/>
          </p:nvSpPr>
          <p:spPr>
            <a:xfrm>
              <a:off x="993913" y="1187637"/>
              <a:ext cx="715617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(</a:t>
              </a:r>
              <a:r>
                <a:rPr kumimoji="1" lang="ja-JP" altLang="en-US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今から</a:t>
              </a:r>
              <a:r>
                <a:rPr kumimoji="1" lang="en-US" altLang="ja-JP" sz="7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)</a:t>
              </a:r>
            </a:p>
            <a:p>
              <a:pPr algn="ctr"/>
              <a:r>
                <a:rPr kumimoji="1" lang="en-US" altLang="ja-JP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…</a:t>
              </a:r>
              <a:r>
                <a:rPr kumimoji="1" lang="ja-JP" altLang="en-US" sz="10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前に</a:t>
              </a:r>
            </a:p>
          </p:txBody>
        </p: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1114A6C4-1390-49CF-9C63-CEA6300D2F40}"/>
                </a:ext>
              </a:extLst>
            </p:cNvPr>
            <p:cNvSpPr txBox="1"/>
            <p:nvPr/>
          </p:nvSpPr>
          <p:spPr>
            <a:xfrm>
              <a:off x="1205948" y="4126903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	a--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23_reading_v2_ago">
            <a:hlinkClick r:id="" action="ppaction://media"/>
            <a:extLst>
              <a:ext uri="{FF2B5EF4-FFF2-40B4-BE49-F238E27FC236}">
                <a16:creationId xmlns:a16="http://schemas.microsoft.com/office/drawing/2014/main" id="{0A5BB1DC-5793-415E-B09B-24278CD63B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3749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49544-C205-8CB1-D1D0-88722AE224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5B718541-0614-BDC3-BA22-22F44FD44F1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115B5C3-45E0-9223-C2DF-428E347525B2}"/>
              </a:ext>
            </a:extLst>
          </p:cNvPr>
          <p:cNvSpPr txBox="1"/>
          <p:nvPr/>
        </p:nvSpPr>
        <p:spPr>
          <a:xfrm>
            <a:off x="855876" y="2917321"/>
            <a:ext cx="743224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I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[w--]</a:t>
            </a:r>
            <a:r>
              <a:rPr kumimoji="1" lang="en-US" altLang="ja-JP" sz="44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sick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/</a:t>
            </a:r>
            <a:r>
              <a:rPr kumimoji="1" lang="en-US" altLang="ja-JP" sz="4400" b="1" dirty="0">
                <a:solidFill>
                  <a:srgbClr val="00B05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4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yesterday. </a:t>
            </a:r>
            <a:r>
              <a:rPr kumimoji="1" lang="en-US" altLang="ja-JP" sz="44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 </a:t>
            </a:r>
          </a:p>
        </p:txBody>
      </p:sp>
      <p:pic>
        <p:nvPicPr>
          <p:cNvPr id="2" name="01-1 I was sick yesterday.">
            <a:hlinkClick r:id="" action="ppaction://media"/>
            <a:extLst>
              <a:ext uri="{FF2B5EF4-FFF2-40B4-BE49-F238E27FC236}">
                <a16:creationId xmlns:a16="http://schemas.microsoft.com/office/drawing/2014/main" id="{9FB1F80A-1FE2-A654-E2CC-3CD9518087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25" y="744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78980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ago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3_reading_v2_ago">
            <a:hlinkClick r:id="" action="ppaction://media"/>
            <a:extLst>
              <a:ext uri="{FF2B5EF4-FFF2-40B4-BE49-F238E27FC236}">
                <a16:creationId xmlns:a16="http://schemas.microsoft.com/office/drawing/2014/main" id="{98970411-9485-4C3B-ACAE-AE8C8F860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0873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7ED6E574-52B9-43CD-971F-1233E75AEC07}"/>
              </a:ext>
            </a:extLst>
          </p:cNvPr>
          <p:cNvSpPr txBox="1"/>
          <p:nvPr/>
        </p:nvSpPr>
        <p:spPr>
          <a:xfrm>
            <a:off x="993913" y="1997839"/>
            <a:ext cx="715617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(</a:t>
            </a:r>
            <a:r>
              <a:rPr kumimoji="1" lang="ja-JP" altLang="en-US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今から</a:t>
            </a:r>
            <a:r>
              <a:rPr kumimoji="1" lang="en-US" altLang="ja-JP" sz="7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)</a:t>
            </a:r>
          </a:p>
          <a:p>
            <a:pPr algn="ctr"/>
            <a:r>
              <a:rPr kumimoji="1" lang="en-US" altLang="ja-JP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…</a:t>
            </a:r>
            <a:r>
              <a:rPr kumimoji="1" lang="ja-JP" altLang="en-US" sz="10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前に</a:t>
            </a:r>
          </a:p>
        </p:txBody>
      </p:sp>
      <p:pic>
        <p:nvPicPr>
          <p:cNvPr id="5" name="G1_L23_reading_v2_ago">
            <a:hlinkClick r:id="" action="ppaction://media"/>
            <a:extLst>
              <a:ext uri="{FF2B5EF4-FFF2-40B4-BE49-F238E27FC236}">
                <a16:creationId xmlns:a16="http://schemas.microsoft.com/office/drawing/2014/main" id="{6C796676-CCBF-4CDA-96E0-5F79F6201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30350" y="5635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83725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F906058-647D-45C4-8C0E-09A76343DE58}"/>
              </a:ext>
            </a:extLst>
          </p:cNvPr>
          <p:cNvGrpSpPr/>
          <p:nvPr/>
        </p:nvGrpSpPr>
        <p:grpSpPr>
          <a:xfrm>
            <a:off x="0" y="1807400"/>
            <a:ext cx="9144000" cy="3058534"/>
            <a:chOff x="0" y="2057960"/>
            <a:chExt cx="9144000" cy="3058534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0" y="4193164"/>
              <a:ext cx="91440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[j-----] [h---]</a:t>
              </a:r>
              <a:r>
                <a:rPr lang="ja-JP" altLang="en-US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 </a:t>
              </a:r>
              <a:r>
                <a:rPr lang="en-US" altLang="ja-JP" sz="5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[s-----]</a:t>
              </a:r>
              <a:endPara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2057960"/>
              <a:ext cx="7513983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中学校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3_reading_v3_junior high school">
            <a:hlinkClick r:id="" action="ppaction://media"/>
            <a:extLst>
              <a:ext uri="{FF2B5EF4-FFF2-40B4-BE49-F238E27FC236}">
                <a16:creationId xmlns:a16="http://schemas.microsoft.com/office/drawing/2014/main" id="{97CD73B1-5E67-4349-A710-8D3913F32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0915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04800" y="2898086"/>
            <a:ext cx="8534400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3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junior high school</a:t>
            </a:r>
            <a:endParaRPr kumimoji="1" lang="ja-JP" altLang="en-US" sz="63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3_reading_v3_junior high school">
            <a:hlinkClick r:id="" action="ppaction://media"/>
            <a:extLst>
              <a:ext uri="{FF2B5EF4-FFF2-40B4-BE49-F238E27FC236}">
                <a16:creationId xmlns:a16="http://schemas.microsoft.com/office/drawing/2014/main" id="{C5D15B43-933E-4CCE-B48F-7F6BE17B08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94528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809889F-95D2-4D4C-A370-406AC0A51D2B}"/>
              </a:ext>
            </a:extLst>
          </p:cNvPr>
          <p:cNvSpPr txBox="1"/>
          <p:nvPr/>
        </p:nvSpPr>
        <p:spPr>
          <a:xfrm>
            <a:off x="815009" y="2421032"/>
            <a:ext cx="7513983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中学校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3_reading_v3_junior high school">
            <a:hlinkClick r:id="" action="ppaction://media"/>
            <a:extLst>
              <a:ext uri="{FF2B5EF4-FFF2-40B4-BE49-F238E27FC236}">
                <a16:creationId xmlns:a16="http://schemas.microsoft.com/office/drawing/2014/main" id="{6084538F-33C1-420B-94AF-E23ECDC1D6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736725" y="8588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86131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9D88BBFE-E24C-4035-98CE-EF31D9349EC4}"/>
              </a:ext>
            </a:extLst>
          </p:cNvPr>
          <p:cNvGrpSpPr/>
          <p:nvPr/>
        </p:nvGrpSpPr>
        <p:grpSpPr>
          <a:xfrm>
            <a:off x="-675860" y="1800990"/>
            <a:ext cx="10336696" cy="3256021"/>
            <a:chOff x="-675860" y="1951943"/>
            <a:chExt cx="10336696" cy="325602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-675860" y="4007635"/>
              <a:ext cx="1033669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7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[a-] [f----]</a:t>
              </a:r>
              <a:endParaRPr kumimoji="1" lang="ja-JP" altLang="en-US" sz="54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238539" y="1951943"/>
              <a:ext cx="8666922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最初は</a:t>
              </a:r>
              <a:endParaRPr kumimoji="1" lang="ja-JP" altLang="en-US" sz="125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3" name="G1_L23_reading_v4_at first">
            <a:hlinkClick r:id="" action="ppaction://media"/>
            <a:extLst>
              <a:ext uri="{FF2B5EF4-FFF2-40B4-BE49-F238E27FC236}">
                <a16:creationId xmlns:a16="http://schemas.microsoft.com/office/drawing/2014/main" id="{8D92CE1C-D637-4695-AB1F-067320ADDF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79168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18052" y="2321005"/>
            <a:ext cx="850789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at first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3_reading_v4_at first">
            <a:hlinkClick r:id="" action="ppaction://media"/>
            <a:extLst>
              <a:ext uri="{FF2B5EF4-FFF2-40B4-BE49-F238E27FC236}">
                <a16:creationId xmlns:a16="http://schemas.microsoft.com/office/drawing/2014/main" id="{F53994FE-0145-435D-9278-DB02087416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59275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1BB9210-1C69-4254-9CAF-FE803E087E76}"/>
              </a:ext>
            </a:extLst>
          </p:cNvPr>
          <p:cNvSpPr txBox="1"/>
          <p:nvPr/>
        </p:nvSpPr>
        <p:spPr>
          <a:xfrm>
            <a:off x="238539" y="2421032"/>
            <a:ext cx="866692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最初は</a:t>
            </a:r>
            <a:endParaRPr kumimoji="1" lang="ja-JP" altLang="en-US" sz="12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3_reading_v4_at first">
            <a:hlinkClick r:id="" action="ppaction://media"/>
            <a:extLst>
              <a:ext uri="{FF2B5EF4-FFF2-40B4-BE49-F238E27FC236}">
                <a16:creationId xmlns:a16="http://schemas.microsoft.com/office/drawing/2014/main" id="{A1FD84FC-A042-4B2E-8B9A-8872A7C8D9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647825" y="10064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4080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D96BEF14-8B2A-4E4F-9A89-E3FE13ECA38D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914400" y="4007635"/>
              <a:ext cx="73152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J-------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547AF587-709F-4035-BD68-7E4A3FF4B89A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日本語</a:t>
              </a:r>
            </a:p>
          </p:txBody>
        </p:sp>
      </p:grpSp>
      <p:pic>
        <p:nvPicPr>
          <p:cNvPr id="2" name="G1_L23_reading_v5_Japanese">
            <a:hlinkClick r:id="" action="ppaction://media"/>
            <a:extLst>
              <a:ext uri="{FF2B5EF4-FFF2-40B4-BE49-F238E27FC236}">
                <a16:creationId xmlns:a16="http://schemas.microsoft.com/office/drawing/2014/main" id="{50BDA714-0B74-4277-B7D0-6CA6AE6F1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26716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636104" y="2497976"/>
            <a:ext cx="787179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Japanese</a:t>
            </a:r>
            <a:endParaRPr kumimoji="1" lang="ja-JP" altLang="en-US" sz="115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G1_L23_reading_v5_Japanese">
            <a:hlinkClick r:id="" action="ppaction://media"/>
            <a:extLst>
              <a:ext uri="{FF2B5EF4-FFF2-40B4-BE49-F238E27FC236}">
                <a16:creationId xmlns:a16="http://schemas.microsoft.com/office/drawing/2014/main" id="{D82BAD30-9F96-4D98-AB92-8C167F2716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3662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E7163-D765-2D6E-E4E4-916A27F0E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A6FEB209-6B48-3650-86F1-262BDE5322A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1400111F-9477-A000-1AD8-9ABC7CD213EB}"/>
              </a:ext>
            </a:extLst>
          </p:cNvPr>
          <p:cNvSpPr txBox="1"/>
          <p:nvPr/>
        </p:nvSpPr>
        <p:spPr>
          <a:xfrm>
            <a:off x="1011217" y="2875002"/>
            <a:ext cx="712156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ja-JP" altLang="en-US" sz="4800" b="1" dirty="0">
                <a:solidFill>
                  <a:srgbClr val="00B0F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私は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ja-JP" altLang="en-US" sz="4800" b="1" dirty="0">
                <a:solidFill>
                  <a:schemeClr val="accent2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病気</a:t>
            </a:r>
            <a:r>
              <a:rPr kumimoji="1" lang="ja-JP" altLang="en-US" sz="4800" b="1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でした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  <a:r>
              <a:rPr kumimoji="1" lang="ja-JP" altLang="en-US" sz="4800" dirty="0">
                <a:solidFill>
                  <a:schemeClr val="bg1">
                    <a:lumMod val="50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昨日</a:t>
            </a:r>
            <a:r>
              <a:rPr kumimoji="1" lang="ja-JP" altLang="en-US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 </a:t>
            </a:r>
            <a:r>
              <a:rPr kumimoji="1" lang="en-US" altLang="ja-JP" sz="4800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/</a:t>
            </a:r>
          </a:p>
        </p:txBody>
      </p:sp>
      <p:pic>
        <p:nvPicPr>
          <p:cNvPr id="2" name="01-1 I was sick yesterday.">
            <a:hlinkClick r:id="" action="ppaction://media"/>
            <a:extLst>
              <a:ext uri="{FF2B5EF4-FFF2-40B4-BE49-F238E27FC236}">
                <a16:creationId xmlns:a16="http://schemas.microsoft.com/office/drawing/2014/main" id="{E07A3BC2-D99F-8C9E-79A6-A9BA0C4ED2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898525" y="744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605374"/>
      </p:ext>
    </p:extLst>
  </p:cSld>
  <p:clrMapOvr>
    <a:masterClrMapping/>
  </p:clrMapOvr>
  <p:transition spd="med">
    <p:pull/>
    <p:sndAc>
      <p:stSnd>
        <p:snd r:embed="rId5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396259E-A92E-4E46-A99B-06C7BE67617D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日本語</a:t>
            </a:r>
          </a:p>
        </p:txBody>
      </p:sp>
      <p:pic>
        <p:nvPicPr>
          <p:cNvPr id="6" name="G1_L23_reading_v5_Japanese">
            <a:hlinkClick r:id="" action="ppaction://media"/>
            <a:extLst>
              <a:ext uri="{FF2B5EF4-FFF2-40B4-BE49-F238E27FC236}">
                <a16:creationId xmlns:a16="http://schemas.microsoft.com/office/drawing/2014/main" id="{B1A8B918-3D47-4D87-8498-AB0E732CD9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973263" y="9207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01105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G1_L23_reading_v6_so">
            <a:hlinkClick r:id="" action="ppaction://media"/>
            <a:extLst>
              <a:ext uri="{FF2B5EF4-FFF2-40B4-BE49-F238E27FC236}">
                <a16:creationId xmlns:a16="http://schemas.microsoft.com/office/drawing/2014/main" id="{97F77646-7D3B-44D7-892E-D4F2464F73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446088"/>
            <a:ext cx="609600" cy="609600"/>
          </a:xfrm>
          <a:prstGeom prst="rect">
            <a:avLst/>
          </a:prstGeom>
        </p:spPr>
      </p:pic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25DBEF88-D88F-61F3-1B06-C8C79F0835E8}"/>
              </a:ext>
            </a:extLst>
          </p:cNvPr>
          <p:cNvGrpSpPr/>
          <p:nvPr/>
        </p:nvGrpSpPr>
        <p:grpSpPr>
          <a:xfrm>
            <a:off x="206478" y="1713146"/>
            <a:ext cx="8731046" cy="3431708"/>
            <a:chOff x="206478" y="2145587"/>
            <a:chExt cx="8731046" cy="3431708"/>
          </a:xfrm>
        </p:grpSpPr>
        <p:sp>
          <p:nvSpPr>
            <p:cNvPr id="4" name="テキスト ボックス 3">
              <a:extLst>
                <a:ext uri="{FF2B5EF4-FFF2-40B4-BE49-F238E27FC236}">
                  <a16:creationId xmlns:a16="http://schemas.microsoft.com/office/drawing/2014/main" id="{852C9C0F-5644-CBD9-BE36-10B82A12EB23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s-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316BC1D0-3EE4-5112-0B1C-6455F8C78169}"/>
                </a:ext>
              </a:extLst>
            </p:cNvPr>
            <p:cNvSpPr txBox="1"/>
            <p:nvPr/>
          </p:nvSpPr>
          <p:spPr>
            <a:xfrm>
              <a:off x="206478" y="2145587"/>
              <a:ext cx="8731046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1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それほど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357579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2A17968-0A66-4776-82BE-6B3B70A7F467}"/>
              </a:ext>
            </a:extLst>
          </p:cNvPr>
          <p:cNvSpPr txBox="1"/>
          <p:nvPr/>
        </p:nvSpPr>
        <p:spPr>
          <a:xfrm>
            <a:off x="636104" y="2105561"/>
            <a:ext cx="787179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so</a:t>
            </a:r>
            <a:endParaRPr kumimoji="1" lang="ja-JP" altLang="en-US" sz="16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3_reading_v6_so">
            <a:hlinkClick r:id="" action="ppaction://media"/>
            <a:extLst>
              <a:ext uri="{FF2B5EF4-FFF2-40B4-BE49-F238E27FC236}">
                <a16:creationId xmlns:a16="http://schemas.microsoft.com/office/drawing/2014/main" id="{8D8F7D44-EDDD-4924-AFA4-DC2BCC8E04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44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9721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G1_L23_reading_v6_so">
            <a:hlinkClick r:id="" action="ppaction://media"/>
            <a:extLst>
              <a:ext uri="{FF2B5EF4-FFF2-40B4-BE49-F238E27FC236}">
                <a16:creationId xmlns:a16="http://schemas.microsoft.com/office/drawing/2014/main" id="{D24BB25C-E62C-4180-B23D-DC33679E8F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52550" y="446088"/>
            <a:ext cx="609600" cy="6096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91EF3D9D-CB7D-791E-9CDB-26109D9FCFF9}"/>
              </a:ext>
            </a:extLst>
          </p:cNvPr>
          <p:cNvSpPr txBox="1"/>
          <p:nvPr/>
        </p:nvSpPr>
        <p:spPr>
          <a:xfrm>
            <a:off x="206477" y="2497976"/>
            <a:ext cx="873104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1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それほど</a:t>
            </a:r>
          </a:p>
        </p:txBody>
      </p:sp>
    </p:spTree>
    <p:extLst>
      <p:ext uri="{BB962C8B-B14F-4D97-AF65-F5344CB8AC3E}">
        <p14:creationId xmlns:p14="http://schemas.microsoft.com/office/powerpoint/2010/main" val="1985606772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45F70306-FA67-4912-9640-FF240B5F3C75}"/>
              </a:ext>
            </a:extLst>
          </p:cNvPr>
          <p:cNvGrpSpPr/>
          <p:nvPr/>
        </p:nvGrpSpPr>
        <p:grpSpPr>
          <a:xfrm>
            <a:off x="206478" y="1636202"/>
            <a:ext cx="8731046" cy="3585596"/>
            <a:chOff x="206478" y="1991699"/>
            <a:chExt cx="8731046" cy="3585596"/>
          </a:xfrm>
        </p:grpSpPr>
        <p:sp>
          <p:nvSpPr>
            <p:cNvPr id="9" name="テキスト ボックス 8">
              <a:extLst>
                <a:ext uri="{FF2B5EF4-FFF2-40B4-BE49-F238E27FC236}">
                  <a16:creationId xmlns:a16="http://schemas.microsoft.com/office/drawing/2014/main" id="{BA876EA3-F6A3-4E80-909E-857CE29A196E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b--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テキスト ボックス 9">
              <a:extLst>
                <a:ext uri="{FF2B5EF4-FFF2-40B4-BE49-F238E27FC236}">
                  <a16:creationId xmlns:a16="http://schemas.microsoft.com/office/drawing/2014/main" id="{FD0CACB3-8E23-413E-B05A-84FFA311F8CB}"/>
                </a:ext>
              </a:extLst>
            </p:cNvPr>
            <p:cNvSpPr txBox="1"/>
            <p:nvPr/>
          </p:nvSpPr>
          <p:spPr>
            <a:xfrm>
              <a:off x="206478" y="1991699"/>
              <a:ext cx="8731046" cy="2015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25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しかし</a:t>
              </a:r>
            </a:p>
          </p:txBody>
        </p:sp>
      </p:grpSp>
      <p:pic>
        <p:nvPicPr>
          <p:cNvPr id="3" name="G1_L23_reading_v7_but">
            <a:hlinkClick r:id="" action="ppaction://media"/>
            <a:extLst>
              <a:ext uri="{FF2B5EF4-FFF2-40B4-BE49-F238E27FC236}">
                <a16:creationId xmlns:a16="http://schemas.microsoft.com/office/drawing/2014/main" id="{CDF2CDB5-E37E-474D-A3ED-DECEE1E950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2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3233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1158775" y="2105561"/>
            <a:ext cx="6826450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6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but</a:t>
            </a:r>
            <a:endParaRPr kumimoji="1" lang="ja-JP" altLang="en-US" sz="8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3_reading_v7_but">
            <a:hlinkClick r:id="" action="ppaction://media"/>
            <a:extLst>
              <a:ext uri="{FF2B5EF4-FFF2-40B4-BE49-F238E27FC236}">
                <a16:creationId xmlns:a16="http://schemas.microsoft.com/office/drawing/2014/main" id="{87B40583-0C2F-4E58-82AD-0C3ACB8D9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2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143581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750DAB3-982F-4ADD-8CA4-96CF1E2864EC}"/>
              </a:ext>
            </a:extLst>
          </p:cNvPr>
          <p:cNvSpPr txBox="1"/>
          <p:nvPr/>
        </p:nvSpPr>
        <p:spPr>
          <a:xfrm>
            <a:off x="206478" y="2421032"/>
            <a:ext cx="8731046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25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しかし</a:t>
            </a:r>
          </a:p>
        </p:txBody>
      </p:sp>
      <p:pic>
        <p:nvPicPr>
          <p:cNvPr id="7" name="G1_L23_reading_v7_but">
            <a:hlinkClick r:id="" action="ppaction://media"/>
            <a:extLst>
              <a:ext uri="{FF2B5EF4-FFF2-40B4-BE49-F238E27FC236}">
                <a16:creationId xmlns:a16="http://schemas.microsoft.com/office/drawing/2014/main" id="{5510A400-8E9D-4437-B223-27E923B063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471613" y="1222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157435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CE25FDB8-D0CC-47A9-B622-7ED4F3605791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BFFC8AD4-443F-4303-A407-2580E5782C1E}"/>
              </a:ext>
            </a:extLst>
          </p:cNvPr>
          <p:cNvGrpSpPr/>
          <p:nvPr/>
        </p:nvGrpSpPr>
        <p:grpSpPr>
          <a:xfrm>
            <a:off x="815009" y="1536175"/>
            <a:ext cx="7513983" cy="3785651"/>
            <a:chOff x="815009" y="1791644"/>
            <a:chExt cx="7513983" cy="3785651"/>
          </a:xfrm>
        </p:grpSpPr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57DACE63-3AEA-4B3D-A8E7-E9295038721A}"/>
                </a:ext>
              </a:extLst>
            </p:cNvPr>
            <p:cNvSpPr txBox="1"/>
            <p:nvPr/>
          </p:nvSpPr>
          <p:spPr>
            <a:xfrm>
              <a:off x="1205948" y="4007635"/>
              <a:ext cx="67321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［</a:t>
              </a:r>
              <a:r>
                <a:rPr lang="en-US" altLang="ja-JP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p-----</a:t>
              </a:r>
              <a:r>
                <a:rPr lang="ja-JP" altLang="en-US" sz="96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］</a:t>
              </a:r>
              <a:endParaRPr kumimoji="1" lang="ja-JP" altLang="en-US" sz="60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テキスト ボックス 7">
              <a:extLst>
                <a:ext uri="{FF2B5EF4-FFF2-40B4-BE49-F238E27FC236}">
                  <a16:creationId xmlns:a16="http://schemas.microsoft.com/office/drawing/2014/main" id="{8A1097AC-DF8B-4D92-9DF2-023F2680EA48}"/>
                </a:ext>
              </a:extLst>
            </p:cNvPr>
            <p:cNvSpPr txBox="1"/>
            <p:nvPr/>
          </p:nvSpPr>
          <p:spPr>
            <a:xfrm>
              <a:off x="815009" y="1791644"/>
              <a:ext cx="7513983" cy="22159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3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メイリオ" panose="020B0604030504040204" pitchFamily="50" charset="-128"/>
                  <a:ea typeface="メイリオ" panose="020B0604030504040204" pitchFamily="50" charset="-128"/>
                </a:rPr>
                <a:t>人々</a:t>
              </a:r>
              <a:endParaRPr kumimoji="1" lang="ja-JP" altLang="en-US" sz="7200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pic>
        <p:nvPicPr>
          <p:cNvPr id="4" name="G1_L23_reading_v8_people">
            <a:hlinkClick r:id="" action="ppaction://media"/>
            <a:extLst>
              <a:ext uri="{FF2B5EF4-FFF2-40B4-BE49-F238E27FC236}">
                <a16:creationId xmlns:a16="http://schemas.microsoft.com/office/drawing/2014/main" id="{5F0ADEC4-4424-418A-AD6B-B79103F92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42424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DDCAADF8-79C7-4842-99C8-CBC0D0D19D9F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834887" y="2321005"/>
            <a:ext cx="747422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people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G1_L23_reading_v8_people">
            <a:hlinkClick r:id="" action="ppaction://media"/>
            <a:extLst>
              <a:ext uri="{FF2B5EF4-FFF2-40B4-BE49-F238E27FC236}">
                <a16:creationId xmlns:a16="http://schemas.microsoft.com/office/drawing/2014/main" id="{E13EFE99-3F25-4C54-B599-C1E387BF88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155286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3CD13A8D-A060-424F-995B-FCABBBD5BA56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6DEE03F3-8E10-44A6-BC6B-C0A40983B84E}"/>
              </a:ext>
            </a:extLst>
          </p:cNvPr>
          <p:cNvSpPr txBox="1"/>
          <p:nvPr/>
        </p:nvSpPr>
        <p:spPr>
          <a:xfrm>
            <a:off x="815009" y="2321005"/>
            <a:ext cx="751398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13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人々</a:t>
            </a:r>
            <a:endParaRPr kumimoji="1" lang="ja-JP" altLang="en-US" sz="7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G1_L23_reading_v8_people">
            <a:hlinkClick r:id="" action="ppaction://media"/>
            <a:extLst>
              <a:ext uri="{FF2B5EF4-FFF2-40B4-BE49-F238E27FC236}">
                <a16:creationId xmlns:a16="http://schemas.microsoft.com/office/drawing/2014/main" id="{7C2F1E36-3B04-4190-8B50-5F9BC92547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560513" y="11541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656407"/>
      </p:ext>
    </p:extLst>
  </p:cSld>
  <p:clrMapOvr>
    <a:masterClrMapping/>
  </p:clrMapOvr>
  <p:transition spd="med">
    <p:pull/>
    <p:sndAc>
      <p:stSnd>
        <p:snd r:embed="rId4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16601</TotalTime>
  <Words>2529</Words>
  <Application>Microsoft Office PowerPoint</Application>
  <PresentationFormat>画面に合わせる (4:3)</PresentationFormat>
  <Paragraphs>475</Paragraphs>
  <Slides>166</Slides>
  <Notes>27</Notes>
  <HiddenSlides>0</HiddenSlides>
  <MMClips>153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166</vt:i4>
      </vt:variant>
    </vt:vector>
  </HeadingPairs>
  <TitlesOfParts>
    <vt:vector size="173" baseType="lpstr">
      <vt:lpstr>ＭＳ Ｐゴシック</vt:lpstr>
      <vt:lpstr>メイリオ</vt:lpstr>
      <vt:lpstr>游ゴシック</vt:lpstr>
      <vt:lpstr>Arial</vt:lpstr>
      <vt:lpstr>Calibri</vt:lpstr>
      <vt:lpstr>Calibri Light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平河泰行</dc:creator>
  <cp:lastModifiedBy>prof501</cp:lastModifiedBy>
  <cp:revision>2110</cp:revision>
  <cp:lastPrinted>2016-06-23T16:36:17Z</cp:lastPrinted>
  <dcterms:created xsi:type="dcterms:W3CDTF">2016-05-30T03:13:09Z</dcterms:created>
  <dcterms:modified xsi:type="dcterms:W3CDTF">2025-06-05T08:04:27Z</dcterms:modified>
</cp:coreProperties>
</file>