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1"/>
  </p:notesMasterIdLst>
  <p:handoutMasterIdLst>
    <p:handoutMasterId r:id="rId172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220" r:id="rId11"/>
    <p:sldId id="4221" r:id="rId12"/>
    <p:sldId id="4222" r:id="rId13"/>
    <p:sldId id="4223" r:id="rId14"/>
    <p:sldId id="4224" r:id="rId15"/>
    <p:sldId id="4225" r:id="rId16"/>
    <p:sldId id="4306" r:id="rId17"/>
    <p:sldId id="4159" r:id="rId18"/>
    <p:sldId id="4217" r:id="rId19"/>
    <p:sldId id="4218" r:id="rId20"/>
    <p:sldId id="4219" r:id="rId21"/>
    <p:sldId id="4226" r:id="rId22"/>
    <p:sldId id="4227" r:id="rId23"/>
    <p:sldId id="4228" r:id="rId24"/>
    <p:sldId id="4229" r:id="rId25"/>
    <p:sldId id="4230" r:id="rId26"/>
    <p:sldId id="4231" r:id="rId27"/>
    <p:sldId id="4307" r:id="rId28"/>
    <p:sldId id="4181" r:id="rId29"/>
    <p:sldId id="4208" r:id="rId30"/>
    <p:sldId id="4209" r:id="rId31"/>
    <p:sldId id="4210" r:id="rId32"/>
    <p:sldId id="4232" r:id="rId33"/>
    <p:sldId id="4233" r:id="rId34"/>
    <p:sldId id="4234" r:id="rId35"/>
    <p:sldId id="4235" r:id="rId36"/>
    <p:sldId id="4236" r:id="rId37"/>
    <p:sldId id="4237" r:id="rId38"/>
    <p:sldId id="3626" r:id="rId39"/>
    <p:sldId id="3647" r:id="rId40"/>
    <p:sldId id="2014" r:id="rId41"/>
    <p:sldId id="2015" r:id="rId42"/>
    <p:sldId id="2016" r:id="rId43"/>
    <p:sldId id="2017" r:id="rId44"/>
    <p:sldId id="2018" r:id="rId45"/>
    <p:sldId id="2019" r:id="rId46"/>
    <p:sldId id="2020" r:id="rId47"/>
    <p:sldId id="2021" r:id="rId48"/>
    <p:sldId id="2022" r:id="rId49"/>
    <p:sldId id="2023" r:id="rId50"/>
    <p:sldId id="2024" r:id="rId51"/>
    <p:sldId id="2025" r:id="rId52"/>
    <p:sldId id="2026" r:id="rId53"/>
    <p:sldId id="2027" r:id="rId54"/>
    <p:sldId id="2028" r:id="rId55"/>
    <p:sldId id="2029" r:id="rId56"/>
    <p:sldId id="2030" r:id="rId57"/>
    <p:sldId id="2031" r:id="rId58"/>
    <p:sldId id="3622" r:id="rId59"/>
    <p:sldId id="4319" r:id="rId60"/>
    <p:sldId id="4320" r:id="rId61"/>
    <p:sldId id="4321" r:id="rId62"/>
    <p:sldId id="4322" r:id="rId63"/>
    <p:sldId id="4323" r:id="rId64"/>
    <p:sldId id="4324" r:id="rId65"/>
    <p:sldId id="3610" r:id="rId66"/>
    <p:sldId id="3611" r:id="rId67"/>
    <p:sldId id="3612" r:id="rId68"/>
    <p:sldId id="3613" r:id="rId69"/>
    <p:sldId id="3614" r:id="rId70"/>
    <p:sldId id="4305" r:id="rId71"/>
    <p:sldId id="3644" r:id="rId72"/>
    <p:sldId id="3524" r:id="rId73"/>
    <p:sldId id="3523" r:id="rId74"/>
    <p:sldId id="3624" r:id="rId75"/>
    <p:sldId id="3625" r:id="rId76"/>
    <p:sldId id="2032" r:id="rId77"/>
    <p:sldId id="2033" r:id="rId78"/>
    <p:sldId id="2034" r:id="rId79"/>
    <p:sldId id="2035" r:id="rId80"/>
    <p:sldId id="2036" r:id="rId81"/>
    <p:sldId id="2037" r:id="rId82"/>
    <p:sldId id="2038" r:id="rId83"/>
    <p:sldId id="2039" r:id="rId84"/>
    <p:sldId id="2040" r:id="rId85"/>
    <p:sldId id="2041" r:id="rId86"/>
    <p:sldId id="3512" r:id="rId87"/>
    <p:sldId id="3513" r:id="rId88"/>
    <p:sldId id="2044" r:id="rId89"/>
    <p:sldId id="3514" r:id="rId90"/>
    <p:sldId id="3515" r:id="rId91"/>
    <p:sldId id="2047" r:id="rId92"/>
    <p:sldId id="2048" r:id="rId93"/>
    <p:sldId id="2049" r:id="rId94"/>
    <p:sldId id="2050" r:id="rId95"/>
    <p:sldId id="2051" r:id="rId96"/>
    <p:sldId id="2052" r:id="rId97"/>
    <p:sldId id="2059" r:id="rId98"/>
    <p:sldId id="2060" r:id="rId99"/>
    <p:sldId id="2061" r:id="rId100"/>
    <p:sldId id="2053" r:id="rId101"/>
    <p:sldId id="2054" r:id="rId102"/>
    <p:sldId id="2055" r:id="rId103"/>
    <p:sldId id="2062" r:id="rId104"/>
    <p:sldId id="2063" r:id="rId105"/>
    <p:sldId id="2064" r:id="rId106"/>
    <p:sldId id="2056" r:id="rId107"/>
    <p:sldId id="2057" r:id="rId108"/>
    <p:sldId id="2058" r:id="rId109"/>
    <p:sldId id="2065" r:id="rId110"/>
    <p:sldId id="2066" r:id="rId111"/>
    <p:sldId id="2067" r:id="rId112"/>
    <p:sldId id="2068" r:id="rId113"/>
    <p:sldId id="2069" r:id="rId114"/>
    <p:sldId id="2070" r:id="rId115"/>
    <p:sldId id="2071" r:id="rId116"/>
    <p:sldId id="2072" r:id="rId117"/>
    <p:sldId id="3516" r:id="rId118"/>
    <p:sldId id="3646" r:id="rId119"/>
    <p:sldId id="4325" r:id="rId120"/>
    <p:sldId id="4326" r:id="rId121"/>
    <p:sldId id="4327" r:id="rId122"/>
    <p:sldId id="4328" r:id="rId123"/>
    <p:sldId id="4329" r:id="rId124"/>
    <p:sldId id="4330" r:id="rId125"/>
    <p:sldId id="4331" r:id="rId126"/>
    <p:sldId id="4332" r:id="rId127"/>
    <p:sldId id="4333" r:id="rId128"/>
    <p:sldId id="4334" r:id="rId129"/>
    <p:sldId id="4335" r:id="rId130"/>
    <p:sldId id="4336" r:id="rId131"/>
    <p:sldId id="4337" r:id="rId132"/>
    <p:sldId id="4338" r:id="rId133"/>
    <p:sldId id="3561" r:id="rId134"/>
    <p:sldId id="3562" r:id="rId135"/>
    <p:sldId id="3672" r:id="rId136"/>
    <p:sldId id="3695" r:id="rId137"/>
    <p:sldId id="4309" r:id="rId138"/>
    <p:sldId id="4308" r:id="rId139"/>
    <p:sldId id="4310" r:id="rId140"/>
    <p:sldId id="4311" r:id="rId141"/>
    <p:sldId id="4312" r:id="rId142"/>
    <p:sldId id="4313" r:id="rId143"/>
    <p:sldId id="4314" r:id="rId144"/>
    <p:sldId id="4315" r:id="rId145"/>
    <p:sldId id="4316" r:id="rId146"/>
    <p:sldId id="4317" r:id="rId147"/>
    <p:sldId id="3661" r:id="rId148"/>
    <p:sldId id="3681" r:id="rId149"/>
    <p:sldId id="3563" r:id="rId150"/>
    <p:sldId id="3564" r:id="rId151"/>
    <p:sldId id="3565" r:id="rId152"/>
    <p:sldId id="3566" r:id="rId153"/>
    <p:sldId id="3567" r:id="rId154"/>
    <p:sldId id="3568" r:id="rId155"/>
    <p:sldId id="3569" r:id="rId156"/>
    <p:sldId id="3570" r:id="rId157"/>
    <p:sldId id="3573" r:id="rId158"/>
    <p:sldId id="3648" r:id="rId159"/>
    <p:sldId id="3577" r:id="rId160"/>
    <p:sldId id="3649" r:id="rId161"/>
    <p:sldId id="3650" r:id="rId162"/>
    <p:sldId id="3583" r:id="rId163"/>
    <p:sldId id="3587" r:id="rId164"/>
    <p:sldId id="3588" r:id="rId165"/>
    <p:sldId id="3589" r:id="rId166"/>
    <p:sldId id="3590" r:id="rId167"/>
    <p:sldId id="3655" r:id="rId168"/>
    <p:sldId id="3595" r:id="rId169"/>
    <p:sldId id="3609" r:id="rId17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3" autoAdjust="0"/>
    <p:restoredTop sz="94270" autoAdjust="0"/>
  </p:normalViewPr>
  <p:slideViewPr>
    <p:cSldViewPr snapToGrid="0">
      <p:cViewPr varScale="1">
        <p:scale>
          <a:sx n="114" d="100"/>
          <a:sy n="114" d="100"/>
        </p:scale>
        <p:origin x="1254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41CBB-1458-4152-B735-002FE8020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A714897-0001-3578-5D77-C4ADC9BDA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20DFB9D-73BD-79E1-98C1-D688BA1D2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12E35E-E41A-2548-6AE5-541AC820C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738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65FA4-AB99-D09A-5139-D0F058394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82993F7-5F75-BC02-E37D-82D23A6D7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609C030-AB73-7F66-C456-0B1D2DB33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933010-93E2-6CE6-176C-47BD043DD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229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D040F-C5A3-7FAC-8F1A-6D7B751D8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5704EF3-2228-451D-5F8C-E19993E979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69FCF69-6785-0675-B08C-7E573D39D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DE04C1-42D8-BCCA-1C20-3472CBF8C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746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53D26-4C09-A3C1-25CA-1A3CFB1BA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4498EB2-1175-D6AE-78F2-A65C6BDDCB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39A5DBD-F8E8-292E-93D9-14160040B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D8837A-5DD2-54EF-6BDF-B7566964E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502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C03C4-8F5B-6E33-94B2-42BADAA67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3D4C34B-C7FA-32BA-D90D-6F169C0916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C650266-5FE1-70BD-F590-FF17FD373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D2C525-22CB-67C6-84D0-8D8633201F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312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306E3-383E-428E-047E-435EBB2F2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5658803-77D9-11C0-E1C5-3CFFF5930C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3B9EF64-5101-8B25-0A7C-BEDC81786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983825-E2AB-B7A0-D9A0-F1E281A634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2895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8DE3A-B5D3-72D1-96EA-703239FAD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0F2FBC9-D5E8-19C3-F886-DF0AAF7B3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0101C29-657E-D2ED-0233-6723DA8CD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996EEE-E956-FFE0-9FC9-C2137D8E6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2947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69D66-A46D-764B-A4C6-0DCFC2EA5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AE22489-1125-3F76-D542-F61DDED21C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5C6417F-08A9-3170-CF7A-437F1A122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3FFB74-4F92-1D75-B43F-D6F1B4C2B6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0729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181FD-1E45-23A5-13FD-79702B019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454BD5-D925-9FEF-9DF5-222D51342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36FB1DF-A759-E08C-6769-D3A5B706C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2AE153-2044-2C1F-697A-52C6BFCC8B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2870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8EFA4-87B9-EE24-D9B5-769B74FFA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E3A13B0-5C58-0928-0A05-F3788B2C9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0A17BD3-14CB-E3FC-98FD-4F929EC30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99CB1B-E414-9AA9-89B6-64BCF77E5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4181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7A5D1-A4B9-7AC2-E70B-C03F856DA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8710866-48D3-C5F7-68C2-965A47F27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4639326-D366-CCB4-1D2E-E4326DD93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E54EBF-AFC2-FCDD-81A1-987F08BE26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103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C96D6-87E3-7639-BA65-FCAC992EF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F6810A-E8E4-DC6C-8478-FC6E5AC0A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A400902-EDDC-8B81-CAC3-687654C8C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ED0538-4A52-93B1-C96D-A343C82E20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728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3E6B4-0B8D-E0AC-BFF5-7E56623E0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5E6C04E-4EB6-E892-0843-7B4B8BE08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CE039A0-C4E6-5A85-2608-F15C31310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97BC25-8A80-2658-A1D5-0E876B4C4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59696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61C4F-2962-E69F-4896-20751699C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4899259-4D6B-7C6F-109F-BE048A06CF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FE38A42-C891-AD07-DEE6-1E7E1F7BA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86A984-7B49-B0CA-09DB-76A6D0BB5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79531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947A8-C01F-E520-010F-F4CE3ACBF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A3D6FBD-4D2E-124C-7F87-6BF0F2C70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F9CEC6D-F9EB-069A-A7B8-D73BC62BE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922564-1211-6EC9-0F50-7477CF75F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4916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D0D54-7D77-6FFD-41D1-1802231BB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397129B-1C85-13CE-4093-E8182EB2C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104EB5F-7D95-97FE-42AC-213132A6E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AEE849-DA10-D67D-6B0A-0A7B687B15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1319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B63A5-2DCA-564E-C8C6-3F894207A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E9BEB7-4A82-CBA8-2843-757D250DA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8DDDCE-CE30-B669-5317-CF21533B8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8F0620-D66D-1317-8311-A18205FB1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5983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264E3-F61D-2FA7-50EF-7F94E2C47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D9D2158-6DA7-C49A-8B72-D7B19789C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5EB215-9613-73B5-B210-8EAA03F8C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3CCED7-7C20-8565-ACD8-8BFE5B120D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980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5C9F7-5D9A-02A7-D079-6977C5529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CF833C4-3B48-9C60-4E99-82115C771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4AD8C21-2F14-76E0-ADFB-F28ACD2EE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F010FE-7B0A-23E9-22C0-162AAE319D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196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840AC-F222-1736-64A8-84302BD58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0DAF3FD-F3CB-A6F4-2D38-20A31D85F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0A9844B-5C26-D39A-46B7-8C64AB349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82EA96-F17A-FF9B-F17C-067296B76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0350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ADF25-E0B0-D1C8-839A-74D904691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34076EA-F82B-18B3-0C26-B96430B67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F48D908-2522-3468-589B-8AAF26298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51958C-CA5F-3E19-0F7D-755F424495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5175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42868-CE0B-377B-2A0E-FE0DD262E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B4CFEC-A79B-993F-603D-0AC698D09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4179A80-5FD9-5786-0C99-B72F22F5B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4361CE-E0F5-C346-C678-42615EE73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7706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5F0E6-2E75-D5D0-A570-AD1D6EC01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49B6B66-CEA9-CB27-74A8-D2D91AD5F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9DE14EE-68D2-FC24-C964-32C267E6C0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F8D61E-ACD4-432B-6F9F-E8DB1E1D1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841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C409A-652F-6A98-6655-A472559D4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8E690AA-8846-B2E4-9EE7-F7A010F09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EA2748E-8BD3-925C-181E-E455D4F19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65A6B2-A1B0-54AC-A6B6-5E58EB5B3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163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media" Target="../media/media21.mp3"/><Relationship Id="rId7" Type="http://schemas.openxmlformats.org/officeDocument/2006/relationships/image" Target="../media/image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p3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media" Target="../media/media40.mp3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0.mp3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microsoft.com/office/2007/relationships/media" Target="../media/media44.wav"/><Relationship Id="rId7" Type="http://schemas.openxmlformats.org/officeDocument/2006/relationships/image" Target="../media/image2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wav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microsoft.com/office/2007/relationships/media" Target="../media/media44.wav"/><Relationship Id="rId7" Type="http://schemas.openxmlformats.org/officeDocument/2006/relationships/image" Target="../media/image2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wav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microsoft.com/office/2007/relationships/media" Target="../media/media44.wav"/><Relationship Id="rId7" Type="http://schemas.openxmlformats.org/officeDocument/2006/relationships/image" Target="../media/image2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wav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audio" Target="../media/media46.mp3"/><Relationship Id="rId11" Type="http://schemas.openxmlformats.org/officeDocument/2006/relationships/image" Target="../media/image9.png"/><Relationship Id="rId5" Type="http://schemas.microsoft.com/office/2007/relationships/media" Target="../media/media46.mp3"/><Relationship Id="rId10" Type="http://schemas.openxmlformats.org/officeDocument/2006/relationships/image" Target="../media/image8.png"/><Relationship Id="rId4" Type="http://schemas.openxmlformats.org/officeDocument/2006/relationships/audio" Target="../media/media45.mp3"/><Relationship Id="rId9" Type="http://schemas.openxmlformats.org/officeDocument/2006/relationships/image" Target="../media/image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3" Type="http://schemas.microsoft.com/office/2007/relationships/media" Target="../media/media48.mp3"/><Relationship Id="rId7" Type="http://schemas.openxmlformats.org/officeDocument/2006/relationships/image" Target="../media/image9.png"/><Relationship Id="rId12" Type="http://schemas.openxmlformats.org/officeDocument/2006/relationships/image" Target="../media/image29.sv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7.svg"/><Relationship Id="rId4" Type="http://schemas.openxmlformats.org/officeDocument/2006/relationships/audio" Target="../media/media48.mp3"/><Relationship Id="rId9" Type="http://schemas.openxmlformats.org/officeDocument/2006/relationships/image" Target="../media/image26.png"/><Relationship Id="rId14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0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2.png"/><Relationship Id="rId4" Type="http://schemas.openxmlformats.org/officeDocument/2006/relationships/audio" Target="../media/media50.mp3"/><Relationship Id="rId9" Type="http://schemas.openxmlformats.org/officeDocument/2006/relationships/image" Target="../media/image31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21.mp3"/><Relationship Id="rId7" Type="http://schemas.openxmlformats.org/officeDocument/2006/relationships/image" Target="../media/image2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p3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3.mp3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7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6.mp3"/><Relationship Id="rId7" Type="http://schemas.openxmlformats.org/officeDocument/2006/relationships/image" Target="../media/image9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6.mp3"/><Relationship Id="rId9" Type="http://schemas.openxmlformats.org/officeDocument/2006/relationships/image" Target="../media/image1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No.18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0">
            <a:extLst>
              <a:ext uri="{FF2B5EF4-FFF2-40B4-BE49-F238E27FC236}">
                <a16:creationId xmlns:a16="http://schemas.microsoft.com/office/drawing/2014/main" id="{AE11E8C7-DAA9-EDF6-29A7-7AE8A29EA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過去形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Text Box 40">
            <a:extLst>
              <a:ext uri="{FF2B5EF4-FFF2-40B4-BE49-F238E27FC236}">
                <a16:creationId xmlns:a16="http://schemas.microsoft.com/office/drawing/2014/main" id="{C6119601-FBDC-1FE2-F9FB-CBEDC003D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過去進行形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B08FE-BB7A-97D8-95AB-0BAD10324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CF16957-6A68-47D1-3E74-B2885744FF1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215B1E-9FD2-CFD7-2A5A-CF60A9F851D5}"/>
              </a:ext>
            </a:extLst>
          </p:cNvPr>
          <p:cNvSpPr txBox="1"/>
          <p:nvPr/>
        </p:nvSpPr>
        <p:spPr>
          <a:xfrm>
            <a:off x="1689271" y="4128490"/>
            <a:ext cx="576545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swimming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river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E7B7EAA-55F7-488E-592A-003DA2809045}"/>
              </a:ext>
            </a:extLst>
          </p:cNvPr>
          <p:cNvSpPr txBox="1"/>
          <p:nvPr/>
        </p:nvSpPr>
        <p:spPr>
          <a:xfrm>
            <a:off x="1366219" y="690490"/>
            <a:ext cx="64115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泳いでいました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川で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I was swimming in the river then.">
            <a:hlinkClick r:id="" action="ppaction://media"/>
            <a:extLst>
              <a:ext uri="{FF2B5EF4-FFF2-40B4-BE49-F238E27FC236}">
                <a16:creationId xmlns:a16="http://schemas.microsoft.com/office/drawing/2014/main" id="{D7AE5F8F-DA2C-0E1D-6917-184933AEB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03388" y="1166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9411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F4D2FF-9A01-48D5-82AF-DAD482653BE5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ゾウ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4_reading_v9_elephant">
            <a:hlinkClick r:id="" action="ppaction://media"/>
            <a:extLst>
              <a:ext uri="{FF2B5EF4-FFF2-40B4-BE49-F238E27FC236}">
                <a16:creationId xmlns:a16="http://schemas.microsoft.com/office/drawing/2014/main" id="{21B5BF23-0654-49B6-A284-9F97D4C88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167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54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01148" y="2497976"/>
            <a:ext cx="73417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elephant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4_reading_v9_elephant">
            <a:hlinkClick r:id="" action="ppaction://media"/>
            <a:extLst>
              <a:ext uri="{FF2B5EF4-FFF2-40B4-BE49-F238E27FC236}">
                <a16:creationId xmlns:a16="http://schemas.microsoft.com/office/drawing/2014/main" id="{AFF184D7-9413-4FB4-8BF1-B2774CCA3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167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ゾウ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4_reading_v9_elephant">
            <a:hlinkClick r:id="" action="ppaction://media"/>
            <a:extLst>
              <a:ext uri="{FF2B5EF4-FFF2-40B4-BE49-F238E27FC236}">
                <a16:creationId xmlns:a16="http://schemas.microsoft.com/office/drawing/2014/main" id="{E1071AC8-4D05-492C-B8DF-4FB4823AE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167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53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1_L24_reading_v10_favorite">
            <a:hlinkClick r:id="" action="ppaction://media"/>
            <a:extLst>
              <a:ext uri="{FF2B5EF4-FFF2-40B4-BE49-F238E27FC236}">
                <a16:creationId xmlns:a16="http://schemas.microsoft.com/office/drawing/2014/main" id="{171AEFE6-E71A-4AEF-BD0C-8030139EC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214947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6ECD76E-60AA-F78C-C35E-39D0D82CF360}"/>
              </a:ext>
            </a:extLst>
          </p:cNvPr>
          <p:cNvGrpSpPr/>
          <p:nvPr/>
        </p:nvGrpSpPr>
        <p:grpSpPr>
          <a:xfrm>
            <a:off x="815008" y="1780650"/>
            <a:ext cx="7513984" cy="3296701"/>
            <a:chOff x="815008" y="2280594"/>
            <a:chExt cx="7513984" cy="329670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B91C938-6E93-3490-374E-CFF71DC44A27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C54CC74-6B01-9961-7A22-66EC5EA3F823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お気に入りの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5527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C18373-62CF-45AC-94A3-090582093CCB}"/>
              </a:ext>
            </a:extLst>
          </p:cNvPr>
          <p:cNvSpPr txBox="1"/>
          <p:nvPr/>
        </p:nvSpPr>
        <p:spPr>
          <a:xfrm>
            <a:off x="723900" y="2359477"/>
            <a:ext cx="76962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favorite</a:t>
            </a:r>
            <a:endParaRPr kumimoji="1" lang="ja-JP" altLang="en-US" sz="13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4_reading_v10_favorite">
            <a:hlinkClick r:id="" action="ppaction://media"/>
            <a:extLst>
              <a:ext uri="{FF2B5EF4-FFF2-40B4-BE49-F238E27FC236}">
                <a16:creationId xmlns:a16="http://schemas.microsoft.com/office/drawing/2014/main" id="{04105758-CA11-4242-8B86-58FB421B5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214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962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1_L24_reading_v10_favorite">
            <a:hlinkClick r:id="" action="ppaction://media"/>
            <a:extLst>
              <a:ext uri="{FF2B5EF4-FFF2-40B4-BE49-F238E27FC236}">
                <a16:creationId xmlns:a16="http://schemas.microsoft.com/office/drawing/2014/main" id="{87077D28-55FB-41E6-AEFC-8A65E6C5F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21494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E87360-FEFB-AC33-2349-E97A58F18882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お気に入りの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048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F4D2FF-9A01-48D5-82AF-DAD482653BE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クマ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4_reading_v11_bear">
            <a:hlinkClick r:id="" action="ppaction://media"/>
            <a:extLst>
              <a:ext uri="{FF2B5EF4-FFF2-40B4-BE49-F238E27FC236}">
                <a16:creationId xmlns:a16="http://schemas.microsoft.com/office/drawing/2014/main" id="{C5AAE073-92EF-442E-80AF-5D77C91EB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434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63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01148" y="2105561"/>
            <a:ext cx="734170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bear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4_reading_v11_bear">
            <a:hlinkClick r:id="" action="ppaction://media"/>
            <a:extLst>
              <a:ext uri="{FF2B5EF4-FFF2-40B4-BE49-F238E27FC236}">
                <a16:creationId xmlns:a16="http://schemas.microsoft.com/office/drawing/2014/main" id="{11EC0AAC-32C2-4477-839A-27F667831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434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86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クマ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4_reading_v11_bear">
            <a:hlinkClick r:id="" action="ppaction://media"/>
            <a:extLst>
              <a:ext uri="{FF2B5EF4-FFF2-40B4-BE49-F238E27FC236}">
                <a16:creationId xmlns:a16="http://schemas.microsoft.com/office/drawing/2014/main" id="{FA8634A6-F0AF-4088-A7CC-40F54DB71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434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81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赤ちゃん</a:t>
              </a:r>
            </a:p>
          </p:txBody>
        </p:sp>
      </p:grpSp>
      <p:pic>
        <p:nvPicPr>
          <p:cNvPr id="2" name="G1_L24_reading_v12_baby">
            <a:hlinkClick r:id="" action="ppaction://media"/>
            <a:extLst>
              <a:ext uri="{FF2B5EF4-FFF2-40B4-BE49-F238E27FC236}">
                <a16:creationId xmlns:a16="http://schemas.microsoft.com/office/drawing/2014/main" id="{033A6DB7-95A2-4CCF-B981-30118AA65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511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611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E6B70-D685-2A5D-6B86-EBBC566BE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47A7F1D-D6CB-2951-6D91-FE523BCC74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EB59D4-9BD8-9B48-3639-B76F42C15041}"/>
              </a:ext>
            </a:extLst>
          </p:cNvPr>
          <p:cNvSpPr txBox="1"/>
          <p:nvPr/>
        </p:nvSpPr>
        <p:spPr>
          <a:xfrm>
            <a:off x="1345349" y="2409490"/>
            <a:ext cx="64533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[s-------]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river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2 I was swimming in the river then.">
            <a:hlinkClick r:id="" action="ppaction://media"/>
            <a:extLst>
              <a:ext uri="{FF2B5EF4-FFF2-40B4-BE49-F238E27FC236}">
                <a16:creationId xmlns:a16="http://schemas.microsoft.com/office/drawing/2014/main" id="{7501F100-AB2F-9846-2D28-5EF33DF27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03388" y="1166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791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baby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4_reading_v12_baby">
            <a:hlinkClick r:id="" action="ppaction://media"/>
            <a:extLst>
              <a:ext uri="{FF2B5EF4-FFF2-40B4-BE49-F238E27FC236}">
                <a16:creationId xmlns:a16="http://schemas.microsoft.com/office/drawing/2014/main" id="{51F39B12-C230-475C-B4A8-52326879C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511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343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赤ちゃん</a:t>
            </a:r>
          </a:p>
        </p:txBody>
      </p:sp>
      <p:pic>
        <p:nvPicPr>
          <p:cNvPr id="5" name="G1_L24_reading_v12_baby">
            <a:hlinkClick r:id="" action="ppaction://media"/>
            <a:extLst>
              <a:ext uri="{FF2B5EF4-FFF2-40B4-BE49-F238E27FC236}">
                <a16:creationId xmlns:a16="http://schemas.microsoft.com/office/drawing/2014/main" id="{FB5E7F31-EB16-4E97-AA43-7725AB899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511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612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泳ぐ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4_reading_v13_swim">
            <a:hlinkClick r:id="" action="ppaction://media"/>
            <a:extLst>
              <a:ext uri="{FF2B5EF4-FFF2-40B4-BE49-F238E27FC236}">
                <a16:creationId xmlns:a16="http://schemas.microsoft.com/office/drawing/2014/main" id="{0B1E7A34-44DD-4A71-95B4-0BA7349AF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0170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swim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24_reading_v13_swim">
            <a:hlinkClick r:id="" action="ppaction://media"/>
            <a:extLst>
              <a:ext uri="{FF2B5EF4-FFF2-40B4-BE49-F238E27FC236}">
                <a16:creationId xmlns:a16="http://schemas.microsoft.com/office/drawing/2014/main" id="{853E3319-A8B0-4066-9E76-C16051145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418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泳ぐ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4_reading_v13_swim">
            <a:hlinkClick r:id="" action="ppaction://media"/>
            <a:extLst>
              <a:ext uri="{FF2B5EF4-FFF2-40B4-BE49-F238E27FC236}">
                <a16:creationId xmlns:a16="http://schemas.microsoft.com/office/drawing/2014/main" id="{41FA50CF-EFA9-4926-84A1-9651D8281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160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1_L24_reading_v14_cute">
            <a:hlinkClick r:id="" action="ppaction://media"/>
            <a:extLst>
              <a:ext uri="{FF2B5EF4-FFF2-40B4-BE49-F238E27FC236}">
                <a16:creationId xmlns:a16="http://schemas.microsoft.com/office/drawing/2014/main" id="{8D7233B9-0F4D-4565-8479-83116CCED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3775" y="16922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F090E75-E5B1-C70D-1D86-1789A020ED16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FBD96C72-7FD9-113E-7171-8ADC8A935AB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C4717C9-7595-9869-7C86-4048E20EEA9D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かわいい</a:t>
              </a:r>
            </a:p>
          </p:txBody>
        </p:sp>
      </p:grp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D412822-12A0-106D-8FEE-79EEA063721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6850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0817" y="2105561"/>
            <a:ext cx="832236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cute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4_reading_v14_cute">
            <a:hlinkClick r:id="" action="ppaction://media"/>
            <a:extLst>
              <a:ext uri="{FF2B5EF4-FFF2-40B4-BE49-F238E27FC236}">
                <a16:creationId xmlns:a16="http://schemas.microsoft.com/office/drawing/2014/main" id="{93C1CA13-88C6-4AEF-A8DB-C023F6C36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3775" y="16922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BD7DA2E-2E82-54A2-BC1C-395B2657A8D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9844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1_L24_reading_v14_cute">
            <a:hlinkClick r:id="" action="ppaction://media"/>
            <a:extLst>
              <a:ext uri="{FF2B5EF4-FFF2-40B4-BE49-F238E27FC236}">
                <a16:creationId xmlns:a16="http://schemas.microsoft.com/office/drawing/2014/main" id="{9A2A4C21-6494-45AA-BA08-DDC178A81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3775" y="16922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B1E252-2483-7C12-05DF-3B5EC827AC74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かわいい</a:t>
            </a:r>
          </a:p>
        </p:txBody>
      </p: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948110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859D7-0301-06A4-7B35-AEA99975C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66CA4ED-3F75-0A92-B810-8F4961C912F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B26759D-AC5A-E01C-C3C3-CA4270C6653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5124469-9AB9-CC73-F62A-B420CBEF2F7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pic>
        <p:nvPicPr>
          <p:cNvPr id="3" name="G1_L24_reading_v1_went">
            <a:hlinkClick r:id="" action="ppaction://media"/>
            <a:extLst>
              <a:ext uri="{FF2B5EF4-FFF2-40B4-BE49-F238E27FC236}">
                <a16:creationId xmlns:a16="http://schemas.microsoft.com/office/drawing/2014/main" id="{D8A54C08-F29F-F5C9-BDF7-B08506286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65225" y="12541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4673CE4-D9C5-86D8-152E-5C4BC5369E1F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C1368BC-BDB6-8168-D661-21D60A3E12F0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go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5A53186-91DA-3DBE-E2C8-31B4310BCC94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went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1D3AFE9-8FC5-1A03-A3DA-1C905BCB508C}"/>
              </a:ext>
            </a:extLst>
          </p:cNvPr>
          <p:cNvSpPr/>
          <p:nvPr/>
        </p:nvSpPr>
        <p:spPr>
          <a:xfrm>
            <a:off x="2751589" y="4080002"/>
            <a:ext cx="3704322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1018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44A94-D63A-FA49-4C6D-686E5AC36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5360F6-E09D-72F4-5E0E-1DEE5B71A1F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CFE1793-CDC0-B321-7CC4-D9D5D7356CF9}"/>
              </a:ext>
            </a:extLst>
          </p:cNvPr>
          <p:cNvSpPr txBox="1"/>
          <p:nvPr/>
        </p:nvSpPr>
        <p:spPr>
          <a:xfrm>
            <a:off x="1339326" y="2321004"/>
            <a:ext cx="6465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泳いでいました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川で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I was swimming in the river then.">
            <a:hlinkClick r:id="" action="ppaction://media"/>
            <a:extLst>
              <a:ext uri="{FF2B5EF4-FFF2-40B4-BE49-F238E27FC236}">
                <a16:creationId xmlns:a16="http://schemas.microsoft.com/office/drawing/2014/main" id="{68E58808-F8AC-0FAC-C436-39013C3A8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03388" y="1166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16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E21F4-901C-29E1-19A5-DAA4FAE36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ED3809A-EB34-20D6-12EE-3C9D50AFD94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B978ED7-9BF3-A4FB-6B95-83BD8346A58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DCA98FB-725B-D09A-1F5A-EA3826EF7E4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43DAC41-D829-585F-C763-A45F67F0D9A6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29C5746-E798-86F6-73F3-DCD9196C4BB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zoo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FF421F6-409A-EFC8-0874-98804F18D0E9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動物園</a:t>
              </a:r>
            </a:p>
          </p:txBody>
        </p:sp>
      </p:grpSp>
      <p:pic>
        <p:nvPicPr>
          <p:cNvPr id="2" name="G1_L24_reading_v2_zoo">
            <a:hlinkClick r:id="" action="ppaction://media"/>
            <a:extLst>
              <a:ext uri="{FF2B5EF4-FFF2-40B4-BE49-F238E27FC236}">
                <a16:creationId xmlns:a16="http://schemas.microsoft.com/office/drawing/2014/main" id="{07315A07-35B3-C34E-DB92-6F35EB675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2875" y="10445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6688A26-954D-157E-A063-DD117FBD8A88}"/>
              </a:ext>
            </a:extLst>
          </p:cNvPr>
          <p:cNvSpPr/>
          <p:nvPr/>
        </p:nvSpPr>
        <p:spPr>
          <a:xfrm>
            <a:off x="3305262" y="3652138"/>
            <a:ext cx="2596976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4600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388DF-1226-15CD-2146-C10397EA9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5313B4E-E146-4C93-B532-5507C7F1832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EA996CF-4FF3-8247-D1F0-6B9C5376D89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C314C9-ADF9-2DB1-DA5B-2AEEBD742E6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BC6ABB-5B5A-216D-B375-F5CEB826B32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AE60A32-AB2B-D4AE-0421-C666EBC646EF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家族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F9C1310-854E-9CB9-5423-18DA54CBDF9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family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4_reading_v3_family">
            <a:hlinkClick r:id="" action="ppaction://media"/>
            <a:extLst>
              <a:ext uri="{FF2B5EF4-FFF2-40B4-BE49-F238E27FC236}">
                <a16:creationId xmlns:a16="http://schemas.microsoft.com/office/drawing/2014/main" id="{CF6D29F1-D41F-1C1D-4E35-6AB7E2955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8525" y="3016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59E6FE4-BA9C-7F8C-B18A-B27FC61CE79F}"/>
              </a:ext>
            </a:extLst>
          </p:cNvPr>
          <p:cNvSpPr/>
          <p:nvPr/>
        </p:nvSpPr>
        <p:spPr>
          <a:xfrm>
            <a:off x="2501900" y="3649211"/>
            <a:ext cx="4203700" cy="15019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0403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FA13C-2230-7FC4-2AC0-41F86B6FD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02FDD9D-7DC4-BC84-50E0-D23936972D2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D7DE85E-6CFD-2EEB-3DAF-D5172645074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F4413E3-900E-8A29-06B1-AF1AEF5C1CE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pic>
        <p:nvPicPr>
          <p:cNvPr id="2" name="G1_L24_reading_v4_saw">
            <a:hlinkClick r:id="" action="ppaction://media"/>
            <a:extLst>
              <a:ext uri="{FF2B5EF4-FFF2-40B4-BE49-F238E27FC236}">
                <a16:creationId xmlns:a16="http://schemas.microsoft.com/office/drawing/2014/main" id="{0976DCEF-8F3A-2E8D-3BC6-E59061C0F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6175" y="549275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F680B2C-C25A-F25B-F87D-DCC7C97420FD}"/>
              </a:ext>
            </a:extLst>
          </p:cNvPr>
          <p:cNvGrpSpPr/>
          <p:nvPr/>
        </p:nvGrpSpPr>
        <p:grpSpPr>
          <a:xfrm>
            <a:off x="152400" y="1005260"/>
            <a:ext cx="8839200" cy="4616648"/>
            <a:chOff x="152400" y="382012"/>
            <a:chExt cx="8839200" cy="4616648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88A236B-E728-5506-7596-0AD4898D3B08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see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9BB6066-987E-B62F-304C-478731151F5C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saw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27C550A-5D1C-4A9E-1BBA-3DAB1863255B}"/>
              </a:ext>
            </a:extLst>
          </p:cNvPr>
          <p:cNvSpPr/>
          <p:nvPr/>
        </p:nvSpPr>
        <p:spPr>
          <a:xfrm>
            <a:off x="3129094" y="4022294"/>
            <a:ext cx="2949312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0116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A9AA8-E5DE-B96B-F4EC-D885E7264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0EB0B3F-EB12-9494-AB0B-CAAF207FC5B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0DC1941-31F6-7F57-C375-F01CE59A3FB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041417-384C-41BC-5EAB-C9784067CFA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844031A-1F3C-8302-4992-21AEEF8EB452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877E6DA-BCCF-2112-12CB-A921ECED7BBC}"/>
                </a:ext>
              </a:extLst>
            </p:cNvPr>
            <p:cNvSpPr txBox="1"/>
            <p:nvPr/>
          </p:nvSpPr>
          <p:spPr>
            <a:xfrm>
              <a:off x="1048624" y="4007635"/>
              <a:ext cx="70467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animal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48758B4-0826-BBED-00EE-A7C6B9F5A71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動物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24_reading_v5_animal">
            <a:hlinkClick r:id="" action="ppaction://media"/>
            <a:extLst>
              <a:ext uri="{FF2B5EF4-FFF2-40B4-BE49-F238E27FC236}">
                <a16:creationId xmlns:a16="http://schemas.microsoft.com/office/drawing/2014/main" id="{F0FA397A-688F-7DD2-0410-4DD661E4E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9475" y="15398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369798A-657F-B80D-C926-163FD248AC44}"/>
              </a:ext>
            </a:extLst>
          </p:cNvPr>
          <p:cNvSpPr/>
          <p:nvPr/>
        </p:nvSpPr>
        <p:spPr>
          <a:xfrm>
            <a:off x="2332139" y="3701832"/>
            <a:ext cx="4543222" cy="144976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389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6042C-44EE-C705-38E7-25452C873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A6074B4-FC16-C4FB-051D-4D997AB70F6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4D4A7E5-6BFA-1EA5-EFA2-AED2ACF357E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3630B80-A053-D883-DB04-1893C940611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pic>
        <p:nvPicPr>
          <p:cNvPr id="3" name="G1_L24_reading_v6_got">
            <a:hlinkClick r:id="" action="ppaction://media"/>
            <a:extLst>
              <a:ext uri="{FF2B5EF4-FFF2-40B4-BE49-F238E27FC236}">
                <a16:creationId xmlns:a16="http://schemas.microsoft.com/office/drawing/2014/main" id="{FEE7890B-AC0B-88B1-CF0B-0B150A47E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6625" y="10255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4042BBA-E5FA-68D8-1414-32CE7255964C}"/>
              </a:ext>
            </a:extLst>
          </p:cNvPr>
          <p:cNvGrpSpPr/>
          <p:nvPr/>
        </p:nvGrpSpPr>
        <p:grpSpPr>
          <a:xfrm>
            <a:off x="152400" y="1005260"/>
            <a:ext cx="8839200" cy="4616648"/>
            <a:chOff x="152400" y="382012"/>
            <a:chExt cx="8839200" cy="4616648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22B09D7-D008-725B-4E3C-9134B6608A16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get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F909BD7-10A6-CA62-E7CB-0D7A9C5959B5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got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B11C9FF-091E-3CCC-E407-47E4141693D1}"/>
              </a:ext>
            </a:extLst>
          </p:cNvPr>
          <p:cNvSpPr/>
          <p:nvPr/>
        </p:nvSpPr>
        <p:spPr>
          <a:xfrm>
            <a:off x="3271706" y="4052248"/>
            <a:ext cx="2664088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738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0088C-F36E-2E61-EC0E-67FE36FDF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18A1A20-F0E4-B323-AD9C-18079A1E900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9AEAF36-420D-7247-A31E-D57F2F5A297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DDAFA9-C7C2-30D9-B388-AE64BFA3541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0D9BBB0-3323-DFF6-8A88-406AE0F30CF2}"/>
              </a:ext>
            </a:extLst>
          </p:cNvPr>
          <p:cNvGrpSpPr/>
          <p:nvPr/>
        </p:nvGrpSpPr>
        <p:grpSpPr>
          <a:xfrm>
            <a:off x="654341" y="1536175"/>
            <a:ext cx="7835318" cy="3785651"/>
            <a:chOff x="654341" y="1791644"/>
            <a:chExt cx="7835318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5078231-8116-4824-113B-1726FE7CD9D6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サル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EFB45D2-973A-8141-0162-38856A916CE0}"/>
                </a:ext>
              </a:extLst>
            </p:cNvPr>
            <p:cNvSpPr txBox="1"/>
            <p:nvPr/>
          </p:nvSpPr>
          <p:spPr>
            <a:xfrm>
              <a:off x="654341" y="4007635"/>
              <a:ext cx="78353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monkey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4_reading_v7_monkey">
            <a:hlinkClick r:id="" action="ppaction://media"/>
            <a:extLst>
              <a:ext uri="{FF2B5EF4-FFF2-40B4-BE49-F238E27FC236}">
                <a16:creationId xmlns:a16="http://schemas.microsoft.com/office/drawing/2014/main" id="{46F4EA67-F54D-8A0B-A257-04867B028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65225" y="6445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8CFDFCB-3613-D167-1C91-004F15872355}"/>
              </a:ext>
            </a:extLst>
          </p:cNvPr>
          <p:cNvSpPr/>
          <p:nvPr/>
        </p:nvSpPr>
        <p:spPr>
          <a:xfrm>
            <a:off x="2065498" y="3649211"/>
            <a:ext cx="5013004" cy="165567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6718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917A9-A7D8-F175-9743-367C2B075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4187540-6030-3C22-3B0F-DAC805E0628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7C99ED0-4407-1BDB-8D12-6514A962470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1094D0-47DF-13D3-7984-27C500FEADA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D20BB73-F0B9-A036-28AD-278D61BC40DB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4826DBE-0F11-7527-8692-67215F55C97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panda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77CFF40-5A28-2EC6-939F-B25C6FBA47B8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パンダ</a:t>
              </a:r>
            </a:p>
          </p:txBody>
        </p:sp>
      </p:grpSp>
      <p:pic>
        <p:nvPicPr>
          <p:cNvPr id="2" name="G1_L24_reading_v8_panda">
            <a:hlinkClick r:id="" action="ppaction://media"/>
            <a:extLst>
              <a:ext uri="{FF2B5EF4-FFF2-40B4-BE49-F238E27FC236}">
                <a16:creationId xmlns:a16="http://schemas.microsoft.com/office/drawing/2014/main" id="{F16A6DC7-403B-0A31-6AC3-5B2C8B72D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9975" y="3016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F7B9E09-1B7C-F24B-3EE5-CD56AD69CF3D}"/>
              </a:ext>
            </a:extLst>
          </p:cNvPr>
          <p:cNvSpPr/>
          <p:nvPr/>
        </p:nvSpPr>
        <p:spPr>
          <a:xfrm>
            <a:off x="2501900" y="3501878"/>
            <a:ext cx="4203700" cy="1569659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657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809E9-ED29-3F8C-0B23-02D1023BE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19C04ED-0B86-D126-FB7B-FC6F609CE72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D4BA115-712B-B4A4-0A8F-8227F3869A0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DBE8A6-1705-6D65-3C08-AE2824EA495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BEFF7BE-659F-2875-2F29-B1E8C681FFB4}"/>
              </a:ext>
            </a:extLst>
          </p:cNvPr>
          <p:cNvGrpSpPr/>
          <p:nvPr/>
        </p:nvGrpSpPr>
        <p:grpSpPr>
          <a:xfrm>
            <a:off x="713064" y="1536175"/>
            <a:ext cx="7717872" cy="3662541"/>
            <a:chOff x="713064" y="1791644"/>
            <a:chExt cx="7717872" cy="366254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9D648A6-2E60-7028-DDA5-779AF3F537D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ゾウ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F3BF8FD-B8E5-9E55-EECE-47C7721AEB74}"/>
                </a:ext>
              </a:extLst>
            </p:cNvPr>
            <p:cNvSpPr txBox="1"/>
            <p:nvPr/>
          </p:nvSpPr>
          <p:spPr>
            <a:xfrm>
              <a:off x="713064" y="4007635"/>
              <a:ext cx="77178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elephant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4_reading_v9_elephant">
            <a:hlinkClick r:id="" action="ppaction://media"/>
            <a:extLst>
              <a:ext uri="{FF2B5EF4-FFF2-40B4-BE49-F238E27FC236}">
                <a16:creationId xmlns:a16="http://schemas.microsoft.com/office/drawing/2014/main" id="{4E8931F8-B182-8364-6691-4FA8AF18C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65225" y="16732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ACD98E3-C4B7-59F7-E48B-6AD382595F60}"/>
              </a:ext>
            </a:extLst>
          </p:cNvPr>
          <p:cNvSpPr/>
          <p:nvPr/>
        </p:nvSpPr>
        <p:spPr>
          <a:xfrm>
            <a:off x="1820411" y="3703215"/>
            <a:ext cx="5566678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0200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38D00-B2E6-48AC-B153-CF449B8D3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DA8F51C-1190-7EC6-9902-8CAB46E6482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3515DEF-BD1C-48E6-4530-82046C29D47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58A6793-81C8-9C33-3609-C5DC36E3E93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pic>
        <p:nvPicPr>
          <p:cNvPr id="2" name="G1_L24_reading_v10_favorite">
            <a:hlinkClick r:id="" action="ppaction://media"/>
            <a:extLst>
              <a:ext uri="{FF2B5EF4-FFF2-40B4-BE49-F238E27FC236}">
                <a16:creationId xmlns:a16="http://schemas.microsoft.com/office/drawing/2014/main" id="{1DED1E0B-11B9-FC08-92EE-B15D3BB73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9475" y="214947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569ECCC-F01B-0805-1814-323F805C6F42}"/>
              </a:ext>
            </a:extLst>
          </p:cNvPr>
          <p:cNvGrpSpPr/>
          <p:nvPr/>
        </p:nvGrpSpPr>
        <p:grpSpPr>
          <a:xfrm>
            <a:off x="662730" y="1780650"/>
            <a:ext cx="7818540" cy="3296701"/>
            <a:chOff x="662730" y="2280594"/>
            <a:chExt cx="7818540" cy="329670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D7C8172-9DFF-2C4A-5DC9-BC6306DE7077}"/>
                </a:ext>
              </a:extLst>
            </p:cNvPr>
            <p:cNvSpPr txBox="1"/>
            <p:nvPr/>
          </p:nvSpPr>
          <p:spPr>
            <a:xfrm>
              <a:off x="662730" y="4007635"/>
              <a:ext cx="78185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favorite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B8D58BF-0575-2E8E-D1AB-E4248618026B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お気に入りの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4E9CB41-DF75-0D28-6E3C-18BCF045EA76}"/>
              </a:ext>
            </a:extLst>
          </p:cNvPr>
          <p:cNvSpPr/>
          <p:nvPr/>
        </p:nvSpPr>
        <p:spPr>
          <a:xfrm>
            <a:off x="2030136" y="3502411"/>
            <a:ext cx="5147228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3528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2A144-C8CA-6AE7-C8D4-0D5660462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8E9D68D-8F6F-4009-4BA9-7717500E179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9E6F224-75B1-A8E6-54A0-3A5462BDE66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3E903A-7CEF-8CCB-3B6A-5617DE2653E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確認テスト⑪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7DF3989-D0C6-194B-3DFF-E37B9B7BD1B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F09D7A2-9100-E3C7-4B38-7242F4EFA21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クマ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775E509-F04B-0DF7-422E-A12612E5D3B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bear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4_reading_v11_bear">
            <a:hlinkClick r:id="" action="ppaction://media"/>
            <a:extLst>
              <a:ext uri="{FF2B5EF4-FFF2-40B4-BE49-F238E27FC236}">
                <a16:creationId xmlns:a16="http://schemas.microsoft.com/office/drawing/2014/main" id="{F5AF096F-71F7-D7E1-9FFA-29F4AC5A8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2875" y="4349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1A72D04-F2A2-7D50-F621-503EAC3225ED}"/>
              </a:ext>
            </a:extLst>
          </p:cNvPr>
          <p:cNvSpPr/>
          <p:nvPr/>
        </p:nvSpPr>
        <p:spPr>
          <a:xfrm>
            <a:off x="2919369" y="3745160"/>
            <a:ext cx="3368762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3974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751D6-C8BB-3C53-0A42-7BB7CF7C5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C3D4506-8581-01C3-B7EA-7399B436296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4DC784B-83FA-2B3A-29A2-55B8C67445E9}"/>
              </a:ext>
            </a:extLst>
          </p:cNvPr>
          <p:cNvSpPr txBox="1"/>
          <p:nvPr/>
        </p:nvSpPr>
        <p:spPr>
          <a:xfrm>
            <a:off x="1689270" y="4128490"/>
            <a:ext cx="576545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running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park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3CBC2C-076B-492D-4A82-2F3DF438A764}"/>
              </a:ext>
            </a:extLst>
          </p:cNvPr>
          <p:cNvSpPr txBox="1"/>
          <p:nvPr/>
        </p:nvSpPr>
        <p:spPr>
          <a:xfrm>
            <a:off x="769169" y="690490"/>
            <a:ext cx="76056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走っていました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公園の中を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We were running in the park then.">
            <a:hlinkClick r:id="" action="ppaction://media"/>
            <a:extLst>
              <a:ext uri="{FF2B5EF4-FFF2-40B4-BE49-F238E27FC236}">
                <a16:creationId xmlns:a16="http://schemas.microsoft.com/office/drawing/2014/main" id="{7801CCC6-6BD5-D1CF-5129-DE3B19D61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30388" y="1674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010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0FFBC-4182-A178-02F4-ED4AA0B2A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290C5A7-E644-7916-5019-2CC76CEC1AA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6DE0DB-98B1-A1AC-1B21-651E59EF94F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88FE00-B7AD-592B-D28F-BD07BA181E1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確認テスト⑫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DB287F-AC81-216A-168C-7F6423895B0B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2300C63-7FF4-EC27-DCA2-5237304ECA1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baby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4092D31-1A38-7316-B0C7-F26EC8BF128C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赤ちゃん</a:t>
              </a:r>
            </a:p>
          </p:txBody>
        </p:sp>
      </p:grpSp>
      <p:pic>
        <p:nvPicPr>
          <p:cNvPr id="2" name="G1_L24_reading_v12_baby">
            <a:hlinkClick r:id="" action="ppaction://media"/>
            <a:extLst>
              <a:ext uri="{FF2B5EF4-FFF2-40B4-BE49-F238E27FC236}">
                <a16:creationId xmlns:a16="http://schemas.microsoft.com/office/drawing/2014/main" id="{9405B2AC-E513-3CF0-A79B-C1A509668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9475" y="5111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2188062-E76E-2BFC-3AF6-9E23AF056B5B}"/>
              </a:ext>
            </a:extLst>
          </p:cNvPr>
          <p:cNvSpPr/>
          <p:nvPr/>
        </p:nvSpPr>
        <p:spPr>
          <a:xfrm>
            <a:off x="2961314" y="3429000"/>
            <a:ext cx="3284872" cy="152558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3136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5CFD5-DFB9-DE67-A6FA-DF83634BD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F0EC726-23D1-D7A1-8920-286B4DF9BCF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1E5599-95E1-6211-2641-6086E08249F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B5A4A9-0508-54F3-7288-A718396B80A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確認テスト⑬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A9405BA-B53F-8E7F-CB36-386425CA4EF3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0065729-20BA-5DED-240B-4454B99A14A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swim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BA0E5D5-38BC-5707-BA88-DF58E5D865E5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泳ぐ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4_reading_v13_swim">
            <a:hlinkClick r:id="" action="ppaction://media"/>
            <a:extLst>
              <a:ext uri="{FF2B5EF4-FFF2-40B4-BE49-F238E27FC236}">
                <a16:creationId xmlns:a16="http://schemas.microsoft.com/office/drawing/2014/main" id="{B1454665-C645-F214-9C05-ADEF1FA2C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9975" y="6445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41C711F-FC89-396D-5E6C-6181EC7A2CE0}"/>
              </a:ext>
            </a:extLst>
          </p:cNvPr>
          <p:cNvSpPr/>
          <p:nvPr/>
        </p:nvSpPr>
        <p:spPr>
          <a:xfrm>
            <a:off x="2709644" y="3661270"/>
            <a:ext cx="3788212" cy="15063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255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4906B-8187-54D7-4FCC-8D3B1ADC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98D5942-3373-9657-F5FD-B093FC636D9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80D1BCA-88A8-96AD-8D69-3F9D69742CD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069C9AC-3E21-BF4E-C92C-56296F8E7BE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確認テスト⑭</a:t>
            </a:r>
          </a:p>
        </p:txBody>
      </p:sp>
      <p:pic>
        <p:nvPicPr>
          <p:cNvPr id="3" name="G1_L24_reading_v14_cute">
            <a:hlinkClick r:id="" action="ppaction://media"/>
            <a:extLst>
              <a:ext uri="{FF2B5EF4-FFF2-40B4-BE49-F238E27FC236}">
                <a16:creationId xmlns:a16="http://schemas.microsoft.com/office/drawing/2014/main" id="{B86AA824-4CFB-4A16-679F-9D272E90B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3775" y="16922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4A5A2FE-AF41-7AAF-98CA-49BE58203A59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46A203CE-F2B5-8588-15CE-908C0161E34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cute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8F611A8-9173-989A-F419-54FD23A733D4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かわいい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76F36DA-FE1A-D49E-CE10-32B5A2C7E951}"/>
              </a:ext>
            </a:extLst>
          </p:cNvPr>
          <p:cNvSpPr/>
          <p:nvPr/>
        </p:nvSpPr>
        <p:spPr>
          <a:xfrm>
            <a:off x="3045204" y="3492865"/>
            <a:ext cx="3117092" cy="15321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746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C718F1CC-2F45-9243-0E38-48EDB2A38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3743961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1615596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18_07_reading_s2">
            <a:hlinkClick r:id="" action="ppaction://media"/>
            <a:extLst>
              <a:ext uri="{FF2B5EF4-FFF2-40B4-BE49-F238E27FC236}">
                <a16:creationId xmlns:a16="http://schemas.microsoft.com/office/drawing/2014/main" id="{CFE59275-3B19-622C-628F-4160044E66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2250" y="3444875"/>
            <a:ext cx="406400" cy="406400"/>
          </a:xfrm>
          <a:prstGeom prst="rect">
            <a:avLst/>
          </a:prstGeom>
        </p:spPr>
      </p:pic>
      <p:pic>
        <p:nvPicPr>
          <p:cNvPr id="4" name="AS_G1_18_07_reading_s2">
            <a:hlinkClick r:id="" action="ppaction://media"/>
            <a:extLst>
              <a:ext uri="{FF2B5EF4-FFF2-40B4-BE49-F238E27FC236}">
                <a16:creationId xmlns:a16="http://schemas.microsoft.com/office/drawing/2014/main" id="{50EC3BC0-078A-687A-3549-5EC2B0D1D3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2250" y="4216383"/>
            <a:ext cx="406400" cy="406400"/>
          </a:xfrm>
          <a:prstGeom prst="rect">
            <a:avLst/>
          </a:prstGeom>
        </p:spPr>
      </p:pic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C34A86DC-EDFD-D6DE-AD92-8E104FB6A56B}"/>
              </a:ext>
            </a:extLst>
          </p:cNvPr>
          <p:cNvCxnSpPr>
            <a:cxnSpLocks/>
          </p:cNvCxnSpPr>
          <p:nvPr/>
        </p:nvCxnSpPr>
        <p:spPr>
          <a:xfrm flipH="1">
            <a:off x="4028596" y="14849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A4ECF03B-E6D0-A39B-BCE9-7E85C82596AF}"/>
              </a:ext>
            </a:extLst>
          </p:cNvPr>
          <p:cNvCxnSpPr>
            <a:cxnSpLocks/>
          </p:cNvCxnSpPr>
          <p:nvPr/>
        </p:nvCxnSpPr>
        <p:spPr>
          <a:xfrm flipH="1">
            <a:off x="6022496" y="14849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0F3CCCD8-5F47-54CE-E3CC-74BA91AFF966}"/>
              </a:ext>
            </a:extLst>
          </p:cNvPr>
          <p:cNvCxnSpPr>
            <a:cxnSpLocks/>
          </p:cNvCxnSpPr>
          <p:nvPr/>
        </p:nvCxnSpPr>
        <p:spPr>
          <a:xfrm flipH="1">
            <a:off x="7635396" y="14849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C4DB00D4-E19F-76B1-4A80-755D78A81E39}"/>
              </a:ext>
            </a:extLst>
          </p:cNvPr>
          <p:cNvCxnSpPr>
            <a:cxnSpLocks/>
          </p:cNvCxnSpPr>
          <p:nvPr/>
        </p:nvCxnSpPr>
        <p:spPr>
          <a:xfrm flipH="1">
            <a:off x="8528630" y="14873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90267FA4-4FC1-F71B-1C2C-C02F512C5CD3}"/>
              </a:ext>
            </a:extLst>
          </p:cNvPr>
          <p:cNvCxnSpPr>
            <a:cxnSpLocks/>
          </p:cNvCxnSpPr>
          <p:nvPr/>
        </p:nvCxnSpPr>
        <p:spPr>
          <a:xfrm flipH="1">
            <a:off x="2013530" y="21111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DF5779B-C2B4-6740-7C29-D56D140D2B71}"/>
              </a:ext>
            </a:extLst>
          </p:cNvPr>
          <p:cNvCxnSpPr>
            <a:cxnSpLocks/>
          </p:cNvCxnSpPr>
          <p:nvPr/>
        </p:nvCxnSpPr>
        <p:spPr>
          <a:xfrm flipH="1">
            <a:off x="2762166" y="21111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86CD9AF2-9501-317B-41B7-AE16E517A55C}"/>
              </a:ext>
            </a:extLst>
          </p:cNvPr>
          <p:cNvCxnSpPr>
            <a:cxnSpLocks/>
          </p:cNvCxnSpPr>
          <p:nvPr/>
        </p:nvCxnSpPr>
        <p:spPr>
          <a:xfrm flipH="1">
            <a:off x="4641017" y="21111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8DD2EB1E-75AD-E024-E0AA-6B93B1E9F163}"/>
              </a:ext>
            </a:extLst>
          </p:cNvPr>
          <p:cNvCxnSpPr>
            <a:cxnSpLocks/>
          </p:cNvCxnSpPr>
          <p:nvPr/>
        </p:nvCxnSpPr>
        <p:spPr>
          <a:xfrm flipH="1">
            <a:off x="6557968" y="21111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941F009A-7826-EBED-A449-ACBC139D74F5}"/>
              </a:ext>
            </a:extLst>
          </p:cNvPr>
          <p:cNvCxnSpPr>
            <a:cxnSpLocks/>
          </p:cNvCxnSpPr>
          <p:nvPr/>
        </p:nvCxnSpPr>
        <p:spPr>
          <a:xfrm flipH="1">
            <a:off x="8757579" y="21111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306CE9B1-95B5-C556-E31E-01E48E7DB1BB}"/>
              </a:ext>
            </a:extLst>
          </p:cNvPr>
          <p:cNvCxnSpPr>
            <a:cxnSpLocks/>
          </p:cNvCxnSpPr>
          <p:nvPr/>
        </p:nvCxnSpPr>
        <p:spPr>
          <a:xfrm flipH="1">
            <a:off x="1891048" y="27435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A06B0E82-2BE7-9861-F733-BA9456F58D06}"/>
              </a:ext>
            </a:extLst>
          </p:cNvPr>
          <p:cNvCxnSpPr>
            <a:cxnSpLocks/>
          </p:cNvCxnSpPr>
          <p:nvPr/>
        </p:nvCxnSpPr>
        <p:spPr>
          <a:xfrm flipH="1">
            <a:off x="4342148" y="27435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C6F67F2-8459-867F-F9DC-B76876FD9C18}"/>
              </a:ext>
            </a:extLst>
          </p:cNvPr>
          <p:cNvCxnSpPr>
            <a:cxnSpLocks/>
          </p:cNvCxnSpPr>
          <p:nvPr/>
        </p:nvCxnSpPr>
        <p:spPr>
          <a:xfrm flipH="1">
            <a:off x="5286182" y="27435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3DFF71EE-2F19-2C5D-8C8F-84AD8B83EEAC}"/>
              </a:ext>
            </a:extLst>
          </p:cNvPr>
          <p:cNvCxnSpPr>
            <a:cxnSpLocks/>
          </p:cNvCxnSpPr>
          <p:nvPr/>
        </p:nvCxnSpPr>
        <p:spPr>
          <a:xfrm flipH="1">
            <a:off x="6911782" y="27435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D0AA42C2-3CC4-AC2D-FDF2-C106CC201BC7}"/>
              </a:ext>
            </a:extLst>
          </p:cNvPr>
          <p:cNvCxnSpPr>
            <a:cxnSpLocks/>
          </p:cNvCxnSpPr>
          <p:nvPr/>
        </p:nvCxnSpPr>
        <p:spPr>
          <a:xfrm flipH="1">
            <a:off x="8737351" y="27435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FB24ADE1-6FAE-A457-A2DC-173D5268E8CA}"/>
              </a:ext>
            </a:extLst>
          </p:cNvPr>
          <p:cNvCxnSpPr>
            <a:cxnSpLocks/>
          </p:cNvCxnSpPr>
          <p:nvPr/>
        </p:nvCxnSpPr>
        <p:spPr>
          <a:xfrm flipH="1">
            <a:off x="1967347" y="33504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3520A3FB-DF5B-D10A-A87D-D4496C6CEFA3}"/>
              </a:ext>
            </a:extLst>
          </p:cNvPr>
          <p:cNvCxnSpPr>
            <a:cxnSpLocks/>
          </p:cNvCxnSpPr>
          <p:nvPr/>
        </p:nvCxnSpPr>
        <p:spPr>
          <a:xfrm flipH="1">
            <a:off x="3776001" y="3350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AA8B8EA1-000A-040D-5207-2EF2ABDBE41F}"/>
              </a:ext>
            </a:extLst>
          </p:cNvPr>
          <p:cNvCxnSpPr>
            <a:cxnSpLocks/>
          </p:cNvCxnSpPr>
          <p:nvPr/>
        </p:nvCxnSpPr>
        <p:spPr>
          <a:xfrm flipH="1">
            <a:off x="5349352" y="3350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C372D3D5-C755-B0B6-227B-D7CE67B63601}"/>
              </a:ext>
            </a:extLst>
          </p:cNvPr>
          <p:cNvCxnSpPr>
            <a:cxnSpLocks/>
          </p:cNvCxnSpPr>
          <p:nvPr/>
        </p:nvCxnSpPr>
        <p:spPr>
          <a:xfrm flipH="1">
            <a:off x="8332609" y="3350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77EC839A-BDB9-9B08-32F6-E9C299EB93AC}"/>
              </a:ext>
            </a:extLst>
          </p:cNvPr>
          <p:cNvCxnSpPr>
            <a:cxnSpLocks/>
          </p:cNvCxnSpPr>
          <p:nvPr/>
        </p:nvCxnSpPr>
        <p:spPr>
          <a:xfrm flipH="1">
            <a:off x="1645165" y="39844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0FB59769-47DD-20BC-C207-D80CA4E25B39}"/>
              </a:ext>
            </a:extLst>
          </p:cNvPr>
          <p:cNvCxnSpPr>
            <a:cxnSpLocks/>
          </p:cNvCxnSpPr>
          <p:nvPr/>
        </p:nvCxnSpPr>
        <p:spPr>
          <a:xfrm flipH="1">
            <a:off x="3308865" y="39844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15B276B6-9FD0-6269-104D-9B9E2254715E}"/>
              </a:ext>
            </a:extLst>
          </p:cNvPr>
          <p:cNvCxnSpPr>
            <a:cxnSpLocks/>
          </p:cNvCxnSpPr>
          <p:nvPr/>
        </p:nvCxnSpPr>
        <p:spPr>
          <a:xfrm flipH="1">
            <a:off x="5415612" y="39844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AA7810F4-11B8-6BBD-265D-30DE96ED5A7D}"/>
              </a:ext>
            </a:extLst>
          </p:cNvPr>
          <p:cNvCxnSpPr>
            <a:cxnSpLocks/>
          </p:cNvCxnSpPr>
          <p:nvPr/>
        </p:nvCxnSpPr>
        <p:spPr>
          <a:xfrm flipH="1">
            <a:off x="6370579" y="39844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685CE5EC-ECBF-851F-A91F-BA923DA82D6C}"/>
              </a:ext>
            </a:extLst>
          </p:cNvPr>
          <p:cNvCxnSpPr>
            <a:cxnSpLocks/>
          </p:cNvCxnSpPr>
          <p:nvPr/>
        </p:nvCxnSpPr>
        <p:spPr>
          <a:xfrm flipH="1">
            <a:off x="7701656" y="398446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E3415DD-5154-0F7C-11B5-B595055CC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841117"/>
            <a:ext cx="8596105" cy="85351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am('m)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Yumi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= Yumi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5" y="1858900"/>
            <a:ext cx="15834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私はユミです。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38224-0E2D-C1E3-F903-1E4964652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22DFDD9-4959-8779-5CC2-AF94849BE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841117"/>
            <a:ext cx="8596105" cy="85351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FC69216-0D80-FAA9-891E-A8697DFE2C82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E5129B0-6EAB-A5FB-6F60-C1A7D3BC5424}"/>
              </a:ext>
            </a:extLst>
          </p:cNvPr>
          <p:cNvSpPr txBox="1"/>
          <p:nvPr/>
        </p:nvSpPr>
        <p:spPr>
          <a:xfrm>
            <a:off x="537493" y="2732438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the zoo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「動物園へ」という意味をもち、動詞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my family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「家族と一緒に」という意味をもち、動詞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last Sunday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「先週の日曜日に」という意味をもち、動詞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FDEC05C-4F67-0FF9-95D6-2494DFB33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022A97-E862-5CEE-02F8-EC62E97E9642}"/>
              </a:ext>
            </a:extLst>
          </p:cNvPr>
          <p:cNvSpPr txBox="1"/>
          <p:nvPr/>
        </p:nvSpPr>
        <p:spPr>
          <a:xfrm>
            <a:off x="2014997" y="1858900"/>
            <a:ext cx="51140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私はこの前の日曜日に家族と動物園に行きました。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2044088307"/>
      </p:ext>
    </p:extLst>
  </p:cSld>
  <p:clrMapOvr>
    <a:masterClrMapping/>
  </p:clrMapOvr>
  <p:transition spd="slow">
    <p:push dir="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DA920-FAAE-6739-7B2C-B1286E302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FB5C2AB-13A6-4FAB-BA4E-3C32F24AA7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67" b="79503"/>
          <a:stretch>
            <a:fillRect/>
          </a:stretch>
        </p:blipFill>
        <p:spPr>
          <a:xfrm>
            <a:off x="292216" y="923412"/>
            <a:ext cx="8596800" cy="80771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98B0911-541D-BE48-D44B-590D09C9044A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C143FF1-7786-B7A9-31D8-5717BE9DCF20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animals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「そこで」という意味をもち、動詞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201CB08-A586-EA4A-7539-87612926B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5D7BD2F-4AF5-76EE-F10E-1AB049B3319E}"/>
              </a:ext>
            </a:extLst>
          </p:cNvPr>
          <p:cNvSpPr txBox="1"/>
          <p:nvPr/>
        </p:nvSpPr>
        <p:spPr>
          <a:xfrm>
            <a:off x="537494" y="1858900"/>
            <a:ext cx="3907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そこで、私はたくさんの動物を見ました。</a:t>
            </a:r>
          </a:p>
        </p:txBody>
      </p:sp>
    </p:spTree>
    <p:extLst>
      <p:ext uri="{BB962C8B-B14F-4D97-AF65-F5344CB8AC3E}">
        <p14:creationId xmlns:p14="http://schemas.microsoft.com/office/powerpoint/2010/main" val="1952023766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CE006-4BE4-23E7-EF1C-9C1EA94BF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79CC673-8E35-3D46-464E-6DDA2EF8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42" b="68663"/>
          <a:stretch>
            <a:fillRect/>
          </a:stretch>
        </p:blipFill>
        <p:spPr>
          <a:xfrm>
            <a:off x="292216" y="971417"/>
            <a:ext cx="8596800" cy="77735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4FA7AF5-340F-F8E5-A5B7-82F35912A974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4AFF598-EF2D-5CCB-BEF0-A903D0F16968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「そこに」という意味をもち、動詞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one o’clock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時に」という意味をもち、動詞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105F03A-238D-9BA5-2A06-A8BC9AB39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8D675DE-88AF-293E-B45C-BF3E603887D8}"/>
              </a:ext>
            </a:extLst>
          </p:cNvPr>
          <p:cNvSpPr txBox="1"/>
          <p:nvPr/>
        </p:nvSpPr>
        <p:spPr>
          <a:xfrm>
            <a:off x="537494" y="1858900"/>
            <a:ext cx="3513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私たちはそこに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時に着きました。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238986327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95D08-599C-7AA8-01DF-68A846489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07AB874-ED70-6142-76E6-12F46792B18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5E4F25-CA46-DBDF-C83C-A7979D7510F0}"/>
              </a:ext>
            </a:extLst>
          </p:cNvPr>
          <p:cNvSpPr txBox="1"/>
          <p:nvPr/>
        </p:nvSpPr>
        <p:spPr>
          <a:xfrm>
            <a:off x="1414952" y="2409490"/>
            <a:ext cx="63140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park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3 We were running in the park then.">
            <a:hlinkClick r:id="" action="ppaction://media"/>
            <a:extLst>
              <a:ext uri="{FF2B5EF4-FFF2-40B4-BE49-F238E27FC236}">
                <a16:creationId xmlns:a16="http://schemas.microsoft.com/office/drawing/2014/main" id="{AE9B6DB2-0EDB-E5A0-0137-E32F01CB6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30388" y="1674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589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5B574-C3AB-4EFA-3B7C-A6CA464C2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58CC6C2-FBFA-2A39-50A2-F010F15D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244" b="56652"/>
          <a:stretch>
            <a:fillRect/>
          </a:stretch>
        </p:blipFill>
        <p:spPr>
          <a:xfrm>
            <a:off x="292216" y="884333"/>
            <a:ext cx="8600400" cy="91168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DB870E8-3DAD-F9D7-CA3B-752D0A51ED86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1C3CA41-664C-1EDD-4910-E81B10200684}"/>
              </a:ext>
            </a:extLst>
          </p:cNvPr>
          <p:cNvSpPr txBox="1"/>
          <p:nvPr/>
        </p:nvSpPr>
        <p:spPr>
          <a:xfrm>
            <a:off x="537493" y="2732438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lunchtime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monkeys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「サルたちにとって」という意味をもち、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lunchtime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381FF78-5D33-3644-0E6F-7B333C5B7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0EBBFB-EFDF-4CCF-9AF5-76A2749828B7}"/>
              </a:ext>
            </a:extLst>
          </p:cNvPr>
          <p:cNvSpPr txBox="1"/>
          <p:nvPr/>
        </p:nvSpPr>
        <p:spPr>
          <a:xfrm>
            <a:off x="537494" y="1858900"/>
            <a:ext cx="37170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サルたちのお昼ごはんの時間でした。</a:t>
            </a:r>
          </a:p>
        </p:txBody>
      </p:sp>
    </p:spTree>
    <p:extLst>
      <p:ext uri="{BB962C8B-B14F-4D97-AF65-F5344CB8AC3E}">
        <p14:creationId xmlns:p14="http://schemas.microsoft.com/office/powerpoint/2010/main" val="2793137763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30D67-4D44-CAE4-37DF-B3229A216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EBEB492-EBAC-5649-88D3-519D9F3780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918" b="46375"/>
          <a:stretch>
            <a:fillRect/>
          </a:stretch>
        </p:blipFill>
        <p:spPr>
          <a:xfrm>
            <a:off x="292216" y="984117"/>
            <a:ext cx="8596800" cy="7874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4BC67E8-27E0-8E6B-CB8A-0B922A41875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701865C-87C4-FAD1-F219-96CEBCDEC4D9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eating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apples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は、この文では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前の文の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monkeys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51DE6F-2885-EB4A-5D28-18F9315F6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CFCE1A8-3729-7880-781B-F153B34ED0C1}"/>
              </a:ext>
            </a:extLst>
          </p:cNvPr>
          <p:cNvSpPr txBox="1"/>
          <p:nvPr/>
        </p:nvSpPr>
        <p:spPr>
          <a:xfrm>
            <a:off x="537494" y="1858900"/>
            <a:ext cx="3221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彼らはリンゴを食べていました。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2124022686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E87F8-F582-EAA3-F380-89343E1B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3705F9B-5B2D-5D62-76B6-403C78BDEC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842" b="35422"/>
          <a:stretch>
            <a:fillRect/>
          </a:stretch>
        </p:blipFill>
        <p:spPr>
          <a:xfrm>
            <a:off x="292216" y="971417"/>
            <a:ext cx="8596800" cy="79005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261B44A-EBFB-E414-5362-872D9D3D079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357BE80-1ADB-2F6C-6E36-329DFF6219C0}"/>
              </a:ext>
            </a:extLst>
          </p:cNvPr>
          <p:cNvSpPr txBox="1"/>
          <p:nvPr/>
        </p:nvSpPr>
        <p:spPr>
          <a:xfrm>
            <a:off x="537493" y="2732438"/>
            <a:ext cx="806901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pandas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sleeping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8AFCB64-1C41-32A4-D5CD-EC23DB820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D113524-0995-2CEC-7A7E-BFA050FE1752}"/>
              </a:ext>
            </a:extLst>
          </p:cNvPr>
          <p:cNvSpPr txBox="1"/>
          <p:nvPr/>
        </p:nvSpPr>
        <p:spPr>
          <a:xfrm>
            <a:off x="537494" y="1858900"/>
            <a:ext cx="30312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パンダたちは眠っていました。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2705506281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3E6FC-0723-1E8F-EF77-411F02CFA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FA45D4C-8006-9776-7E58-969C47762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385" b="23950"/>
          <a:stretch>
            <a:fillRect/>
          </a:stretch>
        </p:blipFill>
        <p:spPr>
          <a:xfrm>
            <a:off x="292216" y="971417"/>
            <a:ext cx="8596800" cy="78358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429CB3D-D41F-0E3D-48CA-EACA833F90DA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D5D8ADB-14D2-DD1F-843A-0AE206D1F139}"/>
              </a:ext>
            </a:extLst>
          </p:cNvPr>
          <p:cNvSpPr txBox="1"/>
          <p:nvPr/>
        </p:nvSpPr>
        <p:spPr>
          <a:xfrm>
            <a:off x="537493" y="273243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elephants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playing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a ball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「ボールで」という意味をもち、動詞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playing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「何で遊んでいたか」を説明しています。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AA89A32-D5B7-5D38-1174-75BE649F7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0878AA6-A673-127F-048F-BDB7B9920ED2}"/>
              </a:ext>
            </a:extLst>
          </p:cNvPr>
          <p:cNvSpPr txBox="1"/>
          <p:nvPr/>
        </p:nvSpPr>
        <p:spPr>
          <a:xfrm>
            <a:off x="537494" y="1858900"/>
            <a:ext cx="3729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ゾウたちはボールで遊んでいました。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3101087594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3D44B-BA90-EC88-5200-AE05E6C39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D9EEF5A-2C22-F62E-ECB4-C128A318F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480" b="12953"/>
          <a:stretch>
            <a:fillRect/>
          </a:stretch>
        </p:blipFill>
        <p:spPr>
          <a:xfrm>
            <a:off x="292216" y="971417"/>
            <a:ext cx="8596800" cy="7747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5DA76EF-36BE-8646-92A0-157CBB4CBC0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C1D6BC5-EA63-E428-B672-228F684C013E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favorite animal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polar bear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favorite animal = the polar bear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B54A894-6948-1B60-4444-5903A37E9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8DECAB-5877-D47E-FFC1-6B938BDFE5FD}"/>
              </a:ext>
            </a:extLst>
          </p:cNvPr>
          <p:cNvSpPr txBox="1"/>
          <p:nvPr/>
        </p:nvSpPr>
        <p:spPr>
          <a:xfrm>
            <a:off x="537494" y="1858900"/>
            <a:ext cx="3907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私のお気に入りの動物はシロクマです。</a:t>
            </a:r>
          </a:p>
        </p:txBody>
      </p:sp>
    </p:spTree>
    <p:extLst>
      <p:ext uri="{BB962C8B-B14F-4D97-AF65-F5344CB8AC3E}">
        <p14:creationId xmlns:p14="http://schemas.microsoft.com/office/powerpoint/2010/main" val="1843471316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74D50-8E18-8147-6794-E145FCEAC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E2C3D62-A6D7-0ACF-21CA-3878E7AE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971417"/>
            <a:ext cx="8596105" cy="89009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2094CB0-BCD6-3F7C-E5DD-BE6432B0C91F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DDB5AB-CEB1-843A-0D2D-0F2A04743A43}"/>
              </a:ext>
            </a:extLst>
          </p:cNvPr>
          <p:cNvSpPr txBox="1"/>
          <p:nvPr/>
        </p:nvSpPr>
        <p:spPr>
          <a:xfrm>
            <a:off x="537493" y="2732438"/>
            <a:ext cx="806901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baby bear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swimming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1ED548C-EE5B-E168-0853-31C95FE2E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C91E51-07D0-87FB-A18A-853A1248D64D}"/>
              </a:ext>
            </a:extLst>
          </p:cNvPr>
          <p:cNvSpPr txBox="1"/>
          <p:nvPr/>
        </p:nvSpPr>
        <p:spPr>
          <a:xfrm>
            <a:off x="537494" y="1858900"/>
            <a:ext cx="32344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赤ちゃんグマが泳いでいました。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306193392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BCC1-5ACE-64A8-18C3-ADBC40591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CAFF4C8-0A5F-B63A-2515-FE513198C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971417"/>
            <a:ext cx="8596105" cy="89009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AB5D843-2D31-C1E5-F2D3-B95A94E20D12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19A435B-2D61-8216-7D85-66FB9A3DEAE3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cute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very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「とても」という意味をもち、形容詞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cute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= cute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は、この文では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前の文の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baby bear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913D317-1072-BEDA-2001-523AD9E37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7DA844-AC8C-DF90-9CA6-22E08C74B3D9}"/>
              </a:ext>
            </a:extLst>
          </p:cNvPr>
          <p:cNvSpPr txBox="1"/>
          <p:nvPr/>
        </p:nvSpPr>
        <p:spPr>
          <a:xfrm>
            <a:off x="4195095" y="1858900"/>
            <a:ext cx="2586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とてもかわいかったです。</a:t>
            </a:r>
          </a:p>
        </p:txBody>
      </p:sp>
    </p:spTree>
    <p:extLst>
      <p:ext uri="{BB962C8B-B14F-4D97-AF65-F5344CB8AC3E}">
        <p14:creationId xmlns:p14="http://schemas.microsoft.com/office/powerpoint/2010/main" val="1887973620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8_09_reading_str">
            <a:hlinkClick r:id="" action="ppaction://media"/>
            <a:extLst>
              <a:ext uri="{FF2B5EF4-FFF2-40B4-BE49-F238E27FC236}">
                <a16:creationId xmlns:a16="http://schemas.microsoft.com/office/drawing/2014/main" id="{49CFF2F3-EFCD-6F56-E6B4-AE4EC5B72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7125" y="190182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555B0B7-1673-8835-CDC7-9948E555D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23938"/>
            <a:ext cx="6472800" cy="679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3F5D6-9086-9C46-DFC9-6A43171FD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BB42F6-C11B-5106-708E-076E79BBBF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B02057-7F21-2F19-698C-AF6713E9CCC5}"/>
              </a:ext>
            </a:extLst>
          </p:cNvPr>
          <p:cNvSpPr txBox="1"/>
          <p:nvPr/>
        </p:nvSpPr>
        <p:spPr>
          <a:xfrm>
            <a:off x="769170" y="2321004"/>
            <a:ext cx="76056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走っていました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公園の中を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3 We were running in the park then.">
            <a:hlinkClick r:id="" action="ppaction://media"/>
            <a:extLst>
              <a:ext uri="{FF2B5EF4-FFF2-40B4-BE49-F238E27FC236}">
                <a16:creationId xmlns:a16="http://schemas.microsoft.com/office/drawing/2014/main" id="{14C6AFE8-EADE-9F83-4C35-FD5BBA172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30388" y="1674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5689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8_10_reading_s3">
            <a:hlinkClick r:id="" action="ppaction://media"/>
            <a:extLst>
              <a:ext uri="{FF2B5EF4-FFF2-40B4-BE49-F238E27FC236}">
                <a16:creationId xmlns:a16="http://schemas.microsoft.com/office/drawing/2014/main" id="{00C4EA84-1021-6E73-63CB-34CE849B0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0925" y="2901950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E07F654-E3F2-8D89-1EAF-BE9B02C8C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35807"/>
            <a:ext cx="6962400" cy="614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B97D97D-259D-E176-2171-2A44B82D0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2400" cy="61353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F6F39F8-22B6-5F27-503F-01B9C4631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14489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42EC9-6B7C-8DC6-B323-CD326E2F6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F06E611-99D9-CF88-51D2-8DE55352B8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811" b="46326"/>
          <a:stretch>
            <a:fillRect/>
          </a:stretch>
        </p:blipFill>
        <p:spPr>
          <a:xfrm>
            <a:off x="243756" y="958715"/>
            <a:ext cx="8658000" cy="72389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40410A7-CD5D-655B-E8A2-F20C160D55E9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AE13E3-ADA6-7E22-B7DE-354C9E966740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not playing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tennis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that time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「そのとき」という意味をもち、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「いつテニスをしていなかったか」を説明しています。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21FD7BF-F21D-0C79-7B6A-C910B3B12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C610A7-AEB1-BDA2-44E8-0BA93017F389}"/>
              </a:ext>
            </a:extLst>
          </p:cNvPr>
          <p:cNvSpPr txBox="1"/>
          <p:nvPr/>
        </p:nvSpPr>
        <p:spPr>
          <a:xfrm>
            <a:off x="1032444" y="1748665"/>
            <a:ext cx="46444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私たちはそのときテニスをしていませんでした。</a:t>
            </a:r>
          </a:p>
        </p:txBody>
      </p:sp>
    </p:spTree>
    <p:extLst>
      <p:ext uri="{BB962C8B-B14F-4D97-AF65-F5344CB8AC3E}">
        <p14:creationId xmlns:p14="http://schemas.microsoft.com/office/powerpoint/2010/main" val="2205801870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18DF1CB-DB95-3732-E14E-FE761B47C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11841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CA2A0CD-7002-C5E5-2D7B-7D0BB61771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487258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929807" y="1872128"/>
            <a:ext cx="9182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went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18_11_reading_s6_1">
            <a:hlinkClick r:id="" action="ppaction://media"/>
            <a:extLst>
              <a:ext uri="{FF2B5EF4-FFF2-40B4-BE49-F238E27FC236}">
                <a16:creationId xmlns:a16="http://schemas.microsoft.com/office/drawing/2014/main" id="{A811BB86-E3D0-A732-A85E-F121FFA538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6363" y="-271463"/>
            <a:ext cx="406400" cy="406401"/>
          </a:xfrm>
          <a:prstGeom prst="rect">
            <a:avLst/>
          </a:prstGeom>
        </p:spPr>
      </p:pic>
      <p:pic>
        <p:nvPicPr>
          <p:cNvPr id="9" name="AS_G1_18_12_reading_s6_2">
            <a:hlinkClick r:id="" action="ppaction://media"/>
            <a:extLst>
              <a:ext uri="{FF2B5EF4-FFF2-40B4-BE49-F238E27FC236}">
                <a16:creationId xmlns:a16="http://schemas.microsoft.com/office/drawing/2014/main" id="{9C62C152-5A8E-54AB-1986-B281AC5716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1126" y="696744"/>
            <a:ext cx="406400" cy="406401"/>
          </a:xfrm>
          <a:prstGeom prst="rect">
            <a:avLst/>
          </a:prstGeom>
        </p:spPr>
      </p:pic>
      <p:pic>
        <p:nvPicPr>
          <p:cNvPr id="18" name="AS_G1_18_11_reading_s6_1">
            <a:hlinkClick r:id="" action="ppaction://media"/>
            <a:extLst>
              <a:ext uri="{FF2B5EF4-FFF2-40B4-BE49-F238E27FC236}">
                <a16:creationId xmlns:a16="http://schemas.microsoft.com/office/drawing/2014/main" id="{C8432885-D66E-D662-60F1-603B19A6C7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6363" y="1560707"/>
            <a:ext cx="406400" cy="406401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356DB1C-A65E-9069-EB04-966F99DCED88}"/>
              </a:ext>
            </a:extLst>
          </p:cNvPr>
          <p:cNvSpPr txBox="1"/>
          <p:nvPr/>
        </p:nvSpPr>
        <p:spPr>
          <a:xfrm>
            <a:off x="4227495" y="2405528"/>
            <a:ext cx="14017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animals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231C34A-2FA4-EC5E-2E51-76741B9EF3B2}"/>
              </a:ext>
            </a:extLst>
          </p:cNvPr>
          <p:cNvSpPr txBox="1"/>
          <p:nvPr/>
        </p:nvSpPr>
        <p:spPr>
          <a:xfrm>
            <a:off x="7757001" y="2405528"/>
            <a:ext cx="7250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63C0BA5-BB97-1966-B024-E22C1324C4EB}"/>
              </a:ext>
            </a:extLst>
          </p:cNvPr>
          <p:cNvSpPr txBox="1"/>
          <p:nvPr/>
        </p:nvSpPr>
        <p:spPr>
          <a:xfrm>
            <a:off x="6553542" y="2892738"/>
            <a:ext cx="5922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690F0E4-5A3C-98C5-8EFA-DA3922EE478D}"/>
              </a:ext>
            </a:extLst>
          </p:cNvPr>
          <p:cNvSpPr txBox="1"/>
          <p:nvPr/>
        </p:nvSpPr>
        <p:spPr>
          <a:xfrm>
            <a:off x="1558130" y="3429000"/>
            <a:ext cx="26884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      eating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FD69B6-A13C-B559-EB53-5D19D4982C39}"/>
              </a:ext>
            </a:extLst>
          </p:cNvPr>
          <p:cNvSpPr txBox="1"/>
          <p:nvPr/>
        </p:nvSpPr>
        <p:spPr>
          <a:xfrm>
            <a:off x="7609082" y="3426138"/>
            <a:ext cx="9790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  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219CBA4-790C-38CE-31C4-E3B32FF6BB56}"/>
              </a:ext>
            </a:extLst>
          </p:cNvPr>
          <p:cNvSpPr txBox="1"/>
          <p:nvPr/>
        </p:nvSpPr>
        <p:spPr>
          <a:xfrm>
            <a:off x="695424" y="3962802"/>
            <a:ext cx="14950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sleeping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1E5F5BC-BA69-8C1D-7398-12D58695BEC0}"/>
              </a:ext>
            </a:extLst>
          </p:cNvPr>
          <p:cNvSpPr txBox="1"/>
          <p:nvPr/>
        </p:nvSpPr>
        <p:spPr>
          <a:xfrm>
            <a:off x="4820604" y="3962802"/>
            <a:ext cx="26884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     playing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E762158-6017-F5B1-C53B-43F81180CA4B}"/>
              </a:ext>
            </a:extLst>
          </p:cNvPr>
          <p:cNvSpPr txBox="1"/>
          <p:nvPr/>
        </p:nvSpPr>
        <p:spPr>
          <a:xfrm>
            <a:off x="2364830" y="4452472"/>
            <a:ext cx="13098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favorite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B4371D6-9630-9263-5E76-DEB977CBF012}"/>
              </a:ext>
            </a:extLst>
          </p:cNvPr>
          <p:cNvSpPr txBox="1"/>
          <p:nvPr/>
        </p:nvSpPr>
        <p:spPr>
          <a:xfrm>
            <a:off x="1539078" y="5003094"/>
            <a:ext cx="28021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swimming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A80C553-4168-CF4B-A2BC-8902EDE03329}"/>
              </a:ext>
            </a:extLst>
          </p:cNvPr>
          <p:cNvSpPr txBox="1"/>
          <p:nvPr/>
        </p:nvSpPr>
        <p:spPr>
          <a:xfrm>
            <a:off x="5192156" y="5003094"/>
            <a:ext cx="772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32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18_14_reading_s7_1">
            <a:hlinkClick r:id="" action="ppaction://media"/>
            <a:extLst>
              <a:ext uri="{FF2B5EF4-FFF2-40B4-BE49-F238E27FC236}">
                <a16:creationId xmlns:a16="http://schemas.microsoft.com/office/drawing/2014/main" id="{6088081B-C6BF-7B40-9F80-9CA7F185F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88538" y="4097338"/>
            <a:ext cx="406400" cy="406400"/>
          </a:xfrm>
          <a:prstGeom prst="rect">
            <a:avLst/>
          </a:prstGeom>
        </p:spPr>
      </p:pic>
      <p:pic>
        <p:nvPicPr>
          <p:cNvPr id="7" name="AS_G1_18_15_reading_s7_2">
            <a:hlinkClick r:id="" action="ppaction://media"/>
            <a:extLst>
              <a:ext uri="{FF2B5EF4-FFF2-40B4-BE49-F238E27FC236}">
                <a16:creationId xmlns:a16="http://schemas.microsoft.com/office/drawing/2014/main" id="{3A1CB217-FE72-6769-1ADC-6DD37C8CD4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36276" y="40956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18_16_reading_s8_1">
            <a:hlinkClick r:id="" action="ppaction://media"/>
            <a:extLst>
              <a:ext uri="{FF2B5EF4-FFF2-40B4-BE49-F238E27FC236}">
                <a16:creationId xmlns:a16="http://schemas.microsoft.com/office/drawing/2014/main" id="{687803EA-43EF-7DE7-A336-8A3642C5C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93575" y="530225"/>
            <a:ext cx="406400" cy="406400"/>
          </a:xfrm>
          <a:prstGeom prst="rect">
            <a:avLst/>
          </a:prstGeom>
        </p:spPr>
      </p:pic>
      <p:pic>
        <p:nvPicPr>
          <p:cNvPr id="12" name="AS_G1_18_17_reading_s8_2">
            <a:hlinkClick r:id="" action="ppaction://media"/>
            <a:extLst>
              <a:ext uri="{FF2B5EF4-FFF2-40B4-BE49-F238E27FC236}">
                <a16:creationId xmlns:a16="http://schemas.microsoft.com/office/drawing/2014/main" id="{7BAF850C-FE57-AC6B-647C-432B8A3FC3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77700" y="16591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9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9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298DA-26DB-86AA-54FB-B902A2C54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1DFDDA1-0C0D-A0D8-34E9-E0621C8C340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C497D77-C677-EB7E-310E-F1F834F3708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BD8E59-2E86-78CF-7437-F9241E639A0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B23F34-332E-6E74-940C-651B5207581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314D6E6-B575-E444-FBA5-E0AEEF901182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422186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48A0A-4C10-E1E2-9BEC-2EE993396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1F3789F-A0D6-C27A-B172-2CD1C97C346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DB23E3-306D-F1A3-2E86-5A92B1B9F192}"/>
              </a:ext>
            </a:extLst>
          </p:cNvPr>
          <p:cNvSpPr txBox="1"/>
          <p:nvPr/>
        </p:nvSpPr>
        <p:spPr>
          <a:xfrm>
            <a:off x="1194420" y="4128490"/>
            <a:ext cx="675516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not playing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81BB578-1599-11B3-9880-10BC9BB01143}"/>
              </a:ext>
            </a:extLst>
          </p:cNvPr>
          <p:cNvSpPr txBox="1"/>
          <p:nvPr/>
        </p:nvSpPr>
        <p:spPr>
          <a:xfrm>
            <a:off x="145227" y="690490"/>
            <a:ext cx="88589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We were not playing tennis at that time.">
            <a:hlinkClick r:id="" action="ppaction://media"/>
            <a:extLst>
              <a:ext uri="{FF2B5EF4-FFF2-40B4-BE49-F238E27FC236}">
                <a16:creationId xmlns:a16="http://schemas.microsoft.com/office/drawing/2014/main" id="{DFF596A1-10E4-C1D8-95F6-6C38439C4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11325" y="1811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43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BE120-5289-EAEE-1AE7-59F1F4651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52C51BC-F514-57D3-0C4C-D732831ED86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95A2C90-55E2-9515-DC65-0BF85C6A2806}"/>
              </a:ext>
            </a:extLst>
          </p:cNvPr>
          <p:cNvSpPr txBox="1"/>
          <p:nvPr/>
        </p:nvSpPr>
        <p:spPr>
          <a:xfrm>
            <a:off x="613347" y="2409490"/>
            <a:ext cx="791730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[n--]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1 We were not playing tennis at that time.">
            <a:hlinkClick r:id="" action="ppaction://media"/>
            <a:extLst>
              <a:ext uri="{FF2B5EF4-FFF2-40B4-BE49-F238E27FC236}">
                <a16:creationId xmlns:a16="http://schemas.microsoft.com/office/drawing/2014/main" id="{E6731D90-4410-0D1A-F987-9C8CDFDD1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11325" y="1811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3555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A1E633A-DF12-082E-D7A0-82BBA884DE24}"/>
              </a:ext>
            </a:extLst>
          </p:cNvPr>
          <p:cNvSpPr/>
          <p:nvPr/>
        </p:nvSpPr>
        <p:spPr>
          <a:xfrm>
            <a:off x="855676" y="3953302"/>
            <a:ext cx="757902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1863F66-31BC-B807-4A9B-2F2DDA135BD4}"/>
              </a:ext>
            </a:extLst>
          </p:cNvPr>
          <p:cNvSpPr/>
          <p:nvPr/>
        </p:nvSpPr>
        <p:spPr>
          <a:xfrm>
            <a:off x="587260" y="4338769"/>
            <a:ext cx="142954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904BAA2-B9FC-51D6-08DB-03EA142E97D2}"/>
              </a:ext>
            </a:extLst>
          </p:cNvPr>
          <p:cNvSpPr/>
          <p:nvPr/>
        </p:nvSpPr>
        <p:spPr>
          <a:xfrm>
            <a:off x="855677" y="3238057"/>
            <a:ext cx="513492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45EEBE4-A88C-8104-9EC5-45F0E9D0F9A3}"/>
              </a:ext>
            </a:extLst>
          </p:cNvPr>
          <p:cNvSpPr/>
          <p:nvPr/>
        </p:nvSpPr>
        <p:spPr>
          <a:xfrm>
            <a:off x="587260" y="2536637"/>
            <a:ext cx="605282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650225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0" y="2150774"/>
            <a:ext cx="784743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・過去進行形は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〈was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］＋動詞の </a:t>
            </a:r>
            <a:r>
              <a:rPr kumimoji="1" lang="en-US" altLang="ja-JP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ing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「～していました」「～しているところでした」の意味で、過去のある時点で動作が進行中であったことを表す。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・否定文は、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動詞のあとに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を置く。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・疑問文は、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動詞を主語の前に出す。答えの文でも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動詞を使う。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6" grpId="0" animBg="1"/>
      <p:bldP spid="15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50B4C-A114-B44B-41BA-BC0378F9E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4E264B3-02C7-99C5-9ED9-457E5B24EAE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EC6D2E-609C-250D-D134-83D78DBE2F76}"/>
              </a:ext>
            </a:extLst>
          </p:cNvPr>
          <p:cNvSpPr txBox="1"/>
          <p:nvPr/>
        </p:nvSpPr>
        <p:spPr>
          <a:xfrm>
            <a:off x="142538" y="2321004"/>
            <a:ext cx="88589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We were not playing tennis at that time.">
            <a:hlinkClick r:id="" action="ppaction://media"/>
            <a:extLst>
              <a:ext uri="{FF2B5EF4-FFF2-40B4-BE49-F238E27FC236}">
                <a16:creationId xmlns:a16="http://schemas.microsoft.com/office/drawing/2014/main" id="{5C1BFDDD-333D-49A1-815D-A479F6C27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11325" y="1811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92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321C7-3E24-3893-CAAB-BC97D10A8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B751DD-7262-2607-62C8-830718BDD9F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CC3F33-7B89-9222-CACA-23F65AD40784}"/>
              </a:ext>
            </a:extLst>
          </p:cNvPr>
          <p:cNvSpPr txBox="1"/>
          <p:nvPr/>
        </p:nvSpPr>
        <p:spPr>
          <a:xfrm>
            <a:off x="941453" y="4128490"/>
            <a:ext cx="726109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not playing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2FE36C-33D5-F8ED-FC30-DDFDF863BB31}"/>
              </a:ext>
            </a:extLst>
          </p:cNvPr>
          <p:cNvSpPr txBox="1"/>
          <p:nvPr/>
        </p:nvSpPr>
        <p:spPr>
          <a:xfrm>
            <a:off x="432994" y="690490"/>
            <a:ext cx="82780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They were not playing soccer at that time.">
            <a:hlinkClick r:id="" action="ppaction://media"/>
            <a:extLst>
              <a:ext uri="{FF2B5EF4-FFF2-40B4-BE49-F238E27FC236}">
                <a16:creationId xmlns:a16="http://schemas.microsoft.com/office/drawing/2014/main" id="{4735F7ED-0F20-A862-CBFF-BEE67EDB2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06525" y="1455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416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4FD15-42F2-FDB0-391D-9A4A03696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78C6887-A2F2-3DE7-E356-9DEABEC21C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46FC2E-8B1F-9BBC-7980-BF27DBEFD7CB}"/>
              </a:ext>
            </a:extLst>
          </p:cNvPr>
          <p:cNvSpPr txBox="1"/>
          <p:nvPr/>
        </p:nvSpPr>
        <p:spPr>
          <a:xfrm>
            <a:off x="306673" y="2409490"/>
            <a:ext cx="853065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[n--]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that time.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2 They were not playing soccer at that time.">
            <a:hlinkClick r:id="" action="ppaction://media"/>
            <a:extLst>
              <a:ext uri="{FF2B5EF4-FFF2-40B4-BE49-F238E27FC236}">
                <a16:creationId xmlns:a16="http://schemas.microsoft.com/office/drawing/2014/main" id="{C7C31BCF-EBCA-8C5A-8787-FB751C3F1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06525" y="1455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598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9D8C4-2D13-8BD2-AA4C-40AB022F1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9BEF4E-251C-1BA0-9AFA-F08C088530D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03AFFF-2535-DDD2-CF0D-0ADDAF6F1174}"/>
              </a:ext>
            </a:extLst>
          </p:cNvPr>
          <p:cNvSpPr txBox="1"/>
          <p:nvPr/>
        </p:nvSpPr>
        <p:spPr>
          <a:xfrm>
            <a:off x="566121" y="2321004"/>
            <a:ext cx="82981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They were not playing soccer at that time.">
            <a:hlinkClick r:id="" action="ppaction://media"/>
            <a:extLst>
              <a:ext uri="{FF2B5EF4-FFF2-40B4-BE49-F238E27FC236}">
                <a16:creationId xmlns:a16="http://schemas.microsoft.com/office/drawing/2014/main" id="{B9DC2A9D-1214-37CC-49F7-2BB98C5F2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06525" y="1455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501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5968F-954C-F8EF-E12A-CA430B9B7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C8C2349-56D5-C5FA-1F8D-256F6315475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B78BFA-193A-03E3-642C-5D8CF047E5C3}"/>
              </a:ext>
            </a:extLst>
          </p:cNvPr>
          <p:cNvSpPr txBox="1"/>
          <p:nvPr/>
        </p:nvSpPr>
        <p:spPr>
          <a:xfrm>
            <a:off x="597209" y="4128490"/>
            <a:ext cx="794958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not washing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dishes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A94C86-B1A1-E836-92A2-2AB8D09EB939}"/>
              </a:ext>
            </a:extLst>
          </p:cNvPr>
          <p:cNvSpPr txBox="1"/>
          <p:nvPr/>
        </p:nvSpPr>
        <p:spPr>
          <a:xfrm>
            <a:off x="438373" y="690490"/>
            <a:ext cx="82672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洗っていませんでした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その皿たちを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I was not washing the dishes at that time.">
            <a:hlinkClick r:id="" action="ppaction://media"/>
            <a:extLst>
              <a:ext uri="{FF2B5EF4-FFF2-40B4-BE49-F238E27FC236}">
                <a16:creationId xmlns:a16="http://schemas.microsoft.com/office/drawing/2014/main" id="{B383369B-8C0B-5FE8-43BB-EA26E67A6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63663" y="1684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378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95056-3794-EDFE-1649-00AC8D90E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8CE6D81-8835-E270-65CF-C9156257AF8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194761-F0C2-5C12-2CDF-B942B060C893}"/>
              </a:ext>
            </a:extLst>
          </p:cNvPr>
          <p:cNvSpPr txBox="1"/>
          <p:nvPr/>
        </p:nvSpPr>
        <p:spPr>
          <a:xfrm>
            <a:off x="161445" y="2409490"/>
            <a:ext cx="882111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dishes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[t---] [t---].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3 I was not washing the dishes at that time.">
            <a:hlinkClick r:id="" action="ppaction://media"/>
            <a:extLst>
              <a:ext uri="{FF2B5EF4-FFF2-40B4-BE49-F238E27FC236}">
                <a16:creationId xmlns:a16="http://schemas.microsoft.com/office/drawing/2014/main" id="{61710F26-D65E-004B-88CA-DBEFA7AC8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63663" y="1684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403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DF175-341B-C408-F90E-4E3744D97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03EAEA-E633-4BA6-5B85-BDE8AC0674A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C4F458-FAFF-6433-09CF-C2F4034D9243}"/>
              </a:ext>
            </a:extLst>
          </p:cNvPr>
          <p:cNvSpPr txBox="1"/>
          <p:nvPr/>
        </p:nvSpPr>
        <p:spPr>
          <a:xfrm>
            <a:off x="438373" y="2321004"/>
            <a:ext cx="82672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洗っていませんでした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その皿たちを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3 I was not washing the dishes at that time.">
            <a:hlinkClick r:id="" action="ppaction://media"/>
            <a:extLst>
              <a:ext uri="{FF2B5EF4-FFF2-40B4-BE49-F238E27FC236}">
                <a16:creationId xmlns:a16="http://schemas.microsoft.com/office/drawing/2014/main" id="{6B8C13F9-35BC-471C-1CFB-41828FB07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63663" y="1684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268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A85BC-E037-FA48-177D-8B23041AA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BC2D2AD-0748-DFCA-DFC8-31328FB003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347" b="26971"/>
          <a:stretch>
            <a:fillRect/>
          </a:stretch>
        </p:blipFill>
        <p:spPr>
          <a:xfrm>
            <a:off x="243756" y="811905"/>
            <a:ext cx="8658000" cy="105596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63D9D96-ED10-7273-3F90-FF7F1F7BE49D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BFC01F-AE18-49BD-07B9-33BE297168B0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Jane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	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cooking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kitchen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「台所で」という意味をもち、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「どこで料理していたか（場所）」を説明しています。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D67E921-9344-A743-7685-D80AC2C23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B9B117-61C0-1E81-AEE2-2B16DE39DB84}"/>
              </a:ext>
            </a:extLst>
          </p:cNvPr>
          <p:cNvSpPr txBox="1"/>
          <p:nvPr/>
        </p:nvSpPr>
        <p:spPr>
          <a:xfrm>
            <a:off x="1032444" y="1934554"/>
            <a:ext cx="40729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ジェーンは台所で料理をしていましたか。</a:t>
            </a:r>
          </a:p>
        </p:txBody>
      </p:sp>
    </p:spTree>
    <p:extLst>
      <p:ext uri="{BB962C8B-B14F-4D97-AF65-F5344CB8AC3E}">
        <p14:creationId xmlns:p14="http://schemas.microsoft.com/office/powerpoint/2010/main" val="147819390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B50D6-07CF-9B42-014F-FC48DE8BA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10F87C4-DF76-97CF-6711-1B3ABD1AB2F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976C1C-5657-80EA-1033-492520E606B1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E61A10-8766-AFB2-7C57-D0223A0997B3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29CA31-3996-D78E-9E7C-2B7D7F7822FF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76A9EE69-9B47-A66E-C6E2-2B4B8269BDD9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68791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25F03-1E45-FE39-429F-EE457A7CD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3E6C3F0-76BA-30C4-1CAB-976A079CE04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2CA92C-066A-00CD-6F9F-B5E82E993922}"/>
              </a:ext>
            </a:extLst>
          </p:cNvPr>
          <p:cNvSpPr txBox="1"/>
          <p:nvPr/>
        </p:nvSpPr>
        <p:spPr>
          <a:xfrm>
            <a:off x="1593434" y="4128490"/>
            <a:ext cx="595711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Jane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cooking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kitchen?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B354B0-944A-A308-4DB2-9CE138F9FB3B}"/>
              </a:ext>
            </a:extLst>
          </p:cNvPr>
          <p:cNvSpPr txBox="1"/>
          <p:nvPr/>
        </p:nvSpPr>
        <p:spPr>
          <a:xfrm>
            <a:off x="1319452" y="690490"/>
            <a:ext cx="65050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ジェーンは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料理をして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台所で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Was Jane cooking in the kitchen">
            <a:hlinkClick r:id="" action="ppaction://media"/>
            <a:extLst>
              <a:ext uri="{FF2B5EF4-FFF2-40B4-BE49-F238E27FC236}">
                <a16:creationId xmlns:a16="http://schemas.microsoft.com/office/drawing/2014/main" id="{FDFDC4BC-F132-1914-5ED4-1D9A31934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2243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828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8_01_kihon">
            <a:hlinkClick r:id="" action="ppaction://media"/>
            <a:extLst>
              <a:ext uri="{FF2B5EF4-FFF2-40B4-BE49-F238E27FC236}">
                <a16:creationId xmlns:a16="http://schemas.microsoft.com/office/drawing/2014/main" id="{EA818308-95C6-E3AE-1622-3BDD6E5B3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9575" y="3228975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2D02AAF-CF0E-AC2C-4E0B-7A47CD51C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00" y="1200543"/>
            <a:ext cx="8658000" cy="487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177E2-DDC0-4860-2593-BBDBF120A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0028A59-9468-A16B-3D6D-EA6BDE4E57C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852185-226A-1A08-E770-6A9D2497A1C5}"/>
              </a:ext>
            </a:extLst>
          </p:cNvPr>
          <p:cNvSpPr txBox="1"/>
          <p:nvPr/>
        </p:nvSpPr>
        <p:spPr>
          <a:xfrm>
            <a:off x="1097931" y="2409490"/>
            <a:ext cx="694813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Jane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kitchen?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1 Was Jane cooking in the kitchen">
            <a:hlinkClick r:id="" action="ppaction://media"/>
            <a:extLst>
              <a:ext uri="{FF2B5EF4-FFF2-40B4-BE49-F238E27FC236}">
                <a16:creationId xmlns:a16="http://schemas.microsoft.com/office/drawing/2014/main" id="{69B8D496-2863-DD1F-38A5-39FDEFAC3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2243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079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D61B0-122D-0A58-CDF1-1AE3E4517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053CE3-298D-AB63-3515-85C528CF35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6AE888B-7798-FE28-18E3-192D71288574}"/>
              </a:ext>
            </a:extLst>
          </p:cNvPr>
          <p:cNvSpPr txBox="1"/>
          <p:nvPr/>
        </p:nvSpPr>
        <p:spPr>
          <a:xfrm>
            <a:off x="1319460" y="2321004"/>
            <a:ext cx="65050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ジェーンは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料理をして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台所で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Was Jane cooking in the kitchen">
            <a:hlinkClick r:id="" action="ppaction://media"/>
            <a:extLst>
              <a:ext uri="{FF2B5EF4-FFF2-40B4-BE49-F238E27FC236}">
                <a16:creationId xmlns:a16="http://schemas.microsoft.com/office/drawing/2014/main" id="{84187022-E979-EA73-0DED-E890D55FE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2243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11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BD0CC-297A-211F-4C86-1C1999489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9C333C9-EEFD-44EA-B203-D094B25EA46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C758FD6-AA56-C0CD-072B-9729390DA7A4}"/>
              </a:ext>
            </a:extLst>
          </p:cNvPr>
          <p:cNvSpPr txBox="1"/>
          <p:nvPr/>
        </p:nvSpPr>
        <p:spPr>
          <a:xfrm>
            <a:off x="1926260" y="4128490"/>
            <a:ext cx="529146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cooking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C5745D-4956-80BE-9883-3913CD6F5984}"/>
              </a:ext>
            </a:extLst>
          </p:cNvPr>
          <p:cNvSpPr txBox="1"/>
          <p:nvPr/>
        </p:nvSpPr>
        <p:spPr>
          <a:xfrm>
            <a:off x="460700" y="690490"/>
            <a:ext cx="82225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料理をしていましたか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Was he cooking at that time">
            <a:hlinkClick r:id="" action="ppaction://media"/>
            <a:extLst>
              <a:ext uri="{FF2B5EF4-FFF2-40B4-BE49-F238E27FC236}">
                <a16:creationId xmlns:a16="http://schemas.microsoft.com/office/drawing/2014/main" id="{AC68F0A1-8EF8-A7A2-61E1-EF8871DB7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9988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6314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E3455-CED5-FB58-8014-44899AF83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8ACC8A9-6787-4DA1-66BA-1B50819EFE0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FDB008-9C6A-E2D4-1A82-4FED5A4701AC}"/>
              </a:ext>
            </a:extLst>
          </p:cNvPr>
          <p:cNvSpPr txBox="1"/>
          <p:nvPr/>
        </p:nvSpPr>
        <p:spPr>
          <a:xfrm>
            <a:off x="1398819" y="2409490"/>
            <a:ext cx="634636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[t---] [t---]?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2 Was he cooking at that time">
            <a:hlinkClick r:id="" action="ppaction://media"/>
            <a:extLst>
              <a:ext uri="{FF2B5EF4-FFF2-40B4-BE49-F238E27FC236}">
                <a16:creationId xmlns:a16="http://schemas.microsoft.com/office/drawing/2014/main" id="{69A9DA7F-7985-F3FE-9EA1-6314EB13A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9988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982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3909D-C003-FD4E-02C5-60110F488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A5B802F-5039-A43E-C44C-2AEC0BC6B10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233688-66C8-FFF8-67C1-128DE11A7358}"/>
              </a:ext>
            </a:extLst>
          </p:cNvPr>
          <p:cNvSpPr txBox="1"/>
          <p:nvPr/>
        </p:nvSpPr>
        <p:spPr>
          <a:xfrm>
            <a:off x="460709" y="2321004"/>
            <a:ext cx="82225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料理をしていましたか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2 Was he cooking at that time">
            <a:hlinkClick r:id="" action="ppaction://media"/>
            <a:extLst>
              <a:ext uri="{FF2B5EF4-FFF2-40B4-BE49-F238E27FC236}">
                <a16:creationId xmlns:a16="http://schemas.microsoft.com/office/drawing/2014/main" id="{70C064D7-CFB9-C400-9406-E15F836EA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9988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523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C70B1-5D91-F710-53BC-BDADC4046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0D63DB4-5888-2468-4762-3B528FE787A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ECFE97-89C8-FBF5-A5AE-12B0F21B5D40}"/>
              </a:ext>
            </a:extLst>
          </p:cNvPr>
          <p:cNvSpPr txBox="1"/>
          <p:nvPr/>
        </p:nvSpPr>
        <p:spPr>
          <a:xfrm>
            <a:off x="1549412" y="4128490"/>
            <a:ext cx="604515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working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2A0236-0E14-DEE2-BB9B-44BAC5540AFC}"/>
              </a:ext>
            </a:extLst>
          </p:cNvPr>
          <p:cNvSpPr txBox="1"/>
          <p:nvPr/>
        </p:nvSpPr>
        <p:spPr>
          <a:xfrm>
            <a:off x="460700" y="690490"/>
            <a:ext cx="82225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働いていましたか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Were you working at that time">
            <a:hlinkClick r:id="" action="ppaction://media"/>
            <a:extLst>
              <a:ext uri="{FF2B5EF4-FFF2-40B4-BE49-F238E27FC236}">
                <a16:creationId xmlns:a16="http://schemas.microsoft.com/office/drawing/2014/main" id="{90EB9A26-A61C-C435-8371-445CD2631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151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046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7A12E-5EF4-E5AF-BBFB-141A53EAB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66692B-57EA-477A-FD4E-2FBFB818C7E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01B14DF-8B32-969D-62F1-AAFD6EE61F01}"/>
              </a:ext>
            </a:extLst>
          </p:cNvPr>
          <p:cNvSpPr txBox="1"/>
          <p:nvPr/>
        </p:nvSpPr>
        <p:spPr>
          <a:xfrm>
            <a:off x="1065169" y="2409490"/>
            <a:ext cx="701366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[t---] [t---]?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3 Were you working at that time">
            <a:hlinkClick r:id="" action="ppaction://media"/>
            <a:extLst>
              <a:ext uri="{FF2B5EF4-FFF2-40B4-BE49-F238E27FC236}">
                <a16:creationId xmlns:a16="http://schemas.microsoft.com/office/drawing/2014/main" id="{85FF0D47-2A45-6EAB-D68C-D2D41B0B0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151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987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179AB-86D7-05C2-B6A0-2C8D6418A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A780995-1795-59F1-5290-EB2496A969E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07926D2-BC3C-C187-EB37-4C493D32AEDF}"/>
              </a:ext>
            </a:extLst>
          </p:cNvPr>
          <p:cNvSpPr txBox="1"/>
          <p:nvPr/>
        </p:nvSpPr>
        <p:spPr>
          <a:xfrm>
            <a:off x="460709" y="2321004"/>
            <a:ext cx="82225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働いていましたか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3 Were you working at that time">
            <a:hlinkClick r:id="" action="ppaction://media"/>
            <a:extLst>
              <a:ext uri="{FF2B5EF4-FFF2-40B4-BE49-F238E27FC236}">
                <a16:creationId xmlns:a16="http://schemas.microsoft.com/office/drawing/2014/main" id="{9CEDE29B-3A12-CAAD-C20F-A5FD13B5E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151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930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泳ぐ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4_kihon_v1_swim">
            <a:hlinkClick r:id="" action="ppaction://media"/>
            <a:extLst>
              <a:ext uri="{FF2B5EF4-FFF2-40B4-BE49-F238E27FC236}">
                <a16:creationId xmlns:a16="http://schemas.microsoft.com/office/drawing/2014/main" id="{319A05E3-8870-4007-BDBC-DDE782D1F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71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848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swim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24_kihon_v1_swim">
            <a:hlinkClick r:id="" action="ppaction://media"/>
            <a:extLst>
              <a:ext uri="{FF2B5EF4-FFF2-40B4-BE49-F238E27FC236}">
                <a16:creationId xmlns:a16="http://schemas.microsoft.com/office/drawing/2014/main" id="{5D9E9488-A0B9-41DE-A436-2ED51EE51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71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559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泳ぐ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4_kihon_v1_swim">
            <a:hlinkClick r:id="" action="ppaction://media"/>
            <a:extLst>
              <a:ext uri="{FF2B5EF4-FFF2-40B4-BE49-F238E27FC236}">
                <a16:creationId xmlns:a16="http://schemas.microsoft.com/office/drawing/2014/main" id="{05FB5AE3-8CEF-4901-9C73-6CEDAFB82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71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318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5E754BD-CB42-4495-ADFC-F9A22B103890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川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4_kihon_v2_river">
            <a:hlinkClick r:id="" action="ppaction://media"/>
            <a:extLst>
              <a:ext uri="{FF2B5EF4-FFF2-40B4-BE49-F238E27FC236}">
                <a16:creationId xmlns:a16="http://schemas.microsoft.com/office/drawing/2014/main" id="{ADBE26B2-F0D3-43FF-A46D-627E8F5CE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98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859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river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4_kihon_v2_river">
            <a:hlinkClick r:id="" action="ppaction://media"/>
            <a:extLst>
              <a:ext uri="{FF2B5EF4-FFF2-40B4-BE49-F238E27FC236}">
                <a16:creationId xmlns:a16="http://schemas.microsoft.com/office/drawing/2014/main" id="{E56B1451-6F49-4C73-93A2-4D5DD4219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98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26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川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24_kihon_v2_river">
            <a:hlinkClick r:id="" action="ppaction://media"/>
            <a:extLst>
              <a:ext uri="{FF2B5EF4-FFF2-40B4-BE49-F238E27FC236}">
                <a16:creationId xmlns:a16="http://schemas.microsoft.com/office/drawing/2014/main" id="{AED55FA0-D604-4D3F-BC75-2B30C61CB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98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826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618A2A1-8BB8-4BB5-ACA4-27A6F4906C7E}"/>
              </a:ext>
            </a:extLst>
          </p:cNvPr>
          <p:cNvGrpSpPr/>
          <p:nvPr/>
        </p:nvGrpSpPr>
        <p:grpSpPr>
          <a:xfrm>
            <a:off x="815009" y="1727041"/>
            <a:ext cx="7513983" cy="3403918"/>
            <a:chOff x="815009" y="2173377"/>
            <a:chExt cx="7513983" cy="3403918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4918057-38D5-496C-BC57-3A3B0899442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840A047-3626-407E-B770-35EE9C3E88CB}"/>
                </a:ext>
              </a:extLst>
            </p:cNvPr>
            <p:cNvSpPr txBox="1"/>
            <p:nvPr/>
          </p:nvSpPr>
          <p:spPr>
            <a:xfrm>
              <a:off x="815009" y="2173377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そのとき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9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24_kihon_v3_then">
            <a:hlinkClick r:id="" action="ppaction://media"/>
            <a:extLst>
              <a:ext uri="{FF2B5EF4-FFF2-40B4-BE49-F238E27FC236}">
                <a16:creationId xmlns:a16="http://schemas.microsoft.com/office/drawing/2014/main" id="{83352182-4F43-4AD2-BDBE-D5222DE02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968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727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4_kihon_v3_then">
            <a:hlinkClick r:id="" action="ppaction://media"/>
            <a:extLst>
              <a:ext uri="{FF2B5EF4-FFF2-40B4-BE49-F238E27FC236}">
                <a16:creationId xmlns:a16="http://schemas.microsoft.com/office/drawing/2014/main" id="{FFED720E-02A6-4694-84B9-FD159A22E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968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29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0780F9-F0FD-48DD-A2E2-748EB19F2EE9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24_kihon_v3_then">
            <a:hlinkClick r:id="" action="ppaction://media"/>
            <a:extLst>
              <a:ext uri="{FF2B5EF4-FFF2-40B4-BE49-F238E27FC236}">
                <a16:creationId xmlns:a16="http://schemas.microsoft.com/office/drawing/2014/main" id="{89F279FF-8BA6-4A49-A39E-31F410980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968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608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24305B-0621-46ED-ABA4-83D4E8C4D8CA}"/>
              </a:ext>
            </a:extLst>
          </p:cNvPr>
          <p:cNvGrpSpPr/>
          <p:nvPr/>
        </p:nvGrpSpPr>
        <p:grpSpPr>
          <a:xfrm>
            <a:off x="0" y="1761449"/>
            <a:ext cx="9144000" cy="3335103"/>
            <a:chOff x="0" y="2261013"/>
            <a:chExt cx="9144000" cy="333510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39578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[a-] [t---] [t---]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516835" y="2261013"/>
              <a:ext cx="811033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そのとき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4_kihon_v4_at that time">
            <a:hlinkClick r:id="" action="ppaction://media"/>
            <a:extLst>
              <a:ext uri="{FF2B5EF4-FFF2-40B4-BE49-F238E27FC236}">
                <a16:creationId xmlns:a16="http://schemas.microsoft.com/office/drawing/2014/main" id="{5082B05E-2AD2-4A6B-A3CB-6E17F8EE8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66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316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D76A7E2-739B-41B0-14E0-934B78E3DD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82" b="61740"/>
          <a:stretch>
            <a:fillRect/>
          </a:stretch>
        </p:blipFill>
        <p:spPr>
          <a:xfrm>
            <a:off x="243756" y="933315"/>
            <a:ext cx="8658000" cy="77333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2755900"/>
            <a:ext cx="9144000" cy="41021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004550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swimming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river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「川で」という意味をもち、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「どこで泳いでいたか（場所）」を説明しています。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「そのとき」という意味をもち、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「いつ泳いでいたか」を説明しています。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748665"/>
            <a:ext cx="36792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ケンはそのとき川で泳いでいました。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70572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</a:t>
            </a:r>
            <a:endParaRPr kumimoji="1" lang="ja-JP" alt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24_kihon_v4_at that time">
            <a:hlinkClick r:id="" action="ppaction://media"/>
            <a:extLst>
              <a:ext uri="{FF2B5EF4-FFF2-40B4-BE49-F238E27FC236}">
                <a16:creationId xmlns:a16="http://schemas.microsoft.com/office/drawing/2014/main" id="{1806B9DE-2C46-484E-A64B-15EDEA657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66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59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29EAC1-1641-46B1-A601-2048635410E7}"/>
              </a:ext>
            </a:extLst>
          </p:cNvPr>
          <p:cNvSpPr txBox="1"/>
          <p:nvPr/>
        </p:nvSpPr>
        <p:spPr>
          <a:xfrm>
            <a:off x="516835" y="2497976"/>
            <a:ext cx="81103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24_kihon_v4_at that time">
            <a:hlinkClick r:id="" action="ppaction://media"/>
            <a:extLst>
              <a:ext uri="{FF2B5EF4-FFF2-40B4-BE49-F238E27FC236}">
                <a16:creationId xmlns:a16="http://schemas.microsoft.com/office/drawing/2014/main" id="{C051577A-7A43-4E62-BC73-32AD29871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66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524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82B73B9-A907-495C-A075-8E469C8720E7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0D4F2CA-9BCF-4FE5-BDC8-15257F44451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051F766-1F4F-469F-9596-2A846A929B89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料理する</a:t>
              </a:r>
            </a:p>
          </p:txBody>
        </p:sp>
      </p:grpSp>
      <p:pic>
        <p:nvPicPr>
          <p:cNvPr id="3" name="G1_L24_kihon_v5_cook">
            <a:hlinkClick r:id="" action="ppaction://media"/>
            <a:extLst>
              <a:ext uri="{FF2B5EF4-FFF2-40B4-BE49-F238E27FC236}">
                <a16:creationId xmlns:a16="http://schemas.microsoft.com/office/drawing/2014/main" id="{DCC60B58-1FFD-43AF-A3A7-5B9493287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8075" y="136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327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424070" y="2105561"/>
            <a:ext cx="82958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4_kihon_v5_cook">
            <a:hlinkClick r:id="" action="ppaction://media"/>
            <a:extLst>
              <a:ext uri="{FF2B5EF4-FFF2-40B4-BE49-F238E27FC236}">
                <a16:creationId xmlns:a16="http://schemas.microsoft.com/office/drawing/2014/main" id="{AAFC327E-237B-4EF6-A697-ADD11EB43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8075" y="136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5099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37EB01-6130-49EB-B409-6C33BDCED3C8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料理する</a:t>
            </a:r>
          </a:p>
        </p:txBody>
      </p:sp>
      <p:pic>
        <p:nvPicPr>
          <p:cNvPr id="6" name="G1_L24_kihon_v5_cook">
            <a:hlinkClick r:id="" action="ppaction://media"/>
            <a:extLst>
              <a:ext uri="{FF2B5EF4-FFF2-40B4-BE49-F238E27FC236}">
                <a16:creationId xmlns:a16="http://schemas.microsoft.com/office/drawing/2014/main" id="{FA77630D-6757-4CBC-9991-F2D36A409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8075" y="136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901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1_L24_kihon_v6_kitchen">
            <a:hlinkClick r:id="" action="ppaction://media"/>
            <a:extLst>
              <a:ext uri="{FF2B5EF4-FFF2-40B4-BE49-F238E27FC236}">
                <a16:creationId xmlns:a16="http://schemas.microsoft.com/office/drawing/2014/main" id="{14250619-7050-4427-ACED-EB47A57D1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55675" y="81597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D649466-FBC2-B55F-61D7-19F76131D03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7227A0D-4194-C34E-8325-9B773FB7EC91}"/>
                </a:ext>
              </a:extLst>
            </p:cNvPr>
            <p:cNvSpPr txBox="1"/>
            <p:nvPr/>
          </p:nvSpPr>
          <p:spPr>
            <a:xfrm>
              <a:off x="1009650" y="4007635"/>
              <a:ext cx="7124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k------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05318BF-BD61-A9E6-8358-A2B6BE24AA5B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台所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512B846-25BC-E527-C7F5-F76F0930BBD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2493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421032"/>
            <a:ext cx="68264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kitchen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4_kihon_v6_kitchen">
            <a:hlinkClick r:id="" action="ppaction://media"/>
            <a:extLst>
              <a:ext uri="{FF2B5EF4-FFF2-40B4-BE49-F238E27FC236}">
                <a16:creationId xmlns:a16="http://schemas.microsoft.com/office/drawing/2014/main" id="{297589AD-958F-4C31-985A-3AC1AEF6E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55675" y="8159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A8AC7B3-A357-AEBE-7CF8-B3A4DC7C70D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2080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1_L24_kihon_v6_kitchen">
            <a:hlinkClick r:id="" action="ppaction://media"/>
            <a:extLst>
              <a:ext uri="{FF2B5EF4-FFF2-40B4-BE49-F238E27FC236}">
                <a16:creationId xmlns:a16="http://schemas.microsoft.com/office/drawing/2014/main" id="{8F056EE3-DA15-440F-8FEB-9B4C6E2AF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5675" y="8159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44B7F2-CE8E-7D51-07DB-09C393FB7B7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台所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30804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85303-83FB-DD57-AC59-10161FEF9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CEEB618-95E3-F265-141F-E32B42B1630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94CAED2-387A-27A6-8279-249C5071C2D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F209E8-BD9C-65D4-2A87-7FD1E2F11D2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CA2B2EF-92FB-4538-6481-E81BBAD20C42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13108A7-7F42-5608-CC27-AA6999EB798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swim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E8E2979-DF3E-E875-FD44-0CFAB5EB4E3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泳ぐ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4_kihon_v1_swim">
            <a:hlinkClick r:id="" action="ppaction://media"/>
            <a:extLst>
              <a:ext uri="{FF2B5EF4-FFF2-40B4-BE49-F238E27FC236}">
                <a16:creationId xmlns:a16="http://schemas.microsoft.com/office/drawing/2014/main" id="{76736F86-9710-EDB5-B2F1-E382A03B0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4775" y="17113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BF6E92E-989E-06AE-52FC-D4204BB70345}"/>
              </a:ext>
            </a:extLst>
          </p:cNvPr>
          <p:cNvSpPr/>
          <p:nvPr/>
        </p:nvSpPr>
        <p:spPr>
          <a:xfrm flipH="1">
            <a:off x="2685143" y="3693585"/>
            <a:ext cx="3773714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9111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3EC94-ADA4-FD9E-49AC-211DE0FA0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7DE3555-78A6-D776-FE3C-CAD30B70D67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4FBD3F5-9FAF-7473-8268-D935DB14FF6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4E64187-B81D-9393-3D61-715FEE81068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A7E008D-E08A-7572-153A-799F65F7B01F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B745D92-45DC-4A1D-8A78-AE7E4FA8050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river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22A477C-3D37-7B35-CA96-4E8B7E36F415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川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4_kihon_v2_river">
            <a:hlinkClick r:id="" action="ppaction://media"/>
            <a:extLst>
              <a:ext uri="{FF2B5EF4-FFF2-40B4-BE49-F238E27FC236}">
                <a16:creationId xmlns:a16="http://schemas.microsoft.com/office/drawing/2014/main" id="{62BCE0D2-07BA-A540-EBA1-C693D1FAC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6625" y="9874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3AC8B72-E1DF-8377-9518-9ADB3A24806E}"/>
              </a:ext>
            </a:extLst>
          </p:cNvPr>
          <p:cNvSpPr/>
          <p:nvPr/>
        </p:nvSpPr>
        <p:spPr>
          <a:xfrm flipH="1">
            <a:off x="2786743" y="3829050"/>
            <a:ext cx="3570514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723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71EE6-AA41-AD63-2354-7AC0A130B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39BE7BF-1F80-3ECF-483C-2EDC998933D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80285DF-0497-3E96-8782-AFE5EAC5D5E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11A429-3A5F-4031-01F8-2C53157290F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122DD61-3C53-6954-56FA-15BA73B36179}"/>
              </a:ext>
            </a:extLst>
          </p:cNvPr>
          <p:cNvGrpSpPr/>
          <p:nvPr/>
        </p:nvGrpSpPr>
        <p:grpSpPr>
          <a:xfrm>
            <a:off x="815009" y="1727041"/>
            <a:ext cx="7513983" cy="3403918"/>
            <a:chOff x="815009" y="2173377"/>
            <a:chExt cx="7513983" cy="3403918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6FC667A-CBAE-4A41-6DB9-BC88EE01C6D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5CAEAD5-56D1-3F77-1011-1E1247A313C1}"/>
                </a:ext>
              </a:extLst>
            </p:cNvPr>
            <p:cNvSpPr txBox="1"/>
            <p:nvPr/>
          </p:nvSpPr>
          <p:spPr>
            <a:xfrm>
              <a:off x="815009" y="2173377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そのとき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9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24_kihon_v3_then">
            <a:hlinkClick r:id="" action="ppaction://media"/>
            <a:extLst>
              <a:ext uri="{FF2B5EF4-FFF2-40B4-BE49-F238E27FC236}">
                <a16:creationId xmlns:a16="http://schemas.microsoft.com/office/drawing/2014/main" id="{C6862910-0661-B660-0FA1-E88BC04F5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9975" y="9683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0713DB-0250-FA6F-DC49-6246EE3BA8D7}"/>
              </a:ext>
            </a:extLst>
          </p:cNvPr>
          <p:cNvSpPr/>
          <p:nvPr/>
        </p:nvSpPr>
        <p:spPr>
          <a:xfrm flipH="1">
            <a:off x="2917371" y="3492500"/>
            <a:ext cx="3309258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1964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46777-8102-1185-1667-3AD533913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FD99E15-CB1A-DC82-D23F-395D12130DE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37EB813-2E81-22D2-B6EC-C00CD314BBC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E01A07C-B4BF-C8CD-C2D8-7844C714170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AA3879D-CD30-A597-2FB8-9DF14B716323}"/>
              </a:ext>
            </a:extLst>
          </p:cNvPr>
          <p:cNvGrpSpPr/>
          <p:nvPr/>
        </p:nvGrpSpPr>
        <p:grpSpPr>
          <a:xfrm>
            <a:off x="0" y="1761449"/>
            <a:ext cx="9144000" cy="3335103"/>
            <a:chOff x="0" y="2261013"/>
            <a:chExt cx="9144000" cy="333510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B0EB434-A9DF-064C-EBD6-82645A274FF6}"/>
                </a:ext>
              </a:extLst>
            </p:cNvPr>
            <p:cNvSpPr txBox="1"/>
            <p:nvPr/>
          </p:nvSpPr>
          <p:spPr>
            <a:xfrm>
              <a:off x="0" y="439578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[at] [that] [time]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D8F3ED6-C7D7-B480-373D-7851D2C9E683}"/>
                </a:ext>
              </a:extLst>
            </p:cNvPr>
            <p:cNvSpPr txBox="1"/>
            <p:nvPr/>
          </p:nvSpPr>
          <p:spPr>
            <a:xfrm>
              <a:off x="516835" y="2261013"/>
              <a:ext cx="811033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そのとき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4_kihon_v4_at that time">
            <a:hlinkClick r:id="" action="ppaction://media"/>
            <a:extLst>
              <a:ext uri="{FF2B5EF4-FFF2-40B4-BE49-F238E27FC236}">
                <a16:creationId xmlns:a16="http://schemas.microsoft.com/office/drawing/2014/main" id="{42F27D9D-E801-7751-8E2D-78484F9FF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65225" y="6635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746CF3-3765-0ADC-4364-1CA5C6EAA0AA}"/>
              </a:ext>
            </a:extLst>
          </p:cNvPr>
          <p:cNvSpPr/>
          <p:nvPr/>
        </p:nvSpPr>
        <p:spPr>
          <a:xfrm flipH="1">
            <a:off x="627743" y="3759787"/>
            <a:ext cx="1288143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6A91C1E-0B0C-4318-42B3-F9877CB1E673}"/>
              </a:ext>
            </a:extLst>
          </p:cNvPr>
          <p:cNvSpPr/>
          <p:nvPr/>
        </p:nvSpPr>
        <p:spPr>
          <a:xfrm flipH="1">
            <a:off x="2862943" y="3759787"/>
            <a:ext cx="2246086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14B7A68-B522-99D1-DB3D-0FE7E2A46AE8}"/>
              </a:ext>
            </a:extLst>
          </p:cNvPr>
          <p:cNvSpPr/>
          <p:nvPr/>
        </p:nvSpPr>
        <p:spPr>
          <a:xfrm flipH="1">
            <a:off x="6012544" y="3759787"/>
            <a:ext cx="2460171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4259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694A6-FF85-B4F4-A892-50B9F830B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B966B01-1B4E-7EEC-F2FD-A5C2974E76E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395EF8C-2AC9-4C97-58D9-FD72AE63BA3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F074AF8-B90E-BFB1-F15D-E17656696FF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1F44504-90BB-F585-90B5-3C7D2EE46C26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D895DA0-955D-5DBE-1E57-3FC4066F5C1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cook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226E82FE-B250-8617-DFCF-1C29F8D85F84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料理する</a:t>
              </a:r>
            </a:p>
          </p:txBody>
        </p:sp>
      </p:grpSp>
      <p:pic>
        <p:nvPicPr>
          <p:cNvPr id="3" name="G1_L24_kihon_v5_cook">
            <a:hlinkClick r:id="" action="ppaction://media"/>
            <a:extLst>
              <a:ext uri="{FF2B5EF4-FFF2-40B4-BE49-F238E27FC236}">
                <a16:creationId xmlns:a16="http://schemas.microsoft.com/office/drawing/2014/main" id="{49BFA18C-A2EA-20D7-5B43-F2C283933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08075" y="136842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BEBB6ED-7ED8-FA5D-1DCB-6B84BFF8DD4E}"/>
              </a:ext>
            </a:extLst>
          </p:cNvPr>
          <p:cNvSpPr/>
          <p:nvPr/>
        </p:nvSpPr>
        <p:spPr>
          <a:xfrm flipH="1">
            <a:off x="2786743" y="3492500"/>
            <a:ext cx="3570514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6851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B58FA-E798-1EC6-39B4-9B9691A94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4D17E9F-69A3-0F04-1271-4133223ADEE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BF44B83-FAA9-9810-439B-EE4C7B697DE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B4A62F-5500-5650-769D-8C5B874C065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pic>
        <p:nvPicPr>
          <p:cNvPr id="2" name="G1_L24_kihon_v6_kitchen">
            <a:hlinkClick r:id="" action="ppaction://media"/>
            <a:extLst>
              <a:ext uri="{FF2B5EF4-FFF2-40B4-BE49-F238E27FC236}">
                <a16:creationId xmlns:a16="http://schemas.microsoft.com/office/drawing/2014/main" id="{C5CAE352-2B06-6BB3-DEBF-509E6E1F5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5675" y="81597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B52EDE7-C56C-1B1F-71C3-2C3AE97751CE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8C5AC8E-48F5-82C5-59EE-70EBFF30EB13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kitchen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1C03633-A912-02F0-A2DF-3752AFB9260E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台所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3CC594A2-EA53-D345-DBEC-D4B797FEE64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6C68701-1EAD-D6D4-DC97-2EC137B903AB}"/>
              </a:ext>
            </a:extLst>
          </p:cNvPr>
          <p:cNvSpPr/>
          <p:nvPr/>
        </p:nvSpPr>
        <p:spPr>
          <a:xfrm flipH="1">
            <a:off x="2017486" y="3694110"/>
            <a:ext cx="5109028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58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そのとき～していました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4DC5ABD-9E31-1B1A-A6E4-B669F3930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9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55B8941-68CF-F113-020E-7A2E5B6BC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59753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429958" y="3372853"/>
            <a:ext cx="4346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washing     dishes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1_18_03_kihon_t_1">
            <a:hlinkClick r:id="" action="ppaction://media"/>
            <a:extLst>
              <a:ext uri="{FF2B5EF4-FFF2-40B4-BE49-F238E27FC236}">
                <a16:creationId xmlns:a16="http://schemas.microsoft.com/office/drawing/2014/main" id="{F0D57A04-A963-8F36-C032-07A547FB48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1275" y="1362075"/>
            <a:ext cx="406400" cy="406400"/>
          </a:xfrm>
          <a:prstGeom prst="rect">
            <a:avLst/>
          </a:prstGeom>
        </p:spPr>
      </p:pic>
      <p:pic>
        <p:nvPicPr>
          <p:cNvPr id="8" name="AS_G1_18_03_kihon_t_1">
            <a:hlinkClick r:id="" action="ppaction://media"/>
            <a:extLst>
              <a:ext uri="{FF2B5EF4-FFF2-40B4-BE49-F238E27FC236}">
                <a16:creationId xmlns:a16="http://schemas.microsoft.com/office/drawing/2014/main" id="{97F27883-6614-800F-C443-DD34E85C51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1275" y="2506136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A002FF3-33AA-4845-59E4-73366BD6C13F}"/>
              </a:ext>
            </a:extLst>
          </p:cNvPr>
          <p:cNvSpPr txBox="1"/>
          <p:nvPr/>
        </p:nvSpPr>
        <p:spPr>
          <a:xfrm>
            <a:off x="1429958" y="4533190"/>
            <a:ext cx="358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watching  TV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5E84309-DC91-FB97-1586-76BD4BE37771}"/>
              </a:ext>
            </a:extLst>
          </p:cNvPr>
          <p:cNvSpPr txBox="1"/>
          <p:nvPr/>
        </p:nvSpPr>
        <p:spPr>
          <a:xfrm>
            <a:off x="1429957" y="5760692"/>
            <a:ext cx="415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taking  pictures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51A91D9-28F3-4041-C284-E75F0C5E8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9753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9E1C14-8F46-BFCB-3297-D2A3291DD82B}"/>
              </a:ext>
            </a:extLst>
          </p:cNvPr>
          <p:cNvSpPr txBox="1"/>
          <p:nvPr/>
        </p:nvSpPr>
        <p:spPr>
          <a:xfrm>
            <a:off x="1429958" y="3372853"/>
            <a:ext cx="4346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washing     dishes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36D5A39-0366-0A81-64F4-6EC317E05BD4}"/>
              </a:ext>
            </a:extLst>
          </p:cNvPr>
          <p:cNvSpPr txBox="1"/>
          <p:nvPr/>
        </p:nvSpPr>
        <p:spPr>
          <a:xfrm>
            <a:off x="1429958" y="4533190"/>
            <a:ext cx="358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watching  TV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EB1DD9D-1B48-2798-D9A7-0F2989A33AF2}"/>
              </a:ext>
            </a:extLst>
          </p:cNvPr>
          <p:cNvSpPr txBox="1"/>
          <p:nvPr/>
        </p:nvSpPr>
        <p:spPr>
          <a:xfrm>
            <a:off x="1429957" y="5760692"/>
            <a:ext cx="415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taking  pictures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was reading a book then.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4AB3DE4-EF56-71D0-C8CA-C431520E4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00" y="1382196"/>
            <a:ext cx="8830800" cy="2784409"/>
          </a:xfrm>
          <a:prstGeom prst="rect">
            <a:avLst/>
          </a:prstGeom>
        </p:spPr>
      </p:pic>
      <p:pic>
        <p:nvPicPr>
          <p:cNvPr id="8" name="AS_G1_18_04_kihon_t_2">
            <a:hlinkClick r:id="" action="ppaction://media"/>
            <a:extLst>
              <a:ext uri="{FF2B5EF4-FFF2-40B4-BE49-F238E27FC236}">
                <a16:creationId xmlns:a16="http://schemas.microsoft.com/office/drawing/2014/main" id="{D376C6F2-B56C-04E7-D8AF-00C917D55F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6875" y="362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345349" y="4128490"/>
            <a:ext cx="64533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swimming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river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1011216" y="690490"/>
            <a:ext cx="71215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泳いでいました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川で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Ken was swimming in the river  then.">
            <a:hlinkClick r:id="" action="ppaction://media"/>
            <a:extLst>
              <a:ext uri="{FF2B5EF4-FFF2-40B4-BE49-F238E27FC236}">
                <a16:creationId xmlns:a16="http://schemas.microsoft.com/office/drawing/2014/main" id="{E9E08DCE-029D-0623-DACD-BE1317308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23988" y="709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「お昼ごはんの時間にサルたちはリンゴを食べていました」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18_06_reading_s1_2">
            <a:hlinkClick r:id="" action="ppaction://media"/>
            <a:extLst>
              <a:ext uri="{FF2B5EF4-FFF2-40B4-BE49-F238E27FC236}">
                <a16:creationId xmlns:a16="http://schemas.microsoft.com/office/drawing/2014/main" id="{DDD71027-0DBF-053B-8471-64055CC54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8650" y="2559050"/>
            <a:ext cx="406400" cy="406400"/>
          </a:xfrm>
          <a:prstGeom prst="rect">
            <a:avLst/>
          </a:prstGeom>
        </p:spPr>
      </p:pic>
      <p:pic>
        <p:nvPicPr>
          <p:cNvPr id="8" name="AS_G1_18_05_reading_s1_1">
            <a:hlinkClick r:id="" action="ppaction://media"/>
            <a:extLst>
              <a:ext uri="{FF2B5EF4-FFF2-40B4-BE49-F238E27FC236}">
                <a16:creationId xmlns:a16="http://schemas.microsoft.com/office/drawing/2014/main" id="{BB10C572-5722-4B1A-9AF9-670EBCD987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8650" y="21296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7DAF463-D2E6-2EC8-D548-3A653819F74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1_L24_reading_v1_went">
            <a:hlinkClick r:id="" action="ppaction://media"/>
            <a:extLst>
              <a:ext uri="{FF2B5EF4-FFF2-40B4-BE49-F238E27FC236}">
                <a16:creationId xmlns:a16="http://schemas.microsoft.com/office/drawing/2014/main" id="{4326A67F-4439-435A-884A-B769A5DD2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12541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92A50D8-6E5B-0D4F-BCAA-A0F07590BF69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F00D2B2-9B03-56EA-B3A5-A126D06210AD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go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AEF4CDE-F876-8AC1-9D0C-D7F2C44E69AB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6250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went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4_reading_v1_went">
            <a:hlinkClick r:id="" action="ppaction://media"/>
            <a:extLst>
              <a:ext uri="{FF2B5EF4-FFF2-40B4-BE49-F238E27FC236}">
                <a16:creationId xmlns:a16="http://schemas.microsoft.com/office/drawing/2014/main" id="{50B9CC6C-FD59-42F0-B953-5E4913AC7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786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1_L24_reading_v1_went">
            <a:hlinkClick r:id="" action="ppaction://media"/>
            <a:extLst>
              <a:ext uri="{FF2B5EF4-FFF2-40B4-BE49-F238E27FC236}">
                <a16:creationId xmlns:a16="http://schemas.microsoft.com/office/drawing/2014/main" id="{DAA25B99-D798-4326-B56A-C6AC2FB43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12541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B3A812-B8DF-56BA-1015-F1C662A6E21A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</p:spTree>
    <p:extLst>
      <p:ext uri="{BB962C8B-B14F-4D97-AF65-F5344CB8AC3E}">
        <p14:creationId xmlns:p14="http://schemas.microsoft.com/office/powerpoint/2010/main" val="29851430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z--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動物園</a:t>
              </a:r>
            </a:p>
          </p:txBody>
        </p:sp>
      </p:grpSp>
      <p:pic>
        <p:nvPicPr>
          <p:cNvPr id="2" name="G1_L24_reading_v2_zoo">
            <a:hlinkClick r:id="" action="ppaction://media"/>
            <a:extLst>
              <a:ext uri="{FF2B5EF4-FFF2-40B4-BE49-F238E27FC236}">
                <a16:creationId xmlns:a16="http://schemas.microsoft.com/office/drawing/2014/main" id="{6B84B642-243C-44CE-A97E-5CF8AAA75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044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455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84A4F1A-9D46-3937-E1E0-85E804EBE3FA}"/>
              </a:ext>
            </a:extLst>
          </p:cNvPr>
          <p:cNvSpPr txBox="1"/>
          <p:nvPr/>
        </p:nvSpPr>
        <p:spPr>
          <a:xfrm>
            <a:off x="1345349" y="2409490"/>
            <a:ext cx="64533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[s-------]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river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1 Ken was swimming in the river  then.">
            <a:hlinkClick r:id="" action="ppaction://media"/>
            <a:extLst>
              <a:ext uri="{FF2B5EF4-FFF2-40B4-BE49-F238E27FC236}">
                <a16:creationId xmlns:a16="http://schemas.microsoft.com/office/drawing/2014/main" id="{EAFA10EA-3562-A50E-5A53-BF29985DE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23988" y="709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zoo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4_reading_v2_zoo">
            <a:hlinkClick r:id="" action="ppaction://media"/>
            <a:extLst>
              <a:ext uri="{FF2B5EF4-FFF2-40B4-BE49-F238E27FC236}">
                <a16:creationId xmlns:a16="http://schemas.microsoft.com/office/drawing/2014/main" id="{E2D6231C-4E27-4214-B32D-9849DB1CA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044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57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動物園</a:t>
            </a:r>
          </a:p>
        </p:txBody>
      </p:sp>
      <p:pic>
        <p:nvPicPr>
          <p:cNvPr id="6" name="G1_L24_reading_v2_zoo">
            <a:hlinkClick r:id="" action="ppaction://media"/>
            <a:extLst>
              <a:ext uri="{FF2B5EF4-FFF2-40B4-BE49-F238E27FC236}">
                <a16:creationId xmlns:a16="http://schemas.microsoft.com/office/drawing/2014/main" id="{2F51297B-4555-4F07-A007-7E4D4CA41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044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068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F4D2FF-9A01-48D5-82AF-DAD482653BE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家族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4_reading_v3_family">
            <a:hlinkClick r:id="" action="ppaction://media"/>
            <a:extLst>
              <a:ext uri="{FF2B5EF4-FFF2-40B4-BE49-F238E27FC236}">
                <a16:creationId xmlns:a16="http://schemas.microsoft.com/office/drawing/2014/main" id="{03A45AD9-6E08-41F0-B17D-60641E2C8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8525" y="301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804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321005"/>
            <a:ext cx="6826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family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4_reading_v3_family">
            <a:hlinkClick r:id="" action="ppaction://media"/>
            <a:extLst>
              <a:ext uri="{FF2B5EF4-FFF2-40B4-BE49-F238E27FC236}">
                <a16:creationId xmlns:a16="http://schemas.microsoft.com/office/drawing/2014/main" id="{AF27A62E-49AE-4579-BF02-15286E60A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8525" y="301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155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家族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24_reading_v3_family">
            <a:hlinkClick r:id="" action="ppaction://media"/>
            <a:extLst>
              <a:ext uri="{FF2B5EF4-FFF2-40B4-BE49-F238E27FC236}">
                <a16:creationId xmlns:a16="http://schemas.microsoft.com/office/drawing/2014/main" id="{361A10A2-6B6F-4F02-9BD4-FA21C854A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8525" y="301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514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1_L24_reading_v4_saw">
            <a:hlinkClick r:id="" action="ppaction://media"/>
            <a:extLst>
              <a:ext uri="{FF2B5EF4-FFF2-40B4-BE49-F238E27FC236}">
                <a16:creationId xmlns:a16="http://schemas.microsoft.com/office/drawing/2014/main" id="{90E18561-127F-4039-B71A-26686FBA0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549275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E23B5E8-5648-49E8-95DD-597F75193184}"/>
              </a:ext>
            </a:extLst>
          </p:cNvPr>
          <p:cNvGrpSpPr/>
          <p:nvPr/>
        </p:nvGrpSpPr>
        <p:grpSpPr>
          <a:xfrm>
            <a:off x="152400" y="1005260"/>
            <a:ext cx="8839200" cy="4616648"/>
            <a:chOff x="152400" y="382012"/>
            <a:chExt cx="8839200" cy="4616648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787D788-30BA-E944-0050-26B3DA6281D8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see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DB3E54A-628C-3841-E13F-1F8000C45F6C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0583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saw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24_reading_v4_saw">
            <a:hlinkClick r:id="" action="ppaction://media"/>
            <a:extLst>
              <a:ext uri="{FF2B5EF4-FFF2-40B4-BE49-F238E27FC236}">
                <a16:creationId xmlns:a16="http://schemas.microsoft.com/office/drawing/2014/main" id="{890E7C7B-76A5-49F9-95B0-9B9BA8E29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564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1_L24_reading_v4_saw">
            <a:hlinkClick r:id="" action="ppaction://media"/>
            <a:extLst>
              <a:ext uri="{FF2B5EF4-FFF2-40B4-BE49-F238E27FC236}">
                <a16:creationId xmlns:a16="http://schemas.microsoft.com/office/drawing/2014/main" id="{D44E9FD9-2D8F-4DE5-B5CE-58CA62F2F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5492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93CAE9-C1C4-3E0F-39C0-FC328042B09C}"/>
              </a:ext>
            </a:extLst>
          </p:cNvPr>
          <p:cNvSpPr txBox="1"/>
          <p:nvPr/>
        </p:nvSpPr>
        <p:spPr>
          <a:xfrm>
            <a:off x="152400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see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</p:spTree>
    <p:extLst>
      <p:ext uri="{BB962C8B-B14F-4D97-AF65-F5344CB8AC3E}">
        <p14:creationId xmlns:p14="http://schemas.microsoft.com/office/powerpoint/2010/main" val="7247537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BB13AC-7044-4503-8B24-D01CCCF1B09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動物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24_reading_v5_animal">
            <a:hlinkClick r:id="" action="ppaction://media"/>
            <a:extLst>
              <a:ext uri="{FF2B5EF4-FFF2-40B4-BE49-F238E27FC236}">
                <a16:creationId xmlns:a16="http://schemas.microsoft.com/office/drawing/2014/main" id="{A2B411D8-093A-431B-B51C-CA3C39EA3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153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59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animal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4_reading_v5_animal">
            <a:hlinkClick r:id="" action="ppaction://media"/>
            <a:extLst>
              <a:ext uri="{FF2B5EF4-FFF2-40B4-BE49-F238E27FC236}">
                <a16:creationId xmlns:a16="http://schemas.microsoft.com/office/drawing/2014/main" id="{ABDB2F69-C7BE-4465-9AB3-4F1DD0FAE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153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67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1D3534-9E77-2320-4947-71567FBC4CAE}"/>
              </a:ext>
            </a:extLst>
          </p:cNvPr>
          <p:cNvSpPr txBox="1"/>
          <p:nvPr/>
        </p:nvSpPr>
        <p:spPr>
          <a:xfrm>
            <a:off x="1011217" y="2321004"/>
            <a:ext cx="71215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泳いでいました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川で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Ken was swimming in the river  then.">
            <a:hlinkClick r:id="" action="ppaction://media"/>
            <a:extLst>
              <a:ext uri="{FF2B5EF4-FFF2-40B4-BE49-F238E27FC236}">
                <a16:creationId xmlns:a16="http://schemas.microsoft.com/office/drawing/2014/main" id="{1DFA00C3-7F8F-12AC-2387-0410D0B80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23988" y="709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動物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24_reading_v5_animal">
            <a:hlinkClick r:id="" action="ppaction://media"/>
            <a:extLst>
              <a:ext uri="{FF2B5EF4-FFF2-40B4-BE49-F238E27FC236}">
                <a16:creationId xmlns:a16="http://schemas.microsoft.com/office/drawing/2014/main" id="{221A2803-E48B-4D9C-B9E1-444A23910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153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086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1_L24_reading_v6_got">
            <a:hlinkClick r:id="" action="ppaction://media"/>
            <a:extLst>
              <a:ext uri="{FF2B5EF4-FFF2-40B4-BE49-F238E27FC236}">
                <a16:creationId xmlns:a16="http://schemas.microsoft.com/office/drawing/2014/main" id="{219C2683-82AC-4C9A-B4E8-EF8CE384D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10255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CDF75F9-4817-E36F-5523-F944EC910ED9}"/>
              </a:ext>
            </a:extLst>
          </p:cNvPr>
          <p:cNvGrpSpPr/>
          <p:nvPr/>
        </p:nvGrpSpPr>
        <p:grpSpPr>
          <a:xfrm>
            <a:off x="152400" y="1005260"/>
            <a:ext cx="8839200" cy="4616648"/>
            <a:chOff x="152400" y="382012"/>
            <a:chExt cx="8839200" cy="4616648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4C38D5E-85EF-08CD-60E1-87A092684377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get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5A2A0B8-FE3B-9D62-7101-83EB9C0720FA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9129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4_reading_v6_got">
            <a:hlinkClick r:id="" action="ppaction://media"/>
            <a:extLst>
              <a:ext uri="{FF2B5EF4-FFF2-40B4-BE49-F238E27FC236}">
                <a16:creationId xmlns:a16="http://schemas.microsoft.com/office/drawing/2014/main" id="{DF8F2A6B-2277-420D-A446-D1C972C7A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299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1_L24_reading_v6_got">
            <a:hlinkClick r:id="" action="ppaction://media"/>
            <a:extLst>
              <a:ext uri="{FF2B5EF4-FFF2-40B4-BE49-F238E27FC236}">
                <a16:creationId xmlns:a16="http://schemas.microsoft.com/office/drawing/2014/main" id="{E35BE65A-D8AD-4810-ADD0-BEB10E283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10255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5B95C8F-FA01-A15C-6C2E-8EBC27F90EFE}"/>
              </a:ext>
            </a:extLst>
          </p:cNvPr>
          <p:cNvSpPr txBox="1"/>
          <p:nvPr/>
        </p:nvSpPr>
        <p:spPr>
          <a:xfrm>
            <a:off x="152400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</p:spTree>
    <p:extLst>
      <p:ext uri="{BB962C8B-B14F-4D97-AF65-F5344CB8AC3E}">
        <p14:creationId xmlns:p14="http://schemas.microsoft.com/office/powerpoint/2010/main" val="209633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F4D2FF-9A01-48D5-82AF-DAD482653BE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サル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4_reading_v7_monkey">
            <a:hlinkClick r:id="" action="ppaction://media"/>
            <a:extLst>
              <a:ext uri="{FF2B5EF4-FFF2-40B4-BE49-F238E27FC236}">
                <a16:creationId xmlns:a16="http://schemas.microsoft.com/office/drawing/2014/main" id="{84C7BA43-D318-46D5-A06C-4381581F8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113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01148" y="2382560"/>
            <a:ext cx="73417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monkey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24_reading_v7_monkey">
            <a:hlinkClick r:id="" action="ppaction://media"/>
            <a:extLst>
              <a:ext uri="{FF2B5EF4-FFF2-40B4-BE49-F238E27FC236}">
                <a16:creationId xmlns:a16="http://schemas.microsoft.com/office/drawing/2014/main" id="{9F1321B1-B4DD-4124-972D-7323DD9EE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982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サル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24_reading_v7_monkey">
            <a:hlinkClick r:id="" action="ppaction://media"/>
            <a:extLst>
              <a:ext uri="{FF2B5EF4-FFF2-40B4-BE49-F238E27FC236}">
                <a16:creationId xmlns:a16="http://schemas.microsoft.com/office/drawing/2014/main" id="{FC3A263A-14BF-460A-A9B4-B7DCC4A1C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446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パンダ</a:t>
              </a:r>
            </a:p>
          </p:txBody>
        </p:sp>
      </p:grpSp>
      <p:pic>
        <p:nvPicPr>
          <p:cNvPr id="2" name="G1_L24_reading_v8_panda">
            <a:hlinkClick r:id="" action="ppaction://media"/>
            <a:extLst>
              <a:ext uri="{FF2B5EF4-FFF2-40B4-BE49-F238E27FC236}">
                <a16:creationId xmlns:a16="http://schemas.microsoft.com/office/drawing/2014/main" id="{9D763243-A5E9-4E76-8A14-8EE7367B9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301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301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636104" y="2321005"/>
            <a:ext cx="78717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panda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4_reading_v8_panda">
            <a:hlinkClick r:id="" action="ppaction://media"/>
            <a:extLst>
              <a:ext uri="{FF2B5EF4-FFF2-40B4-BE49-F238E27FC236}">
                <a16:creationId xmlns:a16="http://schemas.microsoft.com/office/drawing/2014/main" id="{215786E6-C095-4AD6-B23B-85D3D6167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301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948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パンダ</a:t>
            </a:r>
          </a:p>
        </p:txBody>
      </p:sp>
      <p:pic>
        <p:nvPicPr>
          <p:cNvPr id="6" name="G1_L24_reading_v8_panda">
            <a:hlinkClick r:id="" action="ppaction://media"/>
            <a:extLst>
              <a:ext uri="{FF2B5EF4-FFF2-40B4-BE49-F238E27FC236}">
                <a16:creationId xmlns:a16="http://schemas.microsoft.com/office/drawing/2014/main" id="{134A744A-3FE2-47D8-B751-A284E1A0C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301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373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16618</TotalTime>
  <Words>2488</Words>
  <Application>Microsoft Office PowerPoint</Application>
  <PresentationFormat>画面に合わせる (4:3)</PresentationFormat>
  <Paragraphs>470</Paragraphs>
  <Slides>169</Slides>
  <Notes>27</Notes>
  <HiddenSlides>0</HiddenSlides>
  <MMClips>153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169</vt:i4>
      </vt:variant>
    </vt:vector>
  </HeadingPairs>
  <TitlesOfParts>
    <vt:vector size="176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2098</cp:revision>
  <cp:lastPrinted>2016-06-23T16:36:17Z</cp:lastPrinted>
  <dcterms:created xsi:type="dcterms:W3CDTF">2016-05-30T03:13:09Z</dcterms:created>
  <dcterms:modified xsi:type="dcterms:W3CDTF">2025-06-06T08:10:00Z</dcterms:modified>
</cp:coreProperties>
</file>