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0"/>
  </p:notesMasterIdLst>
  <p:handoutMasterIdLst>
    <p:handoutMasterId r:id="rId101"/>
  </p:handoutMasterIdLst>
  <p:sldIdLst>
    <p:sldId id="3657" r:id="rId2"/>
    <p:sldId id="3445" r:id="rId3"/>
    <p:sldId id="2531" r:id="rId4"/>
    <p:sldId id="3668" r:id="rId5"/>
    <p:sldId id="3669" r:id="rId6"/>
    <p:sldId id="4294" r:id="rId7"/>
    <p:sldId id="4096" r:id="rId8"/>
    <p:sldId id="4133" r:id="rId9"/>
    <p:sldId id="4098" r:id="rId10"/>
    <p:sldId id="4213" r:id="rId11"/>
    <p:sldId id="4214" r:id="rId12"/>
    <p:sldId id="4215" r:id="rId13"/>
    <p:sldId id="4216" r:id="rId14"/>
    <p:sldId id="4217" r:id="rId15"/>
    <p:sldId id="4218" r:id="rId16"/>
    <p:sldId id="4290" r:id="rId17"/>
    <p:sldId id="4170" r:id="rId18"/>
    <p:sldId id="4219" r:id="rId19"/>
    <p:sldId id="4220" r:id="rId20"/>
    <p:sldId id="4221" r:id="rId21"/>
    <p:sldId id="4222" r:id="rId22"/>
    <p:sldId id="4223" r:id="rId23"/>
    <p:sldId id="4224" r:id="rId24"/>
    <p:sldId id="4225" r:id="rId25"/>
    <p:sldId id="4226" r:id="rId26"/>
    <p:sldId id="4227" r:id="rId27"/>
    <p:sldId id="4291" r:id="rId28"/>
    <p:sldId id="4192" r:id="rId29"/>
    <p:sldId id="4193" r:id="rId30"/>
    <p:sldId id="4194" r:id="rId31"/>
    <p:sldId id="4195" r:id="rId32"/>
    <p:sldId id="4228" r:id="rId33"/>
    <p:sldId id="4229" r:id="rId34"/>
    <p:sldId id="4230" r:id="rId35"/>
    <p:sldId id="4231" r:id="rId36"/>
    <p:sldId id="4232" r:id="rId37"/>
    <p:sldId id="4233" r:id="rId38"/>
    <p:sldId id="4292" r:id="rId39"/>
    <p:sldId id="4293" r:id="rId40"/>
    <p:sldId id="4295" r:id="rId41"/>
    <p:sldId id="4234" r:id="rId42"/>
    <p:sldId id="4235" r:id="rId43"/>
    <p:sldId id="4236" r:id="rId44"/>
    <p:sldId id="4237" r:id="rId45"/>
    <p:sldId id="4238" r:id="rId46"/>
    <p:sldId id="4239" r:id="rId47"/>
    <p:sldId id="4240" r:id="rId48"/>
    <p:sldId id="4241" r:id="rId49"/>
    <p:sldId id="4242" r:id="rId50"/>
    <p:sldId id="3626" r:id="rId51"/>
    <p:sldId id="3647" r:id="rId52"/>
    <p:sldId id="2006" r:id="rId53"/>
    <p:sldId id="2007" r:id="rId54"/>
    <p:sldId id="2008" r:id="rId55"/>
    <p:sldId id="2009" r:id="rId56"/>
    <p:sldId id="2010" r:id="rId57"/>
    <p:sldId id="2011" r:id="rId58"/>
    <p:sldId id="2012" r:id="rId59"/>
    <p:sldId id="2013" r:id="rId60"/>
    <p:sldId id="2014" r:id="rId61"/>
    <p:sldId id="4278" r:id="rId62"/>
    <p:sldId id="4279" r:id="rId63"/>
    <p:sldId id="2023" r:id="rId64"/>
    <p:sldId id="4198" r:id="rId65"/>
    <p:sldId id="4199" r:id="rId66"/>
    <p:sldId id="4200" r:id="rId67"/>
    <p:sldId id="4201" r:id="rId68"/>
    <p:sldId id="4202" r:id="rId69"/>
    <p:sldId id="4203" r:id="rId70"/>
    <p:sldId id="4204" r:id="rId71"/>
    <p:sldId id="4205" r:id="rId72"/>
    <p:sldId id="4206" r:id="rId73"/>
    <p:sldId id="4207" r:id="rId74"/>
    <p:sldId id="4208" r:id="rId75"/>
    <p:sldId id="4209" r:id="rId76"/>
    <p:sldId id="2030" r:id="rId77"/>
    <p:sldId id="2031" r:id="rId78"/>
    <p:sldId id="2032" r:id="rId79"/>
    <p:sldId id="2033" r:id="rId80"/>
    <p:sldId id="2034" r:id="rId81"/>
    <p:sldId id="2035" r:id="rId82"/>
    <p:sldId id="3622" r:id="rId83"/>
    <p:sldId id="4280" r:id="rId84"/>
    <p:sldId id="4281" r:id="rId85"/>
    <p:sldId id="4282" r:id="rId86"/>
    <p:sldId id="4283" r:id="rId87"/>
    <p:sldId id="4284" r:id="rId88"/>
    <p:sldId id="4285" r:id="rId89"/>
    <p:sldId id="4286" r:id="rId90"/>
    <p:sldId id="4287" r:id="rId91"/>
    <p:sldId id="4288" r:id="rId92"/>
    <p:sldId id="4289" r:id="rId93"/>
    <p:sldId id="3610" r:id="rId94"/>
    <p:sldId id="3611" r:id="rId95"/>
    <p:sldId id="3612" r:id="rId96"/>
    <p:sldId id="3613" r:id="rId97"/>
    <p:sldId id="3614" r:id="rId98"/>
    <p:sldId id="3609" r:id="rId9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005C2A"/>
    <a:srgbClr val="00FF00"/>
    <a:srgbClr val="FFFF8B"/>
    <a:srgbClr val="B4FEB4"/>
    <a:srgbClr val="FF3399"/>
    <a:srgbClr val="0043C8"/>
    <a:srgbClr val="FFFF00"/>
    <a:srgbClr val="CC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23" autoAdjust="0"/>
    <p:restoredTop sz="94270" autoAdjust="0"/>
  </p:normalViewPr>
  <p:slideViewPr>
    <p:cSldViewPr snapToGrid="0">
      <p:cViewPr varScale="1">
        <p:scale>
          <a:sx n="85" d="100"/>
          <a:sy n="85" d="100"/>
        </p:scale>
        <p:origin x="1483" y="5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75265-E0B0-37D9-1014-EB6AAEFAC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6549BAA-E17B-96E9-29C4-3105424F72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C1A5117-5A50-15D6-F07A-74C2C2770E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53EF793-21F5-7B31-7383-0B614D5524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395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5325C9-038F-3CB3-6C44-98570C869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5A3CCA7-5353-7B24-6887-D968A95407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910A7C4-D3C9-F8A9-5B77-4545171420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B9E156-F675-3D5D-91FC-D2233C16AA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4482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38E6DF-6097-23AD-39BB-27CA32488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305C8D9-741F-72BC-BB32-B9D70C970B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563D5CD-8431-74DE-01C6-BB1DC25E7D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C768BD7-C39D-C58B-4DC1-836874B34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2768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0D94F3-D085-7144-17D8-D66B646D1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7774692-E7C0-9F1D-B501-EBC20651E8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476ADC7-E534-B722-AC49-EC090D17CF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23605F5-6F16-1533-C085-FFEC75E466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4102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4D1B2-605A-5E2A-8F88-83ED79061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46817B9-714D-F735-6BB9-76FD2984D5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9AAA4AF-2B48-29A2-7775-2FAAA3A9BA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BE858D9-1E93-7D68-6E48-F28A142663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1629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4160A-512D-04B3-8A15-90DB544C1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2A9DD5B-75A9-7F55-E98A-11E341A35D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508F19D-8D48-C7AA-E6F1-642BD5CE9C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0C7493B-D00B-5DFC-B604-84590C050F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48717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2DC9C-A35B-1D92-180C-7869FA80F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9773607-83B0-EF76-2006-FA0255147D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EBCC730-8270-8C8E-2C44-03D4BD9035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5350570-DAD2-D4F9-A8F9-3820518AC7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9321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113F21-9273-DB45-6A4B-1D283E865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EE62EF5-CEB9-AE1A-B362-E84DF929E8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0988BDC-0199-EAA0-56EE-C14970DB3B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311B316-DC77-71B5-37D6-29E29A5725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66823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FCDB8-4299-A5CD-5720-CB49FCD92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8149272-A4B8-A57D-6553-F0465F1B9F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A9E11F4-AA3D-ED39-97A1-E653F65F16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210CB27-3FA6-B0C4-231F-5C52420158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03481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A6A3C-020B-0473-7023-A1B84683D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E14094F-7C93-DC76-B45B-8159E5C862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5848A59-428C-20AD-3803-CDCC7CD1F7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DA63970-2125-F3F6-F0B7-F110D5C90C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92041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99372-2FFA-7F7C-132C-8864468AA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CA82043-3400-1F52-E1C0-B14074DD1F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A829857-055D-435F-5B8D-023230A2C6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2291A56-52B7-6EC2-3BD0-53BAC6A5FA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3405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A4FDF-D8E5-AC8D-02D1-BF322CCEB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62DE79F-39D4-B85E-894F-C8DFF52FB4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720D9F6-E5E2-6294-9685-CA71483225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9013DD7-A1DB-682B-DC7C-068FF4B79D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8709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156061-EF69-6A68-4391-A63BF8584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B8F74B8-0378-B258-4BA3-133DD38EB0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C85ED97-8335-8410-E158-664892D474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02CF9AD-F756-905B-534C-C5E52B4C3C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52251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0F9CA-F3A1-E813-5DF8-39E8EA642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68CD647-BD8A-DEAD-6B7E-F11EBED8A2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8EBF46C-B7EE-FCE8-7B39-43363C9515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F96FF31-D8F8-8003-C801-ACA205D48F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6289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6C45E8-BA7A-2848-19F5-01F074CAE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E5DEF74-847E-104E-F8B0-7F9FFA26BA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153AD44-139D-3181-1814-0950729D21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2DB14F9-B364-38B1-7AB8-085C5914D7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59936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A836D-129A-0295-14EC-F3A642420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242163B-22D9-16A1-BC12-D41FD325D2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FEB8AF0-0D31-70E3-F908-A35B3A3AEC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1A96B46-74E3-B0D7-3DF3-E062BB77D9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89091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B3462-2E04-69BF-C19F-9A3A95F1F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06384DB-1A22-32C6-677C-F85E2581C3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5369C6C-D741-6BDD-85DD-5231084556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1F64D47-1DAB-456F-2DDF-082983F3F0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99466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F735B-7D78-9A14-CF52-4B1A9817C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D4EC9DB-6009-55B9-19C4-4F5AA28560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9005777-5D06-0F39-E80E-0CD13BFEB1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970DA7C-BD64-8208-269D-17C9B225BD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33187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DD1C64-813A-CD73-51D3-589493AE1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313B0D4-4731-40D6-0738-E688DDF9AD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F71779A-48FA-BEA6-DA29-367ABC18B5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FEC7E49-81DD-6B21-5011-4F0DA181D7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1680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F1C532-A93A-1FA1-AAC2-BE4CB3051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5A65C0A-A9DD-2920-7489-74CEB184BE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59D359F-94B8-6C8B-6AC9-6F7A32313F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F486316-42D1-6E7F-A75E-0B59E2D67A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11609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DAE07-9652-5FF5-7098-243CBB28B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6C0AEF5-6AC5-1F9A-4A08-8B41938016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217E5E3-EFCD-2F83-3965-79BAF1130D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6E36A05-F30B-B3E1-E94E-6A1E480438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47026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4EB46-5D0B-5BB1-45AC-8F10A7704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72276E0-482B-E594-C2B0-B9D332AD12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AF15B0A-F911-7C4E-5833-059A41C406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1A0E87A-EFB5-D860-B22B-02F39C415E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5578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D209E-ED81-EC3B-A989-0B68074CF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1B16F31-5E23-2896-4CC1-92032CFA5C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EE8CF68-B618-FD23-6F4E-5744B928D0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D498C24-1B1D-FCB0-7582-E0705B1832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61606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33ADE-75F5-B51C-3E53-D938130F7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0AD0E9E-1D7B-63E4-E389-7DD6CA2191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8FF9693-37E3-702F-8533-7C64D21E80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3A19B0A-4132-DB45-7625-45ED02DE25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53330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FF524-1B91-59DE-3905-C65C01258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1A84E9A-D699-6CF1-C95E-0C1EC675EB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FF83A05-FFD0-E45B-F15E-D97A0BE628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8518ED5-61A8-277B-37F5-1E3CB47368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4788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F8D22-C928-E738-8BE9-6F6EDF902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A4DE3E6-4AF4-904C-66C0-033F6C81FA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794F57E-118C-55EB-2157-4A59F57C40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AB1AB2C-E754-4EB5-79AF-BC5A5764AC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97914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C88880-AC92-E594-667C-F64577F1A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75C1528-3702-6FB0-710B-9D7962F81F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E2983FD-FF74-FD14-885D-D0C9FB4223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C7FAFA9-401F-721E-5C8C-9050CB6A73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48079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37969-DD58-230E-D21A-A345A70FB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7537424-84F3-6EA7-C7C4-4E04C5E9A8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BBD3EDD-EE6E-2AB9-E172-A4427A6104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1B16B60-B826-539C-7EAE-57E968C5BE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87767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E6408-AE57-0DFA-29F7-13A1AF56C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0440E34-49A2-BE0B-DFF3-BACFE735FD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AFF238E-0D3A-36B8-FBF3-FBB698B13E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2BBD68A-CCBE-B6ED-6951-7D8C3EC869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3893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714B78-B801-EE14-8761-3DC710C05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B028859-BBF8-4769-C21A-30EE0541C3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302C3C5-6947-4879-CFE5-DA201E1A41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E78E711-E3DC-28CC-C1DE-5125A49DF8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7586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3B4CB-81C9-3605-156B-5F95D98C1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AC8E467-6FAA-339D-2C71-C51283D567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E1662D7-3DF3-5607-7E40-420D4C3E7F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F5FDB9-0403-FF8F-4055-D342DA2CFC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3471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1F472-A882-F095-D7E5-A95C8DBF5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C09BF3B-34EF-F6D1-70CD-8BFD13D480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5B93084-0D0A-E22A-2C1C-D9F71A0505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17BA7B0-21C3-C2C7-1A15-72415F5269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4093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501ED-D97D-DA1E-9024-5181D24B7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88030A2-B14F-082D-8115-45B7CAC6BB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F64924B-3B7E-5303-C359-BE945F8509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4ADBC8E-5D56-C525-AB89-EE175F8900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9162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E50A67-52DE-429E-A93B-EF276F128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E8D91EC-0D07-41D3-2C58-627B051C91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1689444-8F54-DF4B-006D-CB61400940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CCB4FDD-E5E1-11A0-04BA-75F3B64332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1025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FCF6C-5490-DA2F-96AC-A19D7DAB4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2355162-155B-AA81-4884-5F035CF2CF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8B7F863-3B88-8B35-5E0E-6646BB6E52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E4A5F55-181F-199C-6DC7-C81BE2B047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233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83303-C31C-02E6-8DEB-2A11A887A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04B47FE-2D12-0BB1-7BC6-6B400B44B8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F2BF1D0-FCC1-2F3B-BA16-A36ED6DBDA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3FF5320-D9BE-47C2-7483-A896BFBE8A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0102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p3"/><Relationship Id="rId1" Type="http://schemas.microsoft.com/office/2007/relationships/media" Target="../media/media27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p3"/><Relationship Id="rId1" Type="http://schemas.microsoft.com/office/2007/relationships/media" Target="../media/media27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81.xml.rels><?xml version="1.0" encoding="UTF-8" standalone="yes"?>
<Relationships xmlns="http://schemas.openxmlformats.org/package/2006/relationships"><Relationship Id="rId3" Type="http://schemas.microsoft.com/office/2007/relationships/media" Target="../media/media28.mp3"/><Relationship Id="rId7" Type="http://schemas.openxmlformats.org/officeDocument/2006/relationships/image" Target="../media/image2.png"/><Relationship Id="rId2" Type="http://schemas.openxmlformats.org/officeDocument/2006/relationships/audio" Target="../media/media27.mp3"/><Relationship Id="rId1" Type="http://schemas.microsoft.com/office/2007/relationships/media" Target="../media/media27.mp3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8.mp3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4" Type="http://schemas.openxmlformats.org/officeDocument/2006/relationships/image" Target="../media/image2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4" Type="http://schemas.openxmlformats.org/officeDocument/2006/relationships/image" Target="../media/image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4" Type="http://schemas.openxmlformats.org/officeDocument/2006/relationships/image" Target="../media/image2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4" Type="http://schemas.openxmlformats.org/officeDocument/2006/relationships/image" Target="../media/image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4" Type="http://schemas.openxmlformats.org/officeDocument/2006/relationships/image" Target="../media/image2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4" Type="http://schemas.openxmlformats.org/officeDocument/2006/relationships/image" Target="../media/image2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4" Type="http://schemas.openxmlformats.org/officeDocument/2006/relationships/image" Target="../media/image2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4" Type="http://schemas.openxmlformats.org/officeDocument/2006/relationships/image" Target="../media/image2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p3"/><Relationship Id="rId1" Type="http://schemas.microsoft.com/office/2007/relationships/media" Target="../media/media27.mp3"/><Relationship Id="rId4" Type="http://schemas.openxmlformats.org/officeDocument/2006/relationships/image" Target="../media/image2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microsoft.com/office/2007/relationships/media" Target="../media/media30.mp3"/><Relationship Id="rId7" Type="http://schemas.openxmlformats.org/officeDocument/2006/relationships/image" Target="../media/image2.png"/><Relationship Id="rId2" Type="http://schemas.openxmlformats.org/officeDocument/2006/relationships/audio" Target="../media/media29.mp3"/><Relationship Id="rId1" Type="http://schemas.microsoft.com/office/2007/relationships/media" Target="../media/media29.mp3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30.mp3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microsoft.com/office/2007/relationships/media" Target="../media/media31.mp3"/><Relationship Id="rId7" Type="http://schemas.openxmlformats.org/officeDocument/2006/relationships/image" Target="../media/image2.png"/><Relationship Id="rId2" Type="http://schemas.openxmlformats.org/officeDocument/2006/relationships/audio" Target="../media/media29.mp3"/><Relationship Id="rId1" Type="http://schemas.microsoft.com/office/2007/relationships/media" Target="../media/media29.mp3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31.mp3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p3"/><Relationship Id="rId1" Type="http://schemas.microsoft.com/office/2007/relationships/media" Target="../media/media28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A84932D3-7250-2173-F0D3-86CE80238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6" t="14616" r="14616" b="14616"/>
          <a:stretch/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pic>
        <p:nvPicPr>
          <p:cNvPr id="3" name="加工効果音　学校のチャイム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83537" y="0"/>
            <a:ext cx="609600" cy="609600"/>
          </a:xfrm>
          <a:prstGeom prst="rect">
            <a:avLst/>
          </a:prstGeom>
        </p:spPr>
      </p:pic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2FF7D480-4EC3-987A-FA17-6A4390917BB2}"/>
              </a:ext>
            </a:extLst>
          </p:cNvPr>
          <p:cNvCxnSpPr/>
          <p:nvPr/>
        </p:nvCxnSpPr>
        <p:spPr>
          <a:xfrm>
            <a:off x="519223" y="2390775"/>
            <a:ext cx="821055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42">
            <a:extLst>
              <a:ext uri="{FF2B5EF4-FFF2-40B4-BE49-F238E27FC236}">
                <a16:creationId xmlns:a16="http://schemas.microsoft.com/office/drawing/2014/main" id="{2082E1D7-D83B-8A52-9C82-9083B0CC2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489" y="191512"/>
            <a:ext cx="2930911" cy="96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5400" b="1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講座</a:t>
            </a:r>
            <a:r>
              <a:rPr lang="en-US" altLang="ja-JP" sz="5400" b="1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No.7 </a:t>
            </a:r>
            <a:endParaRPr lang="en-US" altLang="ja-JP" sz="8000" b="1" dirty="0">
              <a:solidFill>
                <a:srgbClr val="FFFF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Text Box 40">
            <a:extLst>
              <a:ext uri="{FF2B5EF4-FFF2-40B4-BE49-F238E27FC236}">
                <a16:creationId xmlns:a16="http://schemas.microsoft.com/office/drawing/2014/main" id="{7E488ADA-7AA7-C327-F0EE-251D3F20D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24" y="1372080"/>
            <a:ext cx="8624775" cy="1018695"/>
          </a:xfrm>
          <a:prstGeom prst="rect">
            <a:avLst/>
          </a:prstGeom>
          <a:noFill/>
          <a:ln w="28575"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第</a:t>
            </a:r>
            <a:r>
              <a:rPr lang="en-US" altLang="ja-JP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</a:t>
            </a:r>
            <a:r>
              <a:rPr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章　</a:t>
            </a:r>
            <a:r>
              <a:rPr kumimoji="0" lang="en-US" altLang="ja-JP" sz="4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This is </a:t>
            </a:r>
            <a:r>
              <a:rPr kumimoji="0" lang="ja-JP" altLang="en-US" sz="4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 </a:t>
            </a:r>
            <a:r>
              <a:rPr kumimoji="0" lang="en-US" altLang="ja-JP" sz="4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 That is </a:t>
            </a:r>
            <a:r>
              <a:rPr kumimoji="0" lang="ja-JP" altLang="en-US" sz="4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kumimoji="0" lang="en-US" altLang="ja-JP" sz="4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endParaRPr kumimoji="0" lang="ja-JP" altLang="ja-JP" sz="4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Text Box 40">
            <a:extLst>
              <a:ext uri="{FF2B5EF4-FFF2-40B4-BE49-F238E27FC236}">
                <a16:creationId xmlns:a16="http://schemas.microsoft.com/office/drawing/2014/main" id="{0517CE91-99A0-E40F-25A6-9B40119DF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24" y="2605328"/>
            <a:ext cx="8210550" cy="1018695"/>
          </a:xfrm>
          <a:prstGeom prst="rect">
            <a:avLst/>
          </a:prstGeom>
          <a:noFill/>
          <a:ln w="28575"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</a:t>
            </a:r>
            <a:r>
              <a:rPr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0" lang="en-US" altLang="ja-JP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This</a:t>
            </a:r>
            <a:r>
              <a:rPr kumimoji="0" lang="ja-JP" altLang="en-US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［</a:t>
            </a:r>
            <a:r>
              <a:rPr kumimoji="0" lang="en-US" altLang="ja-JP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That</a:t>
            </a:r>
            <a:r>
              <a:rPr kumimoji="0" lang="ja-JP" altLang="en-US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］</a:t>
            </a:r>
            <a:r>
              <a:rPr kumimoji="0" lang="en-US" altLang="ja-JP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is not </a:t>
            </a:r>
            <a:r>
              <a:rPr kumimoji="0" lang="ja-JP" altLang="en-US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kumimoji="0" lang="en-US" altLang="ja-JP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</a:t>
            </a:r>
            <a:r>
              <a:rPr kumimoji="0" lang="en-US" altLang="ja-JP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Is this</a:t>
            </a:r>
            <a:r>
              <a:rPr kumimoji="0" lang="ja-JP" altLang="en-US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［</a:t>
            </a:r>
            <a:r>
              <a:rPr kumimoji="0" lang="en-US" altLang="ja-JP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that</a:t>
            </a:r>
            <a:r>
              <a:rPr kumimoji="0" lang="ja-JP" altLang="en-US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］～</a:t>
            </a:r>
            <a:r>
              <a:rPr kumimoji="0" lang="en-US" altLang="ja-JP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?</a:t>
            </a:r>
            <a:endParaRPr kumimoji="0" lang="ja-JP" altLang="ja-JP" sz="4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52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1B65F1-AFA1-73CC-1447-E4D299969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8462F3B-2E0F-02B4-F47B-D96A48A42F7D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D5942CD-C0E6-E265-796F-930B7D466321}"/>
              </a:ext>
            </a:extLst>
          </p:cNvPr>
          <p:cNvSpPr txBox="1"/>
          <p:nvPr/>
        </p:nvSpPr>
        <p:spPr>
          <a:xfrm>
            <a:off x="1058843" y="4636321"/>
            <a:ext cx="7026314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 not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my guitar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74574C7-B77C-6CD8-5328-C98B4857ED1B}"/>
              </a:ext>
            </a:extLst>
          </p:cNvPr>
          <p:cNvSpPr txBox="1"/>
          <p:nvPr/>
        </p:nvSpPr>
        <p:spPr>
          <a:xfrm>
            <a:off x="1937160" y="622848"/>
            <a:ext cx="52696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私のギター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ではありません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is is not my guitar.">
            <a:hlinkClick r:id="" action="ppaction://media"/>
            <a:extLst>
              <a:ext uri="{FF2B5EF4-FFF2-40B4-BE49-F238E27FC236}">
                <a16:creationId xmlns:a16="http://schemas.microsoft.com/office/drawing/2014/main" id="{562368E9-04ED-16B0-0FF2-A78E387111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76325" y="498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13388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E9D59-385C-C113-6703-C36317CAE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0449EBE-94AC-B030-9000-3EB14D45F70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C5EDA14-6E18-35D6-FFE6-4513780500A0}"/>
              </a:ext>
            </a:extLst>
          </p:cNvPr>
          <p:cNvSpPr txBox="1"/>
          <p:nvPr/>
        </p:nvSpPr>
        <p:spPr>
          <a:xfrm>
            <a:off x="363574" y="2917321"/>
            <a:ext cx="8416851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[n--]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[m-] guitar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This is not my guitar.">
            <a:hlinkClick r:id="" action="ppaction://media"/>
            <a:extLst>
              <a:ext uri="{FF2B5EF4-FFF2-40B4-BE49-F238E27FC236}">
                <a16:creationId xmlns:a16="http://schemas.microsoft.com/office/drawing/2014/main" id="{88A37F17-4EEA-968C-DCE3-F33E25CDE1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76325" y="498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50459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0DBCB-FE27-B594-71B2-269693926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F0A5BCD-B34F-83EA-E82F-059C8D9F79B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0941043-B96E-DB81-86C7-7B15F7E50104}"/>
              </a:ext>
            </a:extLst>
          </p:cNvPr>
          <p:cNvSpPr txBox="1"/>
          <p:nvPr/>
        </p:nvSpPr>
        <p:spPr>
          <a:xfrm>
            <a:off x="1872614" y="2321004"/>
            <a:ext cx="53987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私のギター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ではありません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This is not my guitar.">
            <a:hlinkClick r:id="" action="ppaction://media"/>
            <a:extLst>
              <a:ext uri="{FF2B5EF4-FFF2-40B4-BE49-F238E27FC236}">
                <a16:creationId xmlns:a16="http://schemas.microsoft.com/office/drawing/2014/main" id="{7E09C394-36DA-F02B-28D1-35DDB070A6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76325" y="498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72967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8FCB6-7F59-282A-5B7A-4074DD34C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82BFF4C-E654-5FE8-7DCF-F6DA3744E167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5B0BD8D-39ED-9F99-146C-8A6334DD88E2}"/>
              </a:ext>
            </a:extLst>
          </p:cNvPr>
          <p:cNvSpPr txBox="1"/>
          <p:nvPr/>
        </p:nvSpPr>
        <p:spPr>
          <a:xfrm>
            <a:off x="1669732" y="4636321"/>
            <a:ext cx="5804536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 not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pen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CCE2AC9-EE50-DAD1-AD08-C50E1A890367}"/>
              </a:ext>
            </a:extLst>
          </p:cNvPr>
          <p:cNvSpPr txBox="1"/>
          <p:nvPr/>
        </p:nvSpPr>
        <p:spPr>
          <a:xfrm>
            <a:off x="2038966" y="622848"/>
            <a:ext cx="50660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ペン</a:t>
            </a:r>
            <a:endParaRPr kumimoji="1" lang="en-US" altLang="ja-JP" sz="4800" b="1" dirty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ではありません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is is not a pen.">
            <a:hlinkClick r:id="" action="ppaction://media"/>
            <a:extLst>
              <a:ext uri="{FF2B5EF4-FFF2-40B4-BE49-F238E27FC236}">
                <a16:creationId xmlns:a16="http://schemas.microsoft.com/office/drawing/2014/main" id="{628FA372-ACC7-6B32-E1AD-D100CCA537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571625" y="12731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6364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EA4E0-0EE2-F697-F2F6-0F1CC8B53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324AED8-1DCF-F3B8-D6B6-A30C9031176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8E90DA1-F1E0-E046-7403-E5C2431FF1F0}"/>
              </a:ext>
            </a:extLst>
          </p:cNvPr>
          <p:cNvSpPr txBox="1"/>
          <p:nvPr/>
        </p:nvSpPr>
        <p:spPr>
          <a:xfrm>
            <a:off x="918686" y="2917321"/>
            <a:ext cx="7306628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[n--]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pen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This is not a pen.">
            <a:hlinkClick r:id="" action="ppaction://media"/>
            <a:extLst>
              <a:ext uri="{FF2B5EF4-FFF2-40B4-BE49-F238E27FC236}">
                <a16:creationId xmlns:a16="http://schemas.microsoft.com/office/drawing/2014/main" id="{28E47433-D1C3-D43F-08CA-208A8DE3B0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571625" y="12731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08709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ABFAE2-7672-9B27-B4F1-EDD5B788C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21E8912-3D11-14B6-5377-BF2838B2C7B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F9C0DEB-18EC-CFE9-3688-46FB8DF99AD9}"/>
              </a:ext>
            </a:extLst>
          </p:cNvPr>
          <p:cNvSpPr txBox="1"/>
          <p:nvPr/>
        </p:nvSpPr>
        <p:spPr>
          <a:xfrm>
            <a:off x="2071239" y="2321004"/>
            <a:ext cx="500152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ペン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ではありません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This is not a pen.">
            <a:hlinkClick r:id="" action="ppaction://media"/>
            <a:extLst>
              <a:ext uri="{FF2B5EF4-FFF2-40B4-BE49-F238E27FC236}">
                <a16:creationId xmlns:a16="http://schemas.microsoft.com/office/drawing/2014/main" id="{61BC8AF3-D907-88B6-7BCD-78F58F9857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571625" y="12731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59265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19B548-EEB4-CBC3-7FC9-BFE633F31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E941999-E881-1D31-7B0C-345D7F6FFD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1602" b="40838"/>
          <a:stretch/>
        </p:blipFill>
        <p:spPr>
          <a:xfrm>
            <a:off x="243757" y="926966"/>
            <a:ext cx="8658000" cy="825501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235D6B0-8AC7-3A05-3CB3-78FBE5B2C2E2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B1C13DB-0F06-EE40-D47A-84F41A10E084}"/>
              </a:ext>
            </a:extLst>
          </p:cNvPr>
          <p:cNvSpPr txBox="1"/>
          <p:nvPr/>
        </p:nvSpPr>
        <p:spPr>
          <a:xfrm>
            <a:off x="537493" y="3677650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That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not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your desk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否定の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not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によって、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That = your desk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ではないことを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示しています。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294763D8-71A7-F327-A042-3824D9E6E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9A60634-EC5A-AD3F-F714-004D7B44CD5C}"/>
              </a:ext>
            </a:extLst>
          </p:cNvPr>
          <p:cNvSpPr txBox="1"/>
          <p:nvPr/>
        </p:nvSpPr>
        <p:spPr>
          <a:xfrm>
            <a:off x="1032443" y="1684681"/>
            <a:ext cx="3539557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あれはあなたの机ではありません。</a:t>
            </a:r>
          </a:p>
        </p:txBody>
      </p:sp>
    </p:spTree>
    <p:extLst>
      <p:ext uri="{BB962C8B-B14F-4D97-AF65-F5344CB8AC3E}">
        <p14:creationId xmlns:p14="http://schemas.microsoft.com/office/powerpoint/2010/main" val="1784322367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59809-0F54-2683-FE8C-4FB9E6E60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E943BC8-CAE3-9375-B6EA-78F57E0E5A20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6234D92-86E0-B4E6-0994-6A016FC6D876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EB77DE7-3B58-4AEA-709B-582A44FE645D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588C2E6-A13F-FE3C-6B04-5C9D182B5379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088921C0-3D2A-E9D8-63A3-06A026E8E797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731187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9A23B-81F3-2EDD-C25F-17C335429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F4D75B3-8C47-E0EE-B36D-3984E2AA012E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0ED460-932E-8E20-D4EE-A9846C448A72}"/>
              </a:ext>
            </a:extLst>
          </p:cNvPr>
          <p:cNvSpPr txBox="1"/>
          <p:nvPr/>
        </p:nvSpPr>
        <p:spPr>
          <a:xfrm>
            <a:off x="1026570" y="4636321"/>
            <a:ext cx="7090860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 not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your desk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A13CC11-E117-1459-6C26-2DD0CA068342}"/>
              </a:ext>
            </a:extLst>
          </p:cNvPr>
          <p:cNvSpPr txBox="1"/>
          <p:nvPr/>
        </p:nvSpPr>
        <p:spPr>
          <a:xfrm>
            <a:off x="1904495" y="713174"/>
            <a:ext cx="533501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あれは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あなたの机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ではありません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at is not your desk.">
            <a:hlinkClick r:id="" action="ppaction://media"/>
            <a:extLst>
              <a:ext uri="{FF2B5EF4-FFF2-40B4-BE49-F238E27FC236}">
                <a16:creationId xmlns:a16="http://schemas.microsoft.com/office/drawing/2014/main" id="{B6548040-04E0-AD90-A0C7-F776BDAB07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673225" y="13493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2562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0DC17-ADAC-327B-769E-C8F1268AE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9056D3E-9195-D43B-0ADE-D959FA6B580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1EC4FEE-4CB4-69BB-6DC8-EDA128EBAF7B}"/>
              </a:ext>
            </a:extLst>
          </p:cNvPr>
          <p:cNvSpPr txBox="1"/>
          <p:nvPr/>
        </p:nvSpPr>
        <p:spPr>
          <a:xfrm>
            <a:off x="535697" y="2917321"/>
            <a:ext cx="8072606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[n--]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your desk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That is not your desk.">
            <a:hlinkClick r:id="" action="ppaction://media"/>
            <a:extLst>
              <a:ext uri="{FF2B5EF4-FFF2-40B4-BE49-F238E27FC236}">
                <a16:creationId xmlns:a16="http://schemas.microsoft.com/office/drawing/2014/main" id="{313B0AED-5AFF-0F86-B0F5-782093707A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673225" y="13493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8166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424D0D7-F202-99B2-365C-01439CB0D449}"/>
              </a:ext>
            </a:extLst>
          </p:cNvPr>
          <p:cNvSpPr/>
          <p:nvPr/>
        </p:nvSpPr>
        <p:spPr>
          <a:xfrm>
            <a:off x="860891" y="4308614"/>
            <a:ext cx="7688710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101F51E-AB0B-999C-A6ED-3396D7242F72}"/>
              </a:ext>
            </a:extLst>
          </p:cNvPr>
          <p:cNvSpPr/>
          <p:nvPr/>
        </p:nvSpPr>
        <p:spPr>
          <a:xfrm>
            <a:off x="592474" y="4694081"/>
            <a:ext cx="6252707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DE48FBC-BA5E-F7D5-FEA4-FD1604CAEC02}"/>
              </a:ext>
            </a:extLst>
          </p:cNvPr>
          <p:cNvSpPr/>
          <p:nvPr/>
        </p:nvSpPr>
        <p:spPr>
          <a:xfrm>
            <a:off x="557670" y="3653861"/>
            <a:ext cx="4133971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3D8C934-28CC-7C89-A3FB-32B60B751010}"/>
              </a:ext>
            </a:extLst>
          </p:cNvPr>
          <p:cNvSpPr/>
          <p:nvPr/>
        </p:nvSpPr>
        <p:spPr>
          <a:xfrm>
            <a:off x="834473" y="2873730"/>
            <a:ext cx="7688710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05CB5F0-37E0-BB8B-0885-B8C33FE7A7F4}"/>
              </a:ext>
            </a:extLst>
          </p:cNvPr>
          <p:cNvSpPr/>
          <p:nvPr/>
        </p:nvSpPr>
        <p:spPr>
          <a:xfrm>
            <a:off x="566056" y="3259197"/>
            <a:ext cx="7959051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30DBE64-8B32-17F8-1E69-491B16EE40B3}"/>
              </a:ext>
            </a:extLst>
          </p:cNvPr>
          <p:cNvSpPr/>
          <p:nvPr/>
        </p:nvSpPr>
        <p:spPr>
          <a:xfrm>
            <a:off x="855677" y="1790109"/>
            <a:ext cx="7633950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955C53C-3D58-076A-A8BF-C26A2CA0D510}"/>
              </a:ext>
            </a:extLst>
          </p:cNvPr>
          <p:cNvSpPr/>
          <p:nvPr/>
        </p:nvSpPr>
        <p:spPr>
          <a:xfrm>
            <a:off x="587261" y="2175576"/>
            <a:ext cx="2437950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50E4FDB-24E1-F485-DA43-5A1A086BBF4B}"/>
              </a:ext>
            </a:extLst>
          </p:cNvPr>
          <p:cNvSpPr/>
          <p:nvPr/>
        </p:nvSpPr>
        <p:spPr>
          <a:xfrm>
            <a:off x="-209725" y="68580"/>
            <a:ext cx="9605395" cy="10654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566057" y="210403"/>
            <a:ext cx="8468376" cy="78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P.24</a:t>
            </a:r>
            <a:r>
              <a:rPr lang="ja-JP" altLang="en-US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基本文法の整理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5C25A84-2B03-2C57-C3F4-C0C803B88189}"/>
              </a:ext>
            </a:extLst>
          </p:cNvPr>
          <p:cNvSpPr txBox="1"/>
          <p:nvPr/>
        </p:nvSpPr>
        <p:spPr>
          <a:xfrm>
            <a:off x="620817" y="1714563"/>
            <a:ext cx="7944309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・「これ［あれ］は～ではありません。」という否定文は、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のあとに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not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を置く。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・「これ［あれ］は～ですか。」という疑問文は、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を主語（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this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［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that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］）の前に出し、文の最後にクエスチョンマーク（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?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）をつける。答えの文には、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を使う。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・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や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that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が指すものをくり返して言うときは、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this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［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that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］の代わりに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を使う。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は「それは」という意味。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FA0203C-156E-7709-19DE-5DBC56B166F4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se_maoudamashii_onepoint17">
            <a:hlinkClick r:id="" action="ppaction://media"/>
            <a:extLst>
              <a:ext uri="{FF2B5EF4-FFF2-40B4-BE49-F238E27FC236}">
                <a16:creationId xmlns:a16="http://schemas.microsoft.com/office/drawing/2014/main" id="{4385C575-7A0C-E5B9-BCE7-7D5CD027EC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25418" y="2424941"/>
            <a:ext cx="60960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32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68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68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68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68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768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268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768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4" grpId="0" animBg="1"/>
      <p:bldP spid="15" grpId="0" animBg="1"/>
      <p:bldP spid="10" grpId="0" animBg="1"/>
      <p:bldP spid="11" grpId="0" animBg="1"/>
      <p:bldP spid="12" grpId="0" animBg="1"/>
      <p:bldP spid="6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259F1-B834-0048-0242-F9809DCE0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E8E70A1-96C6-6F29-B794-05D94446691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6E239E6-468A-EBEA-A647-29ED587F6B51}"/>
              </a:ext>
            </a:extLst>
          </p:cNvPr>
          <p:cNvSpPr txBox="1"/>
          <p:nvPr/>
        </p:nvSpPr>
        <p:spPr>
          <a:xfrm>
            <a:off x="1904495" y="2321004"/>
            <a:ext cx="533501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あれは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あなたの机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ではありません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at is not your desk.">
            <a:hlinkClick r:id="" action="ppaction://media"/>
            <a:extLst>
              <a:ext uri="{FF2B5EF4-FFF2-40B4-BE49-F238E27FC236}">
                <a16:creationId xmlns:a16="http://schemas.microsoft.com/office/drawing/2014/main" id="{3DF8F32F-61D2-35A8-DDFB-69E0B66192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673225" y="13493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2048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A65AA-5FE0-6C88-F246-8AB5FDC04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683A7FC-86A0-3554-2BDE-B801D1B524A9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FE5603D-1133-1F18-5CD0-3FD409F586EB}"/>
              </a:ext>
            </a:extLst>
          </p:cNvPr>
          <p:cNvSpPr txBox="1"/>
          <p:nvPr/>
        </p:nvSpPr>
        <p:spPr>
          <a:xfrm>
            <a:off x="1244805" y="4636321"/>
            <a:ext cx="6654390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 not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your cat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4F65222-C08D-7C07-5CD1-29A7297D0812}"/>
              </a:ext>
            </a:extLst>
          </p:cNvPr>
          <p:cNvSpPr txBox="1"/>
          <p:nvPr/>
        </p:nvSpPr>
        <p:spPr>
          <a:xfrm>
            <a:off x="1603085" y="713174"/>
            <a:ext cx="593783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あれは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あなたのネコ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ではありません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at is not your cat.">
            <a:hlinkClick r:id="" action="ppaction://media"/>
            <a:extLst>
              <a:ext uri="{FF2B5EF4-FFF2-40B4-BE49-F238E27FC236}">
                <a16:creationId xmlns:a16="http://schemas.microsoft.com/office/drawing/2014/main" id="{D76D7FA0-7C5A-49F7-E1DE-C30E017B6F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31925" y="1235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3497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E0620-7D5C-7D52-C857-18B4E3117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ADC305A-028D-49D7-C687-849EAA597D9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4246175-BB1E-5F89-9F2C-5B4339C06CBE}"/>
              </a:ext>
            </a:extLst>
          </p:cNvPr>
          <p:cNvSpPr txBox="1"/>
          <p:nvPr/>
        </p:nvSpPr>
        <p:spPr>
          <a:xfrm>
            <a:off x="535697" y="2917321"/>
            <a:ext cx="8072606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[n--]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[y---] cat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That is not your cat.">
            <a:hlinkClick r:id="" action="ppaction://media"/>
            <a:extLst>
              <a:ext uri="{FF2B5EF4-FFF2-40B4-BE49-F238E27FC236}">
                <a16:creationId xmlns:a16="http://schemas.microsoft.com/office/drawing/2014/main" id="{D8444B3E-F4C5-2D6B-402D-9103DDC319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31925" y="1235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9163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A1711-AD56-F9BB-4EDC-75969D5EC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AC3374E-EE98-E656-0808-9CCCE60D7EA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187CEAC-4225-2712-367C-BF30B524ADF3}"/>
              </a:ext>
            </a:extLst>
          </p:cNvPr>
          <p:cNvSpPr txBox="1"/>
          <p:nvPr/>
        </p:nvSpPr>
        <p:spPr>
          <a:xfrm>
            <a:off x="1588741" y="2321004"/>
            <a:ext cx="596651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あれは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あなたのネコ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ではありません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at is not your cat.">
            <a:hlinkClick r:id="" action="ppaction://media"/>
            <a:extLst>
              <a:ext uri="{FF2B5EF4-FFF2-40B4-BE49-F238E27FC236}">
                <a16:creationId xmlns:a16="http://schemas.microsoft.com/office/drawing/2014/main" id="{6E53AFF3-09EF-D669-73E0-53957302A9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31925" y="1235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19773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928C09-4974-D937-94FA-395216493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484FD92-22A8-1EF0-3F15-FFED55CF9B8A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BBC1DF9-4791-82AB-5724-B2BB6A0DEA64}"/>
              </a:ext>
            </a:extLst>
          </p:cNvPr>
          <p:cNvSpPr txBox="1"/>
          <p:nvPr/>
        </p:nvSpPr>
        <p:spPr>
          <a:xfrm>
            <a:off x="1378127" y="4636321"/>
            <a:ext cx="6387746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 not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plane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6DA5037-5215-CEB4-1DE8-86CB3B059E6B}"/>
              </a:ext>
            </a:extLst>
          </p:cNvPr>
          <p:cNvSpPr txBox="1"/>
          <p:nvPr/>
        </p:nvSpPr>
        <p:spPr>
          <a:xfrm>
            <a:off x="2038966" y="622848"/>
            <a:ext cx="50660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あれは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飛行機</a:t>
            </a:r>
            <a:endParaRPr kumimoji="1" lang="en-US" altLang="ja-JP" sz="4800" b="1" dirty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ではありません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at is not a plane.">
            <a:hlinkClick r:id="" action="ppaction://media"/>
            <a:extLst>
              <a:ext uri="{FF2B5EF4-FFF2-40B4-BE49-F238E27FC236}">
                <a16:creationId xmlns:a16="http://schemas.microsoft.com/office/drawing/2014/main" id="{5BCC2C22-DFA0-C206-A575-F1E3729345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44625" y="981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9550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49F13-AB35-CA04-FE07-8D8E43B23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2788476-C276-FA70-E3EF-5CACB91A3C2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DEAC12E-5375-5F60-4043-65B1058AC139}"/>
              </a:ext>
            </a:extLst>
          </p:cNvPr>
          <p:cNvSpPr txBox="1"/>
          <p:nvPr/>
        </p:nvSpPr>
        <p:spPr>
          <a:xfrm>
            <a:off x="690632" y="2917321"/>
            <a:ext cx="7762735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[n--]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plane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That is not a plane.">
            <a:hlinkClick r:id="" action="ppaction://media"/>
            <a:extLst>
              <a:ext uri="{FF2B5EF4-FFF2-40B4-BE49-F238E27FC236}">
                <a16:creationId xmlns:a16="http://schemas.microsoft.com/office/drawing/2014/main" id="{04D42DD1-07AB-48B8-A816-9A9E844B82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44625" y="981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620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4EEFE-0C01-1DDF-9074-E4B5E7EF8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89661C9-88E8-0C79-8E9A-4793A961E65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15F9482-A8A2-4D68-07E7-8893071703BE}"/>
              </a:ext>
            </a:extLst>
          </p:cNvPr>
          <p:cNvSpPr txBox="1"/>
          <p:nvPr/>
        </p:nvSpPr>
        <p:spPr>
          <a:xfrm>
            <a:off x="2038966" y="2321004"/>
            <a:ext cx="50660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あれは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飛行機</a:t>
            </a:r>
            <a:endParaRPr kumimoji="1" lang="en-US" altLang="ja-JP" sz="4800" b="1" dirty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ではありません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at is not a plane.">
            <a:hlinkClick r:id="" action="ppaction://media"/>
            <a:extLst>
              <a:ext uri="{FF2B5EF4-FFF2-40B4-BE49-F238E27FC236}">
                <a16:creationId xmlns:a16="http://schemas.microsoft.com/office/drawing/2014/main" id="{3EC13E49-84D7-A9DF-DF29-B8BD95A84A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44625" y="981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11814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9FCDBD-349C-499B-EC9C-3E794F687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CA80D555-9630-FDCF-B766-DCC266D15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57" y="946016"/>
            <a:ext cx="8657070" cy="676715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6529743-7BA1-CA04-1627-ABA51E0E12CE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8477FC5-15A7-4B67-4BE7-AF4E871175C5}"/>
              </a:ext>
            </a:extLst>
          </p:cNvPr>
          <p:cNvSpPr txBox="1"/>
          <p:nvPr/>
        </p:nvSpPr>
        <p:spPr>
          <a:xfrm>
            <a:off x="537493" y="3677650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pencil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疑問文の形で、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this = a pencil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であるかを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問うています。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E14EFDF9-AA41-D771-0E12-8D538E6A3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CC9F9F2-BB4B-57A9-D084-A9473A719285}"/>
              </a:ext>
            </a:extLst>
          </p:cNvPr>
          <p:cNvSpPr txBox="1"/>
          <p:nvPr/>
        </p:nvSpPr>
        <p:spPr>
          <a:xfrm>
            <a:off x="1032443" y="1684681"/>
            <a:ext cx="2053657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これは鉛筆ですか。 </a:t>
            </a:r>
          </a:p>
        </p:txBody>
      </p:sp>
    </p:spTree>
    <p:extLst>
      <p:ext uri="{BB962C8B-B14F-4D97-AF65-F5344CB8AC3E}">
        <p14:creationId xmlns:p14="http://schemas.microsoft.com/office/powerpoint/2010/main" val="1855971213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F43A7-56BD-8214-F7A1-360A5EC1B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7F9C674-724E-F6EE-BA1C-B7F1F1DADE43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69CDE71-5ACA-E7A7-B279-1EA43672687B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E0D967F-3DD8-8A2E-2C91-A7B96B92099E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2E73621-5C1C-B5A1-7D90-21038F1423DF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4F4C2551-6F34-EF6F-39A4-C097B06DC36D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3209707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CB0804-C9F9-28A1-7F93-94BD45174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D5BC58F-44F5-FCD9-DA9A-B60644B2610E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C01A5FA-EFA3-1F65-737C-CB3ED5F00C4F}"/>
              </a:ext>
            </a:extLst>
          </p:cNvPr>
          <p:cNvSpPr txBox="1"/>
          <p:nvPr/>
        </p:nvSpPr>
        <p:spPr>
          <a:xfrm>
            <a:off x="1842821" y="4636321"/>
            <a:ext cx="5458358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pencil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4143D0B-06A6-CC70-2780-3BCB9503EEC0}"/>
              </a:ext>
            </a:extLst>
          </p:cNvPr>
          <p:cNvSpPr txBox="1"/>
          <p:nvPr/>
        </p:nvSpPr>
        <p:spPr>
          <a:xfrm>
            <a:off x="1581766" y="1198322"/>
            <a:ext cx="59804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鉛筆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ですか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s this a pencil">
            <a:hlinkClick r:id="" action="ppaction://media"/>
            <a:extLst>
              <a:ext uri="{FF2B5EF4-FFF2-40B4-BE49-F238E27FC236}">
                <a16:creationId xmlns:a16="http://schemas.microsoft.com/office/drawing/2014/main" id="{6FA7D86A-C0DB-1B79-48AF-28D0F0F982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2092325" y="12731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8491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AB4B93B-15FB-43E7-8079-B3162DEA95E0}"/>
              </a:ext>
            </a:extLst>
          </p:cNvPr>
          <p:cNvSpPr/>
          <p:nvPr/>
        </p:nvSpPr>
        <p:spPr>
          <a:xfrm>
            <a:off x="0" y="1029686"/>
            <a:ext cx="9144000" cy="582831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15D8D12-E7AF-CCD1-7EF3-C6BBBB55E6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757" y="1387683"/>
            <a:ext cx="8658000" cy="4700882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1FC1979-4189-4538-A9D0-07D470F535F3}"/>
              </a:ext>
            </a:extLst>
          </p:cNvPr>
          <p:cNvSpPr/>
          <p:nvPr/>
        </p:nvSpPr>
        <p:spPr>
          <a:xfrm>
            <a:off x="0" y="-1"/>
            <a:ext cx="9144000" cy="102968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43C86BA-35A9-47C6-8FA2-B588921918DC}"/>
              </a:ext>
            </a:extLst>
          </p:cNvPr>
          <p:cNvSpPr txBox="1"/>
          <p:nvPr/>
        </p:nvSpPr>
        <p:spPr>
          <a:xfrm>
            <a:off x="302136" y="69374"/>
            <a:ext cx="871603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それぞれ、音声が４回ずつ流れます。音声のあとに、ポーズがありますので、すべて英語でリピートしてください。</a:t>
            </a:r>
            <a:endParaRPr kumimoji="1" lang="ja-JP" altLang="en-US" sz="2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4" name="AS_G1_07_01_kihon">
            <a:hlinkClick r:id="" action="ppaction://media"/>
            <a:extLst>
              <a:ext uri="{FF2B5EF4-FFF2-40B4-BE49-F238E27FC236}">
                <a16:creationId xmlns:a16="http://schemas.microsoft.com/office/drawing/2014/main" id="{CD8371FB-979A-B4B2-D57B-59F055A7AE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07575" y="19399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87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5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DB716-BEF0-3175-4884-18162802A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691FAB2-813C-0648-980B-91B23EA3969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ACD065F-9D55-6067-7720-7A95C072E150}"/>
              </a:ext>
            </a:extLst>
          </p:cNvPr>
          <p:cNvSpPr txBox="1"/>
          <p:nvPr/>
        </p:nvSpPr>
        <p:spPr>
          <a:xfrm>
            <a:off x="1399292" y="2917321"/>
            <a:ext cx="6345415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[I-]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pencil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s this a pencil">
            <a:hlinkClick r:id="" action="ppaction://media"/>
            <a:extLst>
              <a:ext uri="{FF2B5EF4-FFF2-40B4-BE49-F238E27FC236}">
                <a16:creationId xmlns:a16="http://schemas.microsoft.com/office/drawing/2014/main" id="{9D5CD06D-FA58-82BA-2852-28E630E6A6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2092325" y="12731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20809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927B6-3A98-6B50-5130-942279DC5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8937938-9270-4CBF-849F-05B29B9BDD0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307F709-72E4-C7E8-187C-C9F50560DF3F}"/>
              </a:ext>
            </a:extLst>
          </p:cNvPr>
          <p:cNvSpPr txBox="1"/>
          <p:nvPr/>
        </p:nvSpPr>
        <p:spPr>
          <a:xfrm>
            <a:off x="1581766" y="2875002"/>
            <a:ext cx="59804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鉛筆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ですか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s this a pencil">
            <a:hlinkClick r:id="" action="ppaction://media"/>
            <a:extLst>
              <a:ext uri="{FF2B5EF4-FFF2-40B4-BE49-F238E27FC236}">
                <a16:creationId xmlns:a16="http://schemas.microsoft.com/office/drawing/2014/main" id="{414BE4A7-F165-8D1C-D3D9-B23A111BFF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2092325" y="12731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4244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36F28D-C2EA-04BB-02B8-7B25E0368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BA10FE0-8965-4138-80F4-63D6A28F47A5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62D3D63-0126-C269-B7DF-D62CAAB31AE5}"/>
              </a:ext>
            </a:extLst>
          </p:cNvPr>
          <p:cNvSpPr txBox="1"/>
          <p:nvPr/>
        </p:nvSpPr>
        <p:spPr>
          <a:xfrm>
            <a:off x="2169297" y="4636321"/>
            <a:ext cx="4805405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bike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64B550A-2AE5-04F4-577C-0C4057CDB7D8}"/>
              </a:ext>
            </a:extLst>
          </p:cNvPr>
          <p:cNvSpPr txBox="1"/>
          <p:nvPr/>
        </p:nvSpPr>
        <p:spPr>
          <a:xfrm>
            <a:off x="1274977" y="1198322"/>
            <a:ext cx="65940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自転車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ですか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s this a bike">
            <a:hlinkClick r:id="" action="ppaction://media"/>
            <a:extLst>
              <a:ext uri="{FF2B5EF4-FFF2-40B4-BE49-F238E27FC236}">
                <a16:creationId xmlns:a16="http://schemas.microsoft.com/office/drawing/2014/main" id="{8B024851-EAD8-1205-2A96-B5AF17B139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30325" y="1006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46607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584B81-A888-B0BB-3ADF-61CE9BB88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18B27A3-E5AE-A2B5-B7B6-6B630B1FA19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3117F16-FFE7-FE4D-5599-B4AF68DA7FA2}"/>
              </a:ext>
            </a:extLst>
          </p:cNvPr>
          <p:cNvSpPr txBox="1"/>
          <p:nvPr/>
        </p:nvSpPr>
        <p:spPr>
          <a:xfrm>
            <a:off x="1657076" y="2917321"/>
            <a:ext cx="5829847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[I-]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bike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s this a bike">
            <a:hlinkClick r:id="" action="ppaction://media"/>
            <a:extLst>
              <a:ext uri="{FF2B5EF4-FFF2-40B4-BE49-F238E27FC236}">
                <a16:creationId xmlns:a16="http://schemas.microsoft.com/office/drawing/2014/main" id="{889027C9-3046-E10A-870C-E10CA333D7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30325" y="1006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1209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AC8AF-34B3-C955-8CF0-A8C0D3803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7747A27-5206-63F3-989F-C69F1742A10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EFC08C7-49D2-8B3E-F454-739D244725A7}"/>
              </a:ext>
            </a:extLst>
          </p:cNvPr>
          <p:cNvSpPr txBox="1"/>
          <p:nvPr/>
        </p:nvSpPr>
        <p:spPr>
          <a:xfrm>
            <a:off x="1264219" y="2875002"/>
            <a:ext cx="66155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自転車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ですか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s this a bike">
            <a:hlinkClick r:id="" action="ppaction://media"/>
            <a:extLst>
              <a:ext uri="{FF2B5EF4-FFF2-40B4-BE49-F238E27FC236}">
                <a16:creationId xmlns:a16="http://schemas.microsoft.com/office/drawing/2014/main" id="{E8DABCD0-6C76-E509-B630-FF73C2C623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30325" y="1006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1752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547F0-C307-0CCE-F3E9-94C976E05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20F4F95-D48F-D61D-01C0-CD7FDAEC205E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F0AA32A-47CD-656E-C2EF-2692BFB9D9CA}"/>
              </a:ext>
            </a:extLst>
          </p:cNvPr>
          <p:cNvSpPr txBox="1"/>
          <p:nvPr/>
        </p:nvSpPr>
        <p:spPr>
          <a:xfrm>
            <a:off x="1240633" y="4636321"/>
            <a:ext cx="6662731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soccer ball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C54A55D-5248-DBE4-48FA-0CFC0CDABF78}"/>
              </a:ext>
            </a:extLst>
          </p:cNvPr>
          <p:cNvSpPr txBox="1"/>
          <p:nvPr/>
        </p:nvSpPr>
        <p:spPr>
          <a:xfrm>
            <a:off x="1288324" y="622848"/>
            <a:ext cx="65673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サッカーボール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ですか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s this a soccer ball">
            <a:hlinkClick r:id="" action="ppaction://media"/>
            <a:extLst>
              <a:ext uri="{FF2B5EF4-FFF2-40B4-BE49-F238E27FC236}">
                <a16:creationId xmlns:a16="http://schemas.microsoft.com/office/drawing/2014/main" id="{1A0C9CCB-BCAF-13B4-3E55-BCC0CBF2B5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711325" y="600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1935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73012-4C7B-5D15-84BC-A51630F12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0B6ED8D-4B0E-556F-D581-6B27602728E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83A4638-31AD-AF84-4254-C57BE0F34406}"/>
              </a:ext>
            </a:extLst>
          </p:cNvPr>
          <p:cNvSpPr txBox="1"/>
          <p:nvPr/>
        </p:nvSpPr>
        <p:spPr>
          <a:xfrm>
            <a:off x="720961" y="2917321"/>
            <a:ext cx="7702077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[I-]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soccer ball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s this a soccer ball">
            <a:hlinkClick r:id="" action="ppaction://media"/>
            <a:extLst>
              <a:ext uri="{FF2B5EF4-FFF2-40B4-BE49-F238E27FC236}">
                <a16:creationId xmlns:a16="http://schemas.microsoft.com/office/drawing/2014/main" id="{8E07FACF-68BB-1905-27EC-45E1A97E45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711325" y="600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7346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106A39-9BB7-03B0-BF29-C0F39941C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9EC161F-690D-337E-1A85-FA1FA7A3E48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46F255F-6805-9985-2810-3587A288EFB2}"/>
              </a:ext>
            </a:extLst>
          </p:cNvPr>
          <p:cNvSpPr txBox="1"/>
          <p:nvPr/>
        </p:nvSpPr>
        <p:spPr>
          <a:xfrm>
            <a:off x="1288326" y="2321004"/>
            <a:ext cx="65673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サッカーボール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ですか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Is this a soccer ball">
            <a:hlinkClick r:id="" action="ppaction://media"/>
            <a:extLst>
              <a:ext uri="{FF2B5EF4-FFF2-40B4-BE49-F238E27FC236}">
                <a16:creationId xmlns:a16="http://schemas.microsoft.com/office/drawing/2014/main" id="{C894BF2B-AF3F-B62C-EF05-69360FB1A5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711325" y="600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0908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EEF80-9EBC-2666-8168-15B1F87ED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9DC9C79C-81AE-9A2C-1D9C-2B7637A7B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57" y="993641"/>
            <a:ext cx="8657070" cy="73768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284A0C8-3508-731E-8024-101858055C7E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EF8D6FE-5DCB-F576-9813-851676168E84}"/>
              </a:ext>
            </a:extLst>
          </p:cNvPr>
          <p:cNvSpPr txBox="1"/>
          <p:nvPr/>
        </p:nvSpPr>
        <p:spPr>
          <a:xfrm>
            <a:off x="537493" y="3677650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that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school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疑問文の形で、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that = school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であるかを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問うています。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A32288C0-B4F7-B4BE-EEEB-C4A93FE30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7578BAE-CA02-8504-8409-25B9DB59E887}"/>
              </a:ext>
            </a:extLst>
          </p:cNvPr>
          <p:cNvSpPr txBox="1"/>
          <p:nvPr/>
        </p:nvSpPr>
        <p:spPr>
          <a:xfrm>
            <a:off x="1032443" y="1684681"/>
            <a:ext cx="2110807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あれは学校ですか。</a:t>
            </a:r>
          </a:p>
        </p:txBody>
      </p:sp>
    </p:spTree>
    <p:extLst>
      <p:ext uri="{BB962C8B-B14F-4D97-AF65-F5344CB8AC3E}">
        <p14:creationId xmlns:p14="http://schemas.microsoft.com/office/powerpoint/2010/main" val="613239171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463F4-27AD-B9B0-B297-AB6656651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95E5846C-8125-A01A-1F56-E9D40BD1E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57" y="946016"/>
            <a:ext cx="8657070" cy="73768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555E906-24F6-C390-2CC2-CB194DC3303D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9296EF4-89FA-DF02-4173-AC84279B6C1D}"/>
              </a:ext>
            </a:extLst>
          </p:cNvPr>
          <p:cNvSpPr txBox="1"/>
          <p:nvPr/>
        </p:nvSpPr>
        <p:spPr>
          <a:xfrm>
            <a:off x="537493" y="3677650"/>
            <a:ext cx="806901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('s)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hospital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 = a hospital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の関係です。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B20264D5-F812-03CA-5212-2FAEA7468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EFD5C61-1D29-23F0-1213-B275DCCF8806}"/>
              </a:ext>
            </a:extLst>
          </p:cNvPr>
          <p:cNvSpPr txBox="1"/>
          <p:nvPr/>
        </p:nvSpPr>
        <p:spPr>
          <a:xfrm>
            <a:off x="5166294" y="1684681"/>
            <a:ext cx="1853632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それは病院です。</a:t>
            </a:r>
          </a:p>
        </p:txBody>
      </p:sp>
    </p:spTree>
    <p:extLst>
      <p:ext uri="{BB962C8B-B14F-4D97-AF65-F5344CB8AC3E}">
        <p14:creationId xmlns:p14="http://schemas.microsoft.com/office/powerpoint/2010/main" val="247354556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73DC9-9F6B-057C-83F2-3BC1CC0CE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656801-C8A8-46C7-B4BE-F25A3F104A2B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F8B6552-B916-F181-6BEF-EA51B8859A76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837623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C51BCB-ECE7-EBA5-811F-7DD7C6CB8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9296187-79AD-C74C-0CF5-BB7200CDD4E1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7FAD3D1-7435-3345-8039-1204F5084325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32BEBD0-0FDE-169A-3585-8EAE74EA6292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7AE5FB-26BD-287A-FA9F-58542CC46CB5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9A94756F-788A-2964-A7A2-4E2E162EC370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0594971"/>
      </p:ext>
    </p:extLst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39867-D127-F83A-A39A-EBC0EAC12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4F5D3A7-688C-B108-323B-08D8F1BE04AA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96D66F3-33D4-A450-BAD9-DE1C2385A5B1}"/>
              </a:ext>
            </a:extLst>
          </p:cNvPr>
          <p:cNvSpPr txBox="1"/>
          <p:nvPr/>
        </p:nvSpPr>
        <p:spPr>
          <a:xfrm>
            <a:off x="1712293" y="4636321"/>
            <a:ext cx="5719413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school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266825C-FDAA-1F3F-AA64-E6F3ACB62D8B}"/>
              </a:ext>
            </a:extLst>
          </p:cNvPr>
          <p:cNvSpPr txBox="1"/>
          <p:nvPr/>
        </p:nvSpPr>
        <p:spPr>
          <a:xfrm>
            <a:off x="1581766" y="1198322"/>
            <a:ext cx="59804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あれは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学校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ですか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s that a school">
            <a:hlinkClick r:id="" action="ppaction://media"/>
            <a:extLst>
              <a:ext uri="{FF2B5EF4-FFF2-40B4-BE49-F238E27FC236}">
                <a16:creationId xmlns:a16="http://schemas.microsoft.com/office/drawing/2014/main" id="{6A3B7342-BC5C-9160-8479-D2536789DF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2054225" y="8286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00276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11B2B-354E-B552-9B99-9E06C9C84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F8864BB-27F6-370F-F0DC-C9B2825A5C6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F07CDA2-49E2-3D2B-FAD7-FF67430738DA}"/>
              </a:ext>
            </a:extLst>
          </p:cNvPr>
          <p:cNvSpPr txBox="1"/>
          <p:nvPr/>
        </p:nvSpPr>
        <p:spPr>
          <a:xfrm>
            <a:off x="1291316" y="2917321"/>
            <a:ext cx="6561367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[I-]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school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s that a school">
            <a:hlinkClick r:id="" action="ppaction://media"/>
            <a:extLst>
              <a:ext uri="{FF2B5EF4-FFF2-40B4-BE49-F238E27FC236}">
                <a16:creationId xmlns:a16="http://schemas.microsoft.com/office/drawing/2014/main" id="{F53C38E5-32B4-35AD-3AC6-57FD68DA38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2054225" y="8286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17141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EDB09-EE08-C388-D14F-7F2BEDBE7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12C7DFF-CCCF-5491-D7AD-3EE53B7B268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4BB5A66-ECE4-4246-7C07-A55A61E6DBDA}"/>
              </a:ext>
            </a:extLst>
          </p:cNvPr>
          <p:cNvSpPr txBox="1"/>
          <p:nvPr/>
        </p:nvSpPr>
        <p:spPr>
          <a:xfrm>
            <a:off x="1581766" y="2875002"/>
            <a:ext cx="59804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あれは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学校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ですか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s that a school">
            <a:hlinkClick r:id="" action="ppaction://media"/>
            <a:extLst>
              <a:ext uri="{FF2B5EF4-FFF2-40B4-BE49-F238E27FC236}">
                <a16:creationId xmlns:a16="http://schemas.microsoft.com/office/drawing/2014/main" id="{B622F8EB-8E05-0FB5-4A43-7AA4AD1751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2054225" y="8286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541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E52C0D-4DBC-C5D9-AE59-F876BF885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B08A061-C4D3-3D4A-98C2-C6F608342AFF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3733B8B-63E0-B3B4-B91E-CF2DB52E2B02}"/>
              </a:ext>
            </a:extLst>
          </p:cNvPr>
          <p:cNvSpPr txBox="1"/>
          <p:nvPr/>
        </p:nvSpPr>
        <p:spPr>
          <a:xfrm>
            <a:off x="2071760" y="4636321"/>
            <a:ext cx="5000479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park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3363729-0E42-643F-152C-160FB1D18568}"/>
              </a:ext>
            </a:extLst>
          </p:cNvPr>
          <p:cNvSpPr txBox="1"/>
          <p:nvPr/>
        </p:nvSpPr>
        <p:spPr>
          <a:xfrm>
            <a:off x="1581766" y="1198322"/>
            <a:ext cx="59804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あれは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公園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ですか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s that a park">
            <a:hlinkClick r:id="" action="ppaction://media"/>
            <a:extLst>
              <a:ext uri="{FF2B5EF4-FFF2-40B4-BE49-F238E27FC236}">
                <a16:creationId xmlns:a16="http://schemas.microsoft.com/office/drawing/2014/main" id="{F133967D-8BE2-F9EA-1AC7-AA3ED09C73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825625" y="1666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80894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06327-A74C-E115-03F9-314C52B1E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2D67BEE-DC95-BFE1-B008-83B6811A80A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FD5678E-C24C-27A0-5D4F-635058D69E66}"/>
              </a:ext>
            </a:extLst>
          </p:cNvPr>
          <p:cNvSpPr txBox="1"/>
          <p:nvPr/>
        </p:nvSpPr>
        <p:spPr>
          <a:xfrm>
            <a:off x="1619225" y="2917321"/>
            <a:ext cx="5905549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[I-]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park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s that a park">
            <a:hlinkClick r:id="" action="ppaction://media"/>
            <a:extLst>
              <a:ext uri="{FF2B5EF4-FFF2-40B4-BE49-F238E27FC236}">
                <a16:creationId xmlns:a16="http://schemas.microsoft.com/office/drawing/2014/main" id="{7144C40C-5E9E-8A56-6731-77B3F91378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825625" y="1666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8766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CD7D3B-AA66-092D-FB67-24AA9B203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4F992F7-9EE5-0D30-F3E1-E9BF4F71451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4E8EAAD-017C-2581-CFE1-41BC7145C53C}"/>
              </a:ext>
            </a:extLst>
          </p:cNvPr>
          <p:cNvSpPr txBox="1"/>
          <p:nvPr/>
        </p:nvSpPr>
        <p:spPr>
          <a:xfrm>
            <a:off x="1581766" y="2875002"/>
            <a:ext cx="59804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あれは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公園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ですか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s that a park">
            <a:hlinkClick r:id="" action="ppaction://media"/>
            <a:extLst>
              <a:ext uri="{FF2B5EF4-FFF2-40B4-BE49-F238E27FC236}">
                <a16:creationId xmlns:a16="http://schemas.microsoft.com/office/drawing/2014/main" id="{572C9CC9-7811-FC6E-EFB0-FF0532D012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825625" y="1666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0936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C4445D-EE20-567D-5791-EAEA5ABC3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04FAE1C-25C0-4292-E97A-5566E4582C4E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68DB490-B81D-8CD0-6025-2E3993ACA751}"/>
              </a:ext>
            </a:extLst>
          </p:cNvPr>
          <p:cNvSpPr txBox="1"/>
          <p:nvPr/>
        </p:nvSpPr>
        <p:spPr>
          <a:xfrm>
            <a:off x="1762019" y="4636321"/>
            <a:ext cx="5619958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library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5675E22-2DFD-3846-1D3C-8978E9B393D8}"/>
              </a:ext>
            </a:extLst>
          </p:cNvPr>
          <p:cNvSpPr txBox="1"/>
          <p:nvPr/>
        </p:nvSpPr>
        <p:spPr>
          <a:xfrm>
            <a:off x="1231945" y="1198322"/>
            <a:ext cx="66801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あれは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図書館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ですか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s that a library">
            <a:hlinkClick r:id="" action="ppaction://media"/>
            <a:extLst>
              <a:ext uri="{FF2B5EF4-FFF2-40B4-BE49-F238E27FC236}">
                <a16:creationId xmlns:a16="http://schemas.microsoft.com/office/drawing/2014/main" id="{9F5CD3D2-C661-F3CF-BEDE-B9ACF23171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812925" y="17049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26519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41CBD-BB86-47B4-0646-F76F5552C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BFD31B0-610A-9A2B-8396-FE2FD42FF62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E9A5855-E405-A979-7187-0C6193AA2059}"/>
              </a:ext>
            </a:extLst>
          </p:cNvPr>
          <p:cNvSpPr txBox="1"/>
          <p:nvPr/>
        </p:nvSpPr>
        <p:spPr>
          <a:xfrm>
            <a:off x="1347495" y="2917321"/>
            <a:ext cx="6449010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[I-]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library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s that a library">
            <a:hlinkClick r:id="" action="ppaction://media"/>
            <a:extLst>
              <a:ext uri="{FF2B5EF4-FFF2-40B4-BE49-F238E27FC236}">
                <a16:creationId xmlns:a16="http://schemas.microsoft.com/office/drawing/2014/main" id="{497D04BD-0746-1777-DB45-AE5258058C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812925" y="17049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2504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266FCE-2B3E-C159-B269-35EA0E6B4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ECC5833-4986-5AD7-2E81-C6E5CEAF68A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5BC9FA7-1491-D031-99A9-5A63D8CF52A5}"/>
              </a:ext>
            </a:extLst>
          </p:cNvPr>
          <p:cNvSpPr txBox="1"/>
          <p:nvPr/>
        </p:nvSpPr>
        <p:spPr>
          <a:xfrm>
            <a:off x="1269598" y="2875002"/>
            <a:ext cx="66048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あれは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図書館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ですか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s that a library">
            <a:hlinkClick r:id="" action="ppaction://media"/>
            <a:extLst>
              <a:ext uri="{FF2B5EF4-FFF2-40B4-BE49-F238E27FC236}">
                <a16:creationId xmlns:a16="http://schemas.microsoft.com/office/drawing/2014/main" id="{14AF2743-F809-9047-E87F-E1458A33BE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812925" y="17049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1553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D8206-DEF4-0FD2-5EA6-7EC923C8E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6CAE6288-6E39-24C0-3CC6-80250C28F5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973" b="58467"/>
          <a:stretch/>
        </p:blipFill>
        <p:spPr>
          <a:xfrm>
            <a:off x="243757" y="946016"/>
            <a:ext cx="8658000" cy="825501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90CA1D-9B84-5E52-BE1E-254F4A7AEF85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F0619D-C099-9800-3D16-1D4594989050}"/>
              </a:ext>
            </a:extLst>
          </p:cNvPr>
          <p:cNvSpPr txBox="1"/>
          <p:nvPr/>
        </p:nvSpPr>
        <p:spPr>
          <a:xfrm>
            <a:off x="537493" y="3677650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not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my book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否定の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not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によって、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This = my book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ではないことを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示しています。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FD8C0F4-CB43-A067-6ACE-1ECB1AE17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2ED730-B32D-BFC6-E380-3B466CDAF848}"/>
              </a:ext>
            </a:extLst>
          </p:cNvPr>
          <p:cNvSpPr txBox="1"/>
          <p:nvPr/>
        </p:nvSpPr>
        <p:spPr>
          <a:xfrm>
            <a:off x="1032443" y="1684681"/>
            <a:ext cx="3149032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これは私の本ではありません。</a:t>
            </a:r>
          </a:p>
        </p:txBody>
      </p:sp>
    </p:spTree>
    <p:extLst>
      <p:ext uri="{BB962C8B-B14F-4D97-AF65-F5344CB8AC3E}">
        <p14:creationId xmlns:p14="http://schemas.microsoft.com/office/powerpoint/2010/main" val="1617627385"/>
      </p:ext>
    </p:extLst>
  </p:cSld>
  <p:clrMapOvr>
    <a:masterClrMapping/>
  </p:clrMapOvr>
  <p:transition spd="slow">
    <p:push dir="u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37364-B2E6-E658-E012-E3186E97C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20CF7D3-5956-905F-6EB7-58E023AD31AF}"/>
              </a:ext>
            </a:extLst>
          </p:cNvPr>
          <p:cNvSpPr txBox="1"/>
          <p:nvPr/>
        </p:nvSpPr>
        <p:spPr>
          <a:xfrm>
            <a:off x="299831" y="415246"/>
            <a:ext cx="51716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Vocabulary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0481A35-CCD7-B949-3E66-0A05D5D2C66A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5922192-FCD6-10F8-07A0-770C53EF9377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Shortbridge24-1">
            <a:hlinkClick r:id="" action="ppaction://media"/>
            <a:extLst>
              <a:ext uri="{FF2B5EF4-FFF2-40B4-BE49-F238E27FC236}">
                <a16:creationId xmlns:a16="http://schemas.microsoft.com/office/drawing/2014/main" id="{CA4BAAB6-E858-7287-2294-935B9B2F15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80121" y="635217"/>
            <a:ext cx="609600" cy="6096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7821E6F-FAFE-E4E3-0820-80A3A4C1001D}"/>
              </a:ext>
            </a:extLst>
          </p:cNvPr>
          <p:cNvSpPr txBox="1"/>
          <p:nvPr/>
        </p:nvSpPr>
        <p:spPr>
          <a:xfrm rot="21600000">
            <a:off x="707941" y="234565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4" name="矢印: 右 3">
            <a:extLst>
              <a:ext uri="{FF2B5EF4-FFF2-40B4-BE49-F238E27FC236}">
                <a16:creationId xmlns:a16="http://schemas.microsoft.com/office/drawing/2014/main" id="{39299873-C9B0-0B4A-DA5E-210F92D7BE07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208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A37DA-349F-F6DA-A4A3-F2B8D0763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0C8485F-D687-9F34-C60B-EE1583C4B0A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43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開始のゴング">
            <a:hlinkClick r:id="" action="ppaction://media"/>
            <a:extLst>
              <a:ext uri="{FF2B5EF4-FFF2-40B4-BE49-F238E27FC236}">
                <a16:creationId xmlns:a16="http://schemas.microsoft.com/office/drawing/2014/main" id="{936D4D03-1C2F-F5F4-CEBA-40C515EA05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38213" y="3416300"/>
            <a:ext cx="609600" cy="6096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B606FB7-2ABD-320E-D28A-8678929463D8}"/>
              </a:ext>
            </a:extLst>
          </p:cNvPr>
          <p:cNvSpPr txBox="1"/>
          <p:nvPr/>
        </p:nvSpPr>
        <p:spPr>
          <a:xfrm>
            <a:off x="265044" y="5723388"/>
            <a:ext cx="8613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スライドを見ながらリピートしましょう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96355F6-4056-13FE-B231-56677C9D7852}"/>
              </a:ext>
            </a:extLst>
          </p:cNvPr>
          <p:cNvSpPr txBox="1"/>
          <p:nvPr/>
        </p:nvSpPr>
        <p:spPr>
          <a:xfrm>
            <a:off x="741073" y="1855936"/>
            <a:ext cx="766185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3800" b="1" dirty="0">
                <a:ln w="28575">
                  <a:noFill/>
                </a:ln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Ready</a:t>
            </a:r>
            <a:r>
              <a:rPr kumimoji="1" lang="ja-JP" altLang="en-US" sz="13800" b="1" dirty="0">
                <a:ln w="28575">
                  <a:noFill/>
                </a:ln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？</a:t>
            </a:r>
            <a:endParaRPr kumimoji="1" lang="ja-JP" altLang="en-US" sz="7200" b="1" dirty="0">
              <a:ln w="28575">
                <a:noFill/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684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G1_L4_kihon_v1_not">
            <a:hlinkClick r:id="" action="ppaction://media"/>
            <a:extLst>
              <a:ext uri="{FF2B5EF4-FFF2-40B4-BE49-F238E27FC236}">
                <a16:creationId xmlns:a16="http://schemas.microsoft.com/office/drawing/2014/main" id="{F114ED0C-37D0-4026-A438-8863443EF8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393825" y="1425575"/>
            <a:ext cx="609600" cy="609600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7B28853-1378-1987-2A60-4DA5C89C6E55}"/>
              </a:ext>
            </a:extLst>
          </p:cNvPr>
          <p:cNvGrpSpPr/>
          <p:nvPr/>
        </p:nvGrpSpPr>
        <p:grpSpPr>
          <a:xfrm>
            <a:off x="206477" y="1713146"/>
            <a:ext cx="8731046" cy="3431708"/>
            <a:chOff x="206477" y="2145587"/>
            <a:chExt cx="8731046" cy="3431708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93065796-0489-6B19-08C0-E7894EAC0B30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n--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271E56DD-7FEE-8524-2039-17A9C6FEEEC6}"/>
                </a:ext>
              </a:extLst>
            </p:cNvPr>
            <p:cNvSpPr txBox="1"/>
            <p:nvPr/>
          </p:nvSpPr>
          <p:spPr>
            <a:xfrm>
              <a:off x="206477" y="2145587"/>
              <a:ext cx="873104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…</a:t>
              </a:r>
              <a:r>
                <a:rPr kumimoji="1" lang="ja-JP" altLang="en-US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でない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3123741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58775" y="2105561"/>
            <a:ext cx="68264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not</a:t>
            </a:r>
            <a:endParaRPr kumimoji="1" lang="ja-JP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G1_L4_kihon_v1_not">
            <a:hlinkClick r:id="" action="ppaction://media"/>
            <a:extLst>
              <a:ext uri="{FF2B5EF4-FFF2-40B4-BE49-F238E27FC236}">
                <a16:creationId xmlns:a16="http://schemas.microsoft.com/office/drawing/2014/main" id="{0B06BA46-D035-4CFC-8A11-B36435848D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393825" y="14255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4094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G1_L4_kihon_v1_not">
            <a:hlinkClick r:id="" action="ppaction://media"/>
            <a:extLst>
              <a:ext uri="{FF2B5EF4-FFF2-40B4-BE49-F238E27FC236}">
                <a16:creationId xmlns:a16="http://schemas.microsoft.com/office/drawing/2014/main" id="{499E08BD-88B2-49F2-9538-8C89ECA788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393825" y="1425575"/>
            <a:ext cx="609600" cy="6096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10DC37E-EA05-3371-F95F-4548D349BE1C}"/>
              </a:ext>
            </a:extLst>
          </p:cNvPr>
          <p:cNvSpPr txBox="1"/>
          <p:nvPr/>
        </p:nvSpPr>
        <p:spPr>
          <a:xfrm>
            <a:off x="206478" y="2497976"/>
            <a:ext cx="873104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kumimoji="1" lang="ja-JP" altLang="en-US" sz="1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でない</a:t>
            </a:r>
          </a:p>
        </p:txBody>
      </p:sp>
    </p:spTree>
    <p:extLst>
      <p:ext uri="{BB962C8B-B14F-4D97-AF65-F5344CB8AC3E}">
        <p14:creationId xmlns:p14="http://schemas.microsoft.com/office/powerpoint/2010/main" val="4108107387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CE463A67-16EA-4BBA-AFEA-7758D9DD6E37}"/>
              </a:ext>
            </a:extLst>
          </p:cNvPr>
          <p:cNvGrpSpPr/>
          <p:nvPr/>
        </p:nvGrpSpPr>
        <p:grpSpPr>
          <a:xfrm>
            <a:off x="815009" y="1536175"/>
            <a:ext cx="7513983" cy="3785651"/>
            <a:chOff x="815009" y="1791644"/>
            <a:chExt cx="7513983" cy="3785651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815009" y="1791644"/>
              <a:ext cx="751398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3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私の</a:t>
              </a:r>
              <a:endParaRPr kumimoji="1" lang="ja-JP" altLang="en-US" sz="7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m-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4_kihon_v2_my">
            <a:hlinkClick r:id="" action="ppaction://media"/>
            <a:extLst>
              <a:ext uri="{FF2B5EF4-FFF2-40B4-BE49-F238E27FC236}">
                <a16:creationId xmlns:a16="http://schemas.microsoft.com/office/drawing/2014/main" id="{BBCB76C3-7D4A-44A5-8924-A8578C2A8D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70025" y="18256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32982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74643" y="2105561"/>
            <a:ext cx="739471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my</a:t>
            </a:r>
            <a:endParaRPr kumimoji="1" lang="ja-JP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4_kihon_v2_my">
            <a:hlinkClick r:id="" action="ppaction://media"/>
            <a:extLst>
              <a:ext uri="{FF2B5EF4-FFF2-40B4-BE49-F238E27FC236}">
                <a16:creationId xmlns:a16="http://schemas.microsoft.com/office/drawing/2014/main" id="{E81EA89A-E578-499C-95E9-D4B9B8D53C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70025" y="18256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23761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F0C667A-D404-4BCB-A121-6C80537213BC}"/>
              </a:ext>
            </a:extLst>
          </p:cNvPr>
          <p:cNvSpPr txBox="1"/>
          <p:nvPr/>
        </p:nvSpPr>
        <p:spPr>
          <a:xfrm>
            <a:off x="815009" y="2321005"/>
            <a:ext cx="751398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</a:t>
            </a:r>
          </a:p>
        </p:txBody>
      </p:sp>
      <p:pic>
        <p:nvPicPr>
          <p:cNvPr id="7" name="G1_L4_kihon_v2_my">
            <a:hlinkClick r:id="" action="ppaction://media"/>
            <a:extLst>
              <a:ext uri="{FF2B5EF4-FFF2-40B4-BE49-F238E27FC236}">
                <a16:creationId xmlns:a16="http://schemas.microsoft.com/office/drawing/2014/main" id="{44F72D1B-0B4D-4AD9-BD17-A588434942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70025" y="18256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716214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CB8A0FC-8201-4265-A204-A53D21BBBAAF}"/>
              </a:ext>
            </a:extLst>
          </p:cNvPr>
          <p:cNvGrpSpPr/>
          <p:nvPr/>
        </p:nvGrpSpPr>
        <p:grpSpPr>
          <a:xfrm>
            <a:off x="815009" y="1320731"/>
            <a:ext cx="7513983" cy="4216538"/>
            <a:chOff x="815009" y="1360757"/>
            <a:chExt cx="7513983" cy="4216538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815009" y="1360757"/>
              <a:ext cx="7513983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本</a:t>
              </a:r>
              <a:endParaRPr kumimoji="1" lang="ja-JP" altLang="en-US" sz="8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b---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4_kihon_v3_book">
            <a:hlinkClick r:id="" action="ppaction://media"/>
            <a:extLst>
              <a:ext uri="{FF2B5EF4-FFF2-40B4-BE49-F238E27FC236}">
                <a16:creationId xmlns:a16="http://schemas.microsoft.com/office/drawing/2014/main" id="{EFBFD795-C02F-4EAF-909F-1A5D13EBC0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84275" y="15398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220280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58775" y="2105561"/>
            <a:ext cx="68264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book</a:t>
            </a:r>
            <a:endParaRPr kumimoji="1" lang="ja-JP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G1_L4_kihon_v3_book">
            <a:hlinkClick r:id="" action="ppaction://media"/>
            <a:extLst>
              <a:ext uri="{FF2B5EF4-FFF2-40B4-BE49-F238E27FC236}">
                <a16:creationId xmlns:a16="http://schemas.microsoft.com/office/drawing/2014/main" id="{983B4E24-B3AE-4E92-97BD-A3DC1CDE6A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84275" y="15398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14251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DA0F1-CE46-AB46-E469-6363A3F65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59B59C5-2764-F637-C618-B27D3F5E95C0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0F61556-30E0-AD85-B3A9-F3C47F3A6E5A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B27487B-7212-099E-4A12-B75377F34B8B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559A42-B9B3-8B04-1675-204CA2AA6D87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3E81C259-3788-4F0D-5A96-8C95E5400BFA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9803457"/>
      </p:ext>
    </p:extLst>
  </p:cSld>
  <p:clrMapOvr>
    <a:masterClrMapping/>
  </p:clrMapOvr>
  <p:transition spd="slow">
    <p:push dir="u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F0C667A-D404-4BCB-A121-6C80537213BC}"/>
              </a:ext>
            </a:extLst>
          </p:cNvPr>
          <p:cNvSpPr txBox="1"/>
          <p:nvPr/>
        </p:nvSpPr>
        <p:spPr>
          <a:xfrm>
            <a:off x="815009" y="2105561"/>
            <a:ext cx="751398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本</a:t>
            </a:r>
            <a:endParaRPr kumimoji="1" lang="ja-JP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4_kihon_v3_book">
            <a:hlinkClick r:id="" action="ppaction://media"/>
            <a:extLst>
              <a:ext uri="{FF2B5EF4-FFF2-40B4-BE49-F238E27FC236}">
                <a16:creationId xmlns:a16="http://schemas.microsoft.com/office/drawing/2014/main" id="{B2EB7D0B-FA63-4337-9435-8DC5E28D12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84275" y="15398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36807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1677E147-A345-4BAA-9A25-9AAB256246F7}"/>
              </a:ext>
            </a:extLst>
          </p:cNvPr>
          <p:cNvGrpSpPr/>
          <p:nvPr/>
        </p:nvGrpSpPr>
        <p:grpSpPr>
          <a:xfrm>
            <a:off x="828943" y="1912664"/>
            <a:ext cx="7486116" cy="3032673"/>
            <a:chOff x="828943" y="2544622"/>
            <a:chExt cx="7486116" cy="3032673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y---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21CC370D-754E-48D4-8FB0-89F3FF149787}"/>
                </a:ext>
              </a:extLst>
            </p:cNvPr>
            <p:cNvSpPr txBox="1"/>
            <p:nvPr/>
          </p:nvSpPr>
          <p:spPr>
            <a:xfrm>
              <a:off x="828943" y="2544622"/>
              <a:ext cx="74861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あなた</a:t>
              </a:r>
              <a:r>
                <a:rPr kumimoji="1" lang="en-US" altLang="ja-JP" sz="8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</a:t>
              </a:r>
              <a:r>
                <a:rPr kumimoji="1" lang="ja-JP" altLang="en-US" sz="8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たち</a:t>
              </a:r>
              <a:r>
                <a:rPr kumimoji="1" lang="en-US" altLang="ja-JP" sz="8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)</a:t>
              </a:r>
              <a:r>
                <a:rPr kumimoji="1" lang="ja-JP" altLang="en-US" sz="8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の</a:t>
              </a:r>
            </a:p>
          </p:txBody>
        </p:sp>
      </p:grpSp>
      <p:pic>
        <p:nvPicPr>
          <p:cNvPr id="4" name="G1_L3_kihon_v7_your">
            <a:hlinkClick r:id="" action="ppaction://media"/>
            <a:extLst>
              <a:ext uri="{FF2B5EF4-FFF2-40B4-BE49-F238E27FC236}">
                <a16:creationId xmlns:a16="http://schemas.microsoft.com/office/drawing/2014/main" id="{6DA15A59-5560-433E-833C-41DAC39964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677988" y="20097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341005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74643" y="2105561"/>
            <a:ext cx="739471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your</a:t>
            </a:r>
            <a:endParaRPr kumimoji="1" lang="ja-JP" altLang="en-US" sz="1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3_kihon_v7_your">
            <a:hlinkClick r:id="" action="ppaction://media"/>
            <a:extLst>
              <a:ext uri="{FF2B5EF4-FFF2-40B4-BE49-F238E27FC236}">
                <a16:creationId xmlns:a16="http://schemas.microsoft.com/office/drawing/2014/main" id="{B288F314-06BE-4378-BEB1-397111F371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677988" y="20097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33340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G1_L3_kihon_v7_your">
            <a:hlinkClick r:id="" action="ppaction://media"/>
            <a:extLst>
              <a:ext uri="{FF2B5EF4-FFF2-40B4-BE49-F238E27FC236}">
                <a16:creationId xmlns:a16="http://schemas.microsoft.com/office/drawing/2014/main" id="{A90AC889-E11B-494E-BCCA-60B9629646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677988" y="2009775"/>
            <a:ext cx="609600" cy="6096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FC1A30B-E231-3844-9466-DED160FB2000}"/>
              </a:ext>
            </a:extLst>
          </p:cNvPr>
          <p:cNvSpPr txBox="1"/>
          <p:nvPr/>
        </p:nvSpPr>
        <p:spPr>
          <a:xfrm>
            <a:off x="828942" y="2767281"/>
            <a:ext cx="74861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</a:t>
            </a:r>
            <a:r>
              <a:rPr kumimoji="1" lang="en-US" altLang="ja-JP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たち</a:t>
            </a:r>
            <a:r>
              <a:rPr kumimoji="1" lang="en-US" altLang="ja-JP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</a:p>
        </p:txBody>
      </p:sp>
    </p:spTree>
    <p:extLst>
      <p:ext uri="{BB962C8B-B14F-4D97-AF65-F5344CB8AC3E}">
        <p14:creationId xmlns:p14="http://schemas.microsoft.com/office/powerpoint/2010/main" val="2289527129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2F051518-DE1A-4098-9B81-82FAA466E0C1}"/>
              </a:ext>
            </a:extLst>
          </p:cNvPr>
          <p:cNvGrpSpPr/>
          <p:nvPr/>
        </p:nvGrpSpPr>
        <p:grpSpPr>
          <a:xfrm>
            <a:off x="815009" y="1320731"/>
            <a:ext cx="7513983" cy="4216538"/>
            <a:chOff x="815009" y="1360757"/>
            <a:chExt cx="7513983" cy="4216538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815009" y="1360757"/>
              <a:ext cx="7513983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机</a:t>
              </a:r>
              <a:endParaRPr kumimoji="1" lang="ja-JP" altLang="en-US" sz="8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d---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4_kihon_v5_desk">
            <a:hlinkClick r:id="" action="ppaction://media"/>
            <a:extLst>
              <a:ext uri="{FF2B5EF4-FFF2-40B4-BE49-F238E27FC236}">
                <a16:creationId xmlns:a16="http://schemas.microsoft.com/office/drawing/2014/main" id="{4913BDF5-2074-4B4B-8E61-E767459812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260475" y="8350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76731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74643" y="2105561"/>
            <a:ext cx="739471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desk</a:t>
            </a:r>
            <a:endParaRPr kumimoji="1" lang="ja-JP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4_kihon_v5_desk">
            <a:hlinkClick r:id="" action="ppaction://media"/>
            <a:extLst>
              <a:ext uri="{FF2B5EF4-FFF2-40B4-BE49-F238E27FC236}">
                <a16:creationId xmlns:a16="http://schemas.microsoft.com/office/drawing/2014/main" id="{BBF612BE-A593-4EC4-BD7A-F391E76833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260475" y="8350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484032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F0C667A-D404-4BCB-A121-6C80537213BC}"/>
              </a:ext>
            </a:extLst>
          </p:cNvPr>
          <p:cNvSpPr txBox="1"/>
          <p:nvPr/>
        </p:nvSpPr>
        <p:spPr>
          <a:xfrm>
            <a:off x="815009" y="2105561"/>
            <a:ext cx="751398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机</a:t>
            </a:r>
          </a:p>
        </p:txBody>
      </p:sp>
      <p:pic>
        <p:nvPicPr>
          <p:cNvPr id="7" name="G1_L4_kihon_v5_desk">
            <a:hlinkClick r:id="" action="ppaction://media"/>
            <a:extLst>
              <a:ext uri="{FF2B5EF4-FFF2-40B4-BE49-F238E27FC236}">
                <a16:creationId xmlns:a16="http://schemas.microsoft.com/office/drawing/2014/main" id="{03DBD89F-55DE-4C05-B2FD-9708B8D393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260475" y="8350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851260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C6AD99F-DD3D-4DA3-B5B8-968DD57E5526}"/>
              </a:ext>
            </a:extLst>
          </p:cNvPr>
          <p:cNvGrpSpPr/>
          <p:nvPr/>
        </p:nvGrpSpPr>
        <p:grpSpPr>
          <a:xfrm>
            <a:off x="815009" y="1536175"/>
            <a:ext cx="7513983" cy="3785651"/>
            <a:chOff x="815009" y="1791644"/>
            <a:chExt cx="7513983" cy="3785651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815009" y="1791644"/>
              <a:ext cx="751398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3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鉛筆</a:t>
              </a:r>
              <a:endParaRPr kumimoji="1" lang="ja-JP" altLang="en-US" sz="7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p-----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4_kihon_v6_pencil">
            <a:hlinkClick r:id="" action="ppaction://media"/>
            <a:extLst>
              <a:ext uri="{FF2B5EF4-FFF2-40B4-BE49-F238E27FC236}">
                <a16:creationId xmlns:a16="http://schemas.microsoft.com/office/drawing/2014/main" id="{BD7456B2-7685-4037-A0BE-7ADA619E43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50975" y="16922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91671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74643" y="2228672"/>
            <a:ext cx="739471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pencil</a:t>
            </a:r>
            <a:endParaRPr kumimoji="1" lang="ja-JP" altLang="en-US" sz="15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G1_L4_kihon_v6_pencil">
            <a:hlinkClick r:id="" action="ppaction://media"/>
            <a:extLst>
              <a:ext uri="{FF2B5EF4-FFF2-40B4-BE49-F238E27FC236}">
                <a16:creationId xmlns:a16="http://schemas.microsoft.com/office/drawing/2014/main" id="{AAFE3232-C9C9-4E68-82B3-379A2134BE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50975" y="16922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883627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F0C667A-D404-4BCB-A121-6C80537213BC}"/>
              </a:ext>
            </a:extLst>
          </p:cNvPr>
          <p:cNvSpPr txBox="1"/>
          <p:nvPr/>
        </p:nvSpPr>
        <p:spPr>
          <a:xfrm>
            <a:off x="815009" y="2321005"/>
            <a:ext cx="751398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鉛筆</a:t>
            </a:r>
          </a:p>
        </p:txBody>
      </p:sp>
      <p:pic>
        <p:nvPicPr>
          <p:cNvPr id="6" name="G1_L4_kihon_v6_pencil">
            <a:hlinkClick r:id="" action="ppaction://media"/>
            <a:extLst>
              <a:ext uri="{FF2B5EF4-FFF2-40B4-BE49-F238E27FC236}">
                <a16:creationId xmlns:a16="http://schemas.microsoft.com/office/drawing/2014/main" id="{40541E28-5A62-4FDB-9207-32765C8D91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50975" y="16922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74412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07F4B-0089-0A1A-82B5-4D7A90997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5DDA79B-8CC9-8AB4-794D-6346078E8953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537B8A2-0DC1-10FA-D6EC-069DED088347}"/>
              </a:ext>
            </a:extLst>
          </p:cNvPr>
          <p:cNvSpPr txBox="1"/>
          <p:nvPr/>
        </p:nvSpPr>
        <p:spPr>
          <a:xfrm>
            <a:off x="1214044" y="4636321"/>
            <a:ext cx="6715912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 not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my book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FF25122-3A63-6088-95FB-1E6AF086672D}"/>
              </a:ext>
            </a:extLst>
          </p:cNvPr>
          <p:cNvSpPr txBox="1"/>
          <p:nvPr/>
        </p:nvSpPr>
        <p:spPr>
          <a:xfrm>
            <a:off x="2077793" y="622848"/>
            <a:ext cx="498841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私の本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ではありません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is is not my book.">
            <a:hlinkClick r:id="" action="ppaction://media"/>
            <a:extLst>
              <a:ext uri="{FF2B5EF4-FFF2-40B4-BE49-F238E27FC236}">
                <a16:creationId xmlns:a16="http://schemas.microsoft.com/office/drawing/2014/main" id="{F58E2B1E-2C86-B7E5-311B-ADDC9C9186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71513" y="8890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0772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EEA8401-AB05-47AA-86F0-4930BA4F273B}"/>
              </a:ext>
            </a:extLst>
          </p:cNvPr>
          <p:cNvGrpSpPr/>
          <p:nvPr/>
        </p:nvGrpSpPr>
        <p:grpSpPr>
          <a:xfrm>
            <a:off x="206478" y="1703898"/>
            <a:ext cx="8731046" cy="3450205"/>
            <a:chOff x="206478" y="2127090"/>
            <a:chExt cx="8731046" cy="3450205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i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547AF587-709F-4035-BD68-7E4A3FF4B89A}"/>
                </a:ext>
              </a:extLst>
            </p:cNvPr>
            <p:cNvSpPr txBox="1"/>
            <p:nvPr/>
          </p:nvSpPr>
          <p:spPr>
            <a:xfrm>
              <a:off x="206478" y="2127090"/>
              <a:ext cx="873104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それは</a:t>
              </a:r>
              <a:r>
                <a:rPr kumimoji="1" lang="en-US" altLang="ja-JP" sz="8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[</a:t>
              </a:r>
              <a:r>
                <a:rPr kumimoji="1" lang="ja-JP" altLang="en-US" sz="8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が</a:t>
              </a:r>
              <a:r>
                <a:rPr kumimoji="1" lang="en-US" altLang="ja-JP" sz="8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]</a:t>
              </a:r>
              <a:endParaRPr kumimoji="1" lang="ja-JP" altLang="en-US" sz="8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pic>
        <p:nvPicPr>
          <p:cNvPr id="4" name="G1_L4_kihon_v7_it">
            <a:hlinkClick r:id="" action="ppaction://media"/>
            <a:extLst>
              <a:ext uri="{FF2B5EF4-FFF2-40B4-BE49-F238E27FC236}">
                <a16:creationId xmlns:a16="http://schemas.microsoft.com/office/drawing/2014/main" id="{0485E50B-82B4-48C0-9CB0-58633ADB01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622425" y="13493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11697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2A17968-0A66-4776-82BE-6B3B70A7F467}"/>
              </a:ext>
            </a:extLst>
          </p:cNvPr>
          <p:cNvSpPr txBox="1"/>
          <p:nvPr/>
        </p:nvSpPr>
        <p:spPr>
          <a:xfrm>
            <a:off x="1158775" y="2105561"/>
            <a:ext cx="68264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it</a:t>
            </a:r>
            <a:endParaRPr kumimoji="1" lang="ja-JP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4_kihon_v7_it">
            <a:hlinkClick r:id="" action="ppaction://media"/>
            <a:extLst>
              <a:ext uri="{FF2B5EF4-FFF2-40B4-BE49-F238E27FC236}">
                <a16:creationId xmlns:a16="http://schemas.microsoft.com/office/drawing/2014/main" id="{B684993E-3C87-4948-AFDA-BE0B218AC0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622425" y="13493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112847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03BAA74-3AB9-41CA-9513-1EBF13F21C6C}"/>
              </a:ext>
            </a:extLst>
          </p:cNvPr>
          <p:cNvSpPr txBox="1"/>
          <p:nvPr/>
        </p:nvSpPr>
        <p:spPr>
          <a:xfrm>
            <a:off x="206478" y="2705725"/>
            <a:ext cx="87310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それは</a:t>
            </a:r>
            <a:r>
              <a:rPr kumimoji="1" lang="en-US" altLang="ja-JP" sz="8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ja-JP" altLang="en-US" sz="8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</a:t>
            </a:r>
            <a:r>
              <a:rPr kumimoji="1" lang="en-US" altLang="ja-JP" sz="8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endParaRPr kumimoji="1" lang="ja-JP" altLang="en-US" sz="88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G1_L4_kihon_v7_it">
            <a:hlinkClick r:id="" action="ppaction://media"/>
            <a:extLst>
              <a:ext uri="{FF2B5EF4-FFF2-40B4-BE49-F238E27FC236}">
                <a16:creationId xmlns:a16="http://schemas.microsoft.com/office/drawing/2014/main" id="{1BD495D9-64E5-44F3-8451-65647C800D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622425" y="13493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63368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8C48A60-7728-489F-81E1-B666D475C5DD}"/>
              </a:ext>
            </a:extLst>
          </p:cNvPr>
          <p:cNvGrpSpPr/>
          <p:nvPr/>
        </p:nvGrpSpPr>
        <p:grpSpPr>
          <a:xfrm>
            <a:off x="815009" y="1536175"/>
            <a:ext cx="7513983" cy="3785651"/>
            <a:chOff x="815009" y="1791644"/>
            <a:chExt cx="7513983" cy="3785651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815009" y="1791644"/>
              <a:ext cx="751398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3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学校</a:t>
              </a:r>
              <a:endParaRPr kumimoji="1" lang="ja-JP" altLang="en-US" sz="7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s-----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4_kihon_v8_school">
            <a:hlinkClick r:id="" action="ppaction://media"/>
            <a:extLst>
              <a:ext uri="{FF2B5EF4-FFF2-40B4-BE49-F238E27FC236}">
                <a16:creationId xmlns:a16="http://schemas.microsoft.com/office/drawing/2014/main" id="{1B60F731-24A4-4C20-B939-E8DF7FF04D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98525" y="1635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077940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74643" y="2382560"/>
            <a:ext cx="739471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school</a:t>
            </a:r>
            <a:endParaRPr kumimoji="1" lang="ja-JP" altLang="en-US" sz="13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G1_L4_kihon_v8_school">
            <a:hlinkClick r:id="" action="ppaction://media"/>
            <a:extLst>
              <a:ext uri="{FF2B5EF4-FFF2-40B4-BE49-F238E27FC236}">
                <a16:creationId xmlns:a16="http://schemas.microsoft.com/office/drawing/2014/main" id="{74097B3A-E909-446D-AF8A-4CDEFB89EC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98525" y="1635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118596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F0C667A-D404-4BCB-A121-6C80537213BC}"/>
              </a:ext>
            </a:extLst>
          </p:cNvPr>
          <p:cNvSpPr txBox="1"/>
          <p:nvPr/>
        </p:nvSpPr>
        <p:spPr>
          <a:xfrm>
            <a:off x="815009" y="2321005"/>
            <a:ext cx="751398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学校</a:t>
            </a:r>
            <a:endParaRPr kumimoji="1" lang="ja-JP" altLang="en-US" sz="7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4_kihon_v8_school">
            <a:hlinkClick r:id="" action="ppaction://media"/>
            <a:extLst>
              <a:ext uri="{FF2B5EF4-FFF2-40B4-BE49-F238E27FC236}">
                <a16:creationId xmlns:a16="http://schemas.microsoft.com/office/drawing/2014/main" id="{06BA14B7-616F-427B-9B84-40B3DDDC55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98525" y="1635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40430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A51F603-5CE5-4927-B4E9-3F5F1D925B73}"/>
              </a:ext>
            </a:extLst>
          </p:cNvPr>
          <p:cNvGrpSpPr/>
          <p:nvPr/>
        </p:nvGrpSpPr>
        <p:grpSpPr>
          <a:xfrm>
            <a:off x="815009" y="1182232"/>
            <a:ext cx="7513983" cy="4493537"/>
            <a:chOff x="815009" y="1083758"/>
            <a:chExt cx="7513983" cy="4493537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815009" y="1083758"/>
              <a:ext cx="7513983" cy="2923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8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it is </a:t>
              </a:r>
              <a:r>
                <a:rPr kumimoji="1" lang="ja-JP" altLang="en-US" sz="8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の</a:t>
              </a:r>
              <a:endParaRPr kumimoji="1" lang="en-US" altLang="ja-JP" sz="8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kumimoji="1"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短縮形</a:t>
              </a: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i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4_kihon_v9_it's">
            <a:hlinkClick r:id="" action="ppaction://media"/>
            <a:extLst>
              <a:ext uri="{FF2B5EF4-FFF2-40B4-BE49-F238E27FC236}">
                <a16:creationId xmlns:a16="http://schemas.microsoft.com/office/drawing/2014/main" id="{BA0BDEFB-9E07-49CF-BDEF-837E3C1380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12875" y="16732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239830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58775" y="2105561"/>
            <a:ext cx="68264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it’s</a:t>
            </a:r>
            <a:endParaRPr kumimoji="1" lang="ja-JP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4_kihon_v9_it's">
            <a:hlinkClick r:id="" action="ppaction://media"/>
            <a:extLst>
              <a:ext uri="{FF2B5EF4-FFF2-40B4-BE49-F238E27FC236}">
                <a16:creationId xmlns:a16="http://schemas.microsoft.com/office/drawing/2014/main" id="{61C57B30-D30B-432E-A22E-964F64B08A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12875" y="16732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69291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ABA632D-2B43-4A2A-A0B2-E32783D2379F}"/>
              </a:ext>
            </a:extLst>
          </p:cNvPr>
          <p:cNvSpPr txBox="1"/>
          <p:nvPr/>
        </p:nvSpPr>
        <p:spPr>
          <a:xfrm>
            <a:off x="815009" y="1967062"/>
            <a:ext cx="751398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it is </a:t>
            </a:r>
            <a:r>
              <a:rPr kumimoji="1" lang="ja-JP" altLang="en-US" sz="8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endParaRPr kumimoji="1" lang="en-US" altLang="ja-JP" sz="88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9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短縮形</a:t>
            </a:r>
          </a:p>
        </p:txBody>
      </p:sp>
      <p:pic>
        <p:nvPicPr>
          <p:cNvPr id="6" name="G1_L4_kihon_v9_it's">
            <a:hlinkClick r:id="" action="ppaction://media"/>
            <a:extLst>
              <a:ext uri="{FF2B5EF4-FFF2-40B4-BE49-F238E27FC236}">
                <a16:creationId xmlns:a16="http://schemas.microsoft.com/office/drawing/2014/main" id="{DC972BC8-1855-4DF7-8FF5-01C1CA5B4B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12875" y="16732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9388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A47DD56-7F61-4046-91B1-E5AB2DD75564}"/>
              </a:ext>
            </a:extLst>
          </p:cNvPr>
          <p:cNvGrpSpPr/>
          <p:nvPr/>
        </p:nvGrpSpPr>
        <p:grpSpPr>
          <a:xfrm>
            <a:off x="815008" y="1536175"/>
            <a:ext cx="7513984" cy="3785651"/>
            <a:chOff x="815008" y="1791644"/>
            <a:chExt cx="7513984" cy="3785651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815008" y="4007635"/>
              <a:ext cx="751398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h-------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8A1097AC-DF8B-4D92-9DF2-023F2680EA48}"/>
                </a:ext>
              </a:extLst>
            </p:cNvPr>
            <p:cNvSpPr txBox="1"/>
            <p:nvPr/>
          </p:nvSpPr>
          <p:spPr>
            <a:xfrm>
              <a:off x="815009" y="1791644"/>
              <a:ext cx="751398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3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病院</a:t>
              </a:r>
              <a:endParaRPr kumimoji="1" lang="ja-JP" altLang="en-US" sz="7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4_kihon_v10_hospital">
            <a:hlinkClick r:id="" action="ppaction://media"/>
            <a:extLst>
              <a:ext uri="{FF2B5EF4-FFF2-40B4-BE49-F238E27FC236}">
                <a16:creationId xmlns:a16="http://schemas.microsoft.com/office/drawing/2014/main" id="{EB882400-509C-4175-BE22-B38319005A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736725" y="1387475"/>
            <a:ext cx="609600" cy="609600"/>
          </a:xfrm>
          <a:prstGeom prst="rect">
            <a:avLst/>
          </a:prstGeom>
        </p:spPr>
      </p:pic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90A6DE6C-440B-F18A-C666-2BEDF6ED904A}"/>
              </a:ext>
            </a:extLst>
          </p:cNvPr>
          <p:cNvCxnSpPr>
            <a:cxnSpLocks/>
          </p:cNvCxnSpPr>
          <p:nvPr/>
        </p:nvCxnSpPr>
        <p:spPr>
          <a:xfrm>
            <a:off x="0" y="6545943"/>
            <a:ext cx="9144000" cy="0"/>
          </a:xfrm>
          <a:prstGeom prst="line">
            <a:avLst/>
          </a:prstGeom>
          <a:ln w="3683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720152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49544-C205-8CB1-D1D0-88722AE22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B718541-0614-BDC3-BA22-22F44FD44F1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B5C42AD-9B11-D4CF-93D3-5C43B4E833A1}"/>
              </a:ext>
            </a:extLst>
          </p:cNvPr>
          <p:cNvSpPr txBox="1"/>
          <p:nvPr/>
        </p:nvSpPr>
        <p:spPr>
          <a:xfrm>
            <a:off x="727149" y="2917321"/>
            <a:ext cx="7689702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 [n--]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my book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This is not my book.">
            <a:hlinkClick r:id="" action="ppaction://media"/>
            <a:extLst>
              <a:ext uri="{FF2B5EF4-FFF2-40B4-BE49-F238E27FC236}">
                <a16:creationId xmlns:a16="http://schemas.microsoft.com/office/drawing/2014/main" id="{70B847A9-43B4-9DA2-AE35-749AAB9585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71513" y="8890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7898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58775" y="2497976"/>
            <a:ext cx="68264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hospital</a:t>
            </a:r>
            <a:endParaRPr kumimoji="1" lang="ja-JP" altLang="en-US" sz="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G1_L4_kihon_v10_hospital">
            <a:hlinkClick r:id="" action="ppaction://media"/>
            <a:extLst>
              <a:ext uri="{FF2B5EF4-FFF2-40B4-BE49-F238E27FC236}">
                <a16:creationId xmlns:a16="http://schemas.microsoft.com/office/drawing/2014/main" id="{2C2242B1-8141-4101-8AF3-62C77BE6B5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736725" y="1387475"/>
            <a:ext cx="609600" cy="609600"/>
          </a:xfrm>
          <a:prstGeom prst="rect">
            <a:avLst/>
          </a:prstGeom>
        </p:spPr>
      </p:pic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3712F701-B15A-EC66-212E-15330B3F1E42}"/>
              </a:ext>
            </a:extLst>
          </p:cNvPr>
          <p:cNvCxnSpPr>
            <a:cxnSpLocks/>
          </p:cNvCxnSpPr>
          <p:nvPr/>
        </p:nvCxnSpPr>
        <p:spPr>
          <a:xfrm>
            <a:off x="0" y="6545943"/>
            <a:ext cx="9144000" cy="0"/>
          </a:xfrm>
          <a:prstGeom prst="line">
            <a:avLst/>
          </a:prstGeom>
          <a:ln w="3683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278297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DEE03F3-8E10-44A6-BC6B-C0A40983B84E}"/>
              </a:ext>
            </a:extLst>
          </p:cNvPr>
          <p:cNvSpPr txBox="1"/>
          <p:nvPr/>
        </p:nvSpPr>
        <p:spPr>
          <a:xfrm>
            <a:off x="815009" y="2321005"/>
            <a:ext cx="751398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病院</a:t>
            </a:r>
            <a:endParaRPr kumimoji="1" lang="ja-JP" altLang="en-US" sz="7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G1_L4_kihon_v10_hospital">
            <a:hlinkClick r:id="" action="ppaction://media"/>
            <a:extLst>
              <a:ext uri="{FF2B5EF4-FFF2-40B4-BE49-F238E27FC236}">
                <a16:creationId xmlns:a16="http://schemas.microsoft.com/office/drawing/2014/main" id="{D18758ED-77AC-4CF2-9B72-B4BD200257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736725" y="1387475"/>
            <a:ext cx="609600" cy="609600"/>
          </a:xfrm>
          <a:prstGeom prst="rect">
            <a:avLst/>
          </a:prstGeom>
        </p:spPr>
      </p:pic>
      <p:pic>
        <p:nvPicPr>
          <p:cNvPr id="8" name="合格の鐘">
            <a:hlinkClick r:id="" action="ppaction://media"/>
            <a:extLst>
              <a:ext uri="{FF2B5EF4-FFF2-40B4-BE49-F238E27FC236}">
                <a16:creationId xmlns:a16="http://schemas.microsoft.com/office/drawing/2014/main" id="{B6F626C6-F30A-F285-040D-F278F2FE359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88680" y="4244492"/>
            <a:ext cx="609601" cy="609600"/>
          </a:xfrm>
          <a:prstGeom prst="rect">
            <a:avLst/>
          </a:prstGeom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0B03003A-5284-66C1-61B9-8C9A8EE373F0}"/>
              </a:ext>
            </a:extLst>
          </p:cNvPr>
          <p:cNvCxnSpPr>
            <a:cxnSpLocks/>
          </p:cNvCxnSpPr>
          <p:nvPr/>
        </p:nvCxnSpPr>
        <p:spPr>
          <a:xfrm>
            <a:off x="0" y="6545943"/>
            <a:ext cx="9144000" cy="0"/>
          </a:xfrm>
          <a:prstGeom prst="line">
            <a:avLst/>
          </a:prstGeom>
          <a:ln w="3683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644486"/>
      </p:ext>
    </p:extLst>
  </p:cSld>
  <p:clrMapOvr>
    <a:masterClrMapping/>
  </p:clrMapOvr>
  <p:transition spd="med">
    <p:pull/>
    <p:sndAc>
      <p:stSnd>
        <p:snd r:embed="rId6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48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DB328-DDB3-B0E0-11AD-2A948CF27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7A70B9-512D-5103-51B8-EFF9577B0607}"/>
              </a:ext>
            </a:extLst>
          </p:cNvPr>
          <p:cNvSpPr txBox="1"/>
          <p:nvPr/>
        </p:nvSpPr>
        <p:spPr>
          <a:xfrm>
            <a:off x="265044" y="5723388"/>
            <a:ext cx="8613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英語にしなさい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42E353E-7DD6-E37E-E6CE-1A14614E875A}"/>
              </a:ext>
            </a:extLst>
          </p:cNvPr>
          <p:cNvSpPr txBox="1"/>
          <p:nvPr/>
        </p:nvSpPr>
        <p:spPr>
          <a:xfrm>
            <a:off x="741073" y="1855936"/>
            <a:ext cx="766185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500" b="1" dirty="0">
                <a:ln w="28575">
                  <a:noFill/>
                </a:ln>
                <a:latin typeface="メイリオ" panose="020B0604030504040204" pitchFamily="50" charset="-128"/>
                <a:ea typeface="メイリオ" panose="020B0604030504040204" pitchFamily="50" charset="-128"/>
              </a:rPr>
              <a:t>確認テスト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E9C12C0-2A54-3868-E813-474F989ADD5D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1112244"/>
      </p:ext>
    </p:extLst>
  </p:cSld>
  <p:clrMapOvr>
    <a:masterClrMapping/>
  </p:clrMapOvr>
  <p:transition spd="slow">
    <p:push dir="u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9AB02-AB80-911F-8380-8C5FBE9C9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327488F-3AC8-8B20-6CF7-117FBCCF8BE0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A4DBFDA-C54E-A5F0-14D6-6827C21FC4BE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F272739-AED7-AA6F-02CE-AFB0EB1263CD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確認テスト①</a:t>
            </a:r>
          </a:p>
        </p:txBody>
      </p:sp>
      <p:pic>
        <p:nvPicPr>
          <p:cNvPr id="4" name="G1_L4_kihon_v1_not">
            <a:hlinkClick r:id="" action="ppaction://media"/>
            <a:extLst>
              <a:ext uri="{FF2B5EF4-FFF2-40B4-BE49-F238E27FC236}">
                <a16:creationId xmlns:a16="http://schemas.microsoft.com/office/drawing/2014/main" id="{E3B26705-7E47-9F41-97D0-CEA5F96F60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393825" y="1425575"/>
            <a:ext cx="609600" cy="609600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96182C5-4A6E-918E-B4AF-383EB3F3D8C3}"/>
              </a:ext>
            </a:extLst>
          </p:cNvPr>
          <p:cNvGrpSpPr/>
          <p:nvPr/>
        </p:nvGrpSpPr>
        <p:grpSpPr>
          <a:xfrm>
            <a:off x="206477" y="1713146"/>
            <a:ext cx="8731046" cy="3431708"/>
            <a:chOff x="206477" y="2145587"/>
            <a:chExt cx="8731046" cy="3431708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57F72DC3-1C60-D639-D235-CF6CD3E2331D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n--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09676340-0495-F7B1-A115-52D9A540CC55}"/>
                </a:ext>
              </a:extLst>
            </p:cNvPr>
            <p:cNvSpPr txBox="1"/>
            <p:nvPr/>
          </p:nvSpPr>
          <p:spPr>
            <a:xfrm>
              <a:off x="206477" y="2145587"/>
              <a:ext cx="873104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…</a:t>
              </a:r>
              <a:r>
                <a:rPr kumimoji="1" lang="ja-JP" altLang="en-US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でない</a:t>
              </a:r>
            </a:p>
          </p:txBody>
        </p:sp>
      </p:grp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29BA366-1B78-D040-790C-D3AD1514AC12}"/>
              </a:ext>
            </a:extLst>
          </p:cNvPr>
          <p:cNvSpPr/>
          <p:nvPr/>
        </p:nvSpPr>
        <p:spPr>
          <a:xfrm flipH="1">
            <a:off x="3619500" y="3429000"/>
            <a:ext cx="1905000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5246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0C2067-254F-9B8E-786B-A5665BD12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38EACE1-505C-78EA-417D-6AA79645E64B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7510C50-B48E-4187-0DBA-12672F7A9A6C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3BB5114-ED3D-6E09-4782-6B60647F34BF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確認テスト②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18831DC3-42B3-BA9F-8D96-1DC898733AD8}"/>
              </a:ext>
            </a:extLst>
          </p:cNvPr>
          <p:cNvGrpSpPr/>
          <p:nvPr/>
        </p:nvGrpSpPr>
        <p:grpSpPr>
          <a:xfrm>
            <a:off x="815009" y="1536175"/>
            <a:ext cx="7513983" cy="3785651"/>
            <a:chOff x="815009" y="1791644"/>
            <a:chExt cx="7513983" cy="3785651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6546CEC2-843F-F679-972B-169EC02D7E9A}"/>
                </a:ext>
              </a:extLst>
            </p:cNvPr>
            <p:cNvSpPr txBox="1"/>
            <p:nvPr/>
          </p:nvSpPr>
          <p:spPr>
            <a:xfrm>
              <a:off x="815009" y="1791644"/>
              <a:ext cx="751398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3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私の</a:t>
              </a:r>
              <a:endParaRPr kumimoji="1" lang="ja-JP" altLang="en-US" sz="7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0EC21B9-2605-78CE-83C2-D311F9ACE878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m-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4_kihon_v2_my">
            <a:hlinkClick r:id="" action="ppaction://media"/>
            <a:extLst>
              <a:ext uri="{FF2B5EF4-FFF2-40B4-BE49-F238E27FC236}">
                <a16:creationId xmlns:a16="http://schemas.microsoft.com/office/drawing/2014/main" id="{546F3821-7C26-694E-4859-F1BE7A4912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470025" y="1825625"/>
            <a:ext cx="609600" cy="6096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84CC491-E805-74FD-2DA8-C57DF7785F0F}"/>
              </a:ext>
            </a:extLst>
          </p:cNvPr>
          <p:cNvSpPr/>
          <p:nvPr/>
        </p:nvSpPr>
        <p:spPr>
          <a:xfrm flipH="1">
            <a:off x="3733800" y="3524854"/>
            <a:ext cx="1676400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0803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3E02F-8492-B365-2B73-D00D4DF23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509A446-3B58-1A11-B5EB-3E04B6D3EA96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7B6784A-6082-CF9B-C663-C9DCC9D38662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831AD30-4863-88F3-BCD3-6EE5527D4E09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確認テスト③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D8F5E0B-F7F5-AA6E-50FE-ACB4B88A774A}"/>
              </a:ext>
            </a:extLst>
          </p:cNvPr>
          <p:cNvGrpSpPr/>
          <p:nvPr/>
        </p:nvGrpSpPr>
        <p:grpSpPr>
          <a:xfrm>
            <a:off x="815009" y="1320731"/>
            <a:ext cx="7513983" cy="4216538"/>
            <a:chOff x="815009" y="1360757"/>
            <a:chExt cx="7513983" cy="4216538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C2A34F6E-519E-7E7D-8FD4-2D426C01F14A}"/>
                </a:ext>
              </a:extLst>
            </p:cNvPr>
            <p:cNvSpPr txBox="1"/>
            <p:nvPr/>
          </p:nvSpPr>
          <p:spPr>
            <a:xfrm>
              <a:off x="815009" y="1360757"/>
              <a:ext cx="7513983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本</a:t>
              </a:r>
              <a:endParaRPr kumimoji="1" lang="ja-JP" altLang="en-US" sz="8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11077618-8711-7E55-68DE-0B25BD5E7EEF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b---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4_kihon_v3_book">
            <a:hlinkClick r:id="" action="ppaction://media"/>
            <a:extLst>
              <a:ext uri="{FF2B5EF4-FFF2-40B4-BE49-F238E27FC236}">
                <a16:creationId xmlns:a16="http://schemas.microsoft.com/office/drawing/2014/main" id="{5959301A-076C-4FA5-3B22-F893C9196B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84275" y="1539875"/>
            <a:ext cx="609600" cy="6096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871785A-71F3-111D-8768-53D3726A7107}"/>
              </a:ext>
            </a:extLst>
          </p:cNvPr>
          <p:cNvSpPr/>
          <p:nvPr/>
        </p:nvSpPr>
        <p:spPr>
          <a:xfrm flipH="1">
            <a:off x="3286125" y="3747810"/>
            <a:ext cx="2571750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8076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0449ED-DEA2-E1D3-F6DA-94136DEF5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AE30345-D94F-9DE0-BD4B-0D9B78345CBA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5E199CC-341D-6901-DDBE-1F0DA4181A16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4A1C21A-27BF-EFF3-72A7-5F207B4AAF9A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確認テスト④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2C7BA1A-9438-FD4D-1B49-77859C80FEF4}"/>
              </a:ext>
            </a:extLst>
          </p:cNvPr>
          <p:cNvGrpSpPr/>
          <p:nvPr/>
        </p:nvGrpSpPr>
        <p:grpSpPr>
          <a:xfrm>
            <a:off x="828943" y="1912664"/>
            <a:ext cx="7486116" cy="3032673"/>
            <a:chOff x="828943" y="2544622"/>
            <a:chExt cx="7486116" cy="3032673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4D0D79D3-E305-6BFC-508B-F8950B1816BC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y---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C8FA837B-A2FB-B71E-C3CB-0529A7850A46}"/>
                </a:ext>
              </a:extLst>
            </p:cNvPr>
            <p:cNvSpPr txBox="1"/>
            <p:nvPr/>
          </p:nvSpPr>
          <p:spPr>
            <a:xfrm>
              <a:off x="828943" y="2544622"/>
              <a:ext cx="74861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あなた</a:t>
              </a:r>
              <a:r>
                <a:rPr kumimoji="1" lang="en-US" altLang="ja-JP" sz="8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</a:t>
              </a:r>
              <a:r>
                <a:rPr kumimoji="1" lang="ja-JP" altLang="en-US" sz="8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たち</a:t>
              </a:r>
              <a:r>
                <a:rPr kumimoji="1" lang="en-US" altLang="ja-JP" sz="8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)</a:t>
              </a:r>
              <a:r>
                <a:rPr kumimoji="1" lang="ja-JP" altLang="en-US" sz="8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の</a:t>
              </a:r>
            </a:p>
          </p:txBody>
        </p:sp>
      </p:grpSp>
      <p:pic>
        <p:nvPicPr>
          <p:cNvPr id="4" name="G1_L3_kihon_v7_your">
            <a:hlinkClick r:id="" action="ppaction://media"/>
            <a:extLst>
              <a:ext uri="{FF2B5EF4-FFF2-40B4-BE49-F238E27FC236}">
                <a16:creationId xmlns:a16="http://schemas.microsoft.com/office/drawing/2014/main" id="{DAB6F243-21A4-7BB0-9707-BBCCEC98A3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677988" y="2009775"/>
            <a:ext cx="609600" cy="6096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EAEFC4B-D683-D8E7-219B-7AD90967230B}"/>
              </a:ext>
            </a:extLst>
          </p:cNvPr>
          <p:cNvSpPr/>
          <p:nvPr/>
        </p:nvSpPr>
        <p:spPr>
          <a:xfrm flipH="1">
            <a:off x="3305175" y="3179405"/>
            <a:ext cx="2533650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33972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C976A-7108-2AF4-F152-40CCA3C56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F7F7407-8814-4811-4B3E-CCFACCF7A557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3915584-A437-D17D-37A0-0B876B962EB2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F81DD08-0804-C66B-1CE5-F214E9E92278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確認テスト⑤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7D8C1587-534E-0802-D4A7-388EC2FA1A53}"/>
              </a:ext>
            </a:extLst>
          </p:cNvPr>
          <p:cNvGrpSpPr/>
          <p:nvPr/>
        </p:nvGrpSpPr>
        <p:grpSpPr>
          <a:xfrm>
            <a:off x="815009" y="1320731"/>
            <a:ext cx="7513983" cy="4216538"/>
            <a:chOff x="815009" y="1360757"/>
            <a:chExt cx="7513983" cy="4216538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E737892D-43D3-6D3A-2F38-74C3394D62E5}"/>
                </a:ext>
              </a:extLst>
            </p:cNvPr>
            <p:cNvSpPr txBox="1"/>
            <p:nvPr/>
          </p:nvSpPr>
          <p:spPr>
            <a:xfrm>
              <a:off x="815009" y="1360757"/>
              <a:ext cx="7513983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机</a:t>
              </a:r>
              <a:endParaRPr kumimoji="1" lang="ja-JP" altLang="en-US" sz="8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3FB6970-D8E1-921A-C749-F84BA9883EAD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d---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4_kihon_v5_desk">
            <a:hlinkClick r:id="" action="ppaction://media"/>
            <a:extLst>
              <a:ext uri="{FF2B5EF4-FFF2-40B4-BE49-F238E27FC236}">
                <a16:creationId xmlns:a16="http://schemas.microsoft.com/office/drawing/2014/main" id="{0D37A8A6-9A55-162A-63FF-C1441126F7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260475" y="835025"/>
            <a:ext cx="609600" cy="6096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6BF969A-A6DB-0072-816C-B8509E2CD6F2}"/>
              </a:ext>
            </a:extLst>
          </p:cNvPr>
          <p:cNvSpPr/>
          <p:nvPr/>
        </p:nvSpPr>
        <p:spPr>
          <a:xfrm flipH="1">
            <a:off x="3295650" y="3829050"/>
            <a:ext cx="2552700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81814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D8508-853E-AE98-D0CD-931D26B44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EC8FF9F-8390-B270-5307-8D87E61BBAFA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E8B1760-5AAC-83B5-D003-64F6E9912E17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3B36FA4-52B6-53B5-020C-A2E80703014F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確認テスト⑥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1A5FE7D-83F7-B091-3DAE-7DC3370202B4}"/>
              </a:ext>
            </a:extLst>
          </p:cNvPr>
          <p:cNvGrpSpPr/>
          <p:nvPr/>
        </p:nvGrpSpPr>
        <p:grpSpPr>
          <a:xfrm>
            <a:off x="815009" y="1536175"/>
            <a:ext cx="7513983" cy="3785651"/>
            <a:chOff x="815009" y="1791644"/>
            <a:chExt cx="7513983" cy="3785651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8B90A882-940A-74EC-0DDA-E29052DB8206}"/>
                </a:ext>
              </a:extLst>
            </p:cNvPr>
            <p:cNvSpPr txBox="1"/>
            <p:nvPr/>
          </p:nvSpPr>
          <p:spPr>
            <a:xfrm>
              <a:off x="815009" y="1791644"/>
              <a:ext cx="751398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3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鉛筆</a:t>
              </a:r>
              <a:endParaRPr kumimoji="1" lang="ja-JP" altLang="en-US" sz="7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0F28D4C5-8AAC-54EB-65C6-483721FF52D2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p-----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4_kihon_v6_pencil">
            <a:hlinkClick r:id="" action="ppaction://media"/>
            <a:extLst>
              <a:ext uri="{FF2B5EF4-FFF2-40B4-BE49-F238E27FC236}">
                <a16:creationId xmlns:a16="http://schemas.microsoft.com/office/drawing/2014/main" id="{CE888E41-8F25-0A9C-8EC7-775A71ACDE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450975" y="1692275"/>
            <a:ext cx="609600" cy="6096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8BD8966-FBE7-1C2F-9AA1-B0F711EB004B}"/>
              </a:ext>
            </a:extLst>
          </p:cNvPr>
          <p:cNvSpPr/>
          <p:nvPr/>
        </p:nvSpPr>
        <p:spPr>
          <a:xfrm flipH="1">
            <a:off x="2752725" y="3524854"/>
            <a:ext cx="3638550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05097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E85DB3-7D29-662C-D349-17EEF81DC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BDEFA4C-BCD8-32ED-9643-B084A49AFCC5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FEF2741-F09B-762E-96BE-2EF04C5189D5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BC47516-A34B-2BB0-8418-B7C290B1490E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確認テスト⑦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E0C3CDC-4312-1805-1748-7EF204E02CA9}"/>
              </a:ext>
            </a:extLst>
          </p:cNvPr>
          <p:cNvGrpSpPr/>
          <p:nvPr/>
        </p:nvGrpSpPr>
        <p:grpSpPr>
          <a:xfrm>
            <a:off x="206478" y="1703898"/>
            <a:ext cx="8731046" cy="3450205"/>
            <a:chOff x="206478" y="2127090"/>
            <a:chExt cx="8731046" cy="3450205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C77AFC6F-BB5B-C016-20C6-4C87CED04066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i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3ED70B29-AC16-C8C0-1981-867854CE9C0D}"/>
                </a:ext>
              </a:extLst>
            </p:cNvPr>
            <p:cNvSpPr txBox="1"/>
            <p:nvPr/>
          </p:nvSpPr>
          <p:spPr>
            <a:xfrm>
              <a:off x="206478" y="2127090"/>
              <a:ext cx="873104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それは</a:t>
              </a:r>
              <a:r>
                <a:rPr kumimoji="1" lang="en-US" altLang="ja-JP" sz="8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[</a:t>
              </a:r>
              <a:r>
                <a:rPr kumimoji="1" lang="ja-JP" altLang="en-US" sz="8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が</a:t>
              </a:r>
              <a:r>
                <a:rPr kumimoji="1" lang="en-US" altLang="ja-JP" sz="8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]</a:t>
              </a:r>
              <a:endParaRPr kumimoji="1" lang="ja-JP" altLang="en-US" sz="8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pic>
        <p:nvPicPr>
          <p:cNvPr id="4" name="G1_L4_kihon_v7_it">
            <a:hlinkClick r:id="" action="ppaction://media"/>
            <a:extLst>
              <a:ext uri="{FF2B5EF4-FFF2-40B4-BE49-F238E27FC236}">
                <a16:creationId xmlns:a16="http://schemas.microsoft.com/office/drawing/2014/main" id="{552A53C3-4A4A-A88C-47FD-906E1CD842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622425" y="1349375"/>
            <a:ext cx="609600" cy="6096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30F1A4C-0020-90D0-280E-C9D327811104}"/>
              </a:ext>
            </a:extLst>
          </p:cNvPr>
          <p:cNvSpPr/>
          <p:nvPr/>
        </p:nvSpPr>
        <p:spPr>
          <a:xfrm flipH="1">
            <a:off x="3812489" y="3273557"/>
            <a:ext cx="1519022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3975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E7163-D765-2D6E-E4E4-916A27F0E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6FEB209-6B48-3650-86F1-262BDE5322A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675172-A8AF-ECDD-17B4-D7CB680AA468}"/>
              </a:ext>
            </a:extLst>
          </p:cNvPr>
          <p:cNvSpPr txBox="1"/>
          <p:nvPr/>
        </p:nvSpPr>
        <p:spPr>
          <a:xfrm>
            <a:off x="2077793" y="2321004"/>
            <a:ext cx="498841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私の本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ではありません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This is not my book.">
            <a:hlinkClick r:id="" action="ppaction://media"/>
            <a:extLst>
              <a:ext uri="{FF2B5EF4-FFF2-40B4-BE49-F238E27FC236}">
                <a16:creationId xmlns:a16="http://schemas.microsoft.com/office/drawing/2014/main" id="{8556D099-B93E-F8D2-2D01-6991FF4760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71513" y="8890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0537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9CB3D2-022A-5000-ABA4-78CC1C619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2D7A55A-F1EA-53B7-1F74-631C470F8397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B872582-DB3D-FD9B-EB0A-4BA31E492416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22022F1-8A7E-6BDE-2564-FA6CDAC08616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確認テスト⑧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3C5DD36-129B-E21E-5A84-A1EA61EB96A1}"/>
              </a:ext>
            </a:extLst>
          </p:cNvPr>
          <p:cNvGrpSpPr/>
          <p:nvPr/>
        </p:nvGrpSpPr>
        <p:grpSpPr>
          <a:xfrm>
            <a:off x="815009" y="1536175"/>
            <a:ext cx="7513983" cy="3785651"/>
            <a:chOff x="815009" y="1791644"/>
            <a:chExt cx="7513983" cy="3785651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1E494F95-8D8C-6738-091C-599592A5BFE2}"/>
                </a:ext>
              </a:extLst>
            </p:cNvPr>
            <p:cNvSpPr txBox="1"/>
            <p:nvPr/>
          </p:nvSpPr>
          <p:spPr>
            <a:xfrm>
              <a:off x="815009" y="1791644"/>
              <a:ext cx="751398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3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学校</a:t>
              </a:r>
              <a:endParaRPr kumimoji="1" lang="ja-JP" altLang="en-US" sz="7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F6C99EF1-0162-F7DF-A39D-440ABCA23076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s-----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4_kihon_v8_school">
            <a:hlinkClick r:id="" action="ppaction://media"/>
            <a:extLst>
              <a:ext uri="{FF2B5EF4-FFF2-40B4-BE49-F238E27FC236}">
                <a16:creationId xmlns:a16="http://schemas.microsoft.com/office/drawing/2014/main" id="{E1656B6B-F780-4DE1-8E29-F2585A3B07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98525" y="1635125"/>
            <a:ext cx="609600" cy="6096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F74A3A7-D544-1707-0DC0-714C65151825}"/>
              </a:ext>
            </a:extLst>
          </p:cNvPr>
          <p:cNvSpPr/>
          <p:nvPr/>
        </p:nvSpPr>
        <p:spPr>
          <a:xfrm flipH="1">
            <a:off x="2762250" y="3524854"/>
            <a:ext cx="3619500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4207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FDBC7A-065D-6830-4289-545EF37F3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362B104-1BBE-EA0D-967D-2BA945FA406A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2974C48-F0EE-A64E-1BF8-5BDDBD11680C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191F829-4CD6-8D49-EFAE-CEED6B93AA90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確認テスト⑨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FB40B88-85EA-7082-1BEF-BDFCD46350B2}"/>
              </a:ext>
            </a:extLst>
          </p:cNvPr>
          <p:cNvGrpSpPr/>
          <p:nvPr/>
        </p:nvGrpSpPr>
        <p:grpSpPr>
          <a:xfrm>
            <a:off x="815009" y="1182232"/>
            <a:ext cx="7513983" cy="4493537"/>
            <a:chOff x="815009" y="1083758"/>
            <a:chExt cx="7513983" cy="4493537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936FE4BF-35A0-4CD3-4637-9616575084C0}"/>
                </a:ext>
              </a:extLst>
            </p:cNvPr>
            <p:cNvSpPr txBox="1"/>
            <p:nvPr/>
          </p:nvSpPr>
          <p:spPr>
            <a:xfrm>
              <a:off x="815009" y="1083758"/>
              <a:ext cx="7513983" cy="2923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8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it is </a:t>
              </a:r>
              <a:r>
                <a:rPr kumimoji="1" lang="ja-JP" altLang="en-US" sz="8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の</a:t>
              </a:r>
              <a:endParaRPr kumimoji="1" lang="en-US" altLang="ja-JP" sz="8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kumimoji="1"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短縮形</a:t>
              </a: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4B677B6F-C423-6DF2-D2FE-4A99854A9453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i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4_kihon_v9_it's">
            <a:hlinkClick r:id="" action="ppaction://media"/>
            <a:extLst>
              <a:ext uri="{FF2B5EF4-FFF2-40B4-BE49-F238E27FC236}">
                <a16:creationId xmlns:a16="http://schemas.microsoft.com/office/drawing/2014/main" id="{66DFF9D1-E2C7-1C56-2763-43ED73EA1B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412875" y="1673225"/>
            <a:ext cx="609600" cy="6096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31DD35F-DFCA-AEA4-B2A6-A5CC3345AD05}"/>
              </a:ext>
            </a:extLst>
          </p:cNvPr>
          <p:cNvSpPr/>
          <p:nvPr/>
        </p:nvSpPr>
        <p:spPr>
          <a:xfrm flipH="1">
            <a:off x="3812489" y="3840426"/>
            <a:ext cx="1519022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95145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006DA-C34C-0E35-7230-0B32D03C4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1159A3A-F98D-21ED-EF8D-41025FFF7489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C6417DF-69B4-5C91-D391-47B380B8C0B4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7AC6E6B-1514-CAEA-5B32-A1C73A93CDC9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確認テスト⑩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83942B5-51B9-1D81-E115-A7ABB0ACB39F}"/>
              </a:ext>
            </a:extLst>
          </p:cNvPr>
          <p:cNvGrpSpPr/>
          <p:nvPr/>
        </p:nvGrpSpPr>
        <p:grpSpPr>
          <a:xfrm>
            <a:off x="815008" y="1536175"/>
            <a:ext cx="7513984" cy="3785651"/>
            <a:chOff x="815008" y="1791644"/>
            <a:chExt cx="7513984" cy="3785651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98FF52B9-D7F6-B5D1-F333-E6FD45D68538}"/>
                </a:ext>
              </a:extLst>
            </p:cNvPr>
            <p:cNvSpPr txBox="1"/>
            <p:nvPr/>
          </p:nvSpPr>
          <p:spPr>
            <a:xfrm>
              <a:off x="815008" y="4007635"/>
              <a:ext cx="751398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h-------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A4597AD1-A713-6512-636F-C894A6EAC323}"/>
                </a:ext>
              </a:extLst>
            </p:cNvPr>
            <p:cNvSpPr txBox="1"/>
            <p:nvPr/>
          </p:nvSpPr>
          <p:spPr>
            <a:xfrm>
              <a:off x="815009" y="1791644"/>
              <a:ext cx="751398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3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病院</a:t>
              </a:r>
              <a:endParaRPr kumimoji="1" lang="ja-JP" altLang="en-US" sz="7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4_kihon_v10_hospital">
            <a:hlinkClick r:id="" action="ppaction://media"/>
            <a:extLst>
              <a:ext uri="{FF2B5EF4-FFF2-40B4-BE49-F238E27FC236}">
                <a16:creationId xmlns:a16="http://schemas.microsoft.com/office/drawing/2014/main" id="{CE7F7A36-C94F-3ACC-FC9C-748EE0E8A8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736725" y="1387475"/>
            <a:ext cx="609600" cy="609600"/>
          </a:xfrm>
          <a:prstGeom prst="rect">
            <a:avLst/>
          </a:prstGeom>
        </p:spPr>
      </p:pic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549931F4-F9D5-E8D0-9339-7B9B6D6A6FD2}"/>
              </a:ext>
            </a:extLst>
          </p:cNvPr>
          <p:cNvCxnSpPr>
            <a:cxnSpLocks/>
          </p:cNvCxnSpPr>
          <p:nvPr/>
        </p:nvCxnSpPr>
        <p:spPr>
          <a:xfrm>
            <a:off x="0" y="6545943"/>
            <a:ext cx="9144000" cy="0"/>
          </a:xfrm>
          <a:prstGeom prst="line">
            <a:avLst/>
          </a:prstGeom>
          <a:ln w="3683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189E2DF-0329-8C20-638D-4025F879D49A}"/>
              </a:ext>
            </a:extLst>
          </p:cNvPr>
          <p:cNvSpPr/>
          <p:nvPr/>
        </p:nvSpPr>
        <p:spPr>
          <a:xfrm flipH="1">
            <a:off x="2124075" y="3524854"/>
            <a:ext cx="4895850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98881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B9398-3DF2-4F93-20CE-33162B859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78CDB63-6BBB-0FCD-46E3-CCCA8B3A55A6}"/>
              </a:ext>
            </a:extLst>
          </p:cNvPr>
          <p:cNvSpPr/>
          <p:nvPr/>
        </p:nvSpPr>
        <p:spPr>
          <a:xfrm>
            <a:off x="-209725" y="1127824"/>
            <a:ext cx="9605395" cy="10654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295FB1D-3FAE-7504-2EAD-B04D20D659EA}"/>
              </a:ext>
            </a:extLst>
          </p:cNvPr>
          <p:cNvSpPr/>
          <p:nvPr/>
        </p:nvSpPr>
        <p:spPr>
          <a:xfrm>
            <a:off x="-209725" y="68580"/>
            <a:ext cx="9605395" cy="10654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8C2E9580-2236-3C9D-C372-6DE100B3CD62}"/>
              </a:ext>
            </a:extLst>
          </p:cNvPr>
          <p:cNvSpPr txBox="1">
            <a:spLocks/>
          </p:cNvSpPr>
          <p:nvPr/>
        </p:nvSpPr>
        <p:spPr>
          <a:xfrm>
            <a:off x="566057" y="210403"/>
            <a:ext cx="8468376" cy="78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P.25</a:t>
            </a:r>
            <a:r>
              <a:rPr lang="ja-JP" altLang="en-US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トレーニング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BD0AD1B-9DD7-8EF4-89B1-F1A589A4DE44}"/>
              </a:ext>
            </a:extLst>
          </p:cNvPr>
          <p:cNvSpPr txBox="1"/>
          <p:nvPr/>
        </p:nvSpPr>
        <p:spPr>
          <a:xfrm>
            <a:off x="620817" y="1275805"/>
            <a:ext cx="794430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それは～です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1EF2D10-E101-5DC5-5C6C-701D2302DB5B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507F738-C30F-A6E5-FA9D-3BF364EEC8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500" y="3827337"/>
            <a:ext cx="4132322" cy="3099242"/>
          </a:xfrm>
          <a:prstGeom prst="rect">
            <a:avLst/>
          </a:prstGeom>
        </p:spPr>
      </p:pic>
      <p:pic>
        <p:nvPicPr>
          <p:cNvPr id="10" name="se_maoudamashii_onepoint17">
            <a:hlinkClick r:id="" action="ppaction://media"/>
            <a:extLst>
              <a:ext uri="{FF2B5EF4-FFF2-40B4-BE49-F238E27FC236}">
                <a16:creationId xmlns:a16="http://schemas.microsoft.com/office/drawing/2014/main" id="{F11792CB-94E7-F71F-6DA3-92B1FBE36D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25418" y="2424941"/>
            <a:ext cx="60960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77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96B4F-D616-84B2-0528-2934B43DD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A6B5F0A-9EE6-2C9C-6C4C-BE913AC76CAC}"/>
              </a:ext>
            </a:extLst>
          </p:cNvPr>
          <p:cNvSpPr/>
          <p:nvPr/>
        </p:nvSpPr>
        <p:spPr>
          <a:xfrm>
            <a:off x="0" y="1021558"/>
            <a:ext cx="9144000" cy="5836442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21B26D0-6623-2208-45EB-E695BE2FF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76" y="1097309"/>
            <a:ext cx="8697600" cy="5635850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A1F82C3-8419-37D0-669A-20EC9E053D23}"/>
              </a:ext>
            </a:extLst>
          </p:cNvPr>
          <p:cNvSpPr/>
          <p:nvPr/>
        </p:nvSpPr>
        <p:spPr>
          <a:xfrm>
            <a:off x="0" y="-1"/>
            <a:ext cx="9144000" cy="1021559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98B8B65-5B06-6FD6-6A9F-DF511D1B9A81}"/>
              </a:ext>
            </a:extLst>
          </p:cNvPr>
          <p:cNvSpPr txBox="1"/>
          <p:nvPr/>
        </p:nvSpPr>
        <p:spPr>
          <a:xfrm>
            <a:off x="302136" y="75750"/>
            <a:ext cx="871603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</a:t>
            </a:r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から </a:t>
            </a:r>
            <a:r>
              <a:rPr lang="en-US" altLang="ja-JP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 </a:t>
            </a:r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のイラストに合う英文になるように、空欄にあてはまる</a:t>
            </a:r>
            <a:endParaRPr lang="en-US" altLang="ja-JP" sz="2400" dirty="0">
              <a:solidFill>
                <a:schemeClr val="bg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英語を書いてください。</a:t>
            </a:r>
            <a:endParaRPr kumimoji="1" lang="ja-JP" altLang="en-US" sz="2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7105152"/>
      </p:ext>
    </p:extLst>
  </p:cSld>
  <p:clrMapOvr>
    <a:masterClrMapping/>
  </p:clrMapOvr>
  <p:transition spd="slow">
    <p:push dir="u"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96B4F-D616-84B2-0528-2934B43DD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A6B5F0A-9EE6-2C9C-6C4C-BE913AC76CAC}"/>
              </a:ext>
            </a:extLst>
          </p:cNvPr>
          <p:cNvSpPr/>
          <p:nvPr/>
        </p:nvSpPr>
        <p:spPr>
          <a:xfrm>
            <a:off x="0" y="637116"/>
            <a:ext cx="9144000" cy="622088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099197C-0341-7817-D052-EAC8E381C3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476" y="1097309"/>
            <a:ext cx="8697600" cy="5635850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806755A-D7B8-DFDA-614C-37FE3E2C263A}"/>
              </a:ext>
            </a:extLst>
          </p:cNvPr>
          <p:cNvSpPr/>
          <p:nvPr/>
        </p:nvSpPr>
        <p:spPr>
          <a:xfrm>
            <a:off x="0" y="-1"/>
            <a:ext cx="9144000" cy="63711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C660129-2CDE-2EC5-DA86-B5D20970A6FE}"/>
              </a:ext>
            </a:extLst>
          </p:cNvPr>
          <p:cNvSpPr txBox="1"/>
          <p:nvPr/>
        </p:nvSpPr>
        <p:spPr>
          <a:xfrm>
            <a:off x="302136" y="75750"/>
            <a:ext cx="87160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次は、音声を聞いて、確認してください。</a:t>
            </a:r>
            <a:endParaRPr kumimoji="1" lang="ja-JP" altLang="en-US" sz="2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" name="PPT_20">
            <a:hlinkClick r:id="" action="ppaction://media"/>
            <a:extLst>
              <a:ext uri="{FF2B5EF4-FFF2-40B4-BE49-F238E27FC236}">
                <a16:creationId xmlns:a16="http://schemas.microsoft.com/office/drawing/2014/main" id="{72358614-AACB-5FDF-6782-44F2BD7C2D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533868" y="1220261"/>
            <a:ext cx="609600" cy="609600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7723929-729F-F8B4-7296-46E28F9BBE29}"/>
              </a:ext>
            </a:extLst>
          </p:cNvPr>
          <p:cNvSpPr txBox="1"/>
          <p:nvPr/>
        </p:nvSpPr>
        <p:spPr>
          <a:xfrm>
            <a:off x="1325213" y="3346342"/>
            <a:ext cx="4008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It’s       soccer     ball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7440A7D-2E97-A700-2159-11EDEA0CE4A7}"/>
              </a:ext>
            </a:extLst>
          </p:cNvPr>
          <p:cNvSpPr txBox="1"/>
          <p:nvPr/>
        </p:nvSpPr>
        <p:spPr>
          <a:xfrm>
            <a:off x="1325213" y="4536635"/>
            <a:ext cx="2459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It’s         bag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" name="AS_G1_07_03_kihon_t_1">
            <a:hlinkClick r:id="" action="ppaction://media"/>
            <a:extLst>
              <a:ext uri="{FF2B5EF4-FFF2-40B4-BE49-F238E27FC236}">
                <a16:creationId xmlns:a16="http://schemas.microsoft.com/office/drawing/2014/main" id="{9939D582-76FB-D5DB-8F08-4FF236484F1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63175" y="765175"/>
            <a:ext cx="406400" cy="406400"/>
          </a:xfrm>
          <a:prstGeom prst="rect">
            <a:avLst/>
          </a:prstGeom>
        </p:spPr>
      </p:pic>
      <p:pic>
        <p:nvPicPr>
          <p:cNvPr id="10" name="AS_G1_07_03_kihon_t_1">
            <a:hlinkClick r:id="" action="ppaction://media"/>
            <a:extLst>
              <a:ext uri="{FF2B5EF4-FFF2-40B4-BE49-F238E27FC236}">
                <a16:creationId xmlns:a16="http://schemas.microsoft.com/office/drawing/2014/main" id="{20520761-8AF7-3C2A-5B83-E8B71310ABE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63175" y="-87843"/>
            <a:ext cx="406400" cy="40640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933FE29-4B79-4016-CF69-D2D8EDD38E7B}"/>
              </a:ext>
            </a:extLst>
          </p:cNvPr>
          <p:cNvSpPr txBox="1"/>
          <p:nvPr/>
        </p:nvSpPr>
        <p:spPr>
          <a:xfrm>
            <a:off x="1325212" y="5725326"/>
            <a:ext cx="2776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It’s        plane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7727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0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0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70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9" grpId="0"/>
      <p:bldP spid="37" grpId="0"/>
      <p:bldP spid="12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96B4F-D616-84B2-0528-2934B43DD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A6B5F0A-9EE6-2C9C-6C4C-BE913AC76CAC}"/>
              </a:ext>
            </a:extLst>
          </p:cNvPr>
          <p:cNvSpPr/>
          <p:nvPr/>
        </p:nvSpPr>
        <p:spPr>
          <a:xfrm>
            <a:off x="0" y="637116"/>
            <a:ext cx="9144000" cy="622088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3A98F6C-7312-ED4A-1A74-77C3E17F7CCA}"/>
              </a:ext>
            </a:extLst>
          </p:cNvPr>
          <p:cNvSpPr/>
          <p:nvPr/>
        </p:nvSpPr>
        <p:spPr>
          <a:xfrm>
            <a:off x="0" y="-1"/>
            <a:ext cx="9144000" cy="63711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3BC392F-6057-8195-EEA9-7F3D9B02B5AC}"/>
              </a:ext>
            </a:extLst>
          </p:cNvPr>
          <p:cNvSpPr txBox="1"/>
          <p:nvPr/>
        </p:nvSpPr>
        <p:spPr>
          <a:xfrm>
            <a:off x="302136" y="75750"/>
            <a:ext cx="87160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完成した英文を、声に出して音読しておきましょう。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EBCBDC1-A224-F61E-8C43-9BD754690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76" y="1097309"/>
            <a:ext cx="8697600" cy="563585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69809B9-1DE8-E6DA-EF4F-6A692C30F3BE}"/>
              </a:ext>
            </a:extLst>
          </p:cNvPr>
          <p:cNvSpPr txBox="1"/>
          <p:nvPr/>
        </p:nvSpPr>
        <p:spPr>
          <a:xfrm>
            <a:off x="1325213" y="3346342"/>
            <a:ext cx="4008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It’s       soccer     ball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B190A0C-1364-1FBB-7E76-0306C25B2507}"/>
              </a:ext>
            </a:extLst>
          </p:cNvPr>
          <p:cNvSpPr txBox="1"/>
          <p:nvPr/>
        </p:nvSpPr>
        <p:spPr>
          <a:xfrm>
            <a:off x="1325213" y="4536635"/>
            <a:ext cx="2459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It’s         bag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BC3ED8E-FB11-E7C3-ECB0-3714FD6C21D4}"/>
              </a:ext>
            </a:extLst>
          </p:cNvPr>
          <p:cNvSpPr txBox="1"/>
          <p:nvPr/>
        </p:nvSpPr>
        <p:spPr>
          <a:xfrm>
            <a:off x="1325212" y="5725326"/>
            <a:ext cx="2776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It’s        plane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2466497"/>
      </p:ext>
    </p:extLst>
  </p:cSld>
  <p:clrMapOvr>
    <a:masterClrMapping/>
  </p:clrMapOvr>
  <p:transition spd="slow">
    <p:push dir="u"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F2B0D-D249-E001-2D10-937CE56B3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FAFDE97-1F0B-DA76-F9BC-44D1B44F43E2}"/>
              </a:ext>
            </a:extLst>
          </p:cNvPr>
          <p:cNvSpPr/>
          <p:nvPr/>
        </p:nvSpPr>
        <p:spPr>
          <a:xfrm>
            <a:off x="0" y="613167"/>
            <a:ext cx="9144000" cy="4410372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681ED68-9729-5897-956B-EB5B28E6BF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257" y="1382197"/>
            <a:ext cx="8884800" cy="281769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B942348-1E40-84FC-7D80-DD158E55CAE2}"/>
              </a:ext>
            </a:extLst>
          </p:cNvPr>
          <p:cNvSpPr txBox="1"/>
          <p:nvPr/>
        </p:nvSpPr>
        <p:spPr>
          <a:xfrm>
            <a:off x="632705" y="5176199"/>
            <a:ext cx="78785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32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It’s a cat.</a:t>
            </a:r>
            <a:endParaRPr kumimoji="1" lang="ja-JP" altLang="en-US" sz="14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9" name="PPT_20">
            <a:hlinkClick r:id="" action="ppaction://media"/>
            <a:extLst>
              <a:ext uri="{FF2B5EF4-FFF2-40B4-BE49-F238E27FC236}">
                <a16:creationId xmlns:a16="http://schemas.microsoft.com/office/drawing/2014/main" id="{001D6380-7A1A-60A1-2DB7-5A6C912776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40902" y="2788989"/>
            <a:ext cx="609600" cy="609600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2CD2220-3A40-3891-7264-9F12FBB78903}"/>
              </a:ext>
            </a:extLst>
          </p:cNvPr>
          <p:cNvSpPr/>
          <p:nvPr/>
        </p:nvSpPr>
        <p:spPr>
          <a:xfrm>
            <a:off x="0" y="-1"/>
            <a:ext cx="9144000" cy="63711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42A7C52-35A4-B5ED-84AF-BB8A7D400A1F}"/>
              </a:ext>
            </a:extLst>
          </p:cNvPr>
          <p:cNvSpPr txBox="1"/>
          <p:nvPr/>
        </p:nvSpPr>
        <p:spPr>
          <a:xfrm>
            <a:off x="302136" y="75750"/>
            <a:ext cx="87160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練習したターゲットセンテンスを使って、英作文しましょう。</a:t>
            </a:r>
          </a:p>
        </p:txBody>
      </p:sp>
      <p:pic>
        <p:nvPicPr>
          <p:cNvPr id="5" name="AS_G1_07_04_kihon_t_2">
            <a:hlinkClick r:id="" action="ppaction://media"/>
            <a:extLst>
              <a:ext uri="{FF2B5EF4-FFF2-40B4-BE49-F238E27FC236}">
                <a16:creationId xmlns:a16="http://schemas.microsoft.com/office/drawing/2014/main" id="{2292870E-22EC-BF4B-4770-326D11DE09E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40975" y="20859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74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>
            <a:extLst>
              <a:ext uri="{FF2B5EF4-FFF2-40B4-BE49-F238E27FC236}">
                <a16:creationId xmlns:a16="http://schemas.microsoft.com/office/drawing/2014/main" id="{2ECD2F7A-29A8-1199-C962-7CDDCBEAAE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6" t="14616" r="14616" b="14616"/>
          <a:stretch/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pic>
        <p:nvPicPr>
          <p:cNvPr id="9" name="合格の鐘">
            <a:hlinkClick r:id="" action="ppaction://media"/>
            <a:extLst>
              <a:ext uri="{FF2B5EF4-FFF2-40B4-BE49-F238E27FC236}">
                <a16:creationId xmlns:a16="http://schemas.microsoft.com/office/drawing/2014/main" id="{B665D7A6-C68C-4AB5-9FFF-B07275182F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88680" y="4244492"/>
            <a:ext cx="609601" cy="6096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A486E7B-290D-4A20-93CB-5810801F5E00}"/>
              </a:ext>
            </a:extLst>
          </p:cNvPr>
          <p:cNvSpPr txBox="1"/>
          <p:nvPr/>
        </p:nvSpPr>
        <p:spPr>
          <a:xfrm>
            <a:off x="696811" y="1068765"/>
            <a:ext cx="775037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b="1" dirty="0">
                <a:ln w="38100">
                  <a:noFill/>
                </a:ln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That’s all </a:t>
            </a:r>
          </a:p>
          <a:p>
            <a:r>
              <a:rPr kumimoji="1" lang="en-US" altLang="ja-JP" sz="11500" b="1" dirty="0">
                <a:ln w="38100">
                  <a:noFill/>
                </a:ln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for today.</a:t>
            </a:r>
            <a:endParaRPr kumimoji="1" lang="ja-JP" altLang="en-US" sz="11500" b="1" dirty="0">
              <a:ln w="38100">
                <a:noFill/>
              </a:ln>
              <a:solidFill>
                <a:srgbClr val="FFFF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6836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15998</TotalTime>
  <Words>1153</Words>
  <Application>Microsoft Office PowerPoint</Application>
  <PresentationFormat>画面に合わせる (4:3)</PresentationFormat>
  <Paragraphs>250</Paragraphs>
  <Slides>98</Slides>
  <Notes>36</Notes>
  <HiddenSlides>0</HiddenSlides>
  <MMClips>89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98</vt:i4>
      </vt:variant>
    </vt:vector>
  </HeadingPairs>
  <TitlesOfParts>
    <vt:vector size="105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企画制作 NKS</cp:lastModifiedBy>
  <cp:revision>2028</cp:revision>
  <cp:lastPrinted>2016-06-23T16:36:17Z</cp:lastPrinted>
  <dcterms:created xsi:type="dcterms:W3CDTF">2016-05-30T03:13:09Z</dcterms:created>
  <dcterms:modified xsi:type="dcterms:W3CDTF">2025-06-05T05:52:39Z</dcterms:modified>
</cp:coreProperties>
</file>