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5"/>
  </p:notesMasterIdLst>
  <p:handoutMasterIdLst>
    <p:handoutMasterId r:id="rId116"/>
  </p:handoutMasterIdLst>
  <p:sldIdLst>
    <p:sldId id="3657" r:id="rId2"/>
    <p:sldId id="3445" r:id="rId3"/>
    <p:sldId id="2531" r:id="rId4"/>
    <p:sldId id="3668" r:id="rId5"/>
    <p:sldId id="3669" r:id="rId6"/>
    <p:sldId id="4207" r:id="rId7"/>
    <p:sldId id="4214" r:id="rId8"/>
    <p:sldId id="4243" r:id="rId9"/>
    <p:sldId id="4244" r:id="rId10"/>
    <p:sldId id="4245" r:id="rId11"/>
    <p:sldId id="4255" r:id="rId12"/>
    <p:sldId id="4256" r:id="rId13"/>
    <p:sldId id="4257" r:id="rId14"/>
    <p:sldId id="4246" r:id="rId15"/>
    <p:sldId id="4247" r:id="rId16"/>
    <p:sldId id="4248" r:id="rId17"/>
    <p:sldId id="4258" r:id="rId18"/>
    <p:sldId id="4259" r:id="rId19"/>
    <p:sldId id="4260" r:id="rId20"/>
    <p:sldId id="4208" r:id="rId21"/>
    <p:sldId id="4209" r:id="rId22"/>
    <p:sldId id="4170" r:id="rId23"/>
    <p:sldId id="4249" r:id="rId24"/>
    <p:sldId id="4250" r:id="rId25"/>
    <p:sldId id="4251" r:id="rId26"/>
    <p:sldId id="4261" r:id="rId27"/>
    <p:sldId id="4262" r:id="rId28"/>
    <p:sldId id="4263" r:id="rId29"/>
    <p:sldId id="4252" r:id="rId30"/>
    <p:sldId id="4253" r:id="rId31"/>
    <p:sldId id="4254" r:id="rId32"/>
    <p:sldId id="4264" r:id="rId33"/>
    <p:sldId id="4265" r:id="rId34"/>
    <p:sldId id="4266" r:id="rId35"/>
    <p:sldId id="4210" r:id="rId36"/>
    <p:sldId id="4211" r:id="rId37"/>
    <p:sldId id="4192" r:id="rId38"/>
    <p:sldId id="4234" r:id="rId39"/>
    <p:sldId id="4235" r:id="rId40"/>
    <p:sldId id="4236" r:id="rId41"/>
    <p:sldId id="4270" r:id="rId42"/>
    <p:sldId id="4271" r:id="rId43"/>
    <p:sldId id="4272" r:id="rId44"/>
    <p:sldId id="4267" r:id="rId45"/>
    <p:sldId id="4268" r:id="rId46"/>
    <p:sldId id="4269" r:id="rId47"/>
    <p:sldId id="4273" r:id="rId48"/>
    <p:sldId id="4274" r:id="rId49"/>
    <p:sldId id="4275" r:id="rId50"/>
    <p:sldId id="4212" r:id="rId51"/>
    <p:sldId id="4213" r:id="rId52"/>
    <p:sldId id="4276" r:id="rId53"/>
    <p:sldId id="4277" r:id="rId54"/>
    <p:sldId id="4278" r:id="rId55"/>
    <p:sldId id="4279" r:id="rId56"/>
    <p:sldId id="4280" r:id="rId57"/>
    <p:sldId id="4281" r:id="rId58"/>
    <p:sldId id="4282" r:id="rId59"/>
    <p:sldId id="4283" r:id="rId60"/>
    <p:sldId id="4284" r:id="rId61"/>
    <p:sldId id="4285" r:id="rId62"/>
    <p:sldId id="4286" r:id="rId63"/>
    <p:sldId id="4287" r:id="rId64"/>
    <p:sldId id="4288" r:id="rId65"/>
    <p:sldId id="3626" r:id="rId66"/>
    <p:sldId id="3647" r:id="rId67"/>
    <p:sldId id="2009" r:id="rId68"/>
    <p:sldId id="2010" r:id="rId69"/>
    <p:sldId id="2011" r:id="rId70"/>
    <p:sldId id="2006" r:id="rId71"/>
    <p:sldId id="2007" r:id="rId72"/>
    <p:sldId id="2008" r:id="rId73"/>
    <p:sldId id="2015" r:id="rId74"/>
    <p:sldId id="2016" r:id="rId75"/>
    <p:sldId id="2017" r:id="rId76"/>
    <p:sldId id="2012" r:id="rId77"/>
    <p:sldId id="2013" r:id="rId78"/>
    <p:sldId id="2014" r:id="rId79"/>
    <p:sldId id="2018" r:id="rId80"/>
    <p:sldId id="2019" r:id="rId81"/>
    <p:sldId id="2020" r:id="rId82"/>
    <p:sldId id="2021" r:id="rId83"/>
    <p:sldId id="2022" r:id="rId84"/>
    <p:sldId id="2023" r:id="rId85"/>
    <p:sldId id="2024" r:id="rId86"/>
    <p:sldId id="2025" r:id="rId87"/>
    <p:sldId id="2026" r:id="rId88"/>
    <p:sldId id="2027" r:id="rId89"/>
    <p:sldId id="2028" r:id="rId90"/>
    <p:sldId id="2029" r:id="rId91"/>
    <p:sldId id="2030" r:id="rId92"/>
    <p:sldId id="2031" r:id="rId93"/>
    <p:sldId id="2032" r:id="rId94"/>
    <p:sldId id="2033" r:id="rId95"/>
    <p:sldId id="2034" r:id="rId96"/>
    <p:sldId id="2035" r:id="rId97"/>
    <p:sldId id="3622" r:id="rId98"/>
    <p:sldId id="4197" r:id="rId99"/>
    <p:sldId id="4198" r:id="rId100"/>
    <p:sldId id="4199" r:id="rId101"/>
    <p:sldId id="4200" r:id="rId102"/>
    <p:sldId id="4201" r:id="rId103"/>
    <p:sldId id="4202" r:id="rId104"/>
    <p:sldId id="4203" r:id="rId105"/>
    <p:sldId id="4204" r:id="rId106"/>
    <p:sldId id="4205" r:id="rId107"/>
    <p:sldId id="4206" r:id="rId108"/>
    <p:sldId id="3610" r:id="rId109"/>
    <p:sldId id="3611" r:id="rId110"/>
    <p:sldId id="3612" r:id="rId111"/>
    <p:sldId id="3613" r:id="rId112"/>
    <p:sldId id="3614" r:id="rId113"/>
    <p:sldId id="3609" r:id="rId1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22" autoAdjust="0"/>
    <p:restoredTop sz="94270" autoAdjust="0"/>
  </p:normalViewPr>
  <p:slideViewPr>
    <p:cSldViewPr snapToGrid="0">
      <p:cViewPr varScale="1">
        <p:scale>
          <a:sx n="67" d="100"/>
          <a:sy n="67" d="100"/>
        </p:scale>
        <p:origin x="38" y="10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presProps" Target="pres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724B1-FE50-B161-AC81-14A55C912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FAA0C2-06BF-ADDE-53B1-47769DE14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6CD18C1-E518-5EE5-052E-D2A8EDCE71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F5DDCC-103E-0010-B34F-0B48BDB6F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0697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F6021-194B-0327-ED16-F8886AB0A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A23649-095B-7EB9-5963-620833460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C9A9B9-F841-1D6E-6D59-A8EC61709A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53D4128-D8AB-DDA7-3DA9-5268DC6FC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120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AC213-3C81-0A53-5E53-DFBC613D4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784C69-D92F-E95B-4954-0A1099EBE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FA12CB-458A-3F7C-D668-096E32B633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E30884-F32A-2A68-E4A4-98D914446D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1159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F6D4A-63B1-F769-8969-5D067A57D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0AF36CF-1E1F-18E3-D15D-AECF8AD6E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765908-3DD0-5703-BAF1-5FAE08F8D2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F040E4-723E-85BF-2A97-F0EA09762B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007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BEAE5-78A5-9E30-C249-E2B65BE88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78C5D2-61B0-6249-537E-463AAA088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03B5FC5-11B8-58F9-75D5-A87C367A83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C56532-1972-3239-060D-CECB33EDC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7902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5AD98-CE30-8C4D-FCA0-898A8A899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1D2B22-C7F1-5F93-160D-6811D0031F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66F87-BE3D-4DEB-102E-A7A8D9853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F9425E-CA67-B093-A234-82ACC33CE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94199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8334-145B-13E2-9A2D-8BB0F3380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2C3B51-6A09-C678-74EB-D74C0A25B1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76DBD9-9BE0-7675-B8C1-32954B39C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288BC5-D696-CE2D-EADF-42B82D981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45391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7875C-6A0A-16EE-20B2-78F7C8D43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9168B6-413D-C55D-D69E-42D5D35656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314D78-FE9A-56E8-8217-33F771DCFA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EB8FCEA-C0AE-3A71-C639-B02342E04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88591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294C9-CFB1-FAA1-F6F0-BE01CD693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D5A171F-D287-4E14-3863-35155F77F0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96997E-FE13-8AAC-58C3-F1F3F177A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5AAFB3-9B29-34F3-7D82-6F25BD072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3826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335D9-B7AD-F891-D8EB-35AA17F3A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992828-B9A9-C498-B656-D2AF97FC0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7913B45-A7BD-82A7-DA81-3F6BCEEF82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3CDE2F3-F1DC-107D-C5F3-9A922A5B36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3926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3154C-E783-B1BA-19BD-5012726B4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784846-7536-D2DA-991C-32C03E3A13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EC3BDA-6DD6-D98E-A21F-85317CFE2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7891C4-D07E-23AA-40BA-1A6B90AD5C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976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54918-14B5-0BB4-98BE-CED203D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1285A9-5C85-E0B8-E8FF-756F3A7EE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2646A8-5515-23CA-B1C7-48EFD3483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6D55DE8-BBF3-DDC3-A4DF-3C64E97C4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753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9F008-B21E-9DC5-DD26-5F5838DBD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45F06A-A79F-3988-6252-30CAC71D3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9169C55-260E-F007-76C2-14C38EE931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524A1B-568C-1A37-7DE9-32AF8A393F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19651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5E508-1CF8-D4C3-4CA1-19D12D266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81BDED-B9B0-9C3B-888B-A5CF7B89F6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11C51A-9F6E-22E2-4A08-34538F70BA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B82B95-74A2-003D-CEE3-10F6D7D022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5019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262221-25DC-A803-1693-9A4E4DCE0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2DB2DF-962D-9860-CF66-D5DD55EC0A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D7A95D-73F9-04BA-A39E-1CBEB5F118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42C6DF-DAA8-78CB-726A-510737237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988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986D3-1DB6-6CC2-0E92-E9D8658D0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AA970C-ED4B-6EBF-A819-3DB7F3EFA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71F02F-D209-25CF-1E6E-F2927E57BE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170C9C-4666-AC74-E287-ED7B918B6A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42359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65776-EAD9-958B-E954-A9103DCC2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C2F36A-6CB6-15BC-6CA9-23287B93A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32648E4-2B46-C80B-10DE-123181272D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33215A1-58C0-7070-777B-B7E4475C12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11687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DAE07-9652-5FF5-7098-243CBB28B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0AEF5-6AC5-1F9A-4A08-8B41938016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217E5E3-EFCD-2F83-3965-79BAF1130D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E36A05-F30B-B3E1-E94E-6A1E480438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57399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4EB46-5D0B-5BB1-45AC-8F10A7704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2276E0-482B-E594-C2B0-B9D332AD12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AF15B0A-F911-7C4E-5833-059A41C406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1A0E87A-EFB5-D860-B22B-02F39C415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562002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3ADE-75F5-B51C-3E53-D938130F7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AD0E9E-1D7B-63E4-E389-7DD6CA219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FF9693-37E3-702F-8533-7C64D21E8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A19B0A-4132-DB45-7625-45ED02DE2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09922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1EBF3-CF93-00B1-4CCA-2C3C51B81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F4FD1B4-36FD-38D0-348C-A01FB40FC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864155-E726-B457-91AD-A056053DF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FBDA0A-5BD8-1B86-79BB-FDDBC4595A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9224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96BF1-EB7A-9819-18AC-A8886335C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4752C3-0B17-C748-0E61-04A2255FF7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BD6A2A-6C71-9D86-2971-E932CE9861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5F4537-26D8-A753-2349-EEB7FA1BF3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4263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332A9-0B25-7A74-3AA1-244AA51F8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F7FCA0-3201-9495-A92F-6069E56547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197944-F2D4-BC2E-34A3-E98B93A73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2A5601-18B8-BA03-0C45-2FEDB3331B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9750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9F9F7-195D-08CB-64E3-D9E0E0886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ADACFF-4926-AD45-E835-2D07FDA0D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29481F-68D1-7C62-E5D1-1CC0F1360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5859CF-B21A-211A-6F3B-F43E717B8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63750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C592E-D92C-E4F9-4D2E-45C9C8ADB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84A2FF4-0F64-4D2F-FFF1-FA81E285A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ACE7F1-7ACD-10F5-CFF1-4EF282941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6844A2-9BDE-5619-D647-DF55DDDBB1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3926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58238-112E-BB08-F8F7-77C89FF0F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9EF53F-44DD-9A72-282C-DC670DBBB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D9910B-4E0D-5EE8-462B-57D79CB13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92BBC5-ABC4-D226-17AA-7A55BAD7F1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96079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AB180-81D8-15C9-6756-E6CF23C5E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2CB417-658B-2D14-9024-612B71F9F6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BB4E54-BC35-49A5-6B2E-B34E005B9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AA3701-4DBF-EF2F-4836-6E4D5780A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3953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223CA-9BF6-A76F-B2AC-629324C3B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371465-56F3-B4EC-0DC1-B7F096A604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9EC0E9B-DAE3-7915-9242-7587F4EFB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818527-01B2-EAC6-37A0-D4AFAF0191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53894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77E7C-D4A4-44BE-FD27-0D1503889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A27F24-ACE9-6DAE-E47D-CA347143B7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08B60B-09FD-B793-7CB5-33B7DF9E4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8EE0C0-9139-9D94-3124-583AA81A7C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64787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4BAA9-884C-542B-49BA-C5D1718CC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C1C6F8-9272-80E7-8D72-286806EC6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DE2B3E-B570-2A5A-586F-557EB71FF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F9114E-5D20-E348-5980-C9D1C0D323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1564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6D409-E90E-DB25-6C01-2E374273C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AA6A2E-E52E-64C2-B7E0-CAACC56278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0EEC88-614E-727C-7922-3187B645D6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C523E6-FF77-B236-E04C-2C8F42A27A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3306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A494F-573D-4DC3-5534-FE0571C20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6A7177-92C5-82B4-00BE-10D40EC761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081080-ECB1-2A66-A8EB-76321259FE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072CD5-0CF1-1375-5B8C-3D12452444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017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FFF90-CBD5-2A52-BF92-2956E59B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3EBAAC-C43C-B794-4043-C18407171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E0922D-9C41-AD13-8496-963FE3960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8F4A91-EC65-B5E5-5BE1-43BC19C80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04481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DBF2-A82B-13E6-5046-36030686E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317AB3-313D-FDD6-5174-9389B3CA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EC693B-61A1-EBA8-7567-E559125B4A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51DC67-AF0C-2B96-4015-9CBA0A16A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939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B493A-8F9A-BD1F-77EC-75086A9D1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8AB9DB-6687-F2AD-1702-1D858EFF3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D62168-77D4-317D-B40D-CA2E9C206D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57B745-E3F5-F6BE-7E9E-7432769F02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2190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C719E-DAAB-56B2-A433-E96D62795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5B29B8-78C4-2D48-E115-1EE8A5CDE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40AD5E-870E-B46D-8771-5535E36759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FCDF18-B0F7-8BC4-367D-E0044759F3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60125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45B8B-E8D1-0FEF-EDB7-784EB315BA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F69A3F-E909-76F8-9D05-F2C5C1ECC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642312-949B-D46C-DCF4-311B47A89B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0BB12C-0EE7-7D0C-6EB1-CEB4A20F75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6299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80571-40EC-83C9-CF40-58F3F9027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B3BCCD-C0FD-A397-B813-C7FACCFE0F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4E8626-E282-F047-2E79-128887C6B5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81AC56-1BE7-B092-A320-313F89EA2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76791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428D6-6531-B4EC-468F-9B6555BA3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E5F471-995B-E0C2-392A-7EB5D80CA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DD97F6-C1A5-B5F8-47FD-5B427318F7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969CF1-87FA-2845-AA34-5F17AC9E72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61098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FFE96-C125-95F0-EF3B-C63E1F00C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730D1F-CF32-049E-3E9D-2D1932D0A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2002C3-5781-FEEB-F48D-E28C09303A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1AEBE1-6A81-B083-9F2A-0EF4F4DE1A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76837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B53F0-D631-2929-B532-C79639552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B8695AD-8627-64D5-DF09-26D656A25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8FF89D-3F72-D8E9-4BEA-92F7FFC22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99DEEC-9CC1-3806-3BF0-A703956292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499266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36CC1-AE6D-6E13-B98C-E2BC0D75A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A67B61-8D2B-72CD-1011-8B161FC4C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D06164-C77E-128E-C05C-F046DD3F6F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AD3E96-5963-7BFD-BC17-B2250C1656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71892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16C82E-B25D-175E-39D5-58E973242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C0A706-FE40-05A4-C4E8-D777C0C17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3EE07D-D517-1D58-F7E7-A936C6F0D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C0ED70-6150-8109-B621-2DFE87457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2845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740870-FAD8-5DB7-7582-CE0AFEC50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1FD0B4-1B82-9308-10F9-E474EE952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D28F81-4D99-7644-EED4-2598A96B5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89ABB3E-B476-1843-112E-A64F2AD6C4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3919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74360-F12A-A462-82FC-E953D6518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4D8273B-8AF7-BBD9-12F8-F56705A36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2B77133-EEC0-B309-65F7-CAB71E4B7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75E24A-DCB1-C184-F0FD-88A697265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010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EF3D3-E0FB-1ADA-9ABE-988C431BC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889896-C11B-7F75-1794-17643725A7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E68DD91-75A0-7AE5-2A69-02A9DAAFA6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5EA09F-B51D-8E7D-6A82-CF9D94781F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6879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8C85C-D6BF-7152-13A9-4D43DC30E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CDE3B88-E5D1-26EE-11B7-A4D38B8738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C49652-DE8B-E363-E940-CA5FDC41F0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27811A-0E6E-B6DE-F0BA-FFD9283BEA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2019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4A57D-2061-B96F-8565-B872AB44E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C8600BE-FE65-B813-A2BE-B85E123742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7C41F4-C6C8-2836-84C2-61C2235BD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D62444-F41F-9D5E-EFC7-AF945B5C14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3407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10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2.mp3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microsoft.com/office/2007/relationships/media" Target="../media/media33.mp3"/><Relationship Id="rId7" Type="http://schemas.openxmlformats.org/officeDocument/2006/relationships/image" Target="../media/image2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3.mp3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media" Target="../media/media30.mp3"/><Relationship Id="rId7" Type="http://schemas.openxmlformats.org/officeDocument/2006/relationships/image" Target="../media/image2.png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0.mp3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No.8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22AD08E1-49D3-7AE1-4129-7F5D830B8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This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 That is </a:t>
            </a:r>
            <a:r>
              <a:rPr kumimoji="0" lang="ja-JP" altLang="en-US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.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16D200CD-C056-5D91-55FF-730D03C6B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What is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?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or B?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F411C-B258-6E2D-D051-D54EC5DA6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9588FE-59F5-776A-B11D-A34C8904C1E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D35FA0-0DF7-CB3C-A33D-C8B2293E5C4F}"/>
              </a:ext>
            </a:extLst>
          </p:cNvPr>
          <p:cNvSpPr txBox="1"/>
          <p:nvPr/>
        </p:nvSpPr>
        <p:spPr>
          <a:xfrm>
            <a:off x="1877405" y="287500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 is this">
            <a:hlinkClick r:id="" action="ppaction://media"/>
            <a:extLst>
              <a:ext uri="{FF2B5EF4-FFF2-40B4-BE49-F238E27FC236}">
                <a16:creationId xmlns:a16="http://schemas.microsoft.com/office/drawing/2014/main" id="{D1C8C670-3BA3-F498-399D-6380FCA8E7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3838" y="8048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178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FB634-355A-F7D5-A590-3E2E9E39A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8D4BAAB-95B9-F6FA-BA43-1F485CAD2E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A1A5FA3-FF09-AC7B-9DFD-A687C967D1D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E5BB65-F249-7FF6-55FD-E98C8C1ABDA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24C8D04-1E5F-C7CB-3FCB-C1E1A7E0D578}"/>
              </a:ext>
            </a:extLst>
          </p:cNvPr>
          <p:cNvGrpSpPr/>
          <p:nvPr/>
        </p:nvGrpSpPr>
        <p:grpSpPr>
          <a:xfrm>
            <a:off x="815008" y="1182232"/>
            <a:ext cx="7513984" cy="4493537"/>
            <a:chOff x="815008" y="1083758"/>
            <a:chExt cx="7513984" cy="449353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9EC530B-FC4F-96B8-76E8-CF9BCBA8D675}"/>
                </a:ext>
              </a:extLst>
            </p:cNvPr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8DF109-21B2-B97E-0F1C-7EA0824F997F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what’s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3_what's">
            <a:hlinkClick r:id="" action="ppaction://media"/>
            <a:extLst>
              <a:ext uri="{FF2B5EF4-FFF2-40B4-BE49-F238E27FC236}">
                <a16:creationId xmlns:a16="http://schemas.microsoft.com/office/drawing/2014/main" id="{A421B90B-D2BA-5775-748B-CB433204F4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6524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44D44C6-4F9B-1E19-824B-29D1C8DFFFFC}"/>
              </a:ext>
            </a:extLst>
          </p:cNvPr>
          <p:cNvSpPr/>
          <p:nvPr/>
        </p:nvSpPr>
        <p:spPr>
          <a:xfrm flipH="1">
            <a:off x="2362200" y="3962170"/>
            <a:ext cx="4419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598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FEFF6-1932-2386-0DA1-51CD3341B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4CB2081-2B26-094E-91E0-EA91A960891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FBC6E32-CBDA-F78C-7EFD-09FB1772B8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B03D4E-C3B4-8C65-B8AB-C33A4311F04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E895922-BDC5-8D82-CA4D-1D9CCFCCD98A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1CF5719-F7AD-B2E2-AF10-6C29E0CCDF89}"/>
                </a:ext>
              </a:extLst>
            </p:cNvPr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C1A7FD6-4CEF-F74B-85C5-13657DFD8F5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it’s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4_it's">
            <a:hlinkClick r:id="" action="ppaction://media"/>
            <a:extLst>
              <a:ext uri="{FF2B5EF4-FFF2-40B4-BE49-F238E27FC236}">
                <a16:creationId xmlns:a16="http://schemas.microsoft.com/office/drawing/2014/main" id="{E92377C4-9129-3841-7FE4-F2EFA2CEE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BAF3399-AAA9-A4FF-C2E0-4DF946256E90}"/>
              </a:ext>
            </a:extLst>
          </p:cNvPr>
          <p:cNvSpPr/>
          <p:nvPr/>
        </p:nvSpPr>
        <p:spPr>
          <a:xfrm flipH="1">
            <a:off x="3479800" y="3840426"/>
            <a:ext cx="2184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27787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DCA65-1B80-9080-AA09-0A65AAB68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1CD6FBA-2E8B-8771-A23A-A2EDB1E9D0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5475993-F250-CB22-3864-DB533B09D68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3A0C4FA-F51F-1BD0-1DCE-9A840C528C6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E944D60-F8D5-5F51-9B19-F529060555B3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427018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75C7597-C8E3-709E-58C0-B6C48A140D9C}"/>
                </a:ext>
              </a:extLst>
            </p:cNvPr>
            <p:cNvSpPr txBox="1"/>
            <p:nvPr/>
          </p:nvSpPr>
          <p:spPr>
            <a:xfrm>
              <a:off x="815009" y="1427018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鳥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5C1FA1B-D4F0-93BA-3EBD-1ED5D5DD1AD8}"/>
                </a:ext>
              </a:extLst>
            </p:cNvPr>
            <p:cNvSpPr txBox="1"/>
            <p:nvPr/>
          </p:nvSpPr>
          <p:spPr>
            <a:xfrm>
              <a:off x="1205948" y="4073896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bird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5_bird">
            <a:hlinkClick r:id="" action="ppaction://media"/>
            <a:extLst>
              <a:ext uri="{FF2B5EF4-FFF2-40B4-BE49-F238E27FC236}">
                <a16:creationId xmlns:a16="http://schemas.microsoft.com/office/drawing/2014/main" id="{C10EEE6C-F113-AC54-19C0-C61A4E7C1F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A7037B8-3E5C-9840-1F6F-1AC180624501}"/>
              </a:ext>
            </a:extLst>
          </p:cNvPr>
          <p:cNvSpPr/>
          <p:nvPr/>
        </p:nvSpPr>
        <p:spPr>
          <a:xfrm flipH="1">
            <a:off x="3124200" y="3771176"/>
            <a:ext cx="2895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25852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09567-C865-54B5-BE5B-8392A026B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F5D1025-F676-A602-61DE-DABAAE91C7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F129C76-6110-9225-247E-DC3266DD199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C341B8-BF03-4A8A-978B-27157C37181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0F58998-3CC2-05A2-A289-E17C7C69853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D692338-DB50-9D7D-0B2E-E79ECBD8C25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A684F65-A4E2-3821-6AA7-B95AA8ABA91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6_pen">
            <a:hlinkClick r:id="" action="ppaction://media"/>
            <a:extLst>
              <a:ext uri="{FF2B5EF4-FFF2-40B4-BE49-F238E27FC236}">
                <a16:creationId xmlns:a16="http://schemas.microsoft.com/office/drawing/2014/main" id="{FBCB2286-1FFA-3165-98F1-CBC1E0BF7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12938" y="1773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43314C-75CF-C23F-1F8A-C0F9951277D6}"/>
              </a:ext>
            </a:extLst>
          </p:cNvPr>
          <p:cNvSpPr/>
          <p:nvPr/>
        </p:nvSpPr>
        <p:spPr>
          <a:xfrm flipH="1">
            <a:off x="3111500" y="3524854"/>
            <a:ext cx="2921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8041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4DFAA-0A00-68B4-8D26-3E61222AC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A83640D-D394-9535-2BA7-DDA965219F4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8B1EFB4-72C9-F54B-B0BE-74456411B1C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E3EB71B-8E85-0717-51F5-97D37D7395C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pic>
        <p:nvPicPr>
          <p:cNvPr id="4" name="G1_L5_kihon_v7_or">
            <a:hlinkClick r:id="" action="ppaction://media"/>
            <a:extLst>
              <a:ext uri="{FF2B5EF4-FFF2-40B4-BE49-F238E27FC236}">
                <a16:creationId xmlns:a16="http://schemas.microsoft.com/office/drawing/2014/main" id="{1BF86D25-E35B-4AAA-32BF-E19440E0E8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24511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318DC17-7E60-D3B0-9447-EF3C80F7840A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8B7E5F1-FF09-BF83-463E-AEE5CD9F98B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7E2CD61-CDC1-DD39-552F-350BA72AEBE9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76D95F-A2DB-8FB3-DF76-A28E3ADC17E1}"/>
              </a:ext>
            </a:extLst>
          </p:cNvPr>
          <p:cNvSpPr/>
          <p:nvPr/>
        </p:nvSpPr>
        <p:spPr>
          <a:xfrm flipH="1">
            <a:off x="3454400" y="3324818"/>
            <a:ext cx="2235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2120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7B230-BE40-0A4D-2E47-556E23595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1E0771-246C-E43D-3BDE-5431759C339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E045E8A-0419-8B55-70FE-0E3BDA54FD2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F1E5D4-FECD-A732-F4EC-0B72607A0B9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0D69EF4-6F30-CBC8-A8DB-952087080E6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AA9F1C0-B7FC-21E4-AEAD-FEBD575D758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鉛筆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9A9D98D-C7E3-71DC-E865-FC20F39C897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pencil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8_pencil">
            <a:hlinkClick r:id="" action="ppaction://media"/>
            <a:extLst>
              <a:ext uri="{FF2B5EF4-FFF2-40B4-BE49-F238E27FC236}">
                <a16:creationId xmlns:a16="http://schemas.microsoft.com/office/drawing/2014/main" id="{4EDE919A-068F-CFEE-ADF7-405CD69B57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98613" y="1231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A34A541-CD67-564C-74EC-B4F37CA56D98}"/>
              </a:ext>
            </a:extLst>
          </p:cNvPr>
          <p:cNvSpPr/>
          <p:nvPr/>
        </p:nvSpPr>
        <p:spPr>
          <a:xfrm flipH="1">
            <a:off x="2451100" y="3524854"/>
            <a:ext cx="424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74392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7442B-D491-5143-D33E-5DE49C77A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F21AD2C-AD1A-59A7-3A94-40E204513E5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B4A42AC-D26B-AC4D-E04D-8E31D50BF10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D24CCC7-24D4-AFCA-CFF7-A1CBBC41C43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CA0444C-3532-EA95-762E-D47AFA64C367}"/>
              </a:ext>
            </a:extLst>
          </p:cNvPr>
          <p:cNvGrpSpPr/>
          <p:nvPr/>
        </p:nvGrpSpPr>
        <p:grpSpPr>
          <a:xfrm>
            <a:off x="647700" y="1697325"/>
            <a:ext cx="7848600" cy="3463350"/>
            <a:chOff x="647700" y="2113945"/>
            <a:chExt cx="7848600" cy="346335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2DB3D26-5E37-A3E8-5EB2-FE036AD3AB1F}"/>
                </a:ext>
              </a:extLst>
            </p:cNvPr>
            <p:cNvSpPr txBox="1"/>
            <p:nvPr/>
          </p:nvSpPr>
          <p:spPr>
            <a:xfrm>
              <a:off x="647700" y="4007635"/>
              <a:ext cx="7848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student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E1F2D1E0-FA69-9336-E6D1-8031C4711012}"/>
                </a:ext>
              </a:extLst>
            </p:cNvPr>
            <p:cNvSpPr txBox="1"/>
            <p:nvPr/>
          </p:nvSpPr>
          <p:spPr>
            <a:xfrm>
              <a:off x="815009" y="2113945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学生、生徒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9_student">
            <a:hlinkClick r:id="" action="ppaction://media"/>
            <a:extLst>
              <a:ext uri="{FF2B5EF4-FFF2-40B4-BE49-F238E27FC236}">
                <a16:creationId xmlns:a16="http://schemas.microsoft.com/office/drawing/2014/main" id="{A1F17062-0069-05E8-9A38-7EA05A5FC7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1036638"/>
            <a:ext cx="609600" cy="6096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13F8556-0E43-D661-B772-2F7A6D06E8E8}"/>
              </a:ext>
            </a:extLst>
          </p:cNvPr>
          <p:cNvSpPr/>
          <p:nvPr/>
        </p:nvSpPr>
        <p:spPr>
          <a:xfrm flipH="1">
            <a:off x="2119086" y="3524854"/>
            <a:ext cx="49058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5142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D83C4-677D-9184-FE59-6CEB5460B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0CFE25-3974-9A42-1C1F-574CBAB3D6B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1BA5BCB-F0E7-B337-06DD-CC2C35F3BC9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10950D2-9C14-32CC-D4FB-7A7D5834470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DD41DFA-F22C-117C-F3AA-B17DC0918F22}"/>
              </a:ext>
            </a:extLst>
          </p:cNvPr>
          <p:cNvGrpSpPr/>
          <p:nvPr/>
        </p:nvGrpSpPr>
        <p:grpSpPr>
          <a:xfrm>
            <a:off x="815009" y="1674609"/>
            <a:ext cx="7513983" cy="3508782"/>
            <a:chOff x="815009" y="2068513"/>
            <a:chExt cx="7513983" cy="35087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B319E48-105E-62C7-0574-1413216CD0F4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teacher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C2D4F46-1C7A-69F0-A0C8-51823D9BE3EA}"/>
                </a:ext>
              </a:extLst>
            </p:cNvPr>
            <p:cNvSpPr txBox="1"/>
            <p:nvPr/>
          </p:nvSpPr>
          <p:spPr>
            <a:xfrm>
              <a:off x="815009" y="206851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先生、教師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10_teacher">
            <a:hlinkClick r:id="" action="ppaction://media"/>
            <a:extLst>
              <a:ext uri="{FF2B5EF4-FFF2-40B4-BE49-F238E27FC236}">
                <a16:creationId xmlns:a16="http://schemas.microsoft.com/office/drawing/2014/main" id="{1F4A6239-36A6-2527-F58E-155D41BBE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8150" y="1369809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663F7AE-53FD-B7E2-40BF-354D276F72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EDF9F4-5E55-B173-373D-574E2AAC03F6}"/>
              </a:ext>
            </a:extLst>
          </p:cNvPr>
          <p:cNvSpPr/>
          <p:nvPr/>
        </p:nvSpPr>
        <p:spPr>
          <a:xfrm flipH="1">
            <a:off x="2119086" y="3475232"/>
            <a:ext cx="490582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6405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Ａですか、 それともＢですか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D9D78D5-609D-F6BF-0BE0-78435AD57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7600" cy="5582090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907E8-F9DD-A5C7-8F76-E43E3DEBA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59048DD-653A-AEF1-0465-019423BD0CE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05B3E4-2C11-E120-45D5-575E1BC71BC9}"/>
              </a:ext>
            </a:extLst>
          </p:cNvPr>
          <p:cNvSpPr txBox="1"/>
          <p:nvPr/>
        </p:nvSpPr>
        <p:spPr>
          <a:xfrm>
            <a:off x="2668710" y="4636321"/>
            <a:ext cx="38065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1002654-F1B9-32D5-9A28-77337E67B959}"/>
              </a:ext>
            </a:extLst>
          </p:cNvPr>
          <p:cNvSpPr txBox="1"/>
          <p:nvPr/>
        </p:nvSpPr>
        <p:spPr>
          <a:xfrm>
            <a:off x="1551887" y="1198322"/>
            <a:ext cx="6040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a cup.">
            <a:hlinkClick r:id="" action="ppaction://media"/>
            <a:extLst>
              <a:ext uri="{FF2B5EF4-FFF2-40B4-BE49-F238E27FC236}">
                <a16:creationId xmlns:a16="http://schemas.microsoft.com/office/drawing/2014/main" id="{1D23A6D7-D1AA-ACEF-94C4-5F5B89BEBE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1400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9997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628318B2-3EDB-65F9-03DD-E0C09ACB3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2476" y="1097309"/>
            <a:ext cx="8697600" cy="5582090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52213" y="3270142"/>
            <a:ext cx="585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    ball           egg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" name="AS_G1_08_03_kihon_t_1">
            <a:hlinkClick r:id="" action="ppaction://media"/>
            <a:extLst>
              <a:ext uri="{FF2B5EF4-FFF2-40B4-BE49-F238E27FC236}">
                <a16:creationId xmlns:a16="http://schemas.microsoft.com/office/drawing/2014/main" id="{85DE7420-FF8B-D1CA-9CF1-B1DA1EFE18C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02875" y="1489075"/>
            <a:ext cx="406400" cy="406400"/>
          </a:xfrm>
          <a:prstGeom prst="rect">
            <a:avLst/>
          </a:prstGeom>
        </p:spPr>
      </p:pic>
      <p:pic>
        <p:nvPicPr>
          <p:cNvPr id="10" name="AS_G1_08_03_kihon_t_1">
            <a:hlinkClick r:id="" action="ppaction://media"/>
            <a:extLst>
              <a:ext uri="{FF2B5EF4-FFF2-40B4-BE49-F238E27FC236}">
                <a16:creationId xmlns:a16="http://schemas.microsoft.com/office/drawing/2014/main" id="{733306B3-6A7A-6803-0DCD-AF22CA016CD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02875" y="690909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668CAA4-1911-AE87-7ECB-507090F33A4A}"/>
              </a:ext>
            </a:extLst>
          </p:cNvPr>
          <p:cNvSpPr txBox="1"/>
          <p:nvPr/>
        </p:nvSpPr>
        <p:spPr>
          <a:xfrm>
            <a:off x="1452212" y="4506679"/>
            <a:ext cx="6459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restaurant       coffee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F52DBF2-4D0C-9B25-3D82-C034C75B7218}"/>
              </a:ext>
            </a:extLst>
          </p:cNvPr>
          <p:cNvSpPr txBox="1"/>
          <p:nvPr/>
        </p:nvSpPr>
        <p:spPr>
          <a:xfrm>
            <a:off x="1452213" y="5735764"/>
            <a:ext cx="585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    cat           lion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8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1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FD8CC4AB-30A9-0412-D2A0-C49424CB3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76" y="1097309"/>
            <a:ext cx="8697600" cy="558209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589BCF-8EC7-34FC-4EB1-0110C8645DC5}"/>
              </a:ext>
            </a:extLst>
          </p:cNvPr>
          <p:cNvSpPr txBox="1"/>
          <p:nvPr/>
        </p:nvSpPr>
        <p:spPr>
          <a:xfrm>
            <a:off x="1452213" y="3270142"/>
            <a:ext cx="585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    ball           egg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E611C3F-65FD-F9DC-1983-6CADEC3F6C2D}"/>
              </a:ext>
            </a:extLst>
          </p:cNvPr>
          <p:cNvSpPr txBox="1"/>
          <p:nvPr/>
        </p:nvSpPr>
        <p:spPr>
          <a:xfrm>
            <a:off x="1452212" y="4506679"/>
            <a:ext cx="6459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restaurant       coffee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7CB8004-0A7C-8A9B-5D14-1CAF8440AF46}"/>
              </a:ext>
            </a:extLst>
          </p:cNvPr>
          <p:cNvSpPr txBox="1"/>
          <p:nvPr/>
        </p:nvSpPr>
        <p:spPr>
          <a:xfrm>
            <a:off x="1452213" y="5735764"/>
            <a:ext cx="5850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       this         cat           lion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4FE00E2-EAC2-1EAE-39C0-63CC49D7C8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257" y="1382197"/>
            <a:ext cx="8884800" cy="275621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this a lake or a river?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1_08_04_kihon_t_2">
            <a:hlinkClick r:id="" action="ppaction://media"/>
            <a:extLst>
              <a:ext uri="{FF2B5EF4-FFF2-40B4-BE49-F238E27FC236}">
                <a16:creationId xmlns:a16="http://schemas.microsoft.com/office/drawing/2014/main" id="{F6B5275F-46C7-4EDF-78ED-1EBA9C18077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3627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60AA2-567F-D8B4-9EA2-4E5707E0A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0417AC7-8711-B757-6360-FDD26458F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9D2CC92-24BE-9743-6448-8B97A914F1B0}"/>
              </a:ext>
            </a:extLst>
          </p:cNvPr>
          <p:cNvSpPr txBox="1"/>
          <p:nvPr/>
        </p:nvSpPr>
        <p:spPr>
          <a:xfrm>
            <a:off x="2114285" y="2917321"/>
            <a:ext cx="49154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cup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a cup.">
            <a:hlinkClick r:id="" action="ppaction://media"/>
            <a:extLst>
              <a:ext uri="{FF2B5EF4-FFF2-40B4-BE49-F238E27FC236}">
                <a16:creationId xmlns:a16="http://schemas.microsoft.com/office/drawing/2014/main" id="{363957C3-D9D9-E112-AB5B-53F8CA4D2D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1400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11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57EDA-0850-62CF-C0EA-8E8137761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4B22BA-8D45-8C8D-3DD5-6105B84B024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3A69381-179C-EB79-AF39-DB68C5B9A05C}"/>
              </a:ext>
            </a:extLst>
          </p:cNvPr>
          <p:cNvSpPr txBox="1"/>
          <p:nvPr/>
        </p:nvSpPr>
        <p:spPr>
          <a:xfrm>
            <a:off x="1551888" y="2875002"/>
            <a:ext cx="6040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a cup.">
            <a:hlinkClick r:id="" action="ppaction://media"/>
            <a:extLst>
              <a:ext uri="{FF2B5EF4-FFF2-40B4-BE49-F238E27FC236}">
                <a16:creationId xmlns:a16="http://schemas.microsoft.com/office/drawing/2014/main" id="{87AF1709-125D-1C99-B0CB-008F3E1004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41400" y="1330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7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28B32-CD5A-6B4B-042E-3609388DA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895607C-C5EC-6171-156E-964D48517A8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15F8017-D78E-8F24-AA8D-F0C5C7B9FA60}"/>
              </a:ext>
            </a:extLst>
          </p:cNvPr>
          <p:cNvSpPr txBox="1"/>
          <p:nvPr/>
        </p:nvSpPr>
        <p:spPr>
          <a:xfrm>
            <a:off x="2282252" y="4636321"/>
            <a:ext cx="45794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18AF0D-8922-F36A-C26F-0F1722AC3523}"/>
              </a:ext>
            </a:extLst>
          </p:cNvPr>
          <p:cNvSpPr txBox="1"/>
          <p:nvPr/>
        </p:nvSpPr>
        <p:spPr>
          <a:xfrm>
            <a:off x="1877405" y="119832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is this">
            <a:hlinkClick r:id="" action="ppaction://media"/>
            <a:extLst>
              <a:ext uri="{FF2B5EF4-FFF2-40B4-BE49-F238E27FC236}">
                <a16:creationId xmlns:a16="http://schemas.microsoft.com/office/drawing/2014/main" id="{F0577D08-DDD2-5F2F-0790-48D56B41C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5675" y="1758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764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9E616F-B623-C25A-E981-C0E371539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1E1B95-242F-665F-3E7B-24476C3D5C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BD11BF1-2876-BD3A-5F2D-60FD18CB934D}"/>
              </a:ext>
            </a:extLst>
          </p:cNvPr>
          <p:cNvSpPr txBox="1"/>
          <p:nvPr/>
        </p:nvSpPr>
        <p:spPr>
          <a:xfrm>
            <a:off x="1616744" y="2917321"/>
            <a:ext cx="591051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is this">
            <a:hlinkClick r:id="" action="ppaction://media"/>
            <a:extLst>
              <a:ext uri="{FF2B5EF4-FFF2-40B4-BE49-F238E27FC236}">
                <a16:creationId xmlns:a16="http://schemas.microsoft.com/office/drawing/2014/main" id="{DA7BF99E-2E6B-A15C-48EA-1BF2595C3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5675" y="1758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720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C6E02-2B01-A14B-86BD-D03785CBE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38FC4A8-C809-DD09-D502-108048540B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52CDD0-97CD-93AF-548A-E4CB46BCAD42}"/>
              </a:ext>
            </a:extLst>
          </p:cNvPr>
          <p:cNvSpPr txBox="1"/>
          <p:nvPr/>
        </p:nvSpPr>
        <p:spPr>
          <a:xfrm>
            <a:off x="1877405" y="287500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 is this">
            <a:hlinkClick r:id="" action="ppaction://media"/>
            <a:extLst>
              <a:ext uri="{FF2B5EF4-FFF2-40B4-BE49-F238E27FC236}">
                <a16:creationId xmlns:a16="http://schemas.microsoft.com/office/drawing/2014/main" id="{76323F0C-EECD-4544-7225-4BE1646745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5675" y="1758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734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E8B92-CBAB-F4C2-77FD-81413066E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4AF96B-D52D-5701-288A-61912A36B5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D11A41C-0087-37A4-821C-ED59B519BFD3}"/>
              </a:ext>
            </a:extLst>
          </p:cNvPr>
          <p:cNvSpPr txBox="1"/>
          <p:nvPr/>
        </p:nvSpPr>
        <p:spPr>
          <a:xfrm>
            <a:off x="2437010" y="4636321"/>
            <a:ext cx="426997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egg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41443E-1F6E-F3C3-EF4F-1D514F8D0857}"/>
              </a:ext>
            </a:extLst>
          </p:cNvPr>
          <p:cNvSpPr txBox="1"/>
          <p:nvPr/>
        </p:nvSpPr>
        <p:spPr>
          <a:xfrm>
            <a:off x="2110298" y="1198322"/>
            <a:ext cx="49233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卵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an egg.">
            <a:hlinkClick r:id="" action="ppaction://media"/>
            <a:extLst>
              <a:ext uri="{FF2B5EF4-FFF2-40B4-BE49-F238E27FC236}">
                <a16:creationId xmlns:a16="http://schemas.microsoft.com/office/drawing/2014/main" id="{01EB6C6C-C0C2-8A2D-E9D8-802DCEAC3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4250" y="787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399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0D084-E55C-E0E7-15AE-393CA8710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BF64CE0-FC45-2710-4326-E1F9BB0066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C2BAABC-6FEC-6082-662C-EEEAA7A4626D}"/>
              </a:ext>
            </a:extLst>
          </p:cNvPr>
          <p:cNvSpPr txBox="1"/>
          <p:nvPr/>
        </p:nvSpPr>
        <p:spPr>
          <a:xfrm>
            <a:off x="1584267" y="2917321"/>
            <a:ext cx="59754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egg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 is an egg.">
            <a:hlinkClick r:id="" action="ppaction://media"/>
            <a:extLst>
              <a:ext uri="{FF2B5EF4-FFF2-40B4-BE49-F238E27FC236}">
                <a16:creationId xmlns:a16="http://schemas.microsoft.com/office/drawing/2014/main" id="{A81288B2-3082-9DE6-3C5D-7BB73F6A10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4250" y="787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8579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0427E-CF83-98A4-BEB9-7DBF90AE3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1E13EF-05AC-BBE3-1084-D30C9489260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020285-3EAD-7166-BEE5-3425ADBB574A}"/>
              </a:ext>
            </a:extLst>
          </p:cNvPr>
          <p:cNvSpPr txBox="1"/>
          <p:nvPr/>
        </p:nvSpPr>
        <p:spPr>
          <a:xfrm>
            <a:off x="2179817" y="2875002"/>
            <a:ext cx="47843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卵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 is an egg.">
            <a:hlinkClick r:id="" action="ppaction://media"/>
            <a:extLst>
              <a:ext uri="{FF2B5EF4-FFF2-40B4-BE49-F238E27FC236}">
                <a16:creationId xmlns:a16="http://schemas.microsoft.com/office/drawing/2014/main" id="{E3356FEB-C3C8-7C90-F4B9-B8DABE08B4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4250" y="7874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059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3247005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66057" y="3632472"/>
            <a:ext cx="680041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EDE220F-FA60-6E60-1BC0-B043C9DE865F}"/>
              </a:ext>
            </a:extLst>
          </p:cNvPr>
          <p:cNvSpPr/>
          <p:nvPr/>
        </p:nvSpPr>
        <p:spPr>
          <a:xfrm>
            <a:off x="578874" y="2568373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90109"/>
            <a:ext cx="625442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75576"/>
            <a:ext cx="67792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P.26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・「何」とたずねるときは、文の最初に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を置く。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で「～は何ですか。」という意味を表す。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答えるときは、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Yes/No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ではなく、具体的な内容を答える。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or B?〉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で「Ａですか、それともＢですか。」という意味を表す。答えの文では、ＡかＢかを具体的に答える。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9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06721-4692-0875-AD63-5646311CF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35690118-6C2C-4150-4609-CFBD999AB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37B4816-51ED-67C6-3355-8D2E990D52B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026C76D-A517-486B-3B37-DBDC0697D1E6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is('s)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は疑問詞で、「何？」という意味をもちます。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「あれが何であるか」を尋ねています。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F088374-2C3E-F2DC-524F-2221456B8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E29476-D31D-4F74-178B-78FC02A0CEB7}"/>
              </a:ext>
            </a:extLst>
          </p:cNvPr>
          <p:cNvSpPr txBox="1"/>
          <p:nvPr/>
        </p:nvSpPr>
        <p:spPr>
          <a:xfrm>
            <a:off x="1032444" y="1684681"/>
            <a:ext cx="185337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あれは何ですか。</a:t>
            </a:r>
          </a:p>
        </p:txBody>
      </p:sp>
    </p:spTree>
    <p:extLst>
      <p:ext uri="{BB962C8B-B14F-4D97-AF65-F5344CB8AC3E}">
        <p14:creationId xmlns:p14="http://schemas.microsoft.com/office/powerpoint/2010/main" val="313674335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DF0D3-FF31-D7EE-A79A-73371558B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07B137B-08B8-1149-4B92-CCAC30A6E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8759F1C-CB75-4E45-9F70-66690A50317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7EFC6F-BC46-7550-1460-2B6D1A5212B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is('s)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bird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bird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（疑問文で尋ねられたもの）を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08AF4B5-C793-5C30-1A58-2D2F13585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6A0F05-2691-4AC3-A756-07E763087CC1}"/>
              </a:ext>
            </a:extLst>
          </p:cNvPr>
          <p:cNvSpPr txBox="1"/>
          <p:nvPr/>
        </p:nvSpPr>
        <p:spPr>
          <a:xfrm>
            <a:off x="3146470" y="1684681"/>
            <a:ext cx="18869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（それは）鳥です。</a:t>
            </a:r>
          </a:p>
        </p:txBody>
      </p:sp>
    </p:spTree>
    <p:extLst>
      <p:ext uri="{BB962C8B-B14F-4D97-AF65-F5344CB8AC3E}">
        <p14:creationId xmlns:p14="http://schemas.microsoft.com/office/powerpoint/2010/main" val="3588779467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59809-0F54-2683-FE8C-4FB9E6E60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E943BC8-CAE3-9375-B6EA-78F57E0E5A2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234D92-86E0-B4E6-0994-6A016FC6D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B77DE7-3B58-4AEA-709B-582A44FE645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88C2E6-A13F-FE3C-6B04-5C9D182B537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88921C0-3D2A-E9D8-63A3-06A026E8E79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311874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58228-496C-E2CF-06E8-71074D142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A858BE4-08E3-141E-6128-80DDCBF005C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301BDC-AD8D-0EEC-8A87-F9E8E2B83A26}"/>
              </a:ext>
            </a:extLst>
          </p:cNvPr>
          <p:cNvSpPr txBox="1"/>
          <p:nvPr/>
        </p:nvSpPr>
        <p:spPr>
          <a:xfrm>
            <a:off x="2282252" y="4636321"/>
            <a:ext cx="45794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9C37C34-345F-B438-2752-0DFF30F5534A}"/>
              </a:ext>
            </a:extLst>
          </p:cNvPr>
          <p:cNvSpPr txBox="1"/>
          <p:nvPr/>
        </p:nvSpPr>
        <p:spPr>
          <a:xfrm>
            <a:off x="1877405" y="119832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’s that">
            <a:hlinkClick r:id="" action="ppaction://media"/>
            <a:extLst>
              <a:ext uri="{FF2B5EF4-FFF2-40B4-BE49-F238E27FC236}">
                <a16:creationId xmlns:a16="http://schemas.microsoft.com/office/drawing/2014/main" id="{F97895DD-D528-1A73-D4BD-E86D9AE331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6175" y="1206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876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A0628-081E-335C-7B79-77474A803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62BF37-603D-4FB8-8A41-34C335F671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9BB736-E3AF-CD79-A43F-971B5BD0C512}"/>
              </a:ext>
            </a:extLst>
          </p:cNvPr>
          <p:cNvSpPr txBox="1"/>
          <p:nvPr/>
        </p:nvSpPr>
        <p:spPr>
          <a:xfrm>
            <a:off x="2186899" y="2917321"/>
            <a:ext cx="47702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’s that">
            <a:hlinkClick r:id="" action="ppaction://media"/>
            <a:extLst>
              <a:ext uri="{FF2B5EF4-FFF2-40B4-BE49-F238E27FC236}">
                <a16:creationId xmlns:a16="http://schemas.microsoft.com/office/drawing/2014/main" id="{2801973A-5240-9EEF-B099-FA97057F0F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6175" y="1206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447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AEE2E-DC87-6051-0E05-6C5F0CE0D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6E5ECC-D993-7024-2985-C06204B087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5F30D7-9E18-33E2-F33F-02BC8F3ABE54}"/>
              </a:ext>
            </a:extLst>
          </p:cNvPr>
          <p:cNvSpPr txBox="1"/>
          <p:nvPr/>
        </p:nvSpPr>
        <p:spPr>
          <a:xfrm>
            <a:off x="1877405" y="287500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’s that">
            <a:hlinkClick r:id="" action="ppaction://media"/>
            <a:extLst>
              <a:ext uri="{FF2B5EF4-FFF2-40B4-BE49-F238E27FC236}">
                <a16:creationId xmlns:a16="http://schemas.microsoft.com/office/drawing/2014/main" id="{4CC5DAC8-45C9-6F3A-A078-15338314D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6175" y="1206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049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5EDC8-BFE4-5994-621B-1C6AA2491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3C72E4A-0A9E-43E0-3561-2909878D02D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85F7EF-FF21-1B5D-4522-9BEB969966D9}"/>
              </a:ext>
            </a:extLst>
          </p:cNvPr>
          <p:cNvSpPr txBox="1"/>
          <p:nvPr/>
        </p:nvSpPr>
        <p:spPr>
          <a:xfrm>
            <a:off x="2668710" y="4636321"/>
            <a:ext cx="380657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bird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4BEE2B-58CA-104B-2276-56BD63E6DDA1}"/>
              </a:ext>
            </a:extLst>
          </p:cNvPr>
          <p:cNvSpPr txBox="1"/>
          <p:nvPr/>
        </p:nvSpPr>
        <p:spPr>
          <a:xfrm>
            <a:off x="2169057" y="1198322"/>
            <a:ext cx="48058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鳥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bird.">
            <a:hlinkClick r:id="" action="ppaction://media"/>
            <a:extLst>
              <a:ext uri="{FF2B5EF4-FFF2-40B4-BE49-F238E27FC236}">
                <a16:creationId xmlns:a16="http://schemas.microsoft.com/office/drawing/2014/main" id="{2F4A0F9A-AD5A-AC79-9731-4950D7102B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894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ECAB1-329F-A208-CC11-FC24D749F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0D6593-F585-857C-55B9-98E7A5C07B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D7222C0-D12A-E226-DBE7-4B6FC55B0989}"/>
              </a:ext>
            </a:extLst>
          </p:cNvPr>
          <p:cNvSpPr txBox="1"/>
          <p:nvPr/>
        </p:nvSpPr>
        <p:spPr>
          <a:xfrm>
            <a:off x="2396469" y="2917321"/>
            <a:ext cx="435106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bird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’s a bird.">
            <a:hlinkClick r:id="" action="ppaction://media"/>
            <a:extLst>
              <a:ext uri="{FF2B5EF4-FFF2-40B4-BE49-F238E27FC236}">
                <a16:creationId xmlns:a16="http://schemas.microsoft.com/office/drawing/2014/main" id="{6412490A-B697-726B-3023-A11D1C6324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096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430F7-0691-853F-9BFF-F8A1AC7A4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07EB9B5-A908-4E0F-07C4-FB443686F7E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25F9159-DDDA-75EF-767C-2F9A0F2298E9}"/>
              </a:ext>
            </a:extLst>
          </p:cNvPr>
          <p:cNvSpPr txBox="1"/>
          <p:nvPr/>
        </p:nvSpPr>
        <p:spPr>
          <a:xfrm>
            <a:off x="2185196" y="2875002"/>
            <a:ext cx="47736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鳥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bird.">
            <a:hlinkClick r:id="" action="ppaction://media"/>
            <a:extLst>
              <a:ext uri="{FF2B5EF4-FFF2-40B4-BE49-F238E27FC236}">
                <a16:creationId xmlns:a16="http://schemas.microsoft.com/office/drawing/2014/main" id="{53C73782-FDA7-BEFD-10BE-87C11685F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3325" y="12541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5909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CCC82-2A51-91F3-26B4-36C6C18BB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171D3A-81C5-D86D-AE8D-562F553C186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17A5A5A-51D1-3130-B419-117220A7DA3A}"/>
              </a:ext>
            </a:extLst>
          </p:cNvPr>
          <p:cNvSpPr txBox="1"/>
          <p:nvPr/>
        </p:nvSpPr>
        <p:spPr>
          <a:xfrm>
            <a:off x="2282252" y="4636321"/>
            <a:ext cx="45794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8F2B07E-C764-F5A4-350B-93F7FB4E0FD7}"/>
              </a:ext>
            </a:extLst>
          </p:cNvPr>
          <p:cNvSpPr txBox="1"/>
          <p:nvPr/>
        </p:nvSpPr>
        <p:spPr>
          <a:xfrm>
            <a:off x="1877405" y="119832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’s that">
            <a:hlinkClick r:id="" action="ppaction://media"/>
            <a:extLst>
              <a:ext uri="{FF2B5EF4-FFF2-40B4-BE49-F238E27FC236}">
                <a16:creationId xmlns:a16="http://schemas.microsoft.com/office/drawing/2014/main" id="{E1129B97-2FD1-AE06-70C1-6660947216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0475" y="1225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194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0E20FC0-382E-49D7-F18F-617BC8BDE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7" y="1387683"/>
            <a:ext cx="8658000" cy="470856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08_01_kihon">
            <a:hlinkClick r:id="" action="ppaction://media"/>
            <a:extLst>
              <a:ext uri="{FF2B5EF4-FFF2-40B4-BE49-F238E27FC236}">
                <a16:creationId xmlns:a16="http://schemas.microsoft.com/office/drawing/2014/main" id="{958A8BFC-8582-F87E-9DDA-3F77F2D04C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98075" y="138768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964A65-C041-08E7-DDD5-F513E6FF8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E3A989-F5CB-4E8A-5E43-8DD9A0176F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BDA2AA-DDAD-B91F-9682-7A9D45AACBC2}"/>
              </a:ext>
            </a:extLst>
          </p:cNvPr>
          <p:cNvSpPr txBox="1"/>
          <p:nvPr/>
        </p:nvSpPr>
        <p:spPr>
          <a:xfrm>
            <a:off x="1921788" y="2917321"/>
            <a:ext cx="530042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hat’s that">
            <a:hlinkClick r:id="" action="ppaction://media"/>
            <a:extLst>
              <a:ext uri="{FF2B5EF4-FFF2-40B4-BE49-F238E27FC236}">
                <a16:creationId xmlns:a16="http://schemas.microsoft.com/office/drawing/2014/main" id="{62320CDF-794C-EBED-9B2A-F4647BB84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0475" y="1225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48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95473-60C7-7339-2737-35BE23B15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67FF6A-2567-02A7-6264-472C6C7B35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01C4EA7-6085-0076-513D-2C6F98467F80}"/>
              </a:ext>
            </a:extLst>
          </p:cNvPr>
          <p:cNvSpPr txBox="1"/>
          <p:nvPr/>
        </p:nvSpPr>
        <p:spPr>
          <a:xfrm>
            <a:off x="1877405" y="287500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hat’s that">
            <a:hlinkClick r:id="" action="ppaction://media"/>
            <a:extLst>
              <a:ext uri="{FF2B5EF4-FFF2-40B4-BE49-F238E27FC236}">
                <a16:creationId xmlns:a16="http://schemas.microsoft.com/office/drawing/2014/main" id="{4431C789-9C34-3381-9647-641ABC3E20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0475" y="12255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098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54258-EF28-657C-BD9B-0FCEC778D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1565ED4-E84F-D015-CF0C-CA38D085C31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0E5B1D7-FF14-F4A8-AEC3-9325C7BC00A5}"/>
              </a:ext>
            </a:extLst>
          </p:cNvPr>
          <p:cNvSpPr txBox="1"/>
          <p:nvPr/>
        </p:nvSpPr>
        <p:spPr>
          <a:xfrm>
            <a:off x="1721630" y="4636321"/>
            <a:ext cx="570073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restaurant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BE0639-6833-4474-7B87-B9069C9C5E4C}"/>
              </a:ext>
            </a:extLst>
          </p:cNvPr>
          <p:cNvSpPr txBox="1"/>
          <p:nvPr/>
        </p:nvSpPr>
        <p:spPr>
          <a:xfrm>
            <a:off x="978944" y="1198322"/>
            <a:ext cx="7186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restaurant.">
            <a:hlinkClick r:id="" action="ppaction://media"/>
            <a:extLst>
              <a:ext uri="{FF2B5EF4-FFF2-40B4-BE49-F238E27FC236}">
                <a16:creationId xmlns:a16="http://schemas.microsoft.com/office/drawing/2014/main" id="{342BB401-AC67-B5A3-B3D7-94469E1A92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5700" y="749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813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451EA-9CE4-0AEA-A207-504A3328C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C2414B-C007-C49A-147E-554AF70344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F032D4-5C5E-B14C-6D4F-931BE49B36EE}"/>
              </a:ext>
            </a:extLst>
          </p:cNvPr>
          <p:cNvSpPr txBox="1"/>
          <p:nvPr/>
        </p:nvSpPr>
        <p:spPr>
          <a:xfrm>
            <a:off x="1364978" y="2917321"/>
            <a:ext cx="64140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restaurant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’s a restaurant.">
            <a:hlinkClick r:id="" action="ppaction://media"/>
            <a:extLst>
              <a:ext uri="{FF2B5EF4-FFF2-40B4-BE49-F238E27FC236}">
                <a16:creationId xmlns:a16="http://schemas.microsoft.com/office/drawing/2014/main" id="{3CAC00C8-60C7-3B74-796F-3A4910D4C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5700" y="749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9659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C08E3-E00D-4883-6499-777E5B8A1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1B57157-DE90-2DD1-2CE6-936AB32F76B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3691157-A257-BBC5-702A-328565DAFD74}"/>
              </a:ext>
            </a:extLst>
          </p:cNvPr>
          <p:cNvSpPr txBox="1"/>
          <p:nvPr/>
        </p:nvSpPr>
        <p:spPr>
          <a:xfrm>
            <a:off x="978946" y="2875002"/>
            <a:ext cx="71861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t’s a restaurant.">
            <a:hlinkClick r:id="" action="ppaction://media"/>
            <a:extLst>
              <a:ext uri="{FF2B5EF4-FFF2-40B4-BE49-F238E27FC236}">
                <a16:creationId xmlns:a16="http://schemas.microsoft.com/office/drawing/2014/main" id="{A29BA084-EF61-96EE-F86A-AAA6D19CA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5700" y="7493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8069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C04F4-C107-27DF-6863-E8D6F7E33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E99FB9C3-3975-DC65-7E20-077A043F8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6E651E-4F1E-6BCE-C86E-5A9CC39B85C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0D7C3A2-E082-5505-8348-95D339836B4D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pen or 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a pen or 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DD7CCE1-3984-76A4-2D53-FB92E2604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D5CB93-55E9-8F34-B969-C88920C13704}"/>
              </a:ext>
            </a:extLst>
          </p:cNvPr>
          <p:cNvSpPr txBox="1"/>
          <p:nvPr/>
        </p:nvSpPr>
        <p:spPr>
          <a:xfrm>
            <a:off x="1032443" y="1684681"/>
            <a:ext cx="40932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これはペンですか、それとも鉛筆ですか。</a:t>
            </a:r>
          </a:p>
        </p:txBody>
      </p:sp>
    </p:spTree>
    <p:extLst>
      <p:ext uri="{BB962C8B-B14F-4D97-AF65-F5344CB8AC3E}">
        <p14:creationId xmlns:p14="http://schemas.microsoft.com/office/powerpoint/2010/main" val="3241065504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EAACA-1495-1608-9D92-FF3945927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3454B69-569F-3628-4F3B-4AAE8DAFE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6A4621-444E-71DB-71E4-9AD2CA3A6B49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580107-767C-D385-412A-0E7AC93F29EE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is('s)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pencil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（疑問文で尋ねられたもの）を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5CFD8C5-4E29-6E08-942E-3378D2832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25D131-623D-FC68-5F63-2476E0E154E6}"/>
              </a:ext>
            </a:extLst>
          </p:cNvPr>
          <p:cNvSpPr txBox="1"/>
          <p:nvPr/>
        </p:nvSpPr>
        <p:spPr>
          <a:xfrm>
            <a:off x="4446762" y="1684681"/>
            <a:ext cx="209665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（それは）鉛筆です。</a:t>
            </a:r>
          </a:p>
        </p:txBody>
      </p:sp>
    </p:spTree>
    <p:extLst>
      <p:ext uri="{BB962C8B-B14F-4D97-AF65-F5344CB8AC3E}">
        <p14:creationId xmlns:p14="http://schemas.microsoft.com/office/powerpoint/2010/main" val="321769752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43A7-56BD-8214-F7A1-360A5EC1B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7F9C674-724E-F6EE-BA1C-B7F1F1DADE4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69CDE71-5ACA-E7A7-B279-1EA43672687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E0D967F-3DD8-8A2E-2C91-A7B96B92099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73621-5C1C-B5A1-7D90-21038F1423D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F4C2551-6F34-EF6F-39A4-C097B06DC36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209707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39867-D127-F83A-A39A-EBC0EAC12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F5D3A7-688C-B108-323B-08D8F1BE04A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6D66F3-33D4-A450-BAD9-DE1C2385A5B1}"/>
              </a:ext>
            </a:extLst>
          </p:cNvPr>
          <p:cNvSpPr txBox="1"/>
          <p:nvPr/>
        </p:nvSpPr>
        <p:spPr>
          <a:xfrm>
            <a:off x="2396830" y="4128490"/>
            <a:ext cx="435033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266825C-FDAA-1F3F-AA64-E6F3ACB62D8B}"/>
              </a:ext>
            </a:extLst>
          </p:cNvPr>
          <p:cNvSpPr txBox="1"/>
          <p:nvPr/>
        </p:nvSpPr>
        <p:spPr>
          <a:xfrm>
            <a:off x="1263113" y="690490"/>
            <a:ext cx="66177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is a pen or a pencil">
            <a:hlinkClick r:id="" action="ppaction://media"/>
            <a:extLst>
              <a:ext uri="{FF2B5EF4-FFF2-40B4-BE49-F238E27FC236}">
                <a16:creationId xmlns:a16="http://schemas.microsoft.com/office/drawing/2014/main" id="{4C7BFC82-ABF1-31CF-76E8-937B96D6F8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7150" y="901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434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11B2B-354E-B552-9B99-9E06C9C84C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8864BB-27F6-370F-F0DC-C9B2825A5C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F24CD0-B2E2-E8F1-FB54-78CE36B87794}"/>
              </a:ext>
            </a:extLst>
          </p:cNvPr>
          <p:cNvSpPr txBox="1"/>
          <p:nvPr/>
        </p:nvSpPr>
        <p:spPr>
          <a:xfrm>
            <a:off x="2135575" y="2409490"/>
            <a:ext cx="48728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Is this a pen or a pencil">
            <a:hlinkClick r:id="" action="ppaction://media"/>
            <a:extLst>
              <a:ext uri="{FF2B5EF4-FFF2-40B4-BE49-F238E27FC236}">
                <a16:creationId xmlns:a16="http://schemas.microsoft.com/office/drawing/2014/main" id="{040B27C8-5F5C-D2D5-C7F6-CF849F315B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7150" y="901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133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EDB09-EE08-C388-D14F-7F2BEDBE7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12C7DFF-CCCF-5491-D7AD-3EE53B7B26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" name="Is this a pen or a pencil">
            <a:hlinkClick r:id="" action="ppaction://media"/>
            <a:extLst>
              <a:ext uri="{FF2B5EF4-FFF2-40B4-BE49-F238E27FC236}">
                <a16:creationId xmlns:a16="http://schemas.microsoft.com/office/drawing/2014/main" id="{8C1F875A-FC41-923B-2868-2EA56F9B19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7150" y="90170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4833F2-2249-E0A4-67FD-F78427B4D4D7}"/>
              </a:ext>
            </a:extLst>
          </p:cNvPr>
          <p:cNvSpPr txBox="1"/>
          <p:nvPr/>
        </p:nvSpPr>
        <p:spPr>
          <a:xfrm>
            <a:off x="1263113" y="2321004"/>
            <a:ext cx="66177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b="1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23929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53241-56CA-0AD9-DB31-95EA7F542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EA6006-0080-F1D6-D4B2-05B620DB068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5167FE4-A19E-A21C-C27A-4663F5BB5F99}"/>
              </a:ext>
            </a:extLst>
          </p:cNvPr>
          <p:cNvSpPr txBox="1"/>
          <p:nvPr/>
        </p:nvSpPr>
        <p:spPr>
          <a:xfrm>
            <a:off x="2361708" y="4636321"/>
            <a:ext cx="44205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A481C7-64EF-4EA2-8044-2FCC4C881D88}"/>
              </a:ext>
            </a:extLst>
          </p:cNvPr>
          <p:cNvSpPr txBox="1"/>
          <p:nvPr/>
        </p:nvSpPr>
        <p:spPr>
          <a:xfrm>
            <a:off x="1902106" y="1198322"/>
            <a:ext cx="53397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pencil.">
            <a:hlinkClick r:id="" action="ppaction://media"/>
            <a:extLst>
              <a:ext uri="{FF2B5EF4-FFF2-40B4-BE49-F238E27FC236}">
                <a16:creationId xmlns:a16="http://schemas.microsoft.com/office/drawing/2014/main" id="{ECABA918-19F7-BBD8-2AF9-D486C1BA5F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38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147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040DB-49E4-33BF-547A-6F868D419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3976652-FF25-A863-83FE-80F2AD970F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96162AF-510D-7D10-015D-3C006E133195}"/>
              </a:ext>
            </a:extLst>
          </p:cNvPr>
          <p:cNvSpPr txBox="1"/>
          <p:nvPr/>
        </p:nvSpPr>
        <p:spPr>
          <a:xfrm>
            <a:off x="1849072" y="2917321"/>
            <a:ext cx="54458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[p-----]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’s a pencil.">
            <a:hlinkClick r:id="" action="ppaction://media"/>
            <a:extLst>
              <a:ext uri="{FF2B5EF4-FFF2-40B4-BE49-F238E27FC236}">
                <a16:creationId xmlns:a16="http://schemas.microsoft.com/office/drawing/2014/main" id="{716E36A8-82F0-2D3C-B5E0-5989E91080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38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119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07EAC-3BC7-9E19-2C52-2FB01E1ED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85E6C23-8FE9-AA30-C1A1-AE1ED900DF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29B36D-0B1D-4146-FECA-82D69A19B200}"/>
              </a:ext>
            </a:extLst>
          </p:cNvPr>
          <p:cNvSpPr txBox="1"/>
          <p:nvPr/>
        </p:nvSpPr>
        <p:spPr>
          <a:xfrm>
            <a:off x="1894042" y="2875002"/>
            <a:ext cx="53559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pencil.">
            <a:hlinkClick r:id="" action="ppaction://media"/>
            <a:extLst>
              <a:ext uri="{FF2B5EF4-FFF2-40B4-BE49-F238E27FC236}">
                <a16:creationId xmlns:a16="http://schemas.microsoft.com/office/drawing/2014/main" id="{2AC0CD9C-8ECF-6418-85E6-8AA14B249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93850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460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793F4-CBEE-EE4A-C556-13F1704AB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C5B144-F300-F7FA-5974-53383B3D12E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D5ADB52-6AA4-829C-D12A-EC55DFA241FA}"/>
              </a:ext>
            </a:extLst>
          </p:cNvPr>
          <p:cNvSpPr txBox="1"/>
          <p:nvPr/>
        </p:nvSpPr>
        <p:spPr>
          <a:xfrm>
            <a:off x="1924371" y="4128490"/>
            <a:ext cx="52952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a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E5FFFB-01C9-3B4A-E78E-C87684947F9F}"/>
              </a:ext>
            </a:extLst>
          </p:cNvPr>
          <p:cNvSpPr txBox="1"/>
          <p:nvPr/>
        </p:nvSpPr>
        <p:spPr>
          <a:xfrm>
            <a:off x="936013" y="690490"/>
            <a:ext cx="72719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美術館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s that a library or a museum">
            <a:hlinkClick r:id="" action="ppaction://media"/>
            <a:extLst>
              <a:ext uri="{FF2B5EF4-FFF2-40B4-BE49-F238E27FC236}">
                <a16:creationId xmlns:a16="http://schemas.microsoft.com/office/drawing/2014/main" id="{19DF21FE-4F3B-E3AF-446B-AE8BE3B71C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1416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80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33626-64BD-63EC-C5CA-9BBDA2B5A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81420D-B6CC-AAB5-DFA1-6D5FB7514B9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849D80-F9D0-BCF0-A6A4-A106EC852824}"/>
              </a:ext>
            </a:extLst>
          </p:cNvPr>
          <p:cNvSpPr txBox="1"/>
          <p:nvPr/>
        </p:nvSpPr>
        <p:spPr>
          <a:xfrm>
            <a:off x="1670671" y="2409490"/>
            <a:ext cx="58026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 museum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s that a library or a museum">
            <a:hlinkClick r:id="" action="ppaction://media"/>
            <a:extLst>
              <a:ext uri="{FF2B5EF4-FFF2-40B4-BE49-F238E27FC236}">
                <a16:creationId xmlns:a16="http://schemas.microsoft.com/office/drawing/2014/main" id="{995B6E80-AD4A-60F2-9B92-7F864B94C6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14160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958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B1ADE-443C-192E-8AE3-F9E9D5F7B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3CC552-D827-984F-4F8B-008768611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" name="Is that a library or a museum">
            <a:hlinkClick r:id="" action="ppaction://media"/>
            <a:extLst>
              <a:ext uri="{FF2B5EF4-FFF2-40B4-BE49-F238E27FC236}">
                <a16:creationId xmlns:a16="http://schemas.microsoft.com/office/drawing/2014/main" id="{EE847C74-C7A4-A636-2616-3283C54190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141605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2E1E99-20A9-425F-BC09-66157C8FFABE}"/>
              </a:ext>
            </a:extLst>
          </p:cNvPr>
          <p:cNvSpPr txBox="1"/>
          <p:nvPr/>
        </p:nvSpPr>
        <p:spPr>
          <a:xfrm>
            <a:off x="936013" y="2321004"/>
            <a:ext cx="72719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美術館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559594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9B33F-0ED9-7795-0DC7-B940450EA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62CE87-F692-EF5F-BD0D-61D54B4449B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CA8AD4-78EC-F14C-8505-C11A58A36EBA}"/>
              </a:ext>
            </a:extLst>
          </p:cNvPr>
          <p:cNvSpPr txBox="1"/>
          <p:nvPr/>
        </p:nvSpPr>
        <p:spPr>
          <a:xfrm>
            <a:off x="2310403" y="4636321"/>
            <a:ext cx="45231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library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2FDFA3C-2D62-4140-EBB2-62764DB10980}"/>
              </a:ext>
            </a:extLst>
          </p:cNvPr>
          <p:cNvSpPr txBox="1"/>
          <p:nvPr/>
        </p:nvSpPr>
        <p:spPr>
          <a:xfrm>
            <a:off x="1569614" y="1198322"/>
            <a:ext cx="60047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library.">
            <a:hlinkClick r:id="" action="ppaction://media"/>
            <a:extLst>
              <a:ext uri="{FF2B5EF4-FFF2-40B4-BE49-F238E27FC236}">
                <a16:creationId xmlns:a16="http://schemas.microsoft.com/office/drawing/2014/main" id="{DE067D89-D874-AE16-FA3C-48181FB224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730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72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F03E2-32D3-F7FC-9C0E-F9DBBC375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A14B30-0AF8-162E-3254-D2CFF496A8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5FB098-C573-AE39-E65F-1517B2372B88}"/>
              </a:ext>
            </a:extLst>
          </p:cNvPr>
          <p:cNvSpPr txBox="1"/>
          <p:nvPr/>
        </p:nvSpPr>
        <p:spPr>
          <a:xfrm>
            <a:off x="1785148" y="2917321"/>
            <a:ext cx="55737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[l------]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t’s a library.">
            <a:hlinkClick r:id="" action="ppaction://media"/>
            <a:extLst>
              <a:ext uri="{FF2B5EF4-FFF2-40B4-BE49-F238E27FC236}">
                <a16:creationId xmlns:a16="http://schemas.microsoft.com/office/drawing/2014/main" id="{77C035D7-D71F-6F1F-0544-2AD8A8486B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730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33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57640-FE42-4E79-064D-E4B17B1AF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66FC4F-ECF7-40DF-1BE3-5D01D281A6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9E2CD8-EFCC-65B9-51D6-6AFA4F2DDBEF}"/>
              </a:ext>
            </a:extLst>
          </p:cNvPr>
          <p:cNvSpPr txBox="1"/>
          <p:nvPr/>
        </p:nvSpPr>
        <p:spPr>
          <a:xfrm>
            <a:off x="1554828" y="2875002"/>
            <a:ext cx="60343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t’s a library.">
            <a:hlinkClick r:id="" action="ppaction://media"/>
            <a:extLst>
              <a:ext uri="{FF2B5EF4-FFF2-40B4-BE49-F238E27FC236}">
                <a16:creationId xmlns:a16="http://schemas.microsoft.com/office/drawing/2014/main" id="{D2A81880-EA35-ED5F-7ECA-F016279A9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2800" y="7302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03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532E3FD0-58B1-9305-F911-C3C55433B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89237"/>
            <a:ext cx="8657070" cy="71939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は疑問詞で、「何？」という意味をもちます。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「これが何であるか」を尋ねています。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186175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これは何ですか。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2B1A0-A48F-170D-337D-FF636815F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A37D4BD-3E89-935E-8508-37EFE2A90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90AFC80-04E3-E5B3-6EF7-7DE8B5EDC5A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B71D337-458B-C5CF-5D01-16FC25C8BB53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student or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疑問文の形で、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a student or a teacher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であるかを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問うています。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50549EA-633A-808E-FC65-DABB72826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270129-6E14-ABA9-CB66-631FD9F9848D}"/>
              </a:ext>
            </a:extLst>
          </p:cNvPr>
          <p:cNvSpPr txBox="1"/>
          <p:nvPr/>
        </p:nvSpPr>
        <p:spPr>
          <a:xfrm>
            <a:off x="1032443" y="1684681"/>
            <a:ext cx="437006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あなたは学生ですか、それとも先生ですか。</a:t>
            </a:r>
          </a:p>
        </p:txBody>
      </p:sp>
    </p:spTree>
    <p:extLst>
      <p:ext uri="{BB962C8B-B14F-4D97-AF65-F5344CB8AC3E}">
        <p14:creationId xmlns:p14="http://schemas.microsoft.com/office/powerpoint/2010/main" val="2023194066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C8617-B940-DA60-F5B3-4677FED26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6B6D03D-8036-B5E9-B884-7B702BF12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97626"/>
            <a:ext cx="8657070" cy="72548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41136A-8F27-30B4-2A83-D26BEB5CFAE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1612398-D6F3-9CBB-CC4D-EC5D64849DEC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am('m)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a student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67F3C9F-9FAE-C4C4-B437-46B256257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E20A888-0DE7-4378-78E4-F567D9F62E94}"/>
              </a:ext>
            </a:extLst>
          </p:cNvPr>
          <p:cNvSpPr txBox="1"/>
          <p:nvPr/>
        </p:nvSpPr>
        <p:spPr>
          <a:xfrm>
            <a:off x="5134661" y="1684681"/>
            <a:ext cx="188692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（私は）学生です。</a:t>
            </a:r>
          </a:p>
        </p:txBody>
      </p:sp>
    </p:spTree>
    <p:extLst>
      <p:ext uri="{BB962C8B-B14F-4D97-AF65-F5344CB8AC3E}">
        <p14:creationId xmlns:p14="http://schemas.microsoft.com/office/powerpoint/2010/main" val="2020379923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51BCB-ECE7-EBA5-811F-7DD7C6CB8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9296187-79AD-C74C-0CF5-BB7200CDD4E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FAD3D1-7435-3345-8039-1204F508432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32BEBD0-0FDE-169A-3585-8EAE74EA629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7AE5FB-26BD-287A-FA9F-58542CC46CB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A94756F-788A-2964-A7A2-4E2E162EC37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594971"/>
      </p:ext>
    </p:extLst>
  </p:cSld>
  <p:clrMapOvr>
    <a:masterClrMapping/>
  </p:clrMapOvr>
  <p:transition spd="slow">
    <p:push dir="u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211E0-07CD-F4AE-8D55-4A9826EC9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ECF921-B0BC-C314-3002-22F173D377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98FA28-A4D8-7596-8A49-8D480C70E6BE}"/>
              </a:ext>
            </a:extLst>
          </p:cNvPr>
          <p:cNvSpPr txBox="1"/>
          <p:nvPr/>
        </p:nvSpPr>
        <p:spPr>
          <a:xfrm>
            <a:off x="1603674" y="4128490"/>
            <a:ext cx="593665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 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5AAC14E-2E1E-C0F1-06B9-1703B1CE908E}"/>
              </a:ext>
            </a:extLst>
          </p:cNvPr>
          <p:cNvSpPr txBox="1"/>
          <p:nvPr/>
        </p:nvSpPr>
        <p:spPr>
          <a:xfrm>
            <a:off x="1266825" y="689558"/>
            <a:ext cx="6610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先生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a student or a teacher">
            <a:hlinkClick r:id="" action="ppaction://media"/>
            <a:extLst>
              <a:ext uri="{FF2B5EF4-FFF2-40B4-BE49-F238E27FC236}">
                <a16:creationId xmlns:a16="http://schemas.microsoft.com/office/drawing/2014/main" id="{33C98C16-26E0-D738-72F3-3F9481BCB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4700" y="958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4487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1B29B-D057-4086-02DB-CCFD925A6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63A8D1-CBF6-8682-FA9D-5684D401D7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79B421-F9CC-BE13-0E3E-4EC769570C97}"/>
              </a:ext>
            </a:extLst>
          </p:cNvPr>
          <p:cNvSpPr txBox="1"/>
          <p:nvPr/>
        </p:nvSpPr>
        <p:spPr>
          <a:xfrm>
            <a:off x="1148715" y="2409490"/>
            <a:ext cx="68465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Are you a student or a teacher">
            <a:hlinkClick r:id="" action="ppaction://media"/>
            <a:extLst>
              <a:ext uri="{FF2B5EF4-FFF2-40B4-BE49-F238E27FC236}">
                <a16:creationId xmlns:a16="http://schemas.microsoft.com/office/drawing/2014/main" id="{B4D73EE5-B9E1-2780-B8D1-F374E5876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4700" y="958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801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1F54-2A31-6A55-EBF9-CA385FDA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5B2B0B-2986-6050-2215-10C5947385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2" name="Are you a student or a teacher">
            <a:hlinkClick r:id="" action="ppaction://media"/>
            <a:extLst>
              <a:ext uri="{FF2B5EF4-FFF2-40B4-BE49-F238E27FC236}">
                <a16:creationId xmlns:a16="http://schemas.microsoft.com/office/drawing/2014/main" id="{39B19D9E-534D-A5C9-F246-82632047C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4700" y="958850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6220E7-638D-6598-5054-64571945DB5F}"/>
              </a:ext>
            </a:extLst>
          </p:cNvPr>
          <p:cNvSpPr txBox="1"/>
          <p:nvPr/>
        </p:nvSpPr>
        <p:spPr>
          <a:xfrm>
            <a:off x="1266825" y="2321004"/>
            <a:ext cx="6610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先生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244307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7240A-09DA-F526-A9FD-3562F9CDF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872E54-28A6-761F-90CD-3F9C2462B9F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CDDFC3-1326-F23D-8B15-B0507D5DD939}"/>
              </a:ext>
            </a:extLst>
          </p:cNvPr>
          <p:cNvSpPr txBox="1"/>
          <p:nvPr/>
        </p:nvSpPr>
        <p:spPr>
          <a:xfrm>
            <a:off x="2133150" y="4636321"/>
            <a:ext cx="487769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student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6ED00E3-FBAB-1E99-7678-B766E3216F4C}"/>
              </a:ext>
            </a:extLst>
          </p:cNvPr>
          <p:cNvSpPr txBox="1"/>
          <p:nvPr/>
        </p:nvSpPr>
        <p:spPr>
          <a:xfrm>
            <a:off x="2183297" y="1198322"/>
            <a:ext cx="47773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DFF225FD-F0E5-535A-5EA7-53D4CFF5C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8975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899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1A485-F672-9385-FA28-1811D5215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550A0A-B8D5-42CD-749A-3830B0D7845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8A1ECB3-8507-ACF1-3C85-24D025A1B96F}"/>
              </a:ext>
            </a:extLst>
          </p:cNvPr>
          <p:cNvSpPr txBox="1"/>
          <p:nvPr/>
        </p:nvSpPr>
        <p:spPr>
          <a:xfrm>
            <a:off x="1785148" y="2917321"/>
            <a:ext cx="55737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[s------]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25D8F068-B052-30F4-94B1-DA17E59B46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8975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543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3F60D-FC43-367D-6703-F014B190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E3B672-3716-51CC-A9CF-8972D4E569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21F3003-6321-72BA-34C8-A4748ADCD6DD}"/>
              </a:ext>
            </a:extLst>
          </p:cNvPr>
          <p:cNvSpPr txBox="1"/>
          <p:nvPr/>
        </p:nvSpPr>
        <p:spPr>
          <a:xfrm>
            <a:off x="2183301" y="2875002"/>
            <a:ext cx="47773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a student.">
            <a:hlinkClick r:id="" action="ppaction://media"/>
            <a:extLst>
              <a:ext uri="{FF2B5EF4-FFF2-40B4-BE49-F238E27FC236}">
                <a16:creationId xmlns:a16="http://schemas.microsoft.com/office/drawing/2014/main" id="{3AFEF320-7833-F542-98D2-6F3B0B3D23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88975" y="14732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6726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D87AB-43C2-5373-FA82-C1612A73D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26790DC-8BCF-0FB3-63C7-C81E1B9D70F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99B508-1DB6-BEA0-80A6-DED57C7A0F4E}"/>
              </a:ext>
            </a:extLst>
          </p:cNvPr>
          <p:cNvSpPr txBox="1"/>
          <p:nvPr/>
        </p:nvSpPr>
        <p:spPr>
          <a:xfrm>
            <a:off x="817244" y="4636321"/>
            <a:ext cx="75095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 or 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E20EBA-EF74-411B-2697-7D6F98CE5AD1}"/>
              </a:ext>
            </a:extLst>
          </p:cNvPr>
          <p:cNvSpPr txBox="1"/>
          <p:nvPr/>
        </p:nvSpPr>
        <p:spPr>
          <a:xfrm>
            <a:off x="954117" y="689558"/>
            <a:ext cx="72357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アキラ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Are you Ken or Akira">
            <a:hlinkClick r:id="" action="ppaction://media"/>
            <a:extLst>
              <a:ext uri="{FF2B5EF4-FFF2-40B4-BE49-F238E27FC236}">
                <a16:creationId xmlns:a16="http://schemas.microsoft.com/office/drawing/2014/main" id="{0DD6E082-DCDC-4965-FB44-B066D892B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75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92421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0DBEB-9FE6-A310-82E7-1551C37FA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BF0B5437-9138-6719-2FE7-F081D5B86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7" y="889237"/>
            <a:ext cx="8657070" cy="71939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1D0BE82-08AF-33E5-5BA2-A52051DC95B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735811-34ED-3488-D88E-FA602D4DCC4B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a cup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（疑問文で尋ねられたもの）を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FB34193-A827-7AEC-F25D-5055BFA17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3987EB-C758-9ADC-20E3-8C6A701423C8}"/>
              </a:ext>
            </a:extLst>
          </p:cNvPr>
          <p:cNvSpPr txBox="1"/>
          <p:nvPr/>
        </p:nvSpPr>
        <p:spPr>
          <a:xfrm>
            <a:off x="3247137" y="1684681"/>
            <a:ext cx="21889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（それは）カップです。</a:t>
            </a:r>
          </a:p>
        </p:txBody>
      </p:sp>
    </p:spTree>
    <p:extLst>
      <p:ext uri="{BB962C8B-B14F-4D97-AF65-F5344CB8AC3E}">
        <p14:creationId xmlns:p14="http://schemas.microsoft.com/office/powerpoint/2010/main" val="1398363602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29A6C-A2AB-3477-7B07-18B5D856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EE9BBC-2B61-B4F8-844F-ED1393F1F9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3FE852-0B13-24B6-68AC-DB642DBC9212}"/>
              </a:ext>
            </a:extLst>
          </p:cNvPr>
          <p:cNvSpPr txBox="1"/>
          <p:nvPr/>
        </p:nvSpPr>
        <p:spPr>
          <a:xfrm>
            <a:off x="394335" y="2917321"/>
            <a:ext cx="835533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ken [o-] 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Are you Ken or Akira">
            <a:hlinkClick r:id="" action="ppaction://media"/>
            <a:extLst>
              <a:ext uri="{FF2B5EF4-FFF2-40B4-BE49-F238E27FC236}">
                <a16:creationId xmlns:a16="http://schemas.microsoft.com/office/drawing/2014/main" id="{8DF8952E-66A1-92B5-7865-F9C4C0E20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755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3264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B724F-14BB-A3D7-274D-C65BE742C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1171475-28FF-2AF7-2D0A-FA99F68FBA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3" name="Are you Ken or Akira">
            <a:hlinkClick r:id="" action="ppaction://media"/>
            <a:extLst>
              <a:ext uri="{FF2B5EF4-FFF2-40B4-BE49-F238E27FC236}">
                <a16:creationId xmlns:a16="http://schemas.microsoft.com/office/drawing/2014/main" id="{3599127D-03FE-34C4-82CF-62CEDEBFB4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17550" y="102552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EACD58C-6207-52A9-FE22-1E6EAA6AC7A5}"/>
              </a:ext>
            </a:extLst>
          </p:cNvPr>
          <p:cNvSpPr txBox="1"/>
          <p:nvPr/>
        </p:nvSpPr>
        <p:spPr>
          <a:xfrm>
            <a:off x="954117" y="2321004"/>
            <a:ext cx="723576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ケン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それとも アキラ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4249766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28FAB-4168-EC99-20B5-D8407DD95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538AAC9-196C-E9E2-5BD2-5D39E1E6899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92085F-9529-1E0C-D89D-22559E9374F6}"/>
              </a:ext>
            </a:extLst>
          </p:cNvPr>
          <p:cNvSpPr txBox="1"/>
          <p:nvPr/>
        </p:nvSpPr>
        <p:spPr>
          <a:xfrm>
            <a:off x="2787792" y="4636321"/>
            <a:ext cx="356840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’m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C964C9-2C5F-3AFB-5C93-8D57467FAC7B}"/>
              </a:ext>
            </a:extLst>
          </p:cNvPr>
          <p:cNvSpPr txBox="1"/>
          <p:nvPr/>
        </p:nvSpPr>
        <p:spPr>
          <a:xfrm>
            <a:off x="1828542" y="1198322"/>
            <a:ext cx="54869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アキラ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m Akira.">
            <a:hlinkClick r:id="" action="ppaction://media"/>
            <a:extLst>
              <a:ext uri="{FF2B5EF4-FFF2-40B4-BE49-F238E27FC236}">
                <a16:creationId xmlns:a16="http://schemas.microsoft.com/office/drawing/2014/main" id="{45A7206A-9469-A69D-E257-E22B5FD5AF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7075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525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4CD70-D024-134A-CAF2-B04E87D5F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AF2399A-8E02-477D-2EC6-00E1EC73634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5B97AF7-7F4B-4B31-1C96-B91286B14942}"/>
              </a:ext>
            </a:extLst>
          </p:cNvPr>
          <p:cNvSpPr txBox="1"/>
          <p:nvPr/>
        </p:nvSpPr>
        <p:spPr>
          <a:xfrm>
            <a:off x="2603040" y="2917321"/>
            <a:ext cx="393792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Akira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’m Akira.">
            <a:hlinkClick r:id="" action="ppaction://media"/>
            <a:extLst>
              <a:ext uri="{FF2B5EF4-FFF2-40B4-BE49-F238E27FC236}">
                <a16:creationId xmlns:a16="http://schemas.microsoft.com/office/drawing/2014/main" id="{4436446C-79DA-396E-3D8B-D3B4FFF34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7075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600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FCFBD-8148-8379-6A9E-3104A9A4D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B904E2-63D2-5C00-A12A-7A27492E96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07FA725-4D1B-8165-1B93-96C641AF5CF1}"/>
              </a:ext>
            </a:extLst>
          </p:cNvPr>
          <p:cNvSpPr txBox="1"/>
          <p:nvPr/>
        </p:nvSpPr>
        <p:spPr>
          <a:xfrm>
            <a:off x="1866201" y="2875002"/>
            <a:ext cx="5411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アキラ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m Akira.">
            <a:hlinkClick r:id="" action="ppaction://media"/>
            <a:extLst>
              <a:ext uri="{FF2B5EF4-FFF2-40B4-BE49-F238E27FC236}">
                <a16:creationId xmlns:a16="http://schemas.microsoft.com/office/drawing/2014/main" id="{6DB8CFF6-7102-E1FA-A5D1-B6ED805BB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27075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060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313F24A-1361-408D-B57E-585856958DF5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5_kihon_v1_what">
            <a:hlinkClick r:id="" action="ppaction://media"/>
            <a:extLst>
              <a:ext uri="{FF2B5EF4-FFF2-40B4-BE49-F238E27FC236}">
                <a16:creationId xmlns:a16="http://schemas.microsoft.com/office/drawing/2014/main" id="{78C53A68-DE2A-4145-8968-B4262C5E10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7359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5_kihon_v1_what">
            <a:hlinkClick r:id="" action="ppaction://media"/>
            <a:extLst>
              <a:ext uri="{FF2B5EF4-FFF2-40B4-BE49-F238E27FC236}">
                <a16:creationId xmlns:a16="http://schemas.microsoft.com/office/drawing/2014/main" id="{1D673DA7-B068-482F-BEEE-0633459E7C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17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1_what">
            <a:hlinkClick r:id="" action="ppaction://media"/>
            <a:extLst>
              <a:ext uri="{FF2B5EF4-FFF2-40B4-BE49-F238E27FC236}">
                <a16:creationId xmlns:a16="http://schemas.microsoft.com/office/drawing/2014/main" id="{C57E3806-50B0-4B90-A38F-BE4640995E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179638" y="917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671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3686295"/>
      </p:ext>
    </p:extLst>
  </p:cSld>
  <p:clrMapOvr>
    <a:masterClrMapping/>
  </p:clrMapOvr>
  <p:transition spd="slow">
    <p:push dir="u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E47AC02-00BF-483A-AEA5-66ECA379749C}"/>
              </a:ext>
            </a:extLst>
          </p:cNvPr>
          <p:cNvGrpSpPr/>
          <p:nvPr/>
        </p:nvGrpSpPr>
        <p:grpSpPr>
          <a:xfrm>
            <a:off x="206478" y="1673120"/>
            <a:ext cx="8731046" cy="3511760"/>
            <a:chOff x="206478" y="2065535"/>
            <a:chExt cx="8731046" cy="35117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0655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それは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5_kihon_v2_it">
            <a:hlinkClick r:id="" action="ppaction://media"/>
            <a:extLst>
              <a:ext uri="{FF2B5EF4-FFF2-40B4-BE49-F238E27FC236}">
                <a16:creationId xmlns:a16="http://schemas.microsoft.com/office/drawing/2014/main" id="{D9B0A744-A275-440D-84ED-4E7BB94206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1169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2_it">
            <a:hlinkClick r:id="" action="ppaction://media"/>
            <a:extLst>
              <a:ext uri="{FF2B5EF4-FFF2-40B4-BE49-F238E27FC236}">
                <a16:creationId xmlns:a16="http://schemas.microsoft.com/office/drawing/2014/main" id="{B7798EA1-876F-4B84-85B6-A8FD7CF68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128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90AEDCD-9AB4-41B8-B9C6-C92311A0ED90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G1_L5_kihon_v2_it">
            <a:hlinkClick r:id="" action="ppaction://media"/>
            <a:extLst>
              <a:ext uri="{FF2B5EF4-FFF2-40B4-BE49-F238E27FC236}">
                <a16:creationId xmlns:a16="http://schemas.microsoft.com/office/drawing/2014/main" id="{C97B0353-BF23-49BF-9E63-9172E3DF93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16336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F00F4F0-909C-439D-B739-EFB867284AA4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3_what's">
            <a:hlinkClick r:id="" action="ppaction://media"/>
            <a:extLst>
              <a:ext uri="{FF2B5EF4-FFF2-40B4-BE49-F238E27FC236}">
                <a16:creationId xmlns:a16="http://schemas.microsoft.com/office/drawing/2014/main" id="{9F3E555C-04F9-4A77-A0A0-0470B75C87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900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82560"/>
            <a:ext cx="682645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what’s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5_kihon_v3_what's">
            <a:hlinkClick r:id="" action="ppaction://media"/>
            <a:extLst>
              <a:ext uri="{FF2B5EF4-FFF2-40B4-BE49-F238E27FC236}">
                <a16:creationId xmlns:a16="http://schemas.microsoft.com/office/drawing/2014/main" id="{3969AF52-6F5A-45BC-AF68-B9BA33D09E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7498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22EFBF-1B5D-496E-82C2-331F35F1B168}"/>
              </a:ext>
            </a:extLst>
          </p:cNvPr>
          <p:cNvSpPr txBox="1"/>
          <p:nvPr/>
        </p:nvSpPr>
        <p:spPr>
          <a:xfrm>
            <a:off x="815009" y="1967062"/>
            <a:ext cx="751398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is 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6" name="G1_L5_kihon_v3_what's">
            <a:hlinkClick r:id="" action="ppaction://media"/>
            <a:extLst>
              <a:ext uri="{FF2B5EF4-FFF2-40B4-BE49-F238E27FC236}">
                <a16:creationId xmlns:a16="http://schemas.microsoft.com/office/drawing/2014/main" id="{BB1F8EF7-D848-4E38-9E69-7BD9E857F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6524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92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7C011CD-46D8-4E1E-8CF9-27E98770464E}"/>
              </a:ext>
            </a:extLst>
          </p:cNvPr>
          <p:cNvGrpSpPr/>
          <p:nvPr/>
        </p:nvGrpSpPr>
        <p:grpSpPr>
          <a:xfrm>
            <a:off x="815009" y="1182232"/>
            <a:ext cx="7513983" cy="4493537"/>
            <a:chOff x="815009" y="1083758"/>
            <a:chExt cx="7513983" cy="4493537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083758"/>
              <a:ext cx="7513983" cy="292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 is 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短縮形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4_it's">
            <a:hlinkClick r:id="" action="ppaction://media"/>
            <a:extLst>
              <a:ext uri="{FF2B5EF4-FFF2-40B4-BE49-F238E27FC236}">
                <a16:creationId xmlns:a16="http://schemas.microsoft.com/office/drawing/2014/main" id="{5CC9D1CA-9931-47AF-BF28-B263A28CA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89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it’s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4_it's">
            <a:hlinkClick r:id="" action="ppaction://media"/>
            <a:extLst>
              <a:ext uri="{FF2B5EF4-FFF2-40B4-BE49-F238E27FC236}">
                <a16:creationId xmlns:a16="http://schemas.microsoft.com/office/drawing/2014/main" id="{251AEC45-9DE4-4AE3-826B-C8A46666C5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06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C06DC5-874A-486B-83F5-05E24E447227}"/>
              </a:ext>
            </a:extLst>
          </p:cNvPr>
          <p:cNvSpPr txBox="1"/>
          <p:nvPr/>
        </p:nvSpPr>
        <p:spPr>
          <a:xfrm>
            <a:off x="815009" y="1967062"/>
            <a:ext cx="751398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 is 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8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短縮形</a:t>
            </a:r>
          </a:p>
        </p:txBody>
      </p:sp>
      <p:pic>
        <p:nvPicPr>
          <p:cNvPr id="6" name="G1_L5_kihon_v4_it's">
            <a:hlinkClick r:id="" action="ppaction://media"/>
            <a:extLst>
              <a:ext uri="{FF2B5EF4-FFF2-40B4-BE49-F238E27FC236}">
                <a16:creationId xmlns:a16="http://schemas.microsoft.com/office/drawing/2014/main" id="{1B6886F4-DA46-4F72-9AE2-CDB7028BF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474913" y="1330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9874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EA9C045-6606-4525-AE84-1CB126958F7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427018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27018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鳥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73896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5_bird">
            <a:hlinkClick r:id="" action="ppaction://media"/>
            <a:extLst>
              <a:ext uri="{FF2B5EF4-FFF2-40B4-BE49-F238E27FC236}">
                <a16:creationId xmlns:a16="http://schemas.microsoft.com/office/drawing/2014/main" id="{640DD866-3273-4774-A129-9B3B00184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490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62A66-9317-3A80-5639-1B13D48AC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C2CF340-9F1D-F1D7-1141-B0BAB2410BD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C61AC08-8061-124D-8D18-3BCB7176F38A}"/>
              </a:ext>
            </a:extLst>
          </p:cNvPr>
          <p:cNvSpPr txBox="1"/>
          <p:nvPr/>
        </p:nvSpPr>
        <p:spPr>
          <a:xfrm>
            <a:off x="2282252" y="4636321"/>
            <a:ext cx="457949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982425-3B4D-FF5B-9467-7DC93CD89575}"/>
              </a:ext>
            </a:extLst>
          </p:cNvPr>
          <p:cNvSpPr txBox="1"/>
          <p:nvPr/>
        </p:nvSpPr>
        <p:spPr>
          <a:xfrm>
            <a:off x="1877405" y="1198322"/>
            <a:ext cx="53891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ですか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hat is this">
            <a:hlinkClick r:id="" action="ppaction://media"/>
            <a:extLst>
              <a:ext uri="{FF2B5EF4-FFF2-40B4-BE49-F238E27FC236}">
                <a16:creationId xmlns:a16="http://schemas.microsoft.com/office/drawing/2014/main" id="{0C674145-3E74-7CE4-C72B-FD0CF9AB21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3838" y="8048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956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bird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5_bird">
            <a:hlinkClick r:id="" action="ppaction://media"/>
            <a:extLst>
              <a:ext uri="{FF2B5EF4-FFF2-40B4-BE49-F238E27FC236}">
                <a16:creationId xmlns:a16="http://schemas.microsoft.com/office/drawing/2014/main" id="{AD259408-064E-4CDB-BB59-8589B5CDE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053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鳥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5_bird">
            <a:hlinkClick r:id="" action="ppaction://media"/>
            <a:extLst>
              <a:ext uri="{FF2B5EF4-FFF2-40B4-BE49-F238E27FC236}">
                <a16:creationId xmlns:a16="http://schemas.microsoft.com/office/drawing/2014/main" id="{F7A8F9ED-79B8-4255-9113-EC5129D3A7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193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11C157E-C6A2-4942-8547-26567748E4AC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6_pen">
            <a:hlinkClick r:id="" action="ppaction://media"/>
            <a:extLst>
              <a:ext uri="{FF2B5EF4-FFF2-40B4-BE49-F238E27FC236}">
                <a16:creationId xmlns:a16="http://schemas.microsoft.com/office/drawing/2014/main" id="{A975AB16-F46A-461F-B697-85E039FCA1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916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6_pen">
            <a:hlinkClick r:id="" action="ppaction://media"/>
            <a:extLst>
              <a:ext uri="{FF2B5EF4-FFF2-40B4-BE49-F238E27FC236}">
                <a16:creationId xmlns:a16="http://schemas.microsoft.com/office/drawing/2014/main" id="{2215856E-8183-4900-B02B-72C201F0ED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836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</a:p>
        </p:txBody>
      </p:sp>
      <p:pic>
        <p:nvPicPr>
          <p:cNvPr id="7" name="G1_L5_kihon_v6_pen">
            <a:hlinkClick r:id="" action="ppaction://media"/>
            <a:extLst>
              <a:ext uri="{FF2B5EF4-FFF2-40B4-BE49-F238E27FC236}">
                <a16:creationId xmlns:a16="http://schemas.microsoft.com/office/drawing/2014/main" id="{F7325F1B-679A-4136-8572-F5CA969A9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12938" y="1773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7441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5_kihon_v7_or">
            <a:hlinkClick r:id="" action="ppaction://media"/>
            <a:extLst>
              <a:ext uri="{FF2B5EF4-FFF2-40B4-BE49-F238E27FC236}">
                <a16:creationId xmlns:a16="http://schemas.microsoft.com/office/drawing/2014/main" id="{96599242-57DE-4FF7-9684-D4CA49586F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451100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F495BB5-2DDE-DC7F-BE94-63346BCD8D7C}"/>
              </a:ext>
            </a:extLst>
          </p:cNvPr>
          <p:cNvGrpSpPr/>
          <p:nvPr/>
        </p:nvGrpSpPr>
        <p:grpSpPr>
          <a:xfrm>
            <a:off x="206478" y="1819584"/>
            <a:ext cx="8731046" cy="3218832"/>
            <a:chOff x="206478" y="2358463"/>
            <a:chExt cx="8731046" cy="3218832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B446CCD-CE9C-033E-CEBD-0A27D383681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EB82461-41B7-F0A5-0F3E-4333DE5F2B7B}"/>
                </a:ext>
              </a:extLst>
            </p:cNvPr>
            <p:cNvSpPr txBox="1"/>
            <p:nvPr/>
          </p:nvSpPr>
          <p:spPr>
            <a:xfrm>
              <a:off x="206478" y="2358463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450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920895"/>
            <a:ext cx="682645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5_kihon_v7_or">
            <a:hlinkClick r:id="" action="ppaction://media"/>
            <a:extLst>
              <a:ext uri="{FF2B5EF4-FFF2-40B4-BE49-F238E27FC236}">
                <a16:creationId xmlns:a16="http://schemas.microsoft.com/office/drawing/2014/main" id="{B289E7F8-4C34-4FEB-A5E8-D36C866218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451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828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5_kihon_v7_or">
            <a:hlinkClick r:id="" action="ppaction://media"/>
            <a:extLst>
              <a:ext uri="{FF2B5EF4-FFF2-40B4-BE49-F238E27FC236}">
                <a16:creationId xmlns:a16="http://schemas.microsoft.com/office/drawing/2014/main" id="{F0915862-EECA-46A3-8FDD-94D244840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24511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B69F01-EAAC-D544-AD25-D39D1C5966B6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かまたは～</a:t>
            </a:r>
          </a:p>
        </p:txBody>
      </p:sp>
    </p:spTree>
    <p:extLst>
      <p:ext uri="{BB962C8B-B14F-4D97-AF65-F5344CB8AC3E}">
        <p14:creationId xmlns:p14="http://schemas.microsoft.com/office/powerpoint/2010/main" val="781512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3282151-3A04-4228-9BF1-5C13A046E05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鉛筆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8_pencil">
            <a:hlinkClick r:id="" action="ppaction://media"/>
            <a:extLst>
              <a:ext uri="{FF2B5EF4-FFF2-40B4-BE49-F238E27FC236}">
                <a16:creationId xmlns:a16="http://schemas.microsoft.com/office/drawing/2014/main" id="{643E374C-6422-4E9F-8A74-AFEA17D811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3965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321005"/>
            <a:ext cx="7394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pencil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5_kihon_v8_pencil">
            <a:hlinkClick r:id="" action="ppaction://media"/>
            <a:extLst>
              <a:ext uri="{FF2B5EF4-FFF2-40B4-BE49-F238E27FC236}">
                <a16:creationId xmlns:a16="http://schemas.microsoft.com/office/drawing/2014/main" id="{56F5055B-907E-4D38-9DAA-17EB95C4D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356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5AB80-2809-AD7D-4287-38084741D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8660BB-C5E7-EE80-8755-37652877E7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D381D9-AB68-A061-DEFE-FE985B580D9F}"/>
              </a:ext>
            </a:extLst>
          </p:cNvPr>
          <p:cNvSpPr txBox="1"/>
          <p:nvPr/>
        </p:nvSpPr>
        <p:spPr>
          <a:xfrm>
            <a:off x="1856509" y="2917321"/>
            <a:ext cx="543098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What is this">
            <a:hlinkClick r:id="" action="ppaction://media"/>
            <a:extLst>
              <a:ext uri="{FF2B5EF4-FFF2-40B4-BE49-F238E27FC236}">
                <a16:creationId xmlns:a16="http://schemas.microsoft.com/office/drawing/2014/main" id="{EC28F7B5-3C07-BFF4-A02F-B320AC4FCC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93838" y="8048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483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鉛筆</a:t>
            </a:r>
          </a:p>
        </p:txBody>
      </p:sp>
      <p:pic>
        <p:nvPicPr>
          <p:cNvPr id="6" name="G1_L5_kihon_v8_pencil">
            <a:hlinkClick r:id="" action="ppaction://media"/>
            <a:extLst>
              <a:ext uri="{FF2B5EF4-FFF2-40B4-BE49-F238E27FC236}">
                <a16:creationId xmlns:a16="http://schemas.microsoft.com/office/drawing/2014/main" id="{95118E32-6499-4602-A284-C3058B4DA7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4493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095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B2E6073-C18B-43CE-A64B-C9CE5B681CAA}"/>
              </a:ext>
            </a:extLst>
          </p:cNvPr>
          <p:cNvGrpSpPr/>
          <p:nvPr/>
        </p:nvGrpSpPr>
        <p:grpSpPr>
          <a:xfrm>
            <a:off x="815009" y="1697325"/>
            <a:ext cx="7513983" cy="3463350"/>
            <a:chOff x="815009" y="2113945"/>
            <a:chExt cx="7513983" cy="346335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8CF083B0-449D-4EE3-903A-95A0B053085B}"/>
                </a:ext>
              </a:extLst>
            </p:cNvPr>
            <p:cNvSpPr txBox="1"/>
            <p:nvPr/>
          </p:nvSpPr>
          <p:spPr>
            <a:xfrm>
              <a:off x="815009" y="2113945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学生、生徒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9_student">
            <a:hlinkClick r:id="" action="ppaction://media"/>
            <a:extLst>
              <a:ext uri="{FF2B5EF4-FFF2-40B4-BE49-F238E27FC236}">
                <a16:creationId xmlns:a16="http://schemas.microsoft.com/office/drawing/2014/main" id="{B33D87BB-72B0-49A7-AD9F-D98ADB971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914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student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9_student">
            <a:hlinkClick r:id="" action="ppaction://media"/>
            <a:extLst>
              <a:ext uri="{FF2B5EF4-FFF2-40B4-BE49-F238E27FC236}">
                <a16:creationId xmlns:a16="http://schemas.microsoft.com/office/drawing/2014/main" id="{3DA296DD-9032-4176-881A-BA1DCD21D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565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BD75ACE-2450-41E1-9DC5-F701F434B68F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学生、生徒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5_kihon_v9_student">
            <a:hlinkClick r:id="" action="ppaction://media"/>
            <a:extLst>
              <a:ext uri="{FF2B5EF4-FFF2-40B4-BE49-F238E27FC236}">
                <a16:creationId xmlns:a16="http://schemas.microsoft.com/office/drawing/2014/main" id="{2238E676-B0F3-4E44-8E6E-BCF655A65D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0910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A54EC5C-9E50-45C3-BB32-131199302DAA}"/>
              </a:ext>
            </a:extLst>
          </p:cNvPr>
          <p:cNvGrpSpPr/>
          <p:nvPr/>
        </p:nvGrpSpPr>
        <p:grpSpPr>
          <a:xfrm>
            <a:off x="815009" y="1674609"/>
            <a:ext cx="7513983" cy="3508782"/>
            <a:chOff x="815009" y="2068513"/>
            <a:chExt cx="7513983" cy="35087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6851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先生、教師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5_kihon_v10_teacher">
            <a:hlinkClick r:id="" action="ppaction://media"/>
            <a:extLst>
              <a:ext uri="{FF2B5EF4-FFF2-40B4-BE49-F238E27FC236}">
                <a16:creationId xmlns:a16="http://schemas.microsoft.com/office/drawing/2014/main" id="{858EA173-BC3D-48C2-A698-C2BBA6AC5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1541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67CFFB3-CF58-5DEA-1326-ECDDB03648CE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7142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21032"/>
            <a:ext cx="7848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10_teacher">
            <a:hlinkClick r:id="" action="ppaction://media"/>
            <a:extLst>
              <a:ext uri="{FF2B5EF4-FFF2-40B4-BE49-F238E27FC236}">
                <a16:creationId xmlns:a16="http://schemas.microsoft.com/office/drawing/2014/main" id="{3CF06476-8134-4C22-ADFB-A89E595FC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1541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E31EC44-B7FB-CCC5-A13C-B6F1F76B5E3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6092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F620494-1D36-4015-B394-2CA5CDE392F7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先生、教師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5_kihon_v10_teacher">
            <a:hlinkClick r:id="" action="ppaction://media"/>
            <a:extLst>
              <a:ext uri="{FF2B5EF4-FFF2-40B4-BE49-F238E27FC236}">
                <a16:creationId xmlns:a16="http://schemas.microsoft.com/office/drawing/2014/main" id="{D9B80654-E85A-4845-B943-B7AB71FE63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266950" y="1154113"/>
            <a:ext cx="609600" cy="609600"/>
          </a:xfrm>
          <a:prstGeom prst="rect">
            <a:avLst/>
          </a:prstGeom>
        </p:spPr>
      </p:pic>
      <p:pic>
        <p:nvPicPr>
          <p:cNvPr id="8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F626C6-F30A-F285-040D-F278F2FE35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0B03003A-5284-66C1-61B9-8C9A8EE373F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810129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76F3FC-1BA5-B27B-C15A-BC7407F24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F8D77B6-B42C-FF03-0C4F-2F2D50ED8D3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2F425A8-356F-15BD-C5E0-A3B08219750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74FB7C-00B0-5C5C-5278-427F110A813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560A4BD-C994-6DB8-B5C1-C32D0C059F4D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74C7E50-E124-CD39-ACFE-CB86D0478117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何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2029651-88AD-14DA-814D-E90925694B0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5_kihon_v1_what">
            <a:hlinkClick r:id="" action="ppaction://media"/>
            <a:extLst>
              <a:ext uri="{FF2B5EF4-FFF2-40B4-BE49-F238E27FC236}">
                <a16:creationId xmlns:a16="http://schemas.microsoft.com/office/drawing/2014/main" id="{247BC7F0-A850-C1D4-3FFE-D411D4C06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179638" y="9175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0D9C281-FEFF-A971-B6AF-B532D87899D2}"/>
              </a:ext>
            </a:extLst>
          </p:cNvPr>
          <p:cNvSpPr/>
          <p:nvPr/>
        </p:nvSpPr>
        <p:spPr>
          <a:xfrm flipH="1">
            <a:off x="2908300" y="3771176"/>
            <a:ext cx="3327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093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856FC-E448-5A4E-B10A-D0B953607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5BA399-D5C1-F530-2792-4BB926F5195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2E0A412-2157-BBE0-7040-BFE7ECE43F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F443D1C-32C0-A996-47C3-B91CB240C34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B8F3631-19E9-58D2-38B3-BCBAF1E6A929}"/>
              </a:ext>
            </a:extLst>
          </p:cNvPr>
          <p:cNvGrpSpPr/>
          <p:nvPr/>
        </p:nvGrpSpPr>
        <p:grpSpPr>
          <a:xfrm>
            <a:off x="206478" y="1673120"/>
            <a:ext cx="8731046" cy="3511760"/>
            <a:chOff x="206478" y="2065535"/>
            <a:chExt cx="8731046" cy="35117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8F6277-20B4-6F16-2D0B-2C6596BE66F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F38713E8-4E79-06D4-1D6F-CC7EE7FD7BDF}"/>
                </a:ext>
              </a:extLst>
            </p:cNvPr>
            <p:cNvSpPr txBox="1"/>
            <p:nvPr/>
          </p:nvSpPr>
          <p:spPr>
            <a:xfrm>
              <a:off x="206478" y="20655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それは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が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5_kihon_v2_it">
            <a:hlinkClick r:id="" action="ppaction://media"/>
            <a:extLst>
              <a:ext uri="{FF2B5EF4-FFF2-40B4-BE49-F238E27FC236}">
                <a16:creationId xmlns:a16="http://schemas.microsoft.com/office/drawing/2014/main" id="{CB805B83-EC3D-838C-6175-5BB2BAB55A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30350" y="17145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4D6E3D1-D7DE-DB71-CD25-9CECA09A6259}"/>
              </a:ext>
            </a:extLst>
          </p:cNvPr>
          <p:cNvSpPr/>
          <p:nvPr/>
        </p:nvSpPr>
        <p:spPr>
          <a:xfrm flipH="1">
            <a:off x="3886200" y="3524854"/>
            <a:ext cx="1409700" cy="140274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56682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15948</TotalTime>
  <Words>1505</Words>
  <Application>Microsoft Office PowerPoint</Application>
  <PresentationFormat>画面に合わせる (4:3)</PresentationFormat>
  <Paragraphs>305</Paragraphs>
  <Slides>113</Slides>
  <Notes>48</Notes>
  <HiddenSlides>0</HiddenSlides>
  <MMClips>101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113</vt:i4>
      </vt:variant>
    </vt:vector>
  </HeadingPairs>
  <TitlesOfParts>
    <vt:vector size="1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2026</cp:revision>
  <cp:lastPrinted>2016-06-23T16:36:17Z</cp:lastPrinted>
  <dcterms:created xsi:type="dcterms:W3CDTF">2016-05-30T03:13:09Z</dcterms:created>
  <dcterms:modified xsi:type="dcterms:W3CDTF">2025-06-05T06:23:33Z</dcterms:modified>
</cp:coreProperties>
</file>