
<file path=[Content_Types].xml><?xml version="1.0" encoding="utf-8"?>
<Types xmlns="http://schemas.openxmlformats.org/package/2006/content-types">
  <Default Extension="jpeg" ContentType="image/jpeg"/>
  <Default Extension="mp3" ContentType="audio/mpeg"/>
  <Default Extension="png" ContentType="image/png"/>
  <Default Extension="rels" ContentType="application/vnd.openxmlformats-package.relationships+xml"/>
  <Default Extension="wav" ContentType="audio/x-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slides/slide102.xml" ContentType="application/vnd.openxmlformats-officedocument.presentationml.slide+xml"/>
  <Override PartName="/ppt/slides/slide103.xml" ContentType="application/vnd.openxmlformats-officedocument.presentationml.slide+xml"/>
  <Override PartName="/ppt/slides/slide104.xml" ContentType="application/vnd.openxmlformats-officedocument.presentationml.slide+xml"/>
  <Override PartName="/ppt/slides/slide105.xml" ContentType="application/vnd.openxmlformats-officedocument.presentationml.slide+xml"/>
  <Override PartName="/ppt/slides/slide106.xml" ContentType="application/vnd.openxmlformats-officedocument.presentationml.slide+xml"/>
  <Override PartName="/ppt/slides/slide107.xml" ContentType="application/vnd.openxmlformats-officedocument.presentationml.slide+xml"/>
  <Override PartName="/ppt/slides/slide108.xml" ContentType="application/vnd.openxmlformats-officedocument.presentationml.slide+xml"/>
  <Override PartName="/ppt/slides/slide109.xml" ContentType="application/vnd.openxmlformats-officedocument.presentationml.slide+xml"/>
  <Override PartName="/ppt/slides/slide110.xml" ContentType="application/vnd.openxmlformats-officedocument.presentationml.slide+xml"/>
  <Override PartName="/ppt/slides/slide111.xml" ContentType="application/vnd.openxmlformats-officedocument.presentationml.slide+xml"/>
  <Override PartName="/ppt/slides/slide112.xml" ContentType="application/vnd.openxmlformats-officedocument.presentationml.slide+xml"/>
  <Override PartName="/ppt/slides/slide1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15"/>
  </p:notesMasterIdLst>
  <p:handoutMasterIdLst>
    <p:handoutMasterId r:id="rId116"/>
  </p:handoutMasterIdLst>
  <p:sldIdLst>
    <p:sldId id="3657" r:id="rId2"/>
    <p:sldId id="3445" r:id="rId3"/>
    <p:sldId id="2531" r:id="rId4"/>
    <p:sldId id="3668" r:id="rId5"/>
    <p:sldId id="3669" r:id="rId6"/>
    <p:sldId id="4207" r:id="rId7"/>
    <p:sldId id="4214" r:id="rId8"/>
    <p:sldId id="4243" r:id="rId9"/>
    <p:sldId id="4244" r:id="rId10"/>
    <p:sldId id="4245" r:id="rId11"/>
    <p:sldId id="4255" r:id="rId12"/>
    <p:sldId id="4256" r:id="rId13"/>
    <p:sldId id="4257" r:id="rId14"/>
    <p:sldId id="4246" r:id="rId15"/>
    <p:sldId id="4247" r:id="rId16"/>
    <p:sldId id="4248" r:id="rId17"/>
    <p:sldId id="4258" r:id="rId18"/>
    <p:sldId id="4259" r:id="rId19"/>
    <p:sldId id="4260" r:id="rId20"/>
    <p:sldId id="4208" r:id="rId21"/>
    <p:sldId id="4209" r:id="rId22"/>
    <p:sldId id="4170" r:id="rId23"/>
    <p:sldId id="4249" r:id="rId24"/>
    <p:sldId id="4250" r:id="rId25"/>
    <p:sldId id="4251" r:id="rId26"/>
    <p:sldId id="4261" r:id="rId27"/>
    <p:sldId id="4262" r:id="rId28"/>
    <p:sldId id="4263" r:id="rId29"/>
    <p:sldId id="4252" r:id="rId30"/>
    <p:sldId id="4253" r:id="rId31"/>
    <p:sldId id="4254" r:id="rId32"/>
    <p:sldId id="4264" r:id="rId33"/>
    <p:sldId id="4265" r:id="rId34"/>
    <p:sldId id="4266" r:id="rId35"/>
    <p:sldId id="4210" r:id="rId36"/>
    <p:sldId id="4211" r:id="rId37"/>
    <p:sldId id="4192" r:id="rId38"/>
    <p:sldId id="4234" r:id="rId39"/>
    <p:sldId id="4235" r:id="rId40"/>
    <p:sldId id="4236" r:id="rId41"/>
    <p:sldId id="4270" r:id="rId42"/>
    <p:sldId id="4271" r:id="rId43"/>
    <p:sldId id="4272" r:id="rId44"/>
    <p:sldId id="4267" r:id="rId45"/>
    <p:sldId id="4268" r:id="rId46"/>
    <p:sldId id="4269" r:id="rId47"/>
    <p:sldId id="4273" r:id="rId48"/>
    <p:sldId id="4274" r:id="rId49"/>
    <p:sldId id="4275" r:id="rId50"/>
    <p:sldId id="4212" r:id="rId51"/>
    <p:sldId id="4213" r:id="rId52"/>
    <p:sldId id="4276" r:id="rId53"/>
    <p:sldId id="4277" r:id="rId54"/>
    <p:sldId id="4278" r:id="rId55"/>
    <p:sldId id="4279" r:id="rId56"/>
    <p:sldId id="4280" r:id="rId57"/>
    <p:sldId id="4281" r:id="rId58"/>
    <p:sldId id="4282" r:id="rId59"/>
    <p:sldId id="4283" r:id="rId60"/>
    <p:sldId id="4284" r:id="rId61"/>
    <p:sldId id="4285" r:id="rId62"/>
    <p:sldId id="4286" r:id="rId63"/>
    <p:sldId id="4287" r:id="rId64"/>
    <p:sldId id="4288" r:id="rId65"/>
    <p:sldId id="3626" r:id="rId66"/>
    <p:sldId id="3647" r:id="rId67"/>
    <p:sldId id="2009" r:id="rId68"/>
    <p:sldId id="2010" r:id="rId69"/>
    <p:sldId id="2011" r:id="rId70"/>
    <p:sldId id="2006" r:id="rId71"/>
    <p:sldId id="2007" r:id="rId72"/>
    <p:sldId id="2008" r:id="rId73"/>
    <p:sldId id="2015" r:id="rId74"/>
    <p:sldId id="2016" r:id="rId75"/>
    <p:sldId id="2017" r:id="rId76"/>
    <p:sldId id="2012" r:id="rId77"/>
    <p:sldId id="2013" r:id="rId78"/>
    <p:sldId id="2014" r:id="rId79"/>
    <p:sldId id="2018" r:id="rId80"/>
    <p:sldId id="2019" r:id="rId81"/>
    <p:sldId id="2020" r:id="rId82"/>
    <p:sldId id="2021" r:id="rId83"/>
    <p:sldId id="2022" r:id="rId84"/>
    <p:sldId id="2023" r:id="rId85"/>
    <p:sldId id="2024" r:id="rId86"/>
    <p:sldId id="2025" r:id="rId87"/>
    <p:sldId id="2026" r:id="rId88"/>
    <p:sldId id="2027" r:id="rId89"/>
    <p:sldId id="2028" r:id="rId90"/>
    <p:sldId id="2029" r:id="rId91"/>
    <p:sldId id="2030" r:id="rId92"/>
    <p:sldId id="2031" r:id="rId93"/>
    <p:sldId id="2032" r:id="rId94"/>
    <p:sldId id="2033" r:id="rId95"/>
    <p:sldId id="2034" r:id="rId96"/>
    <p:sldId id="2035" r:id="rId97"/>
    <p:sldId id="3622" r:id="rId98"/>
    <p:sldId id="4197" r:id="rId99"/>
    <p:sldId id="4198" r:id="rId100"/>
    <p:sldId id="4199" r:id="rId101"/>
    <p:sldId id="4200" r:id="rId102"/>
    <p:sldId id="4201" r:id="rId103"/>
    <p:sldId id="4202" r:id="rId104"/>
    <p:sldId id="4203" r:id="rId105"/>
    <p:sldId id="4204" r:id="rId106"/>
    <p:sldId id="4205" r:id="rId107"/>
    <p:sldId id="4206" r:id="rId108"/>
    <p:sldId id="3610" r:id="rId109"/>
    <p:sldId id="3611" r:id="rId110"/>
    <p:sldId id="3612" r:id="rId111"/>
    <p:sldId id="3613" r:id="rId112"/>
    <p:sldId id="3614" r:id="rId113"/>
    <p:sldId id="3609" r:id="rId114"/>
  </p:sldIdLst>
  <p:sldSz cx="9144000" cy="6858000" type="screen4x3"/>
  <p:notesSz cx="6797675" cy="992663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8CBAD"/>
    <a:srgbClr val="005C2A"/>
    <a:srgbClr val="00FF00"/>
    <a:srgbClr val="FFFF8B"/>
    <a:srgbClr val="B4FEB4"/>
    <a:srgbClr val="FF3399"/>
    <a:srgbClr val="0043C8"/>
    <a:srgbClr val="FFFF00"/>
    <a:srgbClr val="CC3399"/>
    <a:srgbClr val="FF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2922" autoAdjust="0"/>
    <p:restoredTop sz="94270" autoAdjust="0"/>
  </p:normalViewPr>
  <p:slideViewPr>
    <p:cSldViewPr snapToGrid="0">
      <p:cViewPr varScale="1">
        <p:scale>
          <a:sx n="67" d="100"/>
          <a:sy n="67" d="100"/>
        </p:scale>
        <p:origin x="38" y="106"/>
      </p:cViewPr>
      <p:guideLst>
        <p:guide orient="horz" pos="2160"/>
        <p:guide pos="2880"/>
      </p:guideLst>
    </p:cSldViewPr>
  </p:slideViewPr>
  <p:notesTextViewPr>
    <p:cViewPr>
      <p:scale>
        <a:sx n="150" d="100"/>
        <a:sy n="15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117" Type="http://schemas.openxmlformats.org/officeDocument/2006/relationships/presProps" Target="presProps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112" Type="http://schemas.openxmlformats.org/officeDocument/2006/relationships/slide" Target="slides/slide111.xml"/><Relationship Id="rId16" Type="http://schemas.openxmlformats.org/officeDocument/2006/relationships/slide" Target="slides/slide15.xml"/><Relationship Id="rId107" Type="http://schemas.openxmlformats.org/officeDocument/2006/relationships/slide" Target="slides/slide106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102" Type="http://schemas.openxmlformats.org/officeDocument/2006/relationships/slide" Target="slides/slide101.xml"/><Relationship Id="rId5" Type="http://schemas.openxmlformats.org/officeDocument/2006/relationships/slide" Target="slides/slide4.xml"/><Relationship Id="rId90" Type="http://schemas.openxmlformats.org/officeDocument/2006/relationships/slide" Target="slides/slide89.xml"/><Relationship Id="rId95" Type="http://schemas.openxmlformats.org/officeDocument/2006/relationships/slide" Target="slides/slide94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113" Type="http://schemas.openxmlformats.org/officeDocument/2006/relationships/slide" Target="slides/slide112.xml"/><Relationship Id="rId118" Type="http://schemas.openxmlformats.org/officeDocument/2006/relationships/viewProps" Target="viewProps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59" Type="http://schemas.openxmlformats.org/officeDocument/2006/relationships/slide" Target="slides/slide58.xml"/><Relationship Id="rId103" Type="http://schemas.openxmlformats.org/officeDocument/2006/relationships/slide" Target="slides/slide102.xml"/><Relationship Id="rId108" Type="http://schemas.openxmlformats.org/officeDocument/2006/relationships/slide" Target="slides/slide107.xml"/><Relationship Id="rId54" Type="http://schemas.openxmlformats.org/officeDocument/2006/relationships/slide" Target="slides/slide53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91" Type="http://schemas.openxmlformats.org/officeDocument/2006/relationships/slide" Target="slides/slide90.xml"/><Relationship Id="rId96" Type="http://schemas.openxmlformats.org/officeDocument/2006/relationships/slide" Target="slides/slide9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49" Type="http://schemas.openxmlformats.org/officeDocument/2006/relationships/slide" Target="slides/slide48.xml"/><Relationship Id="rId114" Type="http://schemas.openxmlformats.org/officeDocument/2006/relationships/slide" Target="slides/slide113.xml"/><Relationship Id="rId119" Type="http://schemas.openxmlformats.org/officeDocument/2006/relationships/theme" Target="theme/theme1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slide" Target="slides/slide93.xml"/><Relationship Id="rId99" Type="http://schemas.openxmlformats.org/officeDocument/2006/relationships/slide" Target="slides/slide98.xml"/><Relationship Id="rId101" Type="http://schemas.openxmlformats.org/officeDocument/2006/relationships/slide" Target="slides/slide10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109" Type="http://schemas.openxmlformats.org/officeDocument/2006/relationships/slide" Target="slides/slide10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slide" Target="slides/slide96.xml"/><Relationship Id="rId104" Type="http://schemas.openxmlformats.org/officeDocument/2006/relationships/slide" Target="slides/slide103.xml"/><Relationship Id="rId120" Type="http://schemas.openxmlformats.org/officeDocument/2006/relationships/tableStyles" Target="tableStyles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slide" Target="slides/slide86.xml"/><Relationship Id="rId110" Type="http://schemas.openxmlformats.org/officeDocument/2006/relationships/slide" Target="slides/slide109.xml"/><Relationship Id="rId115" Type="http://schemas.openxmlformats.org/officeDocument/2006/relationships/notesMaster" Target="notesMasters/notesMaster1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56" Type="http://schemas.openxmlformats.org/officeDocument/2006/relationships/slide" Target="slides/slide55.xml"/><Relationship Id="rId77" Type="http://schemas.openxmlformats.org/officeDocument/2006/relationships/slide" Target="slides/slide76.xml"/><Relationship Id="rId100" Type="http://schemas.openxmlformats.org/officeDocument/2006/relationships/slide" Target="slides/slide99.xml"/><Relationship Id="rId105" Type="http://schemas.openxmlformats.org/officeDocument/2006/relationships/slide" Target="slides/slide104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93" Type="http://schemas.openxmlformats.org/officeDocument/2006/relationships/slide" Target="slides/slide92.xml"/><Relationship Id="rId98" Type="http://schemas.openxmlformats.org/officeDocument/2006/relationships/slide" Target="slides/slide97.xml"/><Relationship Id="rId3" Type="http://schemas.openxmlformats.org/officeDocument/2006/relationships/slide" Target="slides/slide2.xml"/><Relationship Id="rId25" Type="http://schemas.openxmlformats.org/officeDocument/2006/relationships/slide" Target="slides/slide24.xml"/><Relationship Id="rId46" Type="http://schemas.openxmlformats.org/officeDocument/2006/relationships/slide" Target="slides/slide45.xml"/><Relationship Id="rId67" Type="http://schemas.openxmlformats.org/officeDocument/2006/relationships/slide" Target="slides/slide66.xml"/><Relationship Id="rId116" Type="http://schemas.openxmlformats.org/officeDocument/2006/relationships/handoutMaster" Target="handoutMasters/handoutMaster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62" Type="http://schemas.openxmlformats.org/officeDocument/2006/relationships/slide" Target="slides/slide61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111" Type="http://schemas.openxmlformats.org/officeDocument/2006/relationships/slide" Target="slides/slide110.xml"/><Relationship Id="rId15" Type="http://schemas.openxmlformats.org/officeDocument/2006/relationships/slide" Target="slides/slide14.xml"/><Relationship Id="rId36" Type="http://schemas.openxmlformats.org/officeDocument/2006/relationships/slide" Target="slides/slide35.xml"/><Relationship Id="rId57" Type="http://schemas.openxmlformats.org/officeDocument/2006/relationships/slide" Target="slides/slide56.xml"/><Relationship Id="rId106" Type="http://schemas.openxmlformats.org/officeDocument/2006/relationships/slide" Target="slides/slide105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2034" tIns="46017" rIns="92034" bIns="46017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2034" tIns="46017" rIns="92034" bIns="46017" rtlCol="0"/>
          <a:lstStyle>
            <a:lvl1pPr algn="r">
              <a:defRPr sz="1200"/>
            </a:lvl1pPr>
          </a:lstStyle>
          <a:p>
            <a:fld id="{2B1F34B9-0AC5-4E73-BF1F-21CCB564203A}" type="datetimeFigureOut">
              <a:rPr kumimoji="1" lang="ja-JP" altLang="en-US" smtClean="0"/>
              <a:t>2025/6/5</a:t>
            </a:fld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2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2034" tIns="46017" rIns="92034" bIns="46017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3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2034" tIns="46017" rIns="92034" bIns="46017" rtlCol="0" anchor="b"/>
          <a:lstStyle>
            <a:lvl1pPr algn="r">
              <a:defRPr sz="1200"/>
            </a:lvl1pPr>
          </a:lstStyle>
          <a:p>
            <a:fld id="{9E2676CF-156D-46B0-A308-5BE7C3EAC66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96514909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072" cy="498008"/>
          </a:xfrm>
          <a:prstGeom prst="rect">
            <a:avLst/>
          </a:prstGeom>
        </p:spPr>
        <p:txBody>
          <a:bodyPr vert="horz" lIns="92034" tIns="46017" rIns="92034" bIns="46017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51002" y="0"/>
            <a:ext cx="2945072" cy="498008"/>
          </a:xfrm>
          <a:prstGeom prst="rect">
            <a:avLst/>
          </a:prstGeom>
        </p:spPr>
        <p:txBody>
          <a:bodyPr vert="horz" lIns="92034" tIns="46017" rIns="92034" bIns="46017" rtlCol="0"/>
          <a:lstStyle>
            <a:lvl1pPr algn="r">
              <a:defRPr sz="1200"/>
            </a:lvl1pPr>
          </a:lstStyle>
          <a:p>
            <a:fld id="{594C8D1A-E903-4CC0-AEC9-4041A386BBE5}" type="datetimeFigureOut">
              <a:rPr kumimoji="1" lang="ja-JP" altLang="en-US" smtClean="0"/>
              <a:t>2025/6/5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1165225" y="1239838"/>
            <a:ext cx="4467225" cy="335121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034" tIns="46017" rIns="92034" bIns="46017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0249" y="4777365"/>
            <a:ext cx="5437179" cy="3909042"/>
          </a:xfrm>
          <a:prstGeom prst="rect">
            <a:avLst/>
          </a:prstGeom>
        </p:spPr>
        <p:txBody>
          <a:bodyPr vert="horz" lIns="92034" tIns="46017" rIns="92034" bIns="46017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9428630"/>
            <a:ext cx="2945072" cy="498008"/>
          </a:xfrm>
          <a:prstGeom prst="rect">
            <a:avLst/>
          </a:prstGeom>
        </p:spPr>
        <p:txBody>
          <a:bodyPr vert="horz" lIns="92034" tIns="46017" rIns="92034" bIns="46017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51002" y="9428630"/>
            <a:ext cx="2945072" cy="498008"/>
          </a:xfrm>
          <a:prstGeom prst="rect">
            <a:avLst/>
          </a:prstGeom>
        </p:spPr>
        <p:txBody>
          <a:bodyPr vert="horz" lIns="92034" tIns="46017" rIns="92034" bIns="46017" rtlCol="0" anchor="b"/>
          <a:lstStyle>
            <a:lvl1pPr algn="r">
              <a:defRPr sz="1200"/>
            </a:lvl1pPr>
          </a:lstStyle>
          <a:p>
            <a:fld id="{EE94831B-95E8-4741-AC9E-FAE0388C9AD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57609298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3D724B1-FE50-B161-AC81-14A55C91297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>
            <a:extLst>
              <a:ext uri="{FF2B5EF4-FFF2-40B4-BE49-F238E27FC236}">
                <a16:creationId xmlns:a16="http://schemas.microsoft.com/office/drawing/2014/main" id="{E2FAA0C2-06BF-ADDE-53B1-47769DE1477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>
            <a:extLst>
              <a:ext uri="{FF2B5EF4-FFF2-40B4-BE49-F238E27FC236}">
                <a16:creationId xmlns:a16="http://schemas.microsoft.com/office/drawing/2014/main" id="{C6CD18C1-E518-5EE5-052E-D2A8EDCE715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 algn="just"/>
            <a:endParaRPr kumimoji="1" lang="ja-JP" altLang="en-US" b="0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D7F5DDCC-103E-0010-B34F-0B48BDB6F6C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E94831B-95E8-4741-AC9E-FAE0388C9AD4}" type="slidenum">
              <a:rPr kumimoji="1" lang="ja-JP" altLang="en-US" smtClean="0"/>
              <a:t>8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74069788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8CF6021-194B-0327-ED16-F8886AB0AA2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>
            <a:extLst>
              <a:ext uri="{FF2B5EF4-FFF2-40B4-BE49-F238E27FC236}">
                <a16:creationId xmlns:a16="http://schemas.microsoft.com/office/drawing/2014/main" id="{3AA23649-095B-7EB9-5963-620833460BE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>
            <a:extLst>
              <a:ext uri="{FF2B5EF4-FFF2-40B4-BE49-F238E27FC236}">
                <a16:creationId xmlns:a16="http://schemas.microsoft.com/office/drawing/2014/main" id="{82C9A9B9-F841-1D6E-6D59-A8EC61709AD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 algn="just"/>
            <a:endParaRPr kumimoji="1" lang="ja-JP" altLang="en-US" b="0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653D4128-D8AB-DDA7-3DA9-5268DC6FC58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E94831B-95E8-4741-AC9E-FAE0388C9AD4}" type="slidenum">
              <a:rPr kumimoji="1" lang="ja-JP" altLang="en-US" smtClean="0"/>
              <a:t>17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44912010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AFAC213-3C81-0A53-5E53-DFBC613D491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>
            <a:extLst>
              <a:ext uri="{FF2B5EF4-FFF2-40B4-BE49-F238E27FC236}">
                <a16:creationId xmlns:a16="http://schemas.microsoft.com/office/drawing/2014/main" id="{2F784C69-D92F-E95B-4954-0A1099EBE57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>
            <a:extLst>
              <a:ext uri="{FF2B5EF4-FFF2-40B4-BE49-F238E27FC236}">
                <a16:creationId xmlns:a16="http://schemas.microsoft.com/office/drawing/2014/main" id="{E9FA12CB-458A-3F7C-D668-096E32B6337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 algn="just"/>
            <a:endParaRPr kumimoji="1" lang="ja-JP" altLang="en-US" b="0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E3E30884-F32A-2A68-E4A4-98D914446DC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E94831B-95E8-4741-AC9E-FAE0388C9AD4}" type="slidenum">
              <a:rPr kumimoji="1" lang="ja-JP" altLang="en-US" smtClean="0"/>
              <a:t>18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6511591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29F6D4A-63B1-F769-8969-5D067A57DB6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>
            <a:extLst>
              <a:ext uri="{FF2B5EF4-FFF2-40B4-BE49-F238E27FC236}">
                <a16:creationId xmlns:a16="http://schemas.microsoft.com/office/drawing/2014/main" id="{50AF36CF-1E1F-18E3-D15D-AECF8AD6EEF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>
            <a:extLst>
              <a:ext uri="{FF2B5EF4-FFF2-40B4-BE49-F238E27FC236}">
                <a16:creationId xmlns:a16="http://schemas.microsoft.com/office/drawing/2014/main" id="{4B765908-3DD0-5703-BAF1-5FAE08F8D2A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 algn="just"/>
            <a:endParaRPr kumimoji="1" lang="ja-JP" altLang="en-US" b="0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A7F040E4-723E-85BF-2A97-F0EA09762BE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E94831B-95E8-4741-AC9E-FAE0388C9AD4}" type="slidenum">
              <a:rPr kumimoji="1" lang="ja-JP" altLang="en-US" smtClean="0"/>
              <a:t>19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300775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DFBEAE5-78A5-9E30-C249-E2B65BE887A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>
            <a:extLst>
              <a:ext uri="{FF2B5EF4-FFF2-40B4-BE49-F238E27FC236}">
                <a16:creationId xmlns:a16="http://schemas.microsoft.com/office/drawing/2014/main" id="{C978C5D2-61B0-6249-537E-463AAA08846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>
            <a:extLst>
              <a:ext uri="{FF2B5EF4-FFF2-40B4-BE49-F238E27FC236}">
                <a16:creationId xmlns:a16="http://schemas.microsoft.com/office/drawing/2014/main" id="{803B5FC5-11B8-58F9-75D5-A87C367A831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 algn="just"/>
            <a:endParaRPr kumimoji="1" lang="ja-JP" altLang="en-US" b="0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22C56532-1972-3239-060D-CECB33EDC92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E94831B-95E8-4741-AC9E-FAE0388C9AD4}" type="slidenum">
              <a:rPr kumimoji="1" lang="ja-JP" altLang="en-US" smtClean="0"/>
              <a:t>23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33790201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675AD98-CE30-8C4D-FCA0-898A8A89987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>
            <a:extLst>
              <a:ext uri="{FF2B5EF4-FFF2-40B4-BE49-F238E27FC236}">
                <a16:creationId xmlns:a16="http://schemas.microsoft.com/office/drawing/2014/main" id="{4E1D2B22-C7F1-5F93-160D-6811D0031FA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>
            <a:extLst>
              <a:ext uri="{FF2B5EF4-FFF2-40B4-BE49-F238E27FC236}">
                <a16:creationId xmlns:a16="http://schemas.microsoft.com/office/drawing/2014/main" id="{79466F87-BE3D-4DEB-102E-A7A8D9853A2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 algn="just"/>
            <a:endParaRPr kumimoji="1" lang="ja-JP" altLang="en-US" b="0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3AF9425E-CA67-B093-A234-82ACC33CE3A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E94831B-95E8-4741-AC9E-FAE0388C9AD4}" type="slidenum">
              <a:rPr kumimoji="1" lang="ja-JP" altLang="en-US" smtClean="0"/>
              <a:t>24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03941999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7BE8334-145B-13E2-9A2D-8BB0F338049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>
            <a:extLst>
              <a:ext uri="{FF2B5EF4-FFF2-40B4-BE49-F238E27FC236}">
                <a16:creationId xmlns:a16="http://schemas.microsoft.com/office/drawing/2014/main" id="{9A2C3B51-6A09-C678-74EB-D74C0A25B19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>
            <a:extLst>
              <a:ext uri="{FF2B5EF4-FFF2-40B4-BE49-F238E27FC236}">
                <a16:creationId xmlns:a16="http://schemas.microsoft.com/office/drawing/2014/main" id="{5976DBD9-9BE0-7675-B8C1-32954B39C2A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 algn="just"/>
            <a:endParaRPr kumimoji="1" lang="ja-JP" altLang="en-US" b="0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FB288BC5-D696-CE2D-EADF-42B82D98175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E94831B-95E8-4741-AC9E-FAE0388C9AD4}" type="slidenum">
              <a:rPr kumimoji="1" lang="ja-JP" altLang="en-US" smtClean="0"/>
              <a:t>25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13453913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2D7875C-6A0A-16EE-20B2-78F7C8D4326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>
            <a:extLst>
              <a:ext uri="{FF2B5EF4-FFF2-40B4-BE49-F238E27FC236}">
                <a16:creationId xmlns:a16="http://schemas.microsoft.com/office/drawing/2014/main" id="{249168B6-413D-C55D-D69E-42D5D356564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>
            <a:extLst>
              <a:ext uri="{FF2B5EF4-FFF2-40B4-BE49-F238E27FC236}">
                <a16:creationId xmlns:a16="http://schemas.microsoft.com/office/drawing/2014/main" id="{66314D78-FE9A-56E8-8217-33F771DCFA8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 algn="just"/>
            <a:endParaRPr kumimoji="1" lang="ja-JP" altLang="en-US" b="0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6EB8FCEA-C0AE-3A71-C639-B02342E0410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E94831B-95E8-4741-AC9E-FAE0388C9AD4}" type="slidenum">
              <a:rPr kumimoji="1" lang="ja-JP" altLang="en-US" smtClean="0"/>
              <a:t>26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49885912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C9294C9-CFB1-FAA1-F6F0-BE01CD693A0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>
            <a:extLst>
              <a:ext uri="{FF2B5EF4-FFF2-40B4-BE49-F238E27FC236}">
                <a16:creationId xmlns:a16="http://schemas.microsoft.com/office/drawing/2014/main" id="{DD5A171F-D287-4E14-3863-35155F77F08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>
            <a:extLst>
              <a:ext uri="{FF2B5EF4-FFF2-40B4-BE49-F238E27FC236}">
                <a16:creationId xmlns:a16="http://schemas.microsoft.com/office/drawing/2014/main" id="{FE96997E-FE13-8AAC-58C3-F1F3F177A87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 algn="just"/>
            <a:endParaRPr kumimoji="1" lang="ja-JP" altLang="en-US" b="0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135AAFB3-9B29-34F3-7D82-6F25BD07257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E94831B-95E8-4741-AC9E-FAE0388C9AD4}" type="slidenum">
              <a:rPr kumimoji="1" lang="ja-JP" altLang="en-US" smtClean="0"/>
              <a:t>27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5038267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C3335D9-B7AD-F891-D8EB-35AA17F3AC5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>
            <a:extLst>
              <a:ext uri="{FF2B5EF4-FFF2-40B4-BE49-F238E27FC236}">
                <a16:creationId xmlns:a16="http://schemas.microsoft.com/office/drawing/2014/main" id="{CC992828-B9A9-C498-B656-D2AF97FC07D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>
            <a:extLst>
              <a:ext uri="{FF2B5EF4-FFF2-40B4-BE49-F238E27FC236}">
                <a16:creationId xmlns:a16="http://schemas.microsoft.com/office/drawing/2014/main" id="{77913B45-A7BD-82A7-DA81-3F6BCEEF827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 algn="just"/>
            <a:endParaRPr kumimoji="1" lang="ja-JP" altLang="en-US" b="0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C3CDE2F3-F1DC-107D-C5F3-9A922A5B363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E94831B-95E8-4741-AC9E-FAE0388C9AD4}" type="slidenum">
              <a:rPr kumimoji="1" lang="ja-JP" altLang="en-US" smtClean="0"/>
              <a:t>28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48392613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003154C-E783-B1BA-19BD-5012726B49A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>
            <a:extLst>
              <a:ext uri="{FF2B5EF4-FFF2-40B4-BE49-F238E27FC236}">
                <a16:creationId xmlns:a16="http://schemas.microsoft.com/office/drawing/2014/main" id="{9F784846-7536-D2DA-991C-32C03E3A130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>
            <a:extLst>
              <a:ext uri="{FF2B5EF4-FFF2-40B4-BE49-F238E27FC236}">
                <a16:creationId xmlns:a16="http://schemas.microsoft.com/office/drawing/2014/main" id="{28EC3BDA-6DD6-D98E-A21F-85317CFE285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 algn="just"/>
            <a:endParaRPr kumimoji="1" lang="ja-JP" altLang="en-US" b="0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147891C4-D07E-23AA-40BA-1A6B90AD5C7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E94831B-95E8-4741-AC9E-FAE0388C9AD4}" type="slidenum">
              <a:rPr kumimoji="1" lang="ja-JP" altLang="en-US" smtClean="0"/>
              <a:t>29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76197683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E354918-14B5-0BB4-98BE-CED203D23F2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>
            <a:extLst>
              <a:ext uri="{FF2B5EF4-FFF2-40B4-BE49-F238E27FC236}">
                <a16:creationId xmlns:a16="http://schemas.microsoft.com/office/drawing/2014/main" id="{591285A9-5C85-E0B8-E8FF-756F3A7EE30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>
            <a:extLst>
              <a:ext uri="{FF2B5EF4-FFF2-40B4-BE49-F238E27FC236}">
                <a16:creationId xmlns:a16="http://schemas.microsoft.com/office/drawing/2014/main" id="{A22646A8-5515-23CA-B1C7-48EFD3483F4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 algn="just"/>
            <a:endParaRPr kumimoji="1" lang="ja-JP" altLang="en-US" b="0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A6D55DE8-BBF3-DDC3-A4DF-3C64E97C425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E94831B-95E8-4741-AC9E-FAE0388C9AD4}" type="slidenum">
              <a:rPr kumimoji="1" lang="ja-JP" altLang="en-US" smtClean="0"/>
              <a:t>9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5475378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C69F008-B21E-9DC5-DD26-5F5838DBDFF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>
            <a:extLst>
              <a:ext uri="{FF2B5EF4-FFF2-40B4-BE49-F238E27FC236}">
                <a16:creationId xmlns:a16="http://schemas.microsoft.com/office/drawing/2014/main" id="{CB45F06A-A79F-3988-6252-30CAC71D3AD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>
            <a:extLst>
              <a:ext uri="{FF2B5EF4-FFF2-40B4-BE49-F238E27FC236}">
                <a16:creationId xmlns:a16="http://schemas.microsoft.com/office/drawing/2014/main" id="{19169C55-260E-F007-76C2-14C38EE9315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 algn="just"/>
            <a:endParaRPr kumimoji="1" lang="ja-JP" altLang="en-US" b="0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2C524A1B-568C-1A37-7DE9-32AF8A393FA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E94831B-95E8-4741-AC9E-FAE0388C9AD4}" type="slidenum">
              <a:rPr kumimoji="1" lang="ja-JP" altLang="en-US" smtClean="0"/>
              <a:t>30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121965183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D05E508-1CF8-D4C3-4CA1-19D12D26669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>
            <a:extLst>
              <a:ext uri="{FF2B5EF4-FFF2-40B4-BE49-F238E27FC236}">
                <a16:creationId xmlns:a16="http://schemas.microsoft.com/office/drawing/2014/main" id="{C281BDED-B9B0-9C3B-888B-A5CF7B89F6B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>
            <a:extLst>
              <a:ext uri="{FF2B5EF4-FFF2-40B4-BE49-F238E27FC236}">
                <a16:creationId xmlns:a16="http://schemas.microsoft.com/office/drawing/2014/main" id="{6111C51A-9F6E-22E2-4A08-34538F70BA3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 algn="just"/>
            <a:endParaRPr kumimoji="1" lang="ja-JP" altLang="en-US" b="0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F8B82B95-74A2-003D-CEE3-10F6D7D0228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E94831B-95E8-4741-AC9E-FAE0388C9AD4}" type="slidenum">
              <a:rPr kumimoji="1" lang="ja-JP" altLang="en-US" smtClean="0"/>
              <a:t>31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95501935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D262221-25DC-A803-1693-9A4E4DCE0D9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>
            <a:extLst>
              <a:ext uri="{FF2B5EF4-FFF2-40B4-BE49-F238E27FC236}">
                <a16:creationId xmlns:a16="http://schemas.microsoft.com/office/drawing/2014/main" id="{AF2DB2DF-962D-9860-CF66-D5DD55EC0A5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>
            <a:extLst>
              <a:ext uri="{FF2B5EF4-FFF2-40B4-BE49-F238E27FC236}">
                <a16:creationId xmlns:a16="http://schemas.microsoft.com/office/drawing/2014/main" id="{12D7A95D-73F9-04BA-A39E-1CBEB5F1187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 algn="just"/>
            <a:endParaRPr kumimoji="1" lang="ja-JP" altLang="en-US" b="0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A242C6DF-DAA8-78CB-726A-51073723791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E94831B-95E8-4741-AC9E-FAE0388C9AD4}" type="slidenum">
              <a:rPr kumimoji="1" lang="ja-JP" altLang="en-US" smtClean="0"/>
              <a:t>32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79598879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E6986D3-1DB6-6CC2-0E92-E9D8658D042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>
            <a:extLst>
              <a:ext uri="{FF2B5EF4-FFF2-40B4-BE49-F238E27FC236}">
                <a16:creationId xmlns:a16="http://schemas.microsoft.com/office/drawing/2014/main" id="{F4AA970C-ED4B-6EBF-A819-3DB7F3EFA27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>
            <a:extLst>
              <a:ext uri="{FF2B5EF4-FFF2-40B4-BE49-F238E27FC236}">
                <a16:creationId xmlns:a16="http://schemas.microsoft.com/office/drawing/2014/main" id="{ED71F02F-D209-25CF-1E6E-F2927E57BEC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 algn="just"/>
            <a:endParaRPr kumimoji="1" lang="ja-JP" altLang="en-US" b="0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BC170C9C-4666-AC74-E287-ED7B918B6A0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E94831B-95E8-4741-AC9E-FAE0388C9AD4}" type="slidenum">
              <a:rPr kumimoji="1" lang="ja-JP" altLang="en-US" smtClean="0"/>
              <a:t>33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144235927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0F65776-EAD9-958B-E954-A9103DCC255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>
            <a:extLst>
              <a:ext uri="{FF2B5EF4-FFF2-40B4-BE49-F238E27FC236}">
                <a16:creationId xmlns:a16="http://schemas.microsoft.com/office/drawing/2014/main" id="{40C2F36A-6CB6-15BC-6CA9-23287B93AC5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>
            <a:extLst>
              <a:ext uri="{FF2B5EF4-FFF2-40B4-BE49-F238E27FC236}">
                <a16:creationId xmlns:a16="http://schemas.microsoft.com/office/drawing/2014/main" id="{C32648E4-2B46-C80B-10DE-123181272DB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 algn="just"/>
            <a:endParaRPr kumimoji="1" lang="ja-JP" altLang="en-US" b="0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D33215A1-58C0-7070-777B-B7E4475C124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E94831B-95E8-4741-AC9E-FAE0388C9AD4}" type="slidenum">
              <a:rPr kumimoji="1" lang="ja-JP" altLang="en-US" smtClean="0"/>
              <a:t>34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041168774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14DAE07-9652-5FF5-7098-243CBB28BC4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>
            <a:extLst>
              <a:ext uri="{FF2B5EF4-FFF2-40B4-BE49-F238E27FC236}">
                <a16:creationId xmlns:a16="http://schemas.microsoft.com/office/drawing/2014/main" id="{A6C0AEF5-6AC5-1F9A-4A08-8B419380164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>
            <a:extLst>
              <a:ext uri="{FF2B5EF4-FFF2-40B4-BE49-F238E27FC236}">
                <a16:creationId xmlns:a16="http://schemas.microsoft.com/office/drawing/2014/main" id="{B217E5E3-EFCD-2F83-3965-79BAF1130D5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 algn="just"/>
            <a:endParaRPr kumimoji="1" lang="ja-JP" altLang="en-US" b="0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16E36A05-F30B-B3E1-E94E-6A1E480438F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E94831B-95E8-4741-AC9E-FAE0388C9AD4}" type="slidenum">
              <a:rPr kumimoji="1" lang="ja-JP" altLang="en-US" smtClean="0"/>
              <a:t>38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25739911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5F4EB46-5D0B-5BB1-45AC-8F10A770422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>
            <a:extLst>
              <a:ext uri="{FF2B5EF4-FFF2-40B4-BE49-F238E27FC236}">
                <a16:creationId xmlns:a16="http://schemas.microsoft.com/office/drawing/2014/main" id="{D72276E0-482B-E594-C2B0-B9D332AD129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>
            <a:extLst>
              <a:ext uri="{FF2B5EF4-FFF2-40B4-BE49-F238E27FC236}">
                <a16:creationId xmlns:a16="http://schemas.microsoft.com/office/drawing/2014/main" id="{2AF15B0A-F911-7C4E-5833-059A41C406B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 algn="just"/>
            <a:endParaRPr kumimoji="1" lang="ja-JP" altLang="en-US" b="0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21A0E87A-EFB5-D860-B22B-02F39C415ED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E94831B-95E8-4741-AC9E-FAE0388C9AD4}" type="slidenum">
              <a:rPr kumimoji="1" lang="ja-JP" altLang="en-US" smtClean="0"/>
              <a:t>39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55620021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FA33ADE-75F5-B51C-3E53-D938130F7F1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>
            <a:extLst>
              <a:ext uri="{FF2B5EF4-FFF2-40B4-BE49-F238E27FC236}">
                <a16:creationId xmlns:a16="http://schemas.microsoft.com/office/drawing/2014/main" id="{E0AD0E9E-1D7B-63E4-E389-7DD6CA2191A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>
            <a:extLst>
              <a:ext uri="{FF2B5EF4-FFF2-40B4-BE49-F238E27FC236}">
                <a16:creationId xmlns:a16="http://schemas.microsoft.com/office/drawing/2014/main" id="{38FF9693-37E3-702F-8533-7C64D21E802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 algn="just"/>
            <a:endParaRPr kumimoji="1" lang="ja-JP" altLang="en-US" b="0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A3A19B0A-4132-DB45-7625-45ED02DE250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E94831B-95E8-4741-AC9E-FAE0388C9AD4}" type="slidenum">
              <a:rPr kumimoji="1" lang="ja-JP" altLang="en-US" smtClean="0"/>
              <a:t>40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100992235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311EBF3-CF93-00B1-4CCA-2C3C51B8188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>
            <a:extLst>
              <a:ext uri="{FF2B5EF4-FFF2-40B4-BE49-F238E27FC236}">
                <a16:creationId xmlns:a16="http://schemas.microsoft.com/office/drawing/2014/main" id="{CF4FD1B4-36FD-38D0-348C-A01FB40FCAA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>
            <a:extLst>
              <a:ext uri="{FF2B5EF4-FFF2-40B4-BE49-F238E27FC236}">
                <a16:creationId xmlns:a16="http://schemas.microsoft.com/office/drawing/2014/main" id="{04864155-E726-B457-91AD-A056053DF47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 algn="just"/>
            <a:endParaRPr kumimoji="1" lang="ja-JP" altLang="en-US" b="0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5FFBDA0A-5BD8-1B86-79BB-FDDBC4595A7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E94831B-95E8-4741-AC9E-FAE0388C9AD4}" type="slidenum">
              <a:rPr kumimoji="1" lang="ja-JP" altLang="en-US" smtClean="0"/>
              <a:t>41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078922472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4496BF1-EB7A-9819-18AC-A8886335C35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>
            <a:extLst>
              <a:ext uri="{FF2B5EF4-FFF2-40B4-BE49-F238E27FC236}">
                <a16:creationId xmlns:a16="http://schemas.microsoft.com/office/drawing/2014/main" id="{0C4752C3-0B17-C748-0E61-04A2255FF74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>
            <a:extLst>
              <a:ext uri="{FF2B5EF4-FFF2-40B4-BE49-F238E27FC236}">
                <a16:creationId xmlns:a16="http://schemas.microsoft.com/office/drawing/2014/main" id="{26BD6A2A-6C71-9D86-2971-E932CE98611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 algn="just"/>
            <a:endParaRPr kumimoji="1" lang="ja-JP" altLang="en-US" b="0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305F4537-26D8-A753-2349-EEB7FA1BF32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E94831B-95E8-4741-AC9E-FAE0388C9AD4}" type="slidenum">
              <a:rPr kumimoji="1" lang="ja-JP" altLang="en-US" smtClean="0"/>
              <a:t>42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69426390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0D332A9-0B25-7A74-3AA1-244AA51F8C0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>
            <a:extLst>
              <a:ext uri="{FF2B5EF4-FFF2-40B4-BE49-F238E27FC236}">
                <a16:creationId xmlns:a16="http://schemas.microsoft.com/office/drawing/2014/main" id="{67F7FCA0-3201-9495-A92F-6069E56547C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>
            <a:extLst>
              <a:ext uri="{FF2B5EF4-FFF2-40B4-BE49-F238E27FC236}">
                <a16:creationId xmlns:a16="http://schemas.microsoft.com/office/drawing/2014/main" id="{C0197944-F2D4-BC2E-34A3-E98B93A7371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 algn="just"/>
            <a:endParaRPr kumimoji="1" lang="ja-JP" altLang="en-US" b="0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F92A5601-18B8-BA03-0C45-2FEDB3331B7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E94831B-95E8-4741-AC9E-FAE0388C9AD4}" type="slidenum">
              <a:rPr kumimoji="1" lang="ja-JP" altLang="en-US" smtClean="0"/>
              <a:t>10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786975077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6A9F9F7-195D-08CB-64E3-D9E0E088649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>
            <a:extLst>
              <a:ext uri="{FF2B5EF4-FFF2-40B4-BE49-F238E27FC236}">
                <a16:creationId xmlns:a16="http://schemas.microsoft.com/office/drawing/2014/main" id="{DBADACFF-4926-AD45-E835-2D07FDA0DAE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>
            <a:extLst>
              <a:ext uri="{FF2B5EF4-FFF2-40B4-BE49-F238E27FC236}">
                <a16:creationId xmlns:a16="http://schemas.microsoft.com/office/drawing/2014/main" id="{EC29481F-68D1-7C62-E5D1-1CC0F13607C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 algn="just"/>
            <a:endParaRPr kumimoji="1" lang="ja-JP" altLang="en-US" b="0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555859CF-B21A-211A-6F3B-F43E717B81C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E94831B-95E8-4741-AC9E-FAE0388C9AD4}" type="slidenum">
              <a:rPr kumimoji="1" lang="ja-JP" altLang="en-US" smtClean="0"/>
              <a:t>43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946375043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40C592E-D92C-E4F9-4D2E-45C9C8ADB3F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>
            <a:extLst>
              <a:ext uri="{FF2B5EF4-FFF2-40B4-BE49-F238E27FC236}">
                <a16:creationId xmlns:a16="http://schemas.microsoft.com/office/drawing/2014/main" id="{D84A2FF4-0F64-4D2F-FFF1-FA81E285A02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>
            <a:extLst>
              <a:ext uri="{FF2B5EF4-FFF2-40B4-BE49-F238E27FC236}">
                <a16:creationId xmlns:a16="http://schemas.microsoft.com/office/drawing/2014/main" id="{75ACE7F1-7ACD-10F5-CFF1-4EF282941BA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 algn="just"/>
            <a:endParaRPr kumimoji="1" lang="ja-JP" altLang="en-US" b="0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676844A2-9BDE-5619-D647-DF55DDDBB16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E94831B-95E8-4741-AC9E-FAE0388C9AD4}" type="slidenum">
              <a:rPr kumimoji="1" lang="ja-JP" altLang="en-US" smtClean="0"/>
              <a:t>44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945392631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4958238-112E-BB08-F8F7-77C89FF0F55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>
            <a:extLst>
              <a:ext uri="{FF2B5EF4-FFF2-40B4-BE49-F238E27FC236}">
                <a16:creationId xmlns:a16="http://schemas.microsoft.com/office/drawing/2014/main" id="{9C9EF53F-44DD-9A72-282C-DC670DBBB78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>
            <a:extLst>
              <a:ext uri="{FF2B5EF4-FFF2-40B4-BE49-F238E27FC236}">
                <a16:creationId xmlns:a16="http://schemas.microsoft.com/office/drawing/2014/main" id="{38D9910B-4E0D-5EE8-462B-57D79CB1328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 algn="just"/>
            <a:endParaRPr kumimoji="1" lang="ja-JP" altLang="en-US" b="0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8992BBC5-ABC4-D226-17AA-7A55BAD7F15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E94831B-95E8-4741-AC9E-FAE0388C9AD4}" type="slidenum">
              <a:rPr kumimoji="1" lang="ja-JP" altLang="en-US" smtClean="0"/>
              <a:t>45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729607954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B7AB180-81D8-15C9-6756-E6CF23C5E78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>
            <a:extLst>
              <a:ext uri="{FF2B5EF4-FFF2-40B4-BE49-F238E27FC236}">
                <a16:creationId xmlns:a16="http://schemas.microsoft.com/office/drawing/2014/main" id="{052CB417-658B-2D14-9024-612B71F9F6C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>
            <a:extLst>
              <a:ext uri="{FF2B5EF4-FFF2-40B4-BE49-F238E27FC236}">
                <a16:creationId xmlns:a16="http://schemas.microsoft.com/office/drawing/2014/main" id="{82BB4E54-BC35-49A5-6B2E-B34E005B9F0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 algn="just"/>
            <a:endParaRPr kumimoji="1" lang="ja-JP" altLang="en-US" b="0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B8AA3701-4DBF-EF2F-4836-6E4D5780ADD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E94831B-95E8-4741-AC9E-FAE0388C9AD4}" type="slidenum">
              <a:rPr kumimoji="1" lang="ja-JP" altLang="en-US" smtClean="0"/>
              <a:t>46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82395349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E8223CA-9BF6-A76F-B2AC-629324C3B89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>
            <a:extLst>
              <a:ext uri="{FF2B5EF4-FFF2-40B4-BE49-F238E27FC236}">
                <a16:creationId xmlns:a16="http://schemas.microsoft.com/office/drawing/2014/main" id="{02371465-56F3-B4EC-0DC1-B7F096A6043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>
            <a:extLst>
              <a:ext uri="{FF2B5EF4-FFF2-40B4-BE49-F238E27FC236}">
                <a16:creationId xmlns:a16="http://schemas.microsoft.com/office/drawing/2014/main" id="{E9EC0E9B-DAE3-7915-9242-7587F4EFBB8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 algn="just"/>
            <a:endParaRPr kumimoji="1" lang="ja-JP" altLang="en-US" b="0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E6818527-01B2-EAC6-37A0-D4AFAF01915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E94831B-95E8-4741-AC9E-FAE0388C9AD4}" type="slidenum">
              <a:rPr kumimoji="1" lang="ja-JP" altLang="en-US" smtClean="0"/>
              <a:t>47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39538941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9677E7C-D4A4-44BE-FD27-0D15038890D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>
            <a:extLst>
              <a:ext uri="{FF2B5EF4-FFF2-40B4-BE49-F238E27FC236}">
                <a16:creationId xmlns:a16="http://schemas.microsoft.com/office/drawing/2014/main" id="{B6A27F24-ACE9-6DAE-E47D-CA347143B7F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>
            <a:extLst>
              <a:ext uri="{FF2B5EF4-FFF2-40B4-BE49-F238E27FC236}">
                <a16:creationId xmlns:a16="http://schemas.microsoft.com/office/drawing/2014/main" id="{0B08B60B-09FD-B793-7CB5-33B7DF9E409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 algn="just"/>
            <a:endParaRPr kumimoji="1" lang="ja-JP" altLang="en-US" b="0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608EE0C0-9139-9D94-3124-583AA81A7C2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E94831B-95E8-4741-AC9E-FAE0388C9AD4}" type="slidenum">
              <a:rPr kumimoji="1" lang="ja-JP" altLang="en-US" smtClean="0"/>
              <a:t>48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086478704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9B4BAA9-884C-542B-49BA-C5D1718CCD0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>
            <a:extLst>
              <a:ext uri="{FF2B5EF4-FFF2-40B4-BE49-F238E27FC236}">
                <a16:creationId xmlns:a16="http://schemas.microsoft.com/office/drawing/2014/main" id="{65C1C6F8-9272-80E7-8D72-286806EC64F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>
            <a:extLst>
              <a:ext uri="{FF2B5EF4-FFF2-40B4-BE49-F238E27FC236}">
                <a16:creationId xmlns:a16="http://schemas.microsoft.com/office/drawing/2014/main" id="{02DE2B3E-B570-2A5A-586F-557EB71FFE9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 algn="just"/>
            <a:endParaRPr kumimoji="1" lang="ja-JP" altLang="en-US" b="0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E5F9114E-5D20-E348-5980-C9D1C0D323A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E94831B-95E8-4741-AC9E-FAE0388C9AD4}" type="slidenum">
              <a:rPr kumimoji="1" lang="ja-JP" altLang="en-US" smtClean="0"/>
              <a:t>49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642156435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056D409-E90E-DB25-6C01-2E374273CF5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>
            <a:extLst>
              <a:ext uri="{FF2B5EF4-FFF2-40B4-BE49-F238E27FC236}">
                <a16:creationId xmlns:a16="http://schemas.microsoft.com/office/drawing/2014/main" id="{44AA6A2E-E52E-64C2-B7E0-CAACC56278F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>
            <a:extLst>
              <a:ext uri="{FF2B5EF4-FFF2-40B4-BE49-F238E27FC236}">
                <a16:creationId xmlns:a16="http://schemas.microsoft.com/office/drawing/2014/main" id="{1D0EEC88-614E-727C-7922-3187B645D64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 algn="just"/>
            <a:endParaRPr kumimoji="1" lang="ja-JP" altLang="en-US" b="0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49C523E6-FF77-B236-E04C-2C8F42A27A4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E94831B-95E8-4741-AC9E-FAE0388C9AD4}" type="slidenum">
              <a:rPr kumimoji="1" lang="ja-JP" altLang="en-US" smtClean="0"/>
              <a:t>53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86330681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A1A494F-573D-4DC3-5534-FE0571C2021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>
            <a:extLst>
              <a:ext uri="{FF2B5EF4-FFF2-40B4-BE49-F238E27FC236}">
                <a16:creationId xmlns:a16="http://schemas.microsoft.com/office/drawing/2014/main" id="{A86A7177-92C5-82B4-00BE-10D40EC7613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>
            <a:extLst>
              <a:ext uri="{FF2B5EF4-FFF2-40B4-BE49-F238E27FC236}">
                <a16:creationId xmlns:a16="http://schemas.microsoft.com/office/drawing/2014/main" id="{EB081080-ECB1-2A66-A8EB-76321259FE5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 algn="just"/>
            <a:endParaRPr kumimoji="1" lang="ja-JP" altLang="en-US" b="0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2E072CD5-0CF1-1375-5B8C-3D124524448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E94831B-95E8-4741-AC9E-FAE0388C9AD4}" type="slidenum">
              <a:rPr kumimoji="1" lang="ja-JP" altLang="en-US" smtClean="0"/>
              <a:t>54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39801747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7AFFF90-CBD5-2A52-BF92-2956E59B7B0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>
            <a:extLst>
              <a:ext uri="{FF2B5EF4-FFF2-40B4-BE49-F238E27FC236}">
                <a16:creationId xmlns:a16="http://schemas.microsoft.com/office/drawing/2014/main" id="{803EBAAC-C43C-B794-4043-C18407171E7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>
            <a:extLst>
              <a:ext uri="{FF2B5EF4-FFF2-40B4-BE49-F238E27FC236}">
                <a16:creationId xmlns:a16="http://schemas.microsoft.com/office/drawing/2014/main" id="{C8E0922D-9C41-AD13-8496-963FE396002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 algn="just"/>
            <a:endParaRPr kumimoji="1" lang="ja-JP" altLang="en-US" b="0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CC8F4A91-EC65-B5E5-5BE1-43BC19C805F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E94831B-95E8-4741-AC9E-FAE0388C9AD4}" type="slidenum">
              <a:rPr kumimoji="1" lang="ja-JP" altLang="en-US" smtClean="0"/>
              <a:t>55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51044812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F6EDBF2-A82B-13E6-5046-36030686E45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>
            <a:extLst>
              <a:ext uri="{FF2B5EF4-FFF2-40B4-BE49-F238E27FC236}">
                <a16:creationId xmlns:a16="http://schemas.microsoft.com/office/drawing/2014/main" id="{B4317AB3-313D-FDD6-5174-9389B3CA1D2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>
            <a:extLst>
              <a:ext uri="{FF2B5EF4-FFF2-40B4-BE49-F238E27FC236}">
                <a16:creationId xmlns:a16="http://schemas.microsoft.com/office/drawing/2014/main" id="{0BEC693B-61A1-EBA8-7567-E559125B4A7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 algn="just"/>
            <a:endParaRPr kumimoji="1" lang="ja-JP" altLang="en-US" b="0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7551DC67-AF0C-2B96-4015-9CBA0A16AC6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E94831B-95E8-4741-AC9E-FAE0388C9AD4}" type="slidenum">
              <a:rPr kumimoji="1" lang="ja-JP" altLang="en-US" smtClean="0"/>
              <a:t>11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9393904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63B493A-8F9A-BD1F-77EC-75086A9D148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>
            <a:extLst>
              <a:ext uri="{FF2B5EF4-FFF2-40B4-BE49-F238E27FC236}">
                <a16:creationId xmlns:a16="http://schemas.microsoft.com/office/drawing/2014/main" id="{208AB9DB-6687-F2AD-1702-1D858EFF308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>
            <a:extLst>
              <a:ext uri="{FF2B5EF4-FFF2-40B4-BE49-F238E27FC236}">
                <a16:creationId xmlns:a16="http://schemas.microsoft.com/office/drawing/2014/main" id="{ACD62168-77D4-317D-B40D-CA2E9C206DC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 algn="just"/>
            <a:endParaRPr kumimoji="1" lang="ja-JP" altLang="en-US" b="0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8857B745-E3F5-F6BE-7E9E-7432769F02D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E94831B-95E8-4741-AC9E-FAE0388C9AD4}" type="slidenum">
              <a:rPr kumimoji="1" lang="ja-JP" altLang="en-US" smtClean="0"/>
              <a:t>56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807219050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BEC719E-DAAB-56B2-A433-E96D62795E4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>
            <a:extLst>
              <a:ext uri="{FF2B5EF4-FFF2-40B4-BE49-F238E27FC236}">
                <a16:creationId xmlns:a16="http://schemas.microsoft.com/office/drawing/2014/main" id="{C35B29B8-78C4-2D48-E115-1EE8A5CDE01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>
            <a:extLst>
              <a:ext uri="{FF2B5EF4-FFF2-40B4-BE49-F238E27FC236}">
                <a16:creationId xmlns:a16="http://schemas.microsoft.com/office/drawing/2014/main" id="{A140AD5E-870E-B46D-8771-5535E36759B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 algn="just"/>
            <a:endParaRPr kumimoji="1" lang="ja-JP" altLang="en-US" b="0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E4FCDF18-B0F7-8BC4-367D-E0044759F37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E94831B-95E8-4741-AC9E-FAE0388C9AD4}" type="slidenum">
              <a:rPr kumimoji="1" lang="ja-JP" altLang="en-US" smtClean="0"/>
              <a:t>57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76012505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EA45B8B-E8D1-0FEF-EDB7-784EB315BA3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>
            <a:extLst>
              <a:ext uri="{FF2B5EF4-FFF2-40B4-BE49-F238E27FC236}">
                <a16:creationId xmlns:a16="http://schemas.microsoft.com/office/drawing/2014/main" id="{8CF69A3F-E909-76F8-9D05-F2C5C1ECC4C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>
            <a:extLst>
              <a:ext uri="{FF2B5EF4-FFF2-40B4-BE49-F238E27FC236}">
                <a16:creationId xmlns:a16="http://schemas.microsoft.com/office/drawing/2014/main" id="{AA642312-949B-D46C-DCF4-311B47A89B3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 algn="just"/>
            <a:endParaRPr kumimoji="1" lang="ja-JP" altLang="en-US" b="0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0D0BB12C-0EE7-7D0C-6EB1-CEB4A20F759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E94831B-95E8-4741-AC9E-FAE0388C9AD4}" type="slidenum">
              <a:rPr kumimoji="1" lang="ja-JP" altLang="en-US" smtClean="0"/>
              <a:t>58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777629907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8F80571-40EC-83C9-CF40-58F3F90279E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>
            <a:extLst>
              <a:ext uri="{FF2B5EF4-FFF2-40B4-BE49-F238E27FC236}">
                <a16:creationId xmlns:a16="http://schemas.microsoft.com/office/drawing/2014/main" id="{24B3BCCD-C0FD-A397-B813-C7FACCFE0F9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>
            <a:extLst>
              <a:ext uri="{FF2B5EF4-FFF2-40B4-BE49-F238E27FC236}">
                <a16:creationId xmlns:a16="http://schemas.microsoft.com/office/drawing/2014/main" id="{304E8626-E282-F047-2E79-128887C6B59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 algn="just"/>
            <a:endParaRPr kumimoji="1" lang="ja-JP" altLang="en-US" b="0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6A81AC56-1BE7-B092-A320-313F89EA2ED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E94831B-95E8-4741-AC9E-FAE0388C9AD4}" type="slidenum">
              <a:rPr kumimoji="1" lang="ja-JP" altLang="en-US" smtClean="0"/>
              <a:t>59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107679167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E2428D6-6531-B4EC-468F-9B6555BA393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>
            <a:extLst>
              <a:ext uri="{FF2B5EF4-FFF2-40B4-BE49-F238E27FC236}">
                <a16:creationId xmlns:a16="http://schemas.microsoft.com/office/drawing/2014/main" id="{1CE5F471-995B-E0C2-392A-7EB5D80CABE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>
            <a:extLst>
              <a:ext uri="{FF2B5EF4-FFF2-40B4-BE49-F238E27FC236}">
                <a16:creationId xmlns:a16="http://schemas.microsoft.com/office/drawing/2014/main" id="{C9DD97F6-C1A5-B5F8-47FD-5B427318F72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 algn="just"/>
            <a:endParaRPr kumimoji="1" lang="ja-JP" altLang="en-US" b="0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9D969CF1-87FA-2845-AA34-5F17AC9E725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E94831B-95E8-4741-AC9E-FAE0388C9AD4}" type="slidenum">
              <a:rPr kumimoji="1" lang="ja-JP" altLang="en-US" smtClean="0"/>
              <a:t>60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46109852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13FFE96-C125-95F0-EF3B-C63E1F00C35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>
            <a:extLst>
              <a:ext uri="{FF2B5EF4-FFF2-40B4-BE49-F238E27FC236}">
                <a16:creationId xmlns:a16="http://schemas.microsoft.com/office/drawing/2014/main" id="{DE730D1F-CF32-049E-3E9D-2D1932D0A96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>
            <a:extLst>
              <a:ext uri="{FF2B5EF4-FFF2-40B4-BE49-F238E27FC236}">
                <a16:creationId xmlns:a16="http://schemas.microsoft.com/office/drawing/2014/main" id="{DD2002C3-5781-FEEB-F48D-E28C09303AC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 algn="just"/>
            <a:endParaRPr kumimoji="1" lang="ja-JP" altLang="en-US" b="0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861AEBE1-6A81-B083-9F2A-0EF4F4DE1A3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E94831B-95E8-4741-AC9E-FAE0388C9AD4}" type="slidenum">
              <a:rPr kumimoji="1" lang="ja-JP" altLang="en-US" smtClean="0"/>
              <a:t>61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07768370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EDB53F0-D631-2929-B532-C796395527E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>
            <a:extLst>
              <a:ext uri="{FF2B5EF4-FFF2-40B4-BE49-F238E27FC236}">
                <a16:creationId xmlns:a16="http://schemas.microsoft.com/office/drawing/2014/main" id="{0B8695AD-8627-64D5-DF09-26D656A25FF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>
            <a:extLst>
              <a:ext uri="{FF2B5EF4-FFF2-40B4-BE49-F238E27FC236}">
                <a16:creationId xmlns:a16="http://schemas.microsoft.com/office/drawing/2014/main" id="{EC8FF89D-3F72-D8E9-4BEA-92F7FFC2268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 algn="just"/>
            <a:endParaRPr kumimoji="1" lang="ja-JP" altLang="en-US" b="0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FF99DEEC-9CC1-3806-3BF0-A703956292A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E94831B-95E8-4741-AC9E-FAE0388C9AD4}" type="slidenum">
              <a:rPr kumimoji="1" lang="ja-JP" altLang="en-US" smtClean="0"/>
              <a:t>62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454992668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2436CC1-AE6D-6E13-B98C-E2BC0D75ADF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>
            <a:extLst>
              <a:ext uri="{FF2B5EF4-FFF2-40B4-BE49-F238E27FC236}">
                <a16:creationId xmlns:a16="http://schemas.microsoft.com/office/drawing/2014/main" id="{9AA67B61-8D2B-72CD-1011-8B161FC4C9E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>
            <a:extLst>
              <a:ext uri="{FF2B5EF4-FFF2-40B4-BE49-F238E27FC236}">
                <a16:creationId xmlns:a16="http://schemas.microsoft.com/office/drawing/2014/main" id="{ABD06164-C77E-128E-C05C-F046DD3F6F9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 algn="just"/>
            <a:endParaRPr kumimoji="1" lang="ja-JP" altLang="en-US" b="0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8EAD3E96-5963-7BFD-BC17-B2250C1656A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E94831B-95E8-4741-AC9E-FAE0388C9AD4}" type="slidenum">
              <a:rPr kumimoji="1" lang="ja-JP" altLang="en-US" smtClean="0"/>
              <a:t>63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437189281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316C82E-B25D-175E-39D5-58E973242B8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>
            <a:extLst>
              <a:ext uri="{FF2B5EF4-FFF2-40B4-BE49-F238E27FC236}">
                <a16:creationId xmlns:a16="http://schemas.microsoft.com/office/drawing/2014/main" id="{E6C0A706-FE40-05A4-C4E8-D777C0C174B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>
            <a:extLst>
              <a:ext uri="{FF2B5EF4-FFF2-40B4-BE49-F238E27FC236}">
                <a16:creationId xmlns:a16="http://schemas.microsoft.com/office/drawing/2014/main" id="{B33EE07D-D517-1D58-F7E7-A936C6F0D57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 algn="just"/>
            <a:endParaRPr kumimoji="1" lang="ja-JP" altLang="en-US" b="0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DBC0ED70-6150-8109-B621-2DFE874578B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E94831B-95E8-4741-AC9E-FAE0388C9AD4}" type="slidenum">
              <a:rPr kumimoji="1" lang="ja-JP" altLang="en-US" smtClean="0"/>
              <a:t>64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52284501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F740870-FAD8-5DB7-7582-CE0AFEC50BA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>
            <a:extLst>
              <a:ext uri="{FF2B5EF4-FFF2-40B4-BE49-F238E27FC236}">
                <a16:creationId xmlns:a16="http://schemas.microsoft.com/office/drawing/2014/main" id="{9F1FD0B4-1B82-9308-10F9-E474EE95266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>
            <a:extLst>
              <a:ext uri="{FF2B5EF4-FFF2-40B4-BE49-F238E27FC236}">
                <a16:creationId xmlns:a16="http://schemas.microsoft.com/office/drawing/2014/main" id="{DDD28F81-4D99-7644-EED4-2598A96B51A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 algn="just"/>
            <a:endParaRPr kumimoji="1" lang="ja-JP" altLang="en-US" b="0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C89ABB3E-B476-1843-112E-A64F2AD6C4A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E94831B-95E8-4741-AC9E-FAE0388C9AD4}" type="slidenum">
              <a:rPr kumimoji="1" lang="ja-JP" altLang="en-US" smtClean="0"/>
              <a:t>12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55539190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5074360-F12A-A462-82FC-E953D651837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>
            <a:extLst>
              <a:ext uri="{FF2B5EF4-FFF2-40B4-BE49-F238E27FC236}">
                <a16:creationId xmlns:a16="http://schemas.microsoft.com/office/drawing/2014/main" id="{54D8273B-8AF7-BBD9-12F8-F56705A36A4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>
            <a:extLst>
              <a:ext uri="{FF2B5EF4-FFF2-40B4-BE49-F238E27FC236}">
                <a16:creationId xmlns:a16="http://schemas.microsoft.com/office/drawing/2014/main" id="{12B77133-EEC0-B309-65F7-CAB71E4B75A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 algn="just"/>
            <a:endParaRPr kumimoji="1" lang="ja-JP" altLang="en-US" b="0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C775E24A-DCB1-C184-F0FD-88A697265F6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E94831B-95E8-4741-AC9E-FAE0388C9AD4}" type="slidenum">
              <a:rPr kumimoji="1" lang="ja-JP" altLang="en-US" smtClean="0"/>
              <a:t>13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1570109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4FEF3D3-E0FB-1ADA-9ABE-988C431BC36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>
            <a:extLst>
              <a:ext uri="{FF2B5EF4-FFF2-40B4-BE49-F238E27FC236}">
                <a16:creationId xmlns:a16="http://schemas.microsoft.com/office/drawing/2014/main" id="{9C889896-C11B-7F75-1794-17643725A79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>
            <a:extLst>
              <a:ext uri="{FF2B5EF4-FFF2-40B4-BE49-F238E27FC236}">
                <a16:creationId xmlns:a16="http://schemas.microsoft.com/office/drawing/2014/main" id="{BE68DD91-75A0-7AE5-2A69-02A9DAAFA6A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 algn="just"/>
            <a:endParaRPr kumimoji="1" lang="ja-JP" altLang="en-US" b="0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5C5EA09F-B51D-8E7D-6A82-CF9D94781F9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E94831B-95E8-4741-AC9E-FAE0388C9AD4}" type="slidenum">
              <a:rPr kumimoji="1" lang="ja-JP" altLang="en-US" smtClean="0"/>
              <a:t>14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90687928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3F8C85C-D6BF-7152-13A9-4D43DC30E9E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>
            <a:extLst>
              <a:ext uri="{FF2B5EF4-FFF2-40B4-BE49-F238E27FC236}">
                <a16:creationId xmlns:a16="http://schemas.microsoft.com/office/drawing/2014/main" id="{9CDE3B88-E5D1-26EE-11B7-A4D38B8738F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>
            <a:extLst>
              <a:ext uri="{FF2B5EF4-FFF2-40B4-BE49-F238E27FC236}">
                <a16:creationId xmlns:a16="http://schemas.microsoft.com/office/drawing/2014/main" id="{54C49652-DE8B-E363-E940-CA5FDC41F06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 algn="just"/>
            <a:endParaRPr kumimoji="1" lang="ja-JP" altLang="en-US" b="0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8527811A-0E6E-B6DE-F0BA-FFD9283BEA9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E94831B-95E8-4741-AC9E-FAE0388C9AD4}" type="slidenum">
              <a:rPr kumimoji="1" lang="ja-JP" altLang="en-US" smtClean="0"/>
              <a:t>15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03201977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BB4A57D-2061-B96F-8565-B872AB44EB5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>
            <a:extLst>
              <a:ext uri="{FF2B5EF4-FFF2-40B4-BE49-F238E27FC236}">
                <a16:creationId xmlns:a16="http://schemas.microsoft.com/office/drawing/2014/main" id="{1C8600BE-FE65-B813-A2BE-B85E1237420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>
            <a:extLst>
              <a:ext uri="{FF2B5EF4-FFF2-40B4-BE49-F238E27FC236}">
                <a16:creationId xmlns:a16="http://schemas.microsoft.com/office/drawing/2014/main" id="{0C7C41F4-C6C8-2836-84C2-61C2235BD6E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 algn="just"/>
            <a:endParaRPr kumimoji="1" lang="ja-JP" altLang="en-US" b="0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43D62444-F41F-9D5E-EFC7-AF945B5C14E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E94831B-95E8-4741-AC9E-FAE0388C9AD4}" type="slidenum">
              <a:rPr kumimoji="1" lang="ja-JP" altLang="en-US" smtClean="0"/>
              <a:t>16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8340752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81BB68-B616-4D86-9C97-9FCD2C2CF585}" type="datetimeFigureOut">
              <a:rPr kumimoji="1" lang="ja-JP" altLang="en-US" smtClean="0"/>
              <a:t>2025/6/5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5E725A-AB95-4751-B3B4-75D93484A16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355752668"/>
      </p:ext>
    </p:extLst>
  </p:cSld>
  <p:clrMapOvr>
    <a:masterClrMapping/>
  </p:clrMapOvr>
  <p:transition spd="slow">
    <p:push dir="u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81BB68-B616-4D86-9C97-9FCD2C2CF585}" type="datetimeFigureOut">
              <a:rPr kumimoji="1" lang="ja-JP" altLang="en-US" smtClean="0"/>
              <a:t>2025/6/5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5E725A-AB95-4751-B3B4-75D93484A16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332317179"/>
      </p:ext>
    </p:extLst>
  </p:cSld>
  <p:clrMapOvr>
    <a:masterClrMapping/>
  </p:clrMapOvr>
  <p:transition spd="slow">
    <p:push dir="u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81BB68-B616-4D86-9C97-9FCD2C2CF585}" type="datetimeFigureOut">
              <a:rPr kumimoji="1" lang="ja-JP" altLang="en-US" smtClean="0"/>
              <a:t>2025/6/5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5E725A-AB95-4751-B3B4-75D93484A16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79450813"/>
      </p:ext>
    </p:extLst>
  </p:cSld>
  <p:clrMapOvr>
    <a:masterClrMapping/>
  </p:clrMapOvr>
  <p:transition spd="slow">
    <p:push dir="u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81BB68-B616-4D86-9C97-9FCD2C2CF585}" type="datetimeFigureOut">
              <a:rPr kumimoji="1" lang="ja-JP" altLang="en-US" smtClean="0"/>
              <a:t>2025/6/5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5E725A-AB95-4751-B3B4-75D93484A16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417482685"/>
      </p:ext>
    </p:extLst>
  </p:cSld>
  <p:clrMapOvr>
    <a:masterClrMapping/>
  </p:clrMapOvr>
  <p:transition spd="slow">
    <p:push dir="u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81BB68-B616-4D86-9C97-9FCD2C2CF585}" type="datetimeFigureOut">
              <a:rPr kumimoji="1" lang="ja-JP" altLang="en-US" smtClean="0"/>
              <a:t>2025/6/5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5E725A-AB95-4751-B3B4-75D93484A16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631753082"/>
      </p:ext>
    </p:extLst>
  </p:cSld>
  <p:clrMapOvr>
    <a:masterClrMapping/>
  </p:clrMapOvr>
  <p:transition spd="slow">
    <p:push dir="u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81BB68-B616-4D86-9C97-9FCD2C2CF585}" type="datetimeFigureOut">
              <a:rPr kumimoji="1" lang="ja-JP" altLang="en-US" smtClean="0"/>
              <a:t>2025/6/5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5E725A-AB95-4751-B3B4-75D93484A16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59957111"/>
      </p:ext>
    </p:extLst>
  </p:cSld>
  <p:clrMapOvr>
    <a:masterClrMapping/>
  </p:clrMapOvr>
  <p:transition spd="slow">
    <p:push dir="u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81BB68-B616-4D86-9C97-9FCD2C2CF585}" type="datetimeFigureOut">
              <a:rPr kumimoji="1" lang="ja-JP" altLang="en-US" smtClean="0"/>
              <a:t>2025/6/5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5E725A-AB95-4751-B3B4-75D93484A16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019854406"/>
      </p:ext>
    </p:extLst>
  </p:cSld>
  <p:clrMapOvr>
    <a:masterClrMapping/>
  </p:clrMapOvr>
  <p:transition spd="slow">
    <p:push dir="u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81BB68-B616-4D86-9C97-9FCD2C2CF585}" type="datetimeFigureOut">
              <a:rPr kumimoji="1" lang="ja-JP" altLang="en-US" smtClean="0"/>
              <a:t>2025/6/5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5E725A-AB95-4751-B3B4-75D93484A16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307942285"/>
      </p:ext>
    </p:extLst>
  </p:cSld>
  <p:clrMapOvr>
    <a:masterClrMapping/>
  </p:clrMapOvr>
  <p:transition spd="slow">
    <p:push dir="u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81BB68-B616-4D86-9C97-9FCD2C2CF585}" type="datetimeFigureOut">
              <a:rPr kumimoji="1" lang="ja-JP" altLang="en-US" smtClean="0"/>
              <a:t>2025/6/5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5E725A-AB95-4751-B3B4-75D93484A16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568361322"/>
      </p:ext>
    </p:extLst>
  </p:cSld>
  <p:clrMapOvr>
    <a:masterClrMapping/>
  </p:clrMapOvr>
  <p:transition spd="slow">
    <p:push dir="u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81BB68-B616-4D86-9C97-9FCD2C2CF585}" type="datetimeFigureOut">
              <a:rPr kumimoji="1" lang="ja-JP" altLang="en-US" smtClean="0"/>
              <a:t>2025/6/5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5E725A-AB95-4751-B3B4-75D93484A16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10037060"/>
      </p:ext>
    </p:extLst>
  </p:cSld>
  <p:clrMapOvr>
    <a:masterClrMapping/>
  </p:clrMapOvr>
  <p:transition spd="slow">
    <p:push dir="u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/>
              <a:t>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81BB68-B616-4D86-9C97-9FCD2C2CF585}" type="datetimeFigureOut">
              <a:rPr kumimoji="1" lang="ja-JP" altLang="en-US" smtClean="0"/>
              <a:t>2025/6/5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5E725A-AB95-4751-B3B4-75D93484A16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515527187"/>
      </p:ext>
    </p:extLst>
  </p:cSld>
  <p:clrMapOvr>
    <a:masterClrMapping/>
  </p:clrMapOvr>
  <p:transition spd="slow">
    <p:push dir="u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481BB68-B616-4D86-9C97-9FCD2C2CF585}" type="datetimeFigureOut">
              <a:rPr kumimoji="1" lang="ja-JP" altLang="en-US" smtClean="0"/>
              <a:t>2025/6/5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95E725A-AB95-4751-B3B4-75D93484A16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944093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 spd="slow">
    <p:push dir="u"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4.mp3"/><Relationship Id="rId1" Type="http://schemas.microsoft.com/office/2007/relationships/media" Target="../media/media4.mp3"/><Relationship Id="rId6" Type="http://schemas.openxmlformats.org/officeDocument/2006/relationships/image" Target="../media/image2.png"/><Relationship Id="rId5" Type="http://schemas.openxmlformats.org/officeDocument/2006/relationships/audio" Target="../media/audio1.wav"/><Relationship Id="rId4" Type="http://schemas.openxmlformats.org/officeDocument/2006/relationships/notesSlide" Target="../notesSlides/notesSlide3.xml"/></Relationships>
</file>

<file path=ppt/slides/_rels/slide10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2.mp3"/><Relationship Id="rId1" Type="http://schemas.microsoft.com/office/2007/relationships/media" Target="../media/media22.mp3"/><Relationship Id="rId4" Type="http://schemas.openxmlformats.org/officeDocument/2006/relationships/image" Target="../media/image2.png"/></Relationships>
</file>

<file path=ppt/slides/_rels/slide10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3.mp3"/><Relationship Id="rId1" Type="http://schemas.microsoft.com/office/2007/relationships/media" Target="../media/media23.mp3"/><Relationship Id="rId4" Type="http://schemas.openxmlformats.org/officeDocument/2006/relationships/image" Target="../media/image2.png"/></Relationships>
</file>

<file path=ppt/slides/_rels/slide10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4.mp3"/><Relationship Id="rId1" Type="http://schemas.microsoft.com/office/2007/relationships/media" Target="../media/media24.mp3"/><Relationship Id="rId4" Type="http://schemas.openxmlformats.org/officeDocument/2006/relationships/image" Target="../media/image2.png"/></Relationships>
</file>

<file path=ppt/slides/_rels/slide10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5.mp3"/><Relationship Id="rId1" Type="http://schemas.microsoft.com/office/2007/relationships/media" Target="../media/media25.mp3"/><Relationship Id="rId4" Type="http://schemas.openxmlformats.org/officeDocument/2006/relationships/image" Target="../media/image2.png"/></Relationships>
</file>

<file path=ppt/slides/_rels/slide10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6.mp3"/><Relationship Id="rId1" Type="http://schemas.microsoft.com/office/2007/relationships/media" Target="../media/media26.mp3"/><Relationship Id="rId4" Type="http://schemas.openxmlformats.org/officeDocument/2006/relationships/image" Target="../media/image2.png"/></Relationships>
</file>

<file path=ppt/slides/_rels/slide10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7.mp3"/><Relationship Id="rId1" Type="http://schemas.microsoft.com/office/2007/relationships/media" Target="../media/media27.mp3"/><Relationship Id="rId4" Type="http://schemas.openxmlformats.org/officeDocument/2006/relationships/image" Target="../media/image2.png"/></Relationships>
</file>

<file path=ppt/slides/_rels/slide10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8.mp3"/><Relationship Id="rId1" Type="http://schemas.microsoft.com/office/2007/relationships/media" Target="../media/media28.mp3"/><Relationship Id="rId4" Type="http://schemas.openxmlformats.org/officeDocument/2006/relationships/image" Target="../media/image2.png"/></Relationships>
</file>

<file path=ppt/slides/_rels/slide10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9.mp3"/><Relationship Id="rId1" Type="http://schemas.microsoft.com/office/2007/relationships/media" Target="../media/media29.mp3"/><Relationship Id="rId4" Type="http://schemas.openxmlformats.org/officeDocument/2006/relationships/image" Target="../media/image2.png"/></Relationships>
</file>

<file path=ppt/slides/_rels/slide10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5" Type="http://schemas.openxmlformats.org/officeDocument/2006/relationships/image" Target="../media/image2.png"/><Relationship Id="rId4" Type="http://schemas.openxmlformats.org/officeDocument/2006/relationships/image" Target="../media/image13.png"/></Relationships>
</file>

<file path=ppt/slides/_rels/slide10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5.mp3"/><Relationship Id="rId1" Type="http://schemas.microsoft.com/office/2007/relationships/media" Target="../media/media5.mp3"/><Relationship Id="rId6" Type="http://schemas.openxmlformats.org/officeDocument/2006/relationships/image" Target="../media/image2.png"/><Relationship Id="rId5" Type="http://schemas.openxmlformats.org/officeDocument/2006/relationships/audio" Target="../media/audio1.wav"/><Relationship Id="rId4" Type="http://schemas.openxmlformats.org/officeDocument/2006/relationships/notesSlide" Target="../notesSlides/notesSlide4.xml"/></Relationships>
</file>

<file path=ppt/slides/_rels/slide110.xml.rels><?xml version="1.0" encoding="UTF-8" standalone="yes"?>
<Relationships xmlns="http://schemas.openxmlformats.org/package/2006/relationships"><Relationship Id="rId3" Type="http://schemas.microsoft.com/office/2007/relationships/media" Target="../media/media32.mp3"/><Relationship Id="rId7" Type="http://schemas.openxmlformats.org/officeDocument/2006/relationships/image" Target="../media/image2.png"/><Relationship Id="rId2" Type="http://schemas.openxmlformats.org/officeDocument/2006/relationships/audio" Target="../media/media31.mp3"/><Relationship Id="rId1" Type="http://schemas.microsoft.com/office/2007/relationships/media" Target="../media/media31.mp3"/><Relationship Id="rId6" Type="http://schemas.openxmlformats.org/officeDocument/2006/relationships/image" Target="../media/image14.png"/><Relationship Id="rId5" Type="http://schemas.openxmlformats.org/officeDocument/2006/relationships/slideLayout" Target="../slideLayouts/slideLayout1.xml"/><Relationship Id="rId4" Type="http://schemas.openxmlformats.org/officeDocument/2006/relationships/audio" Target="../media/media32.mp3"/></Relationships>
</file>

<file path=ppt/slides/_rels/slide1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112.xml.rels><?xml version="1.0" encoding="UTF-8" standalone="yes"?>
<Relationships xmlns="http://schemas.openxmlformats.org/package/2006/relationships"><Relationship Id="rId3" Type="http://schemas.microsoft.com/office/2007/relationships/media" Target="../media/media33.mp3"/><Relationship Id="rId7" Type="http://schemas.openxmlformats.org/officeDocument/2006/relationships/image" Target="../media/image2.png"/><Relationship Id="rId2" Type="http://schemas.openxmlformats.org/officeDocument/2006/relationships/audio" Target="../media/media31.mp3"/><Relationship Id="rId1" Type="http://schemas.microsoft.com/office/2007/relationships/media" Target="../media/media31.mp3"/><Relationship Id="rId6" Type="http://schemas.openxmlformats.org/officeDocument/2006/relationships/image" Target="../media/image15.png"/><Relationship Id="rId5" Type="http://schemas.openxmlformats.org/officeDocument/2006/relationships/slideLayout" Target="../slideLayouts/slideLayout1.xml"/><Relationship Id="rId4" Type="http://schemas.openxmlformats.org/officeDocument/2006/relationships/audio" Target="../media/media33.mp3"/></Relationships>
</file>

<file path=ppt/slides/_rels/slide1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30.mp3"/><Relationship Id="rId1" Type="http://schemas.microsoft.com/office/2007/relationships/media" Target="../media/media30.mp3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5.mp3"/><Relationship Id="rId1" Type="http://schemas.microsoft.com/office/2007/relationships/media" Target="../media/media5.mp3"/><Relationship Id="rId6" Type="http://schemas.openxmlformats.org/officeDocument/2006/relationships/image" Target="../media/image2.png"/><Relationship Id="rId5" Type="http://schemas.openxmlformats.org/officeDocument/2006/relationships/audio" Target="../media/audio1.wav"/><Relationship Id="rId4" Type="http://schemas.openxmlformats.org/officeDocument/2006/relationships/notesSlide" Target="../notesSlides/notesSlide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5.mp3"/><Relationship Id="rId1" Type="http://schemas.microsoft.com/office/2007/relationships/media" Target="../media/media5.mp3"/><Relationship Id="rId6" Type="http://schemas.openxmlformats.org/officeDocument/2006/relationships/image" Target="../media/image2.png"/><Relationship Id="rId5" Type="http://schemas.openxmlformats.org/officeDocument/2006/relationships/audio" Target="../media/audio1.wav"/><Relationship Id="rId4" Type="http://schemas.openxmlformats.org/officeDocument/2006/relationships/notesSlide" Target="../notesSlides/notesSlide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4.mp3"/><Relationship Id="rId1" Type="http://schemas.microsoft.com/office/2007/relationships/media" Target="../media/media4.mp3"/><Relationship Id="rId6" Type="http://schemas.openxmlformats.org/officeDocument/2006/relationships/image" Target="../media/image2.png"/><Relationship Id="rId5" Type="http://schemas.openxmlformats.org/officeDocument/2006/relationships/audio" Target="../media/audio1.wav"/><Relationship Id="rId4" Type="http://schemas.openxmlformats.org/officeDocument/2006/relationships/notesSlide" Target="../notesSlides/notesSlide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4.mp3"/><Relationship Id="rId1" Type="http://schemas.microsoft.com/office/2007/relationships/media" Target="../media/media4.mp3"/><Relationship Id="rId6" Type="http://schemas.openxmlformats.org/officeDocument/2006/relationships/image" Target="../media/image2.png"/><Relationship Id="rId5" Type="http://schemas.openxmlformats.org/officeDocument/2006/relationships/audio" Target="../media/audio1.wav"/><Relationship Id="rId4" Type="http://schemas.openxmlformats.org/officeDocument/2006/relationships/notesSlide" Target="../notesSlides/notesSlide8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4.mp3"/><Relationship Id="rId1" Type="http://schemas.microsoft.com/office/2007/relationships/media" Target="../media/media4.mp3"/><Relationship Id="rId6" Type="http://schemas.openxmlformats.org/officeDocument/2006/relationships/image" Target="../media/image2.png"/><Relationship Id="rId5" Type="http://schemas.openxmlformats.org/officeDocument/2006/relationships/audio" Target="../media/audio1.wav"/><Relationship Id="rId4" Type="http://schemas.openxmlformats.org/officeDocument/2006/relationships/notesSlide" Target="../notesSlides/notesSlide9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6.mp3"/><Relationship Id="rId1" Type="http://schemas.microsoft.com/office/2007/relationships/media" Target="../media/media6.mp3"/><Relationship Id="rId6" Type="http://schemas.openxmlformats.org/officeDocument/2006/relationships/image" Target="../media/image2.png"/><Relationship Id="rId5" Type="http://schemas.openxmlformats.org/officeDocument/2006/relationships/audio" Target="../media/audio1.wav"/><Relationship Id="rId4" Type="http://schemas.openxmlformats.org/officeDocument/2006/relationships/notesSlide" Target="../notesSlides/notesSlide10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6.mp3"/><Relationship Id="rId1" Type="http://schemas.microsoft.com/office/2007/relationships/media" Target="../media/media6.mp3"/><Relationship Id="rId6" Type="http://schemas.openxmlformats.org/officeDocument/2006/relationships/image" Target="../media/image2.png"/><Relationship Id="rId5" Type="http://schemas.openxmlformats.org/officeDocument/2006/relationships/audio" Target="../media/audio1.wav"/><Relationship Id="rId4" Type="http://schemas.openxmlformats.org/officeDocument/2006/relationships/notesSlide" Target="../notesSlides/notesSlide1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6.mp3"/><Relationship Id="rId1" Type="http://schemas.microsoft.com/office/2007/relationships/media" Target="../media/media6.mp3"/><Relationship Id="rId6" Type="http://schemas.openxmlformats.org/officeDocument/2006/relationships/image" Target="../media/image2.png"/><Relationship Id="rId5" Type="http://schemas.openxmlformats.org/officeDocument/2006/relationships/audio" Target="../media/audio1.wav"/><Relationship Id="rId4" Type="http://schemas.openxmlformats.org/officeDocument/2006/relationships/notesSlide" Target="../notesSlides/notesSlide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4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7.mp3"/><Relationship Id="rId1" Type="http://schemas.microsoft.com/office/2007/relationships/media" Target="../media/media7.mp3"/><Relationship Id="rId6" Type="http://schemas.openxmlformats.org/officeDocument/2006/relationships/image" Target="../media/image2.png"/><Relationship Id="rId5" Type="http://schemas.openxmlformats.org/officeDocument/2006/relationships/audio" Target="../media/audio1.wav"/><Relationship Id="rId4" Type="http://schemas.openxmlformats.org/officeDocument/2006/relationships/notesSlide" Target="../notesSlides/notesSlide1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7.mp3"/><Relationship Id="rId1" Type="http://schemas.microsoft.com/office/2007/relationships/media" Target="../media/media7.mp3"/><Relationship Id="rId6" Type="http://schemas.openxmlformats.org/officeDocument/2006/relationships/image" Target="../media/image2.png"/><Relationship Id="rId5" Type="http://schemas.openxmlformats.org/officeDocument/2006/relationships/audio" Target="../media/audio1.wav"/><Relationship Id="rId4" Type="http://schemas.openxmlformats.org/officeDocument/2006/relationships/notesSlide" Target="../notesSlides/notesSlide14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7.mp3"/><Relationship Id="rId1" Type="http://schemas.microsoft.com/office/2007/relationships/media" Target="../media/media7.mp3"/><Relationship Id="rId6" Type="http://schemas.openxmlformats.org/officeDocument/2006/relationships/image" Target="../media/image2.png"/><Relationship Id="rId5" Type="http://schemas.openxmlformats.org/officeDocument/2006/relationships/audio" Target="../media/audio1.wav"/><Relationship Id="rId4" Type="http://schemas.openxmlformats.org/officeDocument/2006/relationships/notesSlide" Target="../notesSlides/notesSlide15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8.mp3"/><Relationship Id="rId1" Type="http://schemas.microsoft.com/office/2007/relationships/media" Target="../media/media8.mp3"/><Relationship Id="rId6" Type="http://schemas.openxmlformats.org/officeDocument/2006/relationships/image" Target="../media/image2.png"/><Relationship Id="rId5" Type="http://schemas.openxmlformats.org/officeDocument/2006/relationships/audio" Target="../media/audio1.wav"/><Relationship Id="rId4" Type="http://schemas.openxmlformats.org/officeDocument/2006/relationships/notesSlide" Target="../notesSlides/notesSlide16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8.mp3"/><Relationship Id="rId1" Type="http://schemas.microsoft.com/office/2007/relationships/media" Target="../media/media8.mp3"/><Relationship Id="rId6" Type="http://schemas.openxmlformats.org/officeDocument/2006/relationships/image" Target="../media/image2.png"/><Relationship Id="rId5" Type="http://schemas.openxmlformats.org/officeDocument/2006/relationships/audio" Target="../media/audio1.wav"/><Relationship Id="rId4" Type="http://schemas.openxmlformats.org/officeDocument/2006/relationships/notesSlide" Target="../notesSlides/notesSlide1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8.mp3"/><Relationship Id="rId1" Type="http://schemas.microsoft.com/office/2007/relationships/media" Target="../media/media8.mp3"/><Relationship Id="rId6" Type="http://schemas.openxmlformats.org/officeDocument/2006/relationships/image" Target="../media/image2.png"/><Relationship Id="rId5" Type="http://schemas.openxmlformats.org/officeDocument/2006/relationships/audio" Target="../media/audio1.wav"/><Relationship Id="rId4" Type="http://schemas.openxmlformats.org/officeDocument/2006/relationships/notesSlide" Target="../notesSlides/notesSlide18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7.mp3"/><Relationship Id="rId1" Type="http://schemas.microsoft.com/office/2007/relationships/media" Target="../media/media7.mp3"/><Relationship Id="rId6" Type="http://schemas.openxmlformats.org/officeDocument/2006/relationships/image" Target="../media/image2.png"/><Relationship Id="rId5" Type="http://schemas.openxmlformats.org/officeDocument/2006/relationships/audio" Target="../media/audio1.wav"/><Relationship Id="rId4" Type="http://schemas.openxmlformats.org/officeDocument/2006/relationships/notesSlide" Target="../notesSlides/notesSlide19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3.mp3"/><Relationship Id="rId1" Type="http://schemas.microsoft.com/office/2007/relationships/media" Target="../media/media3.mp3"/><Relationship Id="rId5" Type="http://schemas.openxmlformats.org/officeDocument/2006/relationships/image" Target="../media/image2.png"/><Relationship Id="rId4" Type="http://schemas.openxmlformats.org/officeDocument/2006/relationships/image" Target="../media/image3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7.mp3"/><Relationship Id="rId1" Type="http://schemas.microsoft.com/office/2007/relationships/media" Target="../media/media7.mp3"/><Relationship Id="rId6" Type="http://schemas.openxmlformats.org/officeDocument/2006/relationships/image" Target="../media/image2.png"/><Relationship Id="rId5" Type="http://schemas.openxmlformats.org/officeDocument/2006/relationships/audio" Target="../media/audio1.wav"/><Relationship Id="rId4" Type="http://schemas.openxmlformats.org/officeDocument/2006/relationships/notesSlide" Target="../notesSlides/notesSlide20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7.mp3"/><Relationship Id="rId1" Type="http://schemas.microsoft.com/office/2007/relationships/media" Target="../media/media7.mp3"/><Relationship Id="rId6" Type="http://schemas.openxmlformats.org/officeDocument/2006/relationships/image" Target="../media/image2.png"/><Relationship Id="rId5" Type="http://schemas.openxmlformats.org/officeDocument/2006/relationships/audio" Target="../media/audio1.wav"/><Relationship Id="rId4" Type="http://schemas.openxmlformats.org/officeDocument/2006/relationships/notesSlide" Target="../notesSlides/notesSlide21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9.mp3"/><Relationship Id="rId1" Type="http://schemas.microsoft.com/office/2007/relationships/media" Target="../media/media9.mp3"/><Relationship Id="rId6" Type="http://schemas.openxmlformats.org/officeDocument/2006/relationships/image" Target="../media/image2.png"/><Relationship Id="rId5" Type="http://schemas.openxmlformats.org/officeDocument/2006/relationships/audio" Target="../media/audio1.wav"/><Relationship Id="rId4" Type="http://schemas.openxmlformats.org/officeDocument/2006/relationships/notesSlide" Target="../notesSlides/notesSlide2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9.mp3"/><Relationship Id="rId1" Type="http://schemas.microsoft.com/office/2007/relationships/media" Target="../media/media9.mp3"/><Relationship Id="rId6" Type="http://schemas.openxmlformats.org/officeDocument/2006/relationships/image" Target="../media/image2.png"/><Relationship Id="rId5" Type="http://schemas.openxmlformats.org/officeDocument/2006/relationships/audio" Target="../media/audio1.wav"/><Relationship Id="rId4" Type="http://schemas.openxmlformats.org/officeDocument/2006/relationships/notesSlide" Target="../notesSlides/notesSlide23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9.mp3"/><Relationship Id="rId1" Type="http://schemas.microsoft.com/office/2007/relationships/media" Target="../media/media9.mp3"/><Relationship Id="rId6" Type="http://schemas.openxmlformats.org/officeDocument/2006/relationships/image" Target="../media/image2.png"/><Relationship Id="rId5" Type="http://schemas.openxmlformats.org/officeDocument/2006/relationships/audio" Target="../media/audio1.wav"/><Relationship Id="rId4" Type="http://schemas.openxmlformats.org/officeDocument/2006/relationships/notesSlide" Target="../notesSlides/notesSlide24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0.mp3"/><Relationship Id="rId1" Type="http://schemas.microsoft.com/office/2007/relationships/media" Target="../media/media10.mp3"/><Relationship Id="rId6" Type="http://schemas.openxmlformats.org/officeDocument/2006/relationships/image" Target="../media/image2.png"/><Relationship Id="rId5" Type="http://schemas.openxmlformats.org/officeDocument/2006/relationships/audio" Target="../media/audio1.wav"/><Relationship Id="rId4" Type="http://schemas.openxmlformats.org/officeDocument/2006/relationships/notesSlide" Target="../notesSlides/notesSlide25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0.mp3"/><Relationship Id="rId1" Type="http://schemas.microsoft.com/office/2007/relationships/media" Target="../media/media10.mp3"/><Relationship Id="rId6" Type="http://schemas.openxmlformats.org/officeDocument/2006/relationships/image" Target="../media/image2.png"/><Relationship Id="rId5" Type="http://schemas.openxmlformats.org/officeDocument/2006/relationships/audio" Target="../media/audio1.wav"/><Relationship Id="rId4" Type="http://schemas.openxmlformats.org/officeDocument/2006/relationships/notesSlide" Target="../notesSlides/notesSlide2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0.mp3"/><Relationship Id="rId1" Type="http://schemas.microsoft.com/office/2007/relationships/media" Target="../media/media10.mp3"/><Relationship Id="rId6" Type="http://schemas.openxmlformats.org/officeDocument/2006/relationships/image" Target="../media/image2.png"/><Relationship Id="rId5" Type="http://schemas.openxmlformats.org/officeDocument/2006/relationships/audio" Target="../media/audio1.wav"/><Relationship Id="rId4" Type="http://schemas.openxmlformats.org/officeDocument/2006/relationships/notesSlide" Target="../notesSlides/notesSlide27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1.mp3"/><Relationship Id="rId1" Type="http://schemas.microsoft.com/office/2007/relationships/media" Target="../media/media11.mp3"/><Relationship Id="rId6" Type="http://schemas.openxmlformats.org/officeDocument/2006/relationships/image" Target="../media/image2.png"/><Relationship Id="rId5" Type="http://schemas.openxmlformats.org/officeDocument/2006/relationships/audio" Target="../media/audio1.wav"/><Relationship Id="rId4" Type="http://schemas.openxmlformats.org/officeDocument/2006/relationships/notesSlide" Target="../notesSlides/notesSlide28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1.mp3"/><Relationship Id="rId1" Type="http://schemas.microsoft.com/office/2007/relationships/media" Target="../media/media11.mp3"/><Relationship Id="rId6" Type="http://schemas.openxmlformats.org/officeDocument/2006/relationships/image" Target="../media/image2.png"/><Relationship Id="rId5" Type="http://schemas.openxmlformats.org/officeDocument/2006/relationships/audio" Target="../media/audio1.wav"/><Relationship Id="rId4" Type="http://schemas.openxmlformats.org/officeDocument/2006/relationships/notesSlide" Target="../notesSlides/notesSlide29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1.mp3"/><Relationship Id="rId1" Type="http://schemas.microsoft.com/office/2007/relationships/media" Target="../media/media11.mp3"/><Relationship Id="rId6" Type="http://schemas.openxmlformats.org/officeDocument/2006/relationships/image" Target="../media/image2.png"/><Relationship Id="rId5" Type="http://schemas.openxmlformats.org/officeDocument/2006/relationships/audio" Target="../media/audio1.wav"/><Relationship Id="rId4" Type="http://schemas.openxmlformats.org/officeDocument/2006/relationships/notesSlide" Target="../notesSlides/notesSlide30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2.mp3"/><Relationship Id="rId1" Type="http://schemas.microsoft.com/office/2007/relationships/media" Target="../media/media12.mp3"/><Relationship Id="rId6" Type="http://schemas.openxmlformats.org/officeDocument/2006/relationships/image" Target="../media/image2.png"/><Relationship Id="rId5" Type="http://schemas.openxmlformats.org/officeDocument/2006/relationships/audio" Target="../media/audio1.wav"/><Relationship Id="rId4" Type="http://schemas.openxmlformats.org/officeDocument/2006/relationships/notesSlide" Target="../notesSlides/notesSlide31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2.mp3"/><Relationship Id="rId1" Type="http://schemas.microsoft.com/office/2007/relationships/media" Target="../media/media12.mp3"/><Relationship Id="rId6" Type="http://schemas.openxmlformats.org/officeDocument/2006/relationships/image" Target="../media/image2.png"/><Relationship Id="rId5" Type="http://schemas.openxmlformats.org/officeDocument/2006/relationships/audio" Target="../media/audio1.wav"/><Relationship Id="rId4" Type="http://schemas.openxmlformats.org/officeDocument/2006/relationships/notesSlide" Target="../notesSlides/notesSlide3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2.mp3"/><Relationship Id="rId1" Type="http://schemas.microsoft.com/office/2007/relationships/media" Target="../media/media12.mp3"/><Relationship Id="rId6" Type="http://schemas.openxmlformats.org/officeDocument/2006/relationships/image" Target="../media/image2.png"/><Relationship Id="rId5" Type="http://schemas.openxmlformats.org/officeDocument/2006/relationships/audio" Target="../media/audio1.wav"/><Relationship Id="rId4" Type="http://schemas.openxmlformats.org/officeDocument/2006/relationships/notesSlide" Target="../notesSlides/notesSlide33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3.mp3"/><Relationship Id="rId1" Type="http://schemas.microsoft.com/office/2007/relationships/media" Target="../media/media13.mp3"/><Relationship Id="rId6" Type="http://schemas.openxmlformats.org/officeDocument/2006/relationships/image" Target="../media/image2.png"/><Relationship Id="rId5" Type="http://schemas.openxmlformats.org/officeDocument/2006/relationships/audio" Target="../media/audio1.wav"/><Relationship Id="rId4" Type="http://schemas.openxmlformats.org/officeDocument/2006/relationships/notesSlide" Target="../notesSlides/notesSlide34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3.mp3"/><Relationship Id="rId1" Type="http://schemas.microsoft.com/office/2007/relationships/media" Target="../media/media13.mp3"/><Relationship Id="rId6" Type="http://schemas.openxmlformats.org/officeDocument/2006/relationships/image" Target="../media/image2.png"/><Relationship Id="rId5" Type="http://schemas.openxmlformats.org/officeDocument/2006/relationships/audio" Target="../media/audio1.wav"/><Relationship Id="rId4" Type="http://schemas.openxmlformats.org/officeDocument/2006/relationships/notesSlide" Target="../notesSlides/notesSlide35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3.mp3"/><Relationship Id="rId1" Type="http://schemas.microsoft.com/office/2007/relationships/media" Target="../media/media13.mp3"/><Relationship Id="rId6" Type="http://schemas.openxmlformats.org/officeDocument/2006/relationships/image" Target="../media/image2.png"/><Relationship Id="rId5" Type="http://schemas.openxmlformats.org/officeDocument/2006/relationships/audio" Target="../media/audio1.wav"/><Relationship Id="rId4" Type="http://schemas.openxmlformats.org/officeDocument/2006/relationships/notesSlide" Target="../notesSlides/notesSlide3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4.mp3"/><Relationship Id="rId1" Type="http://schemas.microsoft.com/office/2007/relationships/media" Target="../media/media14.mp3"/><Relationship Id="rId6" Type="http://schemas.openxmlformats.org/officeDocument/2006/relationships/image" Target="../media/image2.png"/><Relationship Id="rId5" Type="http://schemas.openxmlformats.org/officeDocument/2006/relationships/audio" Target="../media/audio1.wav"/><Relationship Id="rId4" Type="http://schemas.openxmlformats.org/officeDocument/2006/relationships/notesSlide" Target="../notesSlides/notesSlide37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4.mp3"/><Relationship Id="rId1" Type="http://schemas.microsoft.com/office/2007/relationships/media" Target="../media/media14.mp3"/><Relationship Id="rId6" Type="http://schemas.openxmlformats.org/officeDocument/2006/relationships/image" Target="../media/image2.png"/><Relationship Id="rId5" Type="http://schemas.openxmlformats.org/officeDocument/2006/relationships/audio" Target="../media/audio1.wav"/><Relationship Id="rId4" Type="http://schemas.openxmlformats.org/officeDocument/2006/relationships/notesSlide" Target="../notesSlides/notesSlide38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4.mp3"/><Relationship Id="rId1" Type="http://schemas.microsoft.com/office/2007/relationships/media" Target="../media/media14.mp3"/><Relationship Id="rId6" Type="http://schemas.openxmlformats.org/officeDocument/2006/relationships/image" Target="../media/image2.png"/><Relationship Id="rId5" Type="http://schemas.openxmlformats.org/officeDocument/2006/relationships/audio" Target="../media/audio1.wav"/><Relationship Id="rId4" Type="http://schemas.openxmlformats.org/officeDocument/2006/relationships/notesSlide" Target="../notesSlides/notesSlide39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5.mp3"/><Relationship Id="rId1" Type="http://schemas.microsoft.com/office/2007/relationships/media" Target="../media/media15.mp3"/><Relationship Id="rId6" Type="http://schemas.openxmlformats.org/officeDocument/2006/relationships/image" Target="../media/image2.png"/><Relationship Id="rId5" Type="http://schemas.openxmlformats.org/officeDocument/2006/relationships/audio" Target="../media/audio1.wav"/><Relationship Id="rId4" Type="http://schemas.openxmlformats.org/officeDocument/2006/relationships/notesSlide" Target="../notesSlides/notesSlide40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5.mp3"/><Relationship Id="rId1" Type="http://schemas.microsoft.com/office/2007/relationships/media" Target="../media/media15.mp3"/><Relationship Id="rId6" Type="http://schemas.openxmlformats.org/officeDocument/2006/relationships/image" Target="../media/image2.png"/><Relationship Id="rId5" Type="http://schemas.openxmlformats.org/officeDocument/2006/relationships/audio" Target="../media/audio1.wav"/><Relationship Id="rId4" Type="http://schemas.openxmlformats.org/officeDocument/2006/relationships/notesSlide" Target="../notesSlides/notesSlide41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5.mp3"/><Relationship Id="rId1" Type="http://schemas.microsoft.com/office/2007/relationships/media" Target="../media/media15.mp3"/><Relationship Id="rId6" Type="http://schemas.openxmlformats.org/officeDocument/2006/relationships/image" Target="../media/image2.png"/><Relationship Id="rId5" Type="http://schemas.openxmlformats.org/officeDocument/2006/relationships/audio" Target="../media/audio1.wav"/><Relationship Id="rId4" Type="http://schemas.openxmlformats.org/officeDocument/2006/relationships/notesSlide" Target="../notesSlides/notesSlide42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6.mp3"/><Relationship Id="rId1" Type="http://schemas.microsoft.com/office/2007/relationships/media" Target="../media/media16.mp3"/><Relationship Id="rId6" Type="http://schemas.openxmlformats.org/officeDocument/2006/relationships/image" Target="../media/image2.png"/><Relationship Id="rId5" Type="http://schemas.openxmlformats.org/officeDocument/2006/relationships/audio" Target="../media/audio1.wav"/><Relationship Id="rId4" Type="http://schemas.openxmlformats.org/officeDocument/2006/relationships/notesSlide" Target="../notesSlides/notesSlide4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6.mp3"/><Relationship Id="rId1" Type="http://schemas.microsoft.com/office/2007/relationships/media" Target="../media/media16.mp3"/><Relationship Id="rId6" Type="http://schemas.openxmlformats.org/officeDocument/2006/relationships/image" Target="../media/image2.png"/><Relationship Id="rId5" Type="http://schemas.openxmlformats.org/officeDocument/2006/relationships/audio" Target="../media/audio1.wav"/><Relationship Id="rId4" Type="http://schemas.openxmlformats.org/officeDocument/2006/relationships/notesSlide" Target="../notesSlides/notesSlide44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6.mp3"/><Relationship Id="rId1" Type="http://schemas.microsoft.com/office/2007/relationships/media" Target="../media/media16.mp3"/><Relationship Id="rId6" Type="http://schemas.openxmlformats.org/officeDocument/2006/relationships/image" Target="../media/image2.png"/><Relationship Id="rId5" Type="http://schemas.openxmlformats.org/officeDocument/2006/relationships/audio" Target="../media/audio1.wav"/><Relationship Id="rId4" Type="http://schemas.openxmlformats.org/officeDocument/2006/relationships/notesSlide" Target="../notesSlides/notesSlide45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7.mp3"/><Relationship Id="rId1" Type="http://schemas.microsoft.com/office/2007/relationships/media" Target="../media/media17.mp3"/><Relationship Id="rId6" Type="http://schemas.openxmlformats.org/officeDocument/2006/relationships/image" Target="../media/image2.png"/><Relationship Id="rId5" Type="http://schemas.openxmlformats.org/officeDocument/2006/relationships/audio" Target="../media/audio1.wav"/><Relationship Id="rId4" Type="http://schemas.openxmlformats.org/officeDocument/2006/relationships/notesSlide" Target="../notesSlides/notesSlide46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7.mp3"/><Relationship Id="rId1" Type="http://schemas.microsoft.com/office/2007/relationships/media" Target="../media/media17.mp3"/><Relationship Id="rId6" Type="http://schemas.openxmlformats.org/officeDocument/2006/relationships/image" Target="../media/image2.png"/><Relationship Id="rId5" Type="http://schemas.openxmlformats.org/officeDocument/2006/relationships/audio" Target="../media/audio1.wav"/><Relationship Id="rId4" Type="http://schemas.openxmlformats.org/officeDocument/2006/relationships/notesSlide" Target="../notesSlides/notesSlide47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7.mp3"/><Relationship Id="rId1" Type="http://schemas.microsoft.com/office/2007/relationships/media" Target="../media/media17.mp3"/><Relationship Id="rId6" Type="http://schemas.openxmlformats.org/officeDocument/2006/relationships/image" Target="../media/image2.png"/><Relationship Id="rId5" Type="http://schemas.openxmlformats.org/officeDocument/2006/relationships/audio" Target="../media/audio1.wav"/><Relationship Id="rId4" Type="http://schemas.openxmlformats.org/officeDocument/2006/relationships/notesSlide" Target="../notesSlides/notesSlide48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8.mp3"/><Relationship Id="rId1" Type="http://schemas.microsoft.com/office/2007/relationships/media" Target="../media/media18.mp3"/><Relationship Id="rId4" Type="http://schemas.openxmlformats.org/officeDocument/2006/relationships/image" Target="../media/image2.png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9.mp3"/><Relationship Id="rId1" Type="http://schemas.microsoft.com/office/2007/relationships/media" Target="../media/media19.mp3"/><Relationship Id="rId4" Type="http://schemas.openxmlformats.org/officeDocument/2006/relationships/image" Target="../media/image2.png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0.mp3"/><Relationship Id="rId1" Type="http://schemas.microsoft.com/office/2007/relationships/media" Target="../media/media20.mp3"/><Relationship Id="rId5" Type="http://schemas.openxmlformats.org/officeDocument/2006/relationships/image" Target="../media/image2.png"/><Relationship Id="rId4" Type="http://schemas.openxmlformats.org/officeDocument/2006/relationships/audio" Target="../media/audio1.wav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0.mp3"/><Relationship Id="rId1" Type="http://schemas.microsoft.com/office/2007/relationships/media" Target="../media/media20.mp3"/><Relationship Id="rId5" Type="http://schemas.openxmlformats.org/officeDocument/2006/relationships/image" Target="../media/image2.png"/><Relationship Id="rId4" Type="http://schemas.openxmlformats.org/officeDocument/2006/relationships/audio" Target="../media/audio1.wav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0.mp3"/><Relationship Id="rId1" Type="http://schemas.microsoft.com/office/2007/relationships/media" Target="../media/media20.mp3"/><Relationship Id="rId5" Type="http://schemas.openxmlformats.org/officeDocument/2006/relationships/image" Target="../media/image2.png"/><Relationship Id="rId4" Type="http://schemas.openxmlformats.org/officeDocument/2006/relationships/audio" Target="../media/audio1.wav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1.mp3"/><Relationship Id="rId1" Type="http://schemas.microsoft.com/office/2007/relationships/media" Target="../media/media21.mp3"/><Relationship Id="rId5" Type="http://schemas.openxmlformats.org/officeDocument/2006/relationships/image" Target="../media/image2.png"/><Relationship Id="rId4" Type="http://schemas.openxmlformats.org/officeDocument/2006/relationships/audio" Target="../media/audio1.wav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1.mp3"/><Relationship Id="rId1" Type="http://schemas.microsoft.com/office/2007/relationships/media" Target="../media/media21.mp3"/><Relationship Id="rId5" Type="http://schemas.openxmlformats.org/officeDocument/2006/relationships/image" Target="../media/image2.png"/><Relationship Id="rId4" Type="http://schemas.openxmlformats.org/officeDocument/2006/relationships/audio" Target="../media/audio1.wav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1.mp3"/><Relationship Id="rId1" Type="http://schemas.microsoft.com/office/2007/relationships/media" Target="../media/media21.mp3"/><Relationship Id="rId5" Type="http://schemas.openxmlformats.org/officeDocument/2006/relationships/image" Target="../media/image2.png"/><Relationship Id="rId4" Type="http://schemas.openxmlformats.org/officeDocument/2006/relationships/audio" Target="../media/audio1.wav"/></Relationships>
</file>

<file path=ppt/slides/_rels/slide7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2.mp3"/><Relationship Id="rId1" Type="http://schemas.microsoft.com/office/2007/relationships/media" Target="../media/media22.mp3"/><Relationship Id="rId5" Type="http://schemas.openxmlformats.org/officeDocument/2006/relationships/image" Target="../media/image2.png"/><Relationship Id="rId4" Type="http://schemas.openxmlformats.org/officeDocument/2006/relationships/audio" Target="../media/audio1.wav"/></Relationships>
</file>

<file path=ppt/slides/_rels/slide7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2.mp3"/><Relationship Id="rId1" Type="http://schemas.microsoft.com/office/2007/relationships/media" Target="../media/media22.mp3"/><Relationship Id="rId5" Type="http://schemas.openxmlformats.org/officeDocument/2006/relationships/image" Target="../media/image2.png"/><Relationship Id="rId4" Type="http://schemas.openxmlformats.org/officeDocument/2006/relationships/audio" Target="../media/audio1.wav"/></Relationships>
</file>

<file path=ppt/slides/_rels/slide7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2.mp3"/><Relationship Id="rId1" Type="http://schemas.microsoft.com/office/2007/relationships/media" Target="../media/media22.mp3"/><Relationship Id="rId5" Type="http://schemas.openxmlformats.org/officeDocument/2006/relationships/image" Target="../media/image2.png"/><Relationship Id="rId4" Type="http://schemas.openxmlformats.org/officeDocument/2006/relationships/audio" Target="../media/audio1.wav"/></Relationships>
</file>

<file path=ppt/slides/_rels/slide7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3.mp3"/><Relationship Id="rId1" Type="http://schemas.microsoft.com/office/2007/relationships/media" Target="../media/media23.mp3"/><Relationship Id="rId5" Type="http://schemas.openxmlformats.org/officeDocument/2006/relationships/image" Target="../media/image2.png"/><Relationship Id="rId4" Type="http://schemas.openxmlformats.org/officeDocument/2006/relationships/audio" Target="../media/audio1.wav"/></Relationships>
</file>

<file path=ppt/slides/_rels/slide7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3.mp3"/><Relationship Id="rId1" Type="http://schemas.microsoft.com/office/2007/relationships/media" Target="../media/media23.mp3"/><Relationship Id="rId5" Type="http://schemas.openxmlformats.org/officeDocument/2006/relationships/image" Target="../media/image2.png"/><Relationship Id="rId4" Type="http://schemas.openxmlformats.org/officeDocument/2006/relationships/audio" Target="../media/audio1.wav"/></Relationships>
</file>

<file path=ppt/slides/_rels/slide7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3.mp3"/><Relationship Id="rId1" Type="http://schemas.microsoft.com/office/2007/relationships/media" Target="../media/media23.mp3"/><Relationship Id="rId5" Type="http://schemas.openxmlformats.org/officeDocument/2006/relationships/image" Target="../media/image2.png"/><Relationship Id="rId4" Type="http://schemas.openxmlformats.org/officeDocument/2006/relationships/audio" Target="../media/audio1.wav"/></Relationships>
</file>

<file path=ppt/slides/_rels/slide7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4.mp3"/><Relationship Id="rId1" Type="http://schemas.microsoft.com/office/2007/relationships/media" Target="../media/media24.mp3"/><Relationship Id="rId5" Type="http://schemas.openxmlformats.org/officeDocument/2006/relationships/image" Target="../media/image2.png"/><Relationship Id="rId4" Type="http://schemas.openxmlformats.org/officeDocument/2006/relationships/audio" Target="../media/audio1.wav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4.mp3"/><Relationship Id="rId1" Type="http://schemas.microsoft.com/office/2007/relationships/media" Target="../media/media4.mp3"/><Relationship Id="rId6" Type="http://schemas.openxmlformats.org/officeDocument/2006/relationships/image" Target="../media/image2.png"/><Relationship Id="rId5" Type="http://schemas.openxmlformats.org/officeDocument/2006/relationships/audio" Target="../media/audio1.wav"/><Relationship Id="rId4" Type="http://schemas.openxmlformats.org/officeDocument/2006/relationships/notesSlide" Target="../notesSlides/notesSlide1.xml"/></Relationships>
</file>

<file path=ppt/slides/_rels/slide8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4.mp3"/><Relationship Id="rId1" Type="http://schemas.microsoft.com/office/2007/relationships/media" Target="../media/media24.mp3"/><Relationship Id="rId5" Type="http://schemas.openxmlformats.org/officeDocument/2006/relationships/image" Target="../media/image2.png"/><Relationship Id="rId4" Type="http://schemas.openxmlformats.org/officeDocument/2006/relationships/audio" Target="../media/audio1.wav"/></Relationships>
</file>

<file path=ppt/slides/_rels/slide8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4.mp3"/><Relationship Id="rId1" Type="http://schemas.microsoft.com/office/2007/relationships/media" Target="../media/media24.mp3"/><Relationship Id="rId5" Type="http://schemas.openxmlformats.org/officeDocument/2006/relationships/image" Target="../media/image2.png"/><Relationship Id="rId4" Type="http://schemas.openxmlformats.org/officeDocument/2006/relationships/audio" Target="../media/audio1.wav"/></Relationships>
</file>

<file path=ppt/slides/_rels/slide8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5.mp3"/><Relationship Id="rId1" Type="http://schemas.microsoft.com/office/2007/relationships/media" Target="../media/media25.mp3"/><Relationship Id="rId5" Type="http://schemas.openxmlformats.org/officeDocument/2006/relationships/image" Target="../media/image2.png"/><Relationship Id="rId4" Type="http://schemas.openxmlformats.org/officeDocument/2006/relationships/audio" Target="../media/audio1.wav"/></Relationships>
</file>

<file path=ppt/slides/_rels/slide8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5.mp3"/><Relationship Id="rId1" Type="http://schemas.microsoft.com/office/2007/relationships/media" Target="../media/media25.mp3"/><Relationship Id="rId5" Type="http://schemas.openxmlformats.org/officeDocument/2006/relationships/image" Target="../media/image2.png"/><Relationship Id="rId4" Type="http://schemas.openxmlformats.org/officeDocument/2006/relationships/audio" Target="../media/audio1.wav"/></Relationships>
</file>

<file path=ppt/slides/_rels/slide8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5.mp3"/><Relationship Id="rId1" Type="http://schemas.microsoft.com/office/2007/relationships/media" Target="../media/media25.mp3"/><Relationship Id="rId5" Type="http://schemas.openxmlformats.org/officeDocument/2006/relationships/image" Target="../media/image2.png"/><Relationship Id="rId4" Type="http://schemas.openxmlformats.org/officeDocument/2006/relationships/audio" Target="../media/audio1.wav"/></Relationships>
</file>

<file path=ppt/slides/_rels/slide8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6.mp3"/><Relationship Id="rId1" Type="http://schemas.microsoft.com/office/2007/relationships/media" Target="../media/media26.mp3"/><Relationship Id="rId5" Type="http://schemas.openxmlformats.org/officeDocument/2006/relationships/image" Target="../media/image2.png"/><Relationship Id="rId4" Type="http://schemas.openxmlformats.org/officeDocument/2006/relationships/audio" Target="../media/audio1.wav"/></Relationships>
</file>

<file path=ppt/slides/_rels/slide8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6.mp3"/><Relationship Id="rId1" Type="http://schemas.microsoft.com/office/2007/relationships/media" Target="../media/media26.mp3"/><Relationship Id="rId5" Type="http://schemas.openxmlformats.org/officeDocument/2006/relationships/image" Target="../media/image2.png"/><Relationship Id="rId4" Type="http://schemas.openxmlformats.org/officeDocument/2006/relationships/audio" Target="../media/audio1.wav"/></Relationships>
</file>

<file path=ppt/slides/_rels/slide8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6.mp3"/><Relationship Id="rId1" Type="http://schemas.microsoft.com/office/2007/relationships/media" Target="../media/media26.mp3"/><Relationship Id="rId5" Type="http://schemas.openxmlformats.org/officeDocument/2006/relationships/image" Target="../media/image2.png"/><Relationship Id="rId4" Type="http://schemas.openxmlformats.org/officeDocument/2006/relationships/audio" Target="../media/audio1.wav"/></Relationships>
</file>

<file path=ppt/slides/_rels/slide8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7.mp3"/><Relationship Id="rId1" Type="http://schemas.microsoft.com/office/2007/relationships/media" Target="../media/media27.mp3"/><Relationship Id="rId5" Type="http://schemas.openxmlformats.org/officeDocument/2006/relationships/image" Target="../media/image2.png"/><Relationship Id="rId4" Type="http://schemas.openxmlformats.org/officeDocument/2006/relationships/audio" Target="../media/audio1.wav"/></Relationships>
</file>

<file path=ppt/slides/_rels/slide8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7.mp3"/><Relationship Id="rId1" Type="http://schemas.microsoft.com/office/2007/relationships/media" Target="../media/media27.mp3"/><Relationship Id="rId5" Type="http://schemas.openxmlformats.org/officeDocument/2006/relationships/image" Target="../media/image2.png"/><Relationship Id="rId4" Type="http://schemas.openxmlformats.org/officeDocument/2006/relationships/audio" Target="../media/audio1.wav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4.mp3"/><Relationship Id="rId1" Type="http://schemas.microsoft.com/office/2007/relationships/media" Target="../media/media4.mp3"/><Relationship Id="rId6" Type="http://schemas.openxmlformats.org/officeDocument/2006/relationships/image" Target="../media/image2.png"/><Relationship Id="rId5" Type="http://schemas.openxmlformats.org/officeDocument/2006/relationships/audio" Target="../media/audio1.wav"/><Relationship Id="rId4" Type="http://schemas.openxmlformats.org/officeDocument/2006/relationships/notesSlide" Target="../notesSlides/notesSlide2.xml"/></Relationships>
</file>

<file path=ppt/slides/_rels/slide9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7.mp3"/><Relationship Id="rId1" Type="http://schemas.microsoft.com/office/2007/relationships/media" Target="../media/media27.mp3"/><Relationship Id="rId5" Type="http://schemas.openxmlformats.org/officeDocument/2006/relationships/image" Target="../media/image2.png"/><Relationship Id="rId4" Type="http://schemas.openxmlformats.org/officeDocument/2006/relationships/audio" Target="../media/audio1.wav"/></Relationships>
</file>

<file path=ppt/slides/_rels/slide9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8.mp3"/><Relationship Id="rId1" Type="http://schemas.microsoft.com/office/2007/relationships/media" Target="../media/media28.mp3"/><Relationship Id="rId5" Type="http://schemas.openxmlformats.org/officeDocument/2006/relationships/image" Target="../media/image2.png"/><Relationship Id="rId4" Type="http://schemas.openxmlformats.org/officeDocument/2006/relationships/audio" Target="../media/audio1.wav"/></Relationships>
</file>

<file path=ppt/slides/_rels/slide9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8.mp3"/><Relationship Id="rId1" Type="http://schemas.microsoft.com/office/2007/relationships/media" Target="../media/media28.mp3"/><Relationship Id="rId5" Type="http://schemas.openxmlformats.org/officeDocument/2006/relationships/image" Target="../media/image2.png"/><Relationship Id="rId4" Type="http://schemas.openxmlformats.org/officeDocument/2006/relationships/audio" Target="../media/audio1.wav"/></Relationships>
</file>

<file path=ppt/slides/_rels/slide9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8.mp3"/><Relationship Id="rId1" Type="http://schemas.microsoft.com/office/2007/relationships/media" Target="../media/media28.mp3"/><Relationship Id="rId5" Type="http://schemas.openxmlformats.org/officeDocument/2006/relationships/image" Target="../media/image2.png"/><Relationship Id="rId4" Type="http://schemas.openxmlformats.org/officeDocument/2006/relationships/audio" Target="../media/audio1.wav"/></Relationships>
</file>

<file path=ppt/slides/_rels/slide9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9.mp3"/><Relationship Id="rId1" Type="http://schemas.microsoft.com/office/2007/relationships/media" Target="../media/media29.mp3"/><Relationship Id="rId5" Type="http://schemas.openxmlformats.org/officeDocument/2006/relationships/image" Target="../media/image2.png"/><Relationship Id="rId4" Type="http://schemas.openxmlformats.org/officeDocument/2006/relationships/audio" Target="../media/audio1.wav"/></Relationships>
</file>

<file path=ppt/slides/_rels/slide9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9.mp3"/><Relationship Id="rId1" Type="http://schemas.microsoft.com/office/2007/relationships/media" Target="../media/media29.mp3"/><Relationship Id="rId5" Type="http://schemas.openxmlformats.org/officeDocument/2006/relationships/image" Target="../media/image2.png"/><Relationship Id="rId4" Type="http://schemas.openxmlformats.org/officeDocument/2006/relationships/audio" Target="../media/audio1.wav"/></Relationships>
</file>

<file path=ppt/slides/_rels/slide96.xml.rels><?xml version="1.0" encoding="UTF-8" standalone="yes"?>
<Relationships xmlns="http://schemas.openxmlformats.org/package/2006/relationships"><Relationship Id="rId3" Type="http://schemas.microsoft.com/office/2007/relationships/media" Target="../media/media30.mp3"/><Relationship Id="rId7" Type="http://schemas.openxmlformats.org/officeDocument/2006/relationships/image" Target="../media/image2.png"/><Relationship Id="rId2" Type="http://schemas.openxmlformats.org/officeDocument/2006/relationships/audio" Target="../media/media29.mp3"/><Relationship Id="rId1" Type="http://schemas.microsoft.com/office/2007/relationships/media" Target="../media/media29.mp3"/><Relationship Id="rId6" Type="http://schemas.openxmlformats.org/officeDocument/2006/relationships/audio" Target="../media/audio1.wav"/><Relationship Id="rId5" Type="http://schemas.openxmlformats.org/officeDocument/2006/relationships/slideLayout" Target="../slideLayouts/slideLayout2.xml"/><Relationship Id="rId4" Type="http://schemas.openxmlformats.org/officeDocument/2006/relationships/audio" Target="../media/media30.mp3"/></Relationships>
</file>

<file path=ppt/slides/_rels/slide9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0.mp3"/><Relationship Id="rId1" Type="http://schemas.microsoft.com/office/2007/relationships/media" Target="../media/media20.mp3"/><Relationship Id="rId4" Type="http://schemas.openxmlformats.org/officeDocument/2006/relationships/image" Target="../media/image2.png"/></Relationships>
</file>

<file path=ppt/slides/_rels/slide9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1.mp3"/><Relationship Id="rId1" Type="http://schemas.microsoft.com/office/2007/relationships/media" Target="../media/media21.mp3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図 5">
            <a:extLst>
              <a:ext uri="{FF2B5EF4-FFF2-40B4-BE49-F238E27FC236}">
                <a16:creationId xmlns:a16="http://schemas.microsoft.com/office/drawing/2014/main" id="{A84932D3-7250-2173-F0D3-86CE8023832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616" t="14616" r="14616" b="14616"/>
          <a:stretch/>
        </p:blipFill>
        <p:spPr>
          <a:xfrm>
            <a:off x="0" y="1"/>
            <a:ext cx="9143999" cy="6858000"/>
          </a:xfrm>
          <a:prstGeom prst="rect">
            <a:avLst/>
          </a:prstGeom>
        </p:spPr>
      </p:pic>
      <p:pic>
        <p:nvPicPr>
          <p:cNvPr id="3" name="加工効果音　学校のチャイム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-783537" y="0"/>
            <a:ext cx="609600" cy="609600"/>
          </a:xfrm>
          <a:prstGeom prst="rect">
            <a:avLst/>
          </a:prstGeom>
        </p:spPr>
      </p:pic>
      <p:sp>
        <p:nvSpPr>
          <p:cNvPr id="4" name="Text Box 42">
            <a:extLst>
              <a:ext uri="{FF2B5EF4-FFF2-40B4-BE49-F238E27FC236}">
                <a16:creationId xmlns:a16="http://schemas.microsoft.com/office/drawing/2014/main" id="{DCA3B3F6-3222-7615-811E-13E01D911B7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9489" y="191512"/>
            <a:ext cx="2930911" cy="966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80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lvl="0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ja-JP" altLang="en-US" sz="5400" b="1" dirty="0">
                <a:solidFill>
                  <a:srgbClr val="FFFF00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講座</a:t>
            </a:r>
            <a:r>
              <a:rPr lang="en-US" altLang="ja-JP" sz="5400" b="1" dirty="0">
                <a:solidFill>
                  <a:srgbClr val="FFFF00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No.8 </a:t>
            </a:r>
            <a:endParaRPr lang="en-US" altLang="ja-JP" sz="8000" b="1" dirty="0">
              <a:solidFill>
                <a:srgbClr val="FFFF00"/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</p:txBody>
      </p:sp>
      <p:cxnSp>
        <p:nvCxnSpPr>
          <p:cNvPr id="11" name="直線コネクタ 10">
            <a:extLst>
              <a:ext uri="{FF2B5EF4-FFF2-40B4-BE49-F238E27FC236}">
                <a16:creationId xmlns:a16="http://schemas.microsoft.com/office/drawing/2014/main" id="{2FF7D480-4EC3-987A-FA17-6A4390917BB2}"/>
              </a:ext>
            </a:extLst>
          </p:cNvPr>
          <p:cNvCxnSpPr/>
          <p:nvPr/>
        </p:nvCxnSpPr>
        <p:spPr>
          <a:xfrm>
            <a:off x="519223" y="2390775"/>
            <a:ext cx="8210550" cy="0"/>
          </a:xfrm>
          <a:prstGeom prst="line">
            <a:avLst/>
          </a:prstGeom>
          <a:ln w="571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 Box 40">
            <a:extLst>
              <a:ext uri="{FF2B5EF4-FFF2-40B4-BE49-F238E27FC236}">
                <a16:creationId xmlns:a16="http://schemas.microsoft.com/office/drawing/2014/main" id="{22AD08E1-49D3-7AE1-4129-7F5D830B843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9224" y="1372080"/>
            <a:ext cx="8624775" cy="1018695"/>
          </a:xfrm>
          <a:prstGeom prst="rect">
            <a:avLst/>
          </a:prstGeom>
          <a:noFill/>
          <a:ln w="28575">
            <a:noFill/>
          </a:ln>
          <a:effectLst/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ja-JP" altLang="en-US" sz="4800" b="1" dirty="0">
                <a:solidFill>
                  <a:schemeClr val="bg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第</a:t>
            </a:r>
            <a:r>
              <a:rPr lang="en-US" altLang="ja-JP" sz="4800" b="1" dirty="0">
                <a:solidFill>
                  <a:schemeClr val="bg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5</a:t>
            </a:r>
            <a:r>
              <a:rPr lang="ja-JP" altLang="en-US" sz="4800" b="1" dirty="0">
                <a:solidFill>
                  <a:schemeClr val="bg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章　</a:t>
            </a:r>
            <a:r>
              <a:rPr kumimoji="0" lang="en-US" altLang="ja-JP" sz="4200" b="1" dirty="0">
                <a:solidFill>
                  <a:schemeClr val="bg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This is </a:t>
            </a:r>
            <a:r>
              <a:rPr kumimoji="0" lang="ja-JP" altLang="en-US" sz="4200" b="1" dirty="0">
                <a:solidFill>
                  <a:schemeClr val="bg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～ </a:t>
            </a:r>
            <a:r>
              <a:rPr kumimoji="0" lang="en-US" altLang="ja-JP" sz="4200" b="1" dirty="0">
                <a:solidFill>
                  <a:schemeClr val="bg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. That is </a:t>
            </a:r>
            <a:r>
              <a:rPr kumimoji="0" lang="ja-JP" altLang="en-US" sz="4200" b="1" dirty="0">
                <a:solidFill>
                  <a:schemeClr val="bg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～</a:t>
            </a:r>
            <a:r>
              <a:rPr kumimoji="0" lang="en-US" altLang="ja-JP" sz="4200" b="1" dirty="0">
                <a:solidFill>
                  <a:schemeClr val="bg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.</a:t>
            </a:r>
            <a:endParaRPr kumimoji="0" lang="ja-JP" altLang="ja-JP" sz="4200" b="1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</p:txBody>
      </p:sp>
      <p:sp>
        <p:nvSpPr>
          <p:cNvPr id="5" name="Text Box 40">
            <a:extLst>
              <a:ext uri="{FF2B5EF4-FFF2-40B4-BE49-F238E27FC236}">
                <a16:creationId xmlns:a16="http://schemas.microsoft.com/office/drawing/2014/main" id="{16D200CD-C056-5D91-55FF-730D03C6BCE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9224" y="2605328"/>
            <a:ext cx="8210550" cy="1018695"/>
          </a:xfrm>
          <a:prstGeom prst="rect">
            <a:avLst/>
          </a:prstGeom>
          <a:noFill/>
          <a:ln w="28575">
            <a:noFill/>
          </a:ln>
          <a:effectLst/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ja-JP" sz="4800" b="1" dirty="0">
                <a:solidFill>
                  <a:schemeClr val="bg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3.</a:t>
            </a:r>
            <a:r>
              <a:rPr lang="ja-JP" altLang="en-US" sz="4800" b="1" dirty="0">
                <a:solidFill>
                  <a:schemeClr val="bg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 </a:t>
            </a:r>
            <a:r>
              <a:rPr kumimoji="0" lang="en-US" altLang="ja-JP" sz="4000" b="1" dirty="0">
                <a:solidFill>
                  <a:schemeClr val="bg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What is </a:t>
            </a:r>
            <a:r>
              <a:rPr kumimoji="0" lang="ja-JP" altLang="en-US" sz="4000" b="1" dirty="0">
                <a:solidFill>
                  <a:schemeClr val="bg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～</a:t>
            </a:r>
            <a:r>
              <a:rPr kumimoji="0" lang="en-US" altLang="ja-JP" sz="4000" b="1" dirty="0">
                <a:solidFill>
                  <a:schemeClr val="bg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? </a:t>
            </a:r>
            <a:r>
              <a:rPr kumimoji="0" lang="ja-JP" altLang="en-US" sz="4000" b="1" dirty="0">
                <a:solidFill>
                  <a:schemeClr val="bg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～ </a:t>
            </a:r>
            <a:r>
              <a:rPr kumimoji="0" lang="en-US" altLang="ja-JP" sz="4000" b="1" dirty="0">
                <a:solidFill>
                  <a:schemeClr val="bg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A or B?</a:t>
            </a:r>
            <a:endParaRPr kumimoji="0" lang="ja-JP" altLang="ja-JP" sz="4000" b="1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525297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675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  <p:cond evt="onNext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B1F411C-B258-6E2D-D051-D54EC5DA6AB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正方形/長方形 5">
            <a:extLst>
              <a:ext uri="{FF2B5EF4-FFF2-40B4-BE49-F238E27FC236}">
                <a16:creationId xmlns:a16="http://schemas.microsoft.com/office/drawing/2014/main" id="{049588FE-59F5-776A-B11D-A34C8904C1EC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8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4ED35FA0-0DF7-CB3C-A33D-C8B2293E5C4F}"/>
              </a:ext>
            </a:extLst>
          </p:cNvPr>
          <p:cNvSpPr txBox="1"/>
          <p:nvPr/>
        </p:nvSpPr>
        <p:spPr>
          <a:xfrm>
            <a:off x="1877405" y="2875002"/>
            <a:ext cx="5389189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ja-JP" altLang="en-US" sz="4800" b="1" dirty="0">
                <a:solidFill>
                  <a:schemeClr val="accent2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何</a:t>
            </a:r>
            <a:r>
              <a:rPr kumimoji="1" lang="ja-JP" altLang="en-US" sz="48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ですか </a:t>
            </a:r>
            <a:r>
              <a:rPr kumimoji="1" lang="ja-JP" altLang="en-US" sz="4800" b="1" dirty="0">
                <a:solidFill>
                  <a:srgbClr val="00B0F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これは </a:t>
            </a:r>
            <a:r>
              <a:rPr kumimoji="1" lang="en-US" altLang="ja-JP" sz="48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</a:t>
            </a:r>
          </a:p>
        </p:txBody>
      </p:sp>
      <p:pic>
        <p:nvPicPr>
          <p:cNvPr id="3" name="What is this">
            <a:hlinkClick r:id="" action="ppaction://media"/>
            <a:extLst>
              <a:ext uri="{FF2B5EF4-FFF2-40B4-BE49-F238E27FC236}">
                <a16:creationId xmlns:a16="http://schemas.microsoft.com/office/drawing/2014/main" id="{D1C8C670-3BA3-F498-399D-6380FCA8E748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-1493838" y="804863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3117806"/>
      </p:ext>
    </p:extLst>
  </p:cSld>
  <p:clrMapOvr>
    <a:masterClrMapping/>
  </p:clrMapOvr>
  <p:transition spd="med">
    <p:pull/>
    <p:sndAc>
      <p:stSnd>
        <p:snd r:embed="rId5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36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29FB634-355A-F7D5-A590-3E2E9E39A24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正方形/長方形 1">
            <a:extLst>
              <a:ext uri="{FF2B5EF4-FFF2-40B4-BE49-F238E27FC236}">
                <a16:creationId xmlns:a16="http://schemas.microsoft.com/office/drawing/2014/main" id="{D8D4BAAB-95B9-F6FA-BA43-1F485CAD2EC7}"/>
              </a:ext>
            </a:extLst>
          </p:cNvPr>
          <p:cNvSpPr/>
          <p:nvPr/>
        </p:nvSpPr>
        <p:spPr>
          <a:xfrm>
            <a:off x="0" y="800100"/>
            <a:ext cx="9144000" cy="60579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" name="正方形/長方形 7">
            <a:extLst>
              <a:ext uri="{FF2B5EF4-FFF2-40B4-BE49-F238E27FC236}">
                <a16:creationId xmlns:a16="http://schemas.microsoft.com/office/drawing/2014/main" id="{2A1A5FA3-FF09-AC7B-9DFD-A687C967D1DD}"/>
              </a:ext>
            </a:extLst>
          </p:cNvPr>
          <p:cNvSpPr/>
          <p:nvPr/>
        </p:nvSpPr>
        <p:spPr>
          <a:xfrm>
            <a:off x="0" y="-1"/>
            <a:ext cx="9144000" cy="800101"/>
          </a:xfrm>
          <a:prstGeom prst="rect">
            <a:avLst/>
          </a:prstGeom>
          <a:solidFill>
            <a:srgbClr val="002060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85E5BB65-F249-7FF6-55FD-E98C8C1ABDAE}"/>
              </a:ext>
            </a:extLst>
          </p:cNvPr>
          <p:cNvSpPr txBox="1"/>
          <p:nvPr/>
        </p:nvSpPr>
        <p:spPr>
          <a:xfrm>
            <a:off x="302136" y="76261"/>
            <a:ext cx="8716030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kumimoji="1" lang="ja-JP" altLang="en-US" sz="3200" b="1" dirty="0">
                <a:solidFill>
                  <a:schemeClr val="bg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確認テスト③</a:t>
            </a:r>
          </a:p>
        </p:txBody>
      </p:sp>
      <p:grpSp>
        <p:nvGrpSpPr>
          <p:cNvPr id="3" name="グループ化 2">
            <a:extLst>
              <a:ext uri="{FF2B5EF4-FFF2-40B4-BE49-F238E27FC236}">
                <a16:creationId xmlns:a16="http://schemas.microsoft.com/office/drawing/2014/main" id="{124C8D04-1E5F-C7CB-3FCB-C1E1A7E0D578}"/>
              </a:ext>
            </a:extLst>
          </p:cNvPr>
          <p:cNvGrpSpPr/>
          <p:nvPr/>
        </p:nvGrpSpPr>
        <p:grpSpPr>
          <a:xfrm>
            <a:off x="815008" y="1182232"/>
            <a:ext cx="7513984" cy="4493537"/>
            <a:chOff x="815008" y="1083758"/>
            <a:chExt cx="7513984" cy="4493537"/>
          </a:xfrm>
        </p:grpSpPr>
        <p:sp>
          <p:nvSpPr>
            <p:cNvPr id="5" name="テキスト ボックス 4">
              <a:extLst>
                <a:ext uri="{FF2B5EF4-FFF2-40B4-BE49-F238E27FC236}">
                  <a16:creationId xmlns:a16="http://schemas.microsoft.com/office/drawing/2014/main" id="{89EC530B-FC4F-96B8-76E8-CF9BCBA8D675}"/>
                </a:ext>
              </a:extLst>
            </p:cNvPr>
            <p:cNvSpPr txBox="1"/>
            <p:nvPr/>
          </p:nvSpPr>
          <p:spPr>
            <a:xfrm>
              <a:off x="815009" y="1083758"/>
              <a:ext cx="7513983" cy="29238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en-US" altLang="ja-JP" sz="8800" b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rPr>
                <a:t>what is </a:t>
              </a:r>
              <a:r>
                <a:rPr kumimoji="1" lang="ja-JP" altLang="en-US" sz="8800" b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rPr>
                <a:t>の</a:t>
              </a:r>
              <a:endParaRPr kumimoji="1" lang="en-US" altLang="ja-JP" sz="88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endParaRPr>
            </a:p>
            <a:p>
              <a:pPr algn="ctr"/>
              <a:r>
                <a:rPr kumimoji="1" lang="ja-JP" altLang="en-US" sz="9600" b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rPr>
                <a:t>短縮形</a:t>
              </a:r>
            </a:p>
          </p:txBody>
        </p:sp>
        <p:sp>
          <p:nvSpPr>
            <p:cNvPr id="6" name="テキスト ボックス 5">
              <a:extLst>
                <a:ext uri="{FF2B5EF4-FFF2-40B4-BE49-F238E27FC236}">
                  <a16:creationId xmlns:a16="http://schemas.microsoft.com/office/drawing/2014/main" id="{DF8DF109-21B2-B97E-0F1C-7EA0824F997F}"/>
                </a:ext>
              </a:extLst>
            </p:cNvPr>
            <p:cNvSpPr txBox="1"/>
            <p:nvPr/>
          </p:nvSpPr>
          <p:spPr>
            <a:xfrm>
              <a:off x="815008" y="4007635"/>
              <a:ext cx="7513984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ja-JP" altLang="en-US" sz="9600" b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rPr>
                <a:t>［</a:t>
              </a:r>
              <a:r>
                <a:rPr lang="en-US" altLang="ja-JP" sz="9600" b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rPr>
                <a:t>what’s</a:t>
              </a:r>
              <a:r>
                <a:rPr lang="ja-JP" altLang="en-US" sz="9600" b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rPr>
                <a:t>］</a:t>
              </a:r>
              <a:endParaRPr kumimoji="1" lang="ja-JP" altLang="en-US" sz="6000" dirty="0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</p:grpSp>
      <p:pic>
        <p:nvPicPr>
          <p:cNvPr id="4" name="G1_L5_kihon_v3_what's">
            <a:hlinkClick r:id="" action="ppaction://media"/>
            <a:extLst>
              <a:ext uri="{FF2B5EF4-FFF2-40B4-BE49-F238E27FC236}">
                <a16:creationId xmlns:a16="http://schemas.microsoft.com/office/drawing/2014/main" id="{A421B90B-D2BA-5775-748B-CB433204F4D6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-1912938" y="652463"/>
            <a:ext cx="609600" cy="609600"/>
          </a:xfrm>
          <a:prstGeom prst="rect">
            <a:avLst/>
          </a:prstGeom>
        </p:spPr>
      </p:pic>
      <p:sp>
        <p:nvSpPr>
          <p:cNvPr id="10" name="正方形/長方形 9">
            <a:extLst>
              <a:ext uri="{FF2B5EF4-FFF2-40B4-BE49-F238E27FC236}">
                <a16:creationId xmlns:a16="http://schemas.microsoft.com/office/drawing/2014/main" id="{344D44C6-4F9B-1E19-824B-29D1C8DFFFFC}"/>
              </a:ext>
            </a:extLst>
          </p:cNvPr>
          <p:cNvSpPr/>
          <p:nvPr/>
        </p:nvSpPr>
        <p:spPr>
          <a:xfrm flipH="1">
            <a:off x="2362200" y="3962170"/>
            <a:ext cx="4419600" cy="1713598"/>
          </a:xfrm>
          <a:prstGeom prst="rect">
            <a:avLst/>
          </a:prstGeom>
          <a:solidFill>
            <a:srgbClr val="00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7659815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3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2" presetClass="exit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1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10" grpId="0" animBg="1"/>
    </p:bldLst>
  </p:timing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CEFEFF6-1932-2386-0DA1-51CD3341B88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正方形/長方形 2">
            <a:extLst>
              <a:ext uri="{FF2B5EF4-FFF2-40B4-BE49-F238E27FC236}">
                <a16:creationId xmlns:a16="http://schemas.microsoft.com/office/drawing/2014/main" id="{74CB2081-2B26-094E-91E0-EA91A9608911}"/>
              </a:ext>
            </a:extLst>
          </p:cNvPr>
          <p:cNvSpPr/>
          <p:nvPr/>
        </p:nvSpPr>
        <p:spPr>
          <a:xfrm>
            <a:off x="0" y="800100"/>
            <a:ext cx="9144000" cy="60579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" name="正方形/長方形 7">
            <a:extLst>
              <a:ext uri="{FF2B5EF4-FFF2-40B4-BE49-F238E27FC236}">
                <a16:creationId xmlns:a16="http://schemas.microsoft.com/office/drawing/2014/main" id="{0FBC6E32-CBDA-F78C-7EFD-09FB1772B8B7}"/>
              </a:ext>
            </a:extLst>
          </p:cNvPr>
          <p:cNvSpPr/>
          <p:nvPr/>
        </p:nvSpPr>
        <p:spPr>
          <a:xfrm>
            <a:off x="0" y="-1"/>
            <a:ext cx="9144000" cy="800101"/>
          </a:xfrm>
          <a:prstGeom prst="rect">
            <a:avLst/>
          </a:prstGeom>
          <a:solidFill>
            <a:srgbClr val="002060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44B03D4E-C3B4-8C65-B8AB-C33A4311F040}"/>
              </a:ext>
            </a:extLst>
          </p:cNvPr>
          <p:cNvSpPr txBox="1"/>
          <p:nvPr/>
        </p:nvSpPr>
        <p:spPr>
          <a:xfrm>
            <a:off x="302136" y="76261"/>
            <a:ext cx="8716030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kumimoji="1" lang="ja-JP" altLang="en-US" sz="3200" b="1" dirty="0">
                <a:solidFill>
                  <a:schemeClr val="bg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確認テスト④</a:t>
            </a:r>
          </a:p>
        </p:txBody>
      </p:sp>
      <p:grpSp>
        <p:nvGrpSpPr>
          <p:cNvPr id="2" name="グループ化 1">
            <a:extLst>
              <a:ext uri="{FF2B5EF4-FFF2-40B4-BE49-F238E27FC236}">
                <a16:creationId xmlns:a16="http://schemas.microsoft.com/office/drawing/2014/main" id="{7E895922-BDC5-8D82-CA4D-1D9CCFCCD98A}"/>
              </a:ext>
            </a:extLst>
          </p:cNvPr>
          <p:cNvGrpSpPr/>
          <p:nvPr/>
        </p:nvGrpSpPr>
        <p:grpSpPr>
          <a:xfrm>
            <a:off x="815009" y="1182232"/>
            <a:ext cx="7513983" cy="4493537"/>
            <a:chOff x="815009" y="1083758"/>
            <a:chExt cx="7513983" cy="4493537"/>
          </a:xfrm>
        </p:grpSpPr>
        <p:sp>
          <p:nvSpPr>
            <p:cNvPr id="5" name="テキスト ボックス 4">
              <a:extLst>
                <a:ext uri="{FF2B5EF4-FFF2-40B4-BE49-F238E27FC236}">
                  <a16:creationId xmlns:a16="http://schemas.microsoft.com/office/drawing/2014/main" id="{21CF5719-F7AD-B2E2-AF10-6C29E0CCDF89}"/>
                </a:ext>
              </a:extLst>
            </p:cNvPr>
            <p:cNvSpPr txBox="1"/>
            <p:nvPr/>
          </p:nvSpPr>
          <p:spPr>
            <a:xfrm>
              <a:off x="815009" y="1083758"/>
              <a:ext cx="7513983" cy="29238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en-US" altLang="ja-JP" sz="8800" b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rPr>
                <a:t>it is </a:t>
              </a:r>
              <a:r>
                <a:rPr kumimoji="1" lang="ja-JP" altLang="en-US" sz="8800" b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rPr>
                <a:t>の</a:t>
              </a:r>
              <a:endParaRPr kumimoji="1" lang="en-US" altLang="ja-JP" sz="88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endParaRPr>
            </a:p>
            <a:p>
              <a:pPr algn="ctr"/>
              <a:r>
                <a:rPr kumimoji="1" lang="ja-JP" altLang="en-US" sz="9600" b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rPr>
                <a:t>短縮形</a:t>
              </a:r>
            </a:p>
          </p:txBody>
        </p:sp>
        <p:sp>
          <p:nvSpPr>
            <p:cNvPr id="6" name="テキスト ボックス 5">
              <a:extLst>
                <a:ext uri="{FF2B5EF4-FFF2-40B4-BE49-F238E27FC236}">
                  <a16:creationId xmlns:a16="http://schemas.microsoft.com/office/drawing/2014/main" id="{AC1A7FD6-4CEF-F74B-85C5-13657DFD8F54}"/>
                </a:ext>
              </a:extLst>
            </p:cNvPr>
            <p:cNvSpPr txBox="1"/>
            <p:nvPr/>
          </p:nvSpPr>
          <p:spPr>
            <a:xfrm>
              <a:off x="1205948" y="4007635"/>
              <a:ext cx="6732104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ja-JP" altLang="en-US" sz="9600" b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rPr>
                <a:t>［</a:t>
              </a:r>
              <a:r>
                <a:rPr lang="en-US" altLang="ja-JP" sz="9600" b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rPr>
                <a:t>it’s</a:t>
              </a:r>
              <a:r>
                <a:rPr lang="ja-JP" altLang="en-US" sz="9600" b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rPr>
                <a:t>］</a:t>
              </a:r>
              <a:endParaRPr kumimoji="1" lang="ja-JP" altLang="en-US" sz="6000" dirty="0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</p:grpSp>
      <p:pic>
        <p:nvPicPr>
          <p:cNvPr id="4" name="G1_L5_kihon_v4_it's">
            <a:hlinkClick r:id="" action="ppaction://media"/>
            <a:extLst>
              <a:ext uri="{FF2B5EF4-FFF2-40B4-BE49-F238E27FC236}">
                <a16:creationId xmlns:a16="http://schemas.microsoft.com/office/drawing/2014/main" id="{E92377C4-9129-3841-7FE4-F2EFA2CEE29C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-2474913" y="1330325"/>
            <a:ext cx="609600" cy="609600"/>
          </a:xfrm>
          <a:prstGeom prst="rect">
            <a:avLst/>
          </a:prstGeom>
        </p:spPr>
      </p:pic>
      <p:sp>
        <p:nvSpPr>
          <p:cNvPr id="10" name="正方形/長方形 9">
            <a:extLst>
              <a:ext uri="{FF2B5EF4-FFF2-40B4-BE49-F238E27FC236}">
                <a16:creationId xmlns:a16="http://schemas.microsoft.com/office/drawing/2014/main" id="{EBAF3399-AAA9-A4FF-C2E0-4DF946256E90}"/>
              </a:ext>
            </a:extLst>
          </p:cNvPr>
          <p:cNvSpPr/>
          <p:nvPr/>
        </p:nvSpPr>
        <p:spPr>
          <a:xfrm flipH="1">
            <a:off x="3479800" y="3840426"/>
            <a:ext cx="2184400" cy="1713598"/>
          </a:xfrm>
          <a:prstGeom prst="rect">
            <a:avLst/>
          </a:prstGeom>
          <a:solidFill>
            <a:srgbClr val="00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76277870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489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2" presetClass="exit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1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10" grpId="0" animBg="1"/>
    </p:bldLst>
  </p:timing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78DCA65-1B80-9080-AA09-0A65AAB6870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正方形/長方形 1">
            <a:extLst>
              <a:ext uri="{FF2B5EF4-FFF2-40B4-BE49-F238E27FC236}">
                <a16:creationId xmlns:a16="http://schemas.microsoft.com/office/drawing/2014/main" id="{91CD6FBA-2E8B-8771-A23A-A2EDB1E9D0A1}"/>
              </a:ext>
            </a:extLst>
          </p:cNvPr>
          <p:cNvSpPr/>
          <p:nvPr/>
        </p:nvSpPr>
        <p:spPr>
          <a:xfrm>
            <a:off x="0" y="800100"/>
            <a:ext cx="9144000" cy="60579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" name="正方形/長方形 7">
            <a:extLst>
              <a:ext uri="{FF2B5EF4-FFF2-40B4-BE49-F238E27FC236}">
                <a16:creationId xmlns:a16="http://schemas.microsoft.com/office/drawing/2014/main" id="{C5475993-F250-CB22-3864-DB533B09D68E}"/>
              </a:ext>
            </a:extLst>
          </p:cNvPr>
          <p:cNvSpPr/>
          <p:nvPr/>
        </p:nvSpPr>
        <p:spPr>
          <a:xfrm>
            <a:off x="0" y="-1"/>
            <a:ext cx="9144000" cy="800101"/>
          </a:xfrm>
          <a:prstGeom prst="rect">
            <a:avLst/>
          </a:prstGeom>
          <a:solidFill>
            <a:srgbClr val="002060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63A0C4FA-F51F-1BD0-1DCE-9A840C528C6E}"/>
              </a:ext>
            </a:extLst>
          </p:cNvPr>
          <p:cNvSpPr txBox="1"/>
          <p:nvPr/>
        </p:nvSpPr>
        <p:spPr>
          <a:xfrm>
            <a:off x="302136" y="76261"/>
            <a:ext cx="8716030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kumimoji="1" lang="ja-JP" altLang="en-US" sz="3200" b="1" dirty="0">
                <a:solidFill>
                  <a:schemeClr val="bg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確認テスト⑤</a:t>
            </a:r>
          </a:p>
        </p:txBody>
      </p:sp>
      <p:grpSp>
        <p:nvGrpSpPr>
          <p:cNvPr id="3" name="グループ化 2">
            <a:extLst>
              <a:ext uri="{FF2B5EF4-FFF2-40B4-BE49-F238E27FC236}">
                <a16:creationId xmlns:a16="http://schemas.microsoft.com/office/drawing/2014/main" id="{DE944D60-F8D5-5F51-9B19-F529060555B3}"/>
              </a:ext>
            </a:extLst>
          </p:cNvPr>
          <p:cNvGrpSpPr/>
          <p:nvPr/>
        </p:nvGrpSpPr>
        <p:grpSpPr>
          <a:xfrm>
            <a:off x="815009" y="1320731"/>
            <a:ext cx="7513983" cy="4216538"/>
            <a:chOff x="815009" y="1427018"/>
            <a:chExt cx="7513983" cy="4216538"/>
          </a:xfrm>
        </p:grpSpPr>
        <p:sp>
          <p:nvSpPr>
            <p:cNvPr id="5" name="テキスト ボックス 4">
              <a:extLst>
                <a:ext uri="{FF2B5EF4-FFF2-40B4-BE49-F238E27FC236}">
                  <a16:creationId xmlns:a16="http://schemas.microsoft.com/office/drawing/2014/main" id="{D75C7597-C8E3-709E-58C0-B6C48A140D9C}"/>
                </a:ext>
              </a:extLst>
            </p:cNvPr>
            <p:cNvSpPr txBox="1"/>
            <p:nvPr/>
          </p:nvSpPr>
          <p:spPr>
            <a:xfrm>
              <a:off x="815009" y="1427018"/>
              <a:ext cx="7513983" cy="264687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ja-JP" altLang="en-US" sz="16600" b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rPr>
                <a:t>鳥</a:t>
              </a:r>
              <a:endParaRPr kumimoji="1" lang="ja-JP" altLang="en-US" sz="8000" dirty="0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  <p:sp>
          <p:nvSpPr>
            <p:cNvPr id="6" name="テキスト ボックス 5">
              <a:extLst>
                <a:ext uri="{FF2B5EF4-FFF2-40B4-BE49-F238E27FC236}">
                  <a16:creationId xmlns:a16="http://schemas.microsoft.com/office/drawing/2014/main" id="{35C1FA1B-D4F0-93BA-3EBD-1ED5D5DD1AD8}"/>
                </a:ext>
              </a:extLst>
            </p:cNvPr>
            <p:cNvSpPr txBox="1"/>
            <p:nvPr/>
          </p:nvSpPr>
          <p:spPr>
            <a:xfrm>
              <a:off x="1205948" y="4073896"/>
              <a:ext cx="6732104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ja-JP" altLang="en-US" sz="9600" b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rPr>
                <a:t>［</a:t>
              </a:r>
              <a:r>
                <a:rPr lang="en-US" altLang="ja-JP" sz="9600" b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rPr>
                <a:t>bird</a:t>
              </a:r>
              <a:r>
                <a:rPr lang="ja-JP" altLang="en-US" sz="9600" b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rPr>
                <a:t>］</a:t>
              </a:r>
              <a:endParaRPr kumimoji="1" lang="ja-JP" altLang="en-US" sz="6000" dirty="0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</p:grpSp>
      <p:pic>
        <p:nvPicPr>
          <p:cNvPr id="4" name="G1_L5_kihon_v5_bird">
            <a:hlinkClick r:id="" action="ppaction://media"/>
            <a:extLst>
              <a:ext uri="{FF2B5EF4-FFF2-40B4-BE49-F238E27FC236}">
                <a16:creationId xmlns:a16="http://schemas.microsoft.com/office/drawing/2014/main" id="{C10EEE6C-F113-AC54-19C0-C61A4E7C1FCA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-2001838" y="1831975"/>
            <a:ext cx="609600" cy="609600"/>
          </a:xfrm>
          <a:prstGeom prst="rect">
            <a:avLst/>
          </a:prstGeom>
        </p:spPr>
      </p:pic>
      <p:sp>
        <p:nvSpPr>
          <p:cNvPr id="10" name="正方形/長方形 9">
            <a:extLst>
              <a:ext uri="{FF2B5EF4-FFF2-40B4-BE49-F238E27FC236}">
                <a16:creationId xmlns:a16="http://schemas.microsoft.com/office/drawing/2014/main" id="{0A7037B8-3E5C-9840-1F6F-1AC180624501}"/>
              </a:ext>
            </a:extLst>
          </p:cNvPr>
          <p:cNvSpPr/>
          <p:nvPr/>
        </p:nvSpPr>
        <p:spPr>
          <a:xfrm flipH="1">
            <a:off x="3124200" y="3771176"/>
            <a:ext cx="2895600" cy="1713598"/>
          </a:xfrm>
          <a:prstGeom prst="rect">
            <a:avLst/>
          </a:prstGeom>
          <a:solidFill>
            <a:srgbClr val="00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9258523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09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2" presetClass="exit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1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10" grpId="0" animBg="1"/>
    </p:bldLst>
  </p:timing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6B09567-C865-54B5-BE5B-8392A026BE7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正方形/長方形 1">
            <a:extLst>
              <a:ext uri="{FF2B5EF4-FFF2-40B4-BE49-F238E27FC236}">
                <a16:creationId xmlns:a16="http://schemas.microsoft.com/office/drawing/2014/main" id="{1F5D1025-F676-A602-61DE-DABAAE91C743}"/>
              </a:ext>
            </a:extLst>
          </p:cNvPr>
          <p:cNvSpPr/>
          <p:nvPr/>
        </p:nvSpPr>
        <p:spPr>
          <a:xfrm>
            <a:off x="0" y="800100"/>
            <a:ext cx="9144000" cy="60579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" name="正方形/長方形 7">
            <a:extLst>
              <a:ext uri="{FF2B5EF4-FFF2-40B4-BE49-F238E27FC236}">
                <a16:creationId xmlns:a16="http://schemas.microsoft.com/office/drawing/2014/main" id="{DF129C76-6110-9225-247E-DC3266DD1991}"/>
              </a:ext>
            </a:extLst>
          </p:cNvPr>
          <p:cNvSpPr/>
          <p:nvPr/>
        </p:nvSpPr>
        <p:spPr>
          <a:xfrm>
            <a:off x="0" y="-1"/>
            <a:ext cx="9144000" cy="800101"/>
          </a:xfrm>
          <a:prstGeom prst="rect">
            <a:avLst/>
          </a:prstGeom>
          <a:solidFill>
            <a:srgbClr val="002060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14C341B8-BF03-4A8A-978B-27157C37181C}"/>
              </a:ext>
            </a:extLst>
          </p:cNvPr>
          <p:cNvSpPr txBox="1"/>
          <p:nvPr/>
        </p:nvSpPr>
        <p:spPr>
          <a:xfrm>
            <a:off x="302136" y="76261"/>
            <a:ext cx="8716030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kumimoji="1" lang="ja-JP" altLang="en-US" sz="3200" b="1" dirty="0">
                <a:solidFill>
                  <a:schemeClr val="bg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確認テスト⑥</a:t>
            </a:r>
          </a:p>
        </p:txBody>
      </p:sp>
      <p:grpSp>
        <p:nvGrpSpPr>
          <p:cNvPr id="3" name="グループ化 2">
            <a:extLst>
              <a:ext uri="{FF2B5EF4-FFF2-40B4-BE49-F238E27FC236}">
                <a16:creationId xmlns:a16="http://schemas.microsoft.com/office/drawing/2014/main" id="{70F58998-3CC2-05A2-A289-E17C7C698533}"/>
              </a:ext>
            </a:extLst>
          </p:cNvPr>
          <p:cNvGrpSpPr/>
          <p:nvPr/>
        </p:nvGrpSpPr>
        <p:grpSpPr>
          <a:xfrm>
            <a:off x="815009" y="1536175"/>
            <a:ext cx="7513983" cy="3785651"/>
            <a:chOff x="815009" y="1791644"/>
            <a:chExt cx="7513983" cy="3785651"/>
          </a:xfrm>
        </p:grpSpPr>
        <p:sp>
          <p:nvSpPr>
            <p:cNvPr id="5" name="テキスト ボックス 4">
              <a:extLst>
                <a:ext uri="{FF2B5EF4-FFF2-40B4-BE49-F238E27FC236}">
                  <a16:creationId xmlns:a16="http://schemas.microsoft.com/office/drawing/2014/main" id="{5D692338-DB50-9D7D-0B2E-E79ECBD8C259}"/>
                </a:ext>
              </a:extLst>
            </p:cNvPr>
            <p:cNvSpPr txBox="1"/>
            <p:nvPr/>
          </p:nvSpPr>
          <p:spPr>
            <a:xfrm>
              <a:off x="815009" y="1791644"/>
              <a:ext cx="7513983" cy="221599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ja-JP" altLang="en-US" sz="13800" b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rPr>
                <a:t>ペン</a:t>
              </a:r>
              <a:endParaRPr kumimoji="1" lang="ja-JP" altLang="en-US" sz="7200" dirty="0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  <p:sp>
          <p:nvSpPr>
            <p:cNvPr id="6" name="テキスト ボックス 5">
              <a:extLst>
                <a:ext uri="{FF2B5EF4-FFF2-40B4-BE49-F238E27FC236}">
                  <a16:creationId xmlns:a16="http://schemas.microsoft.com/office/drawing/2014/main" id="{BA684F65-A4E2-3821-6AA7-B95AA8ABA91F}"/>
                </a:ext>
              </a:extLst>
            </p:cNvPr>
            <p:cNvSpPr txBox="1"/>
            <p:nvPr/>
          </p:nvSpPr>
          <p:spPr>
            <a:xfrm>
              <a:off x="1205948" y="4007635"/>
              <a:ext cx="6732104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ja-JP" altLang="en-US" sz="9600" b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rPr>
                <a:t>［</a:t>
              </a:r>
              <a:r>
                <a:rPr lang="en-US" altLang="ja-JP" sz="9600" b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rPr>
                <a:t>pen</a:t>
              </a:r>
              <a:r>
                <a:rPr lang="ja-JP" altLang="en-US" sz="9600" b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rPr>
                <a:t>］</a:t>
              </a:r>
              <a:endParaRPr kumimoji="1" lang="ja-JP" altLang="en-US" sz="6000" dirty="0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</p:grpSp>
      <p:pic>
        <p:nvPicPr>
          <p:cNvPr id="4" name="G1_L5_kihon_v6_pen">
            <a:hlinkClick r:id="" action="ppaction://media"/>
            <a:extLst>
              <a:ext uri="{FF2B5EF4-FFF2-40B4-BE49-F238E27FC236}">
                <a16:creationId xmlns:a16="http://schemas.microsoft.com/office/drawing/2014/main" id="{FBCB2286-1FFA-3165-98F1-CBC1E0BF7E6B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-1912938" y="1773238"/>
            <a:ext cx="609600" cy="609600"/>
          </a:xfrm>
          <a:prstGeom prst="rect">
            <a:avLst/>
          </a:prstGeom>
        </p:spPr>
      </p:pic>
      <p:sp>
        <p:nvSpPr>
          <p:cNvPr id="10" name="正方形/長方形 9">
            <a:extLst>
              <a:ext uri="{FF2B5EF4-FFF2-40B4-BE49-F238E27FC236}">
                <a16:creationId xmlns:a16="http://schemas.microsoft.com/office/drawing/2014/main" id="{9E43314C-75CF-C23F-1F8A-C0F9951277D6}"/>
              </a:ext>
            </a:extLst>
          </p:cNvPr>
          <p:cNvSpPr/>
          <p:nvPr/>
        </p:nvSpPr>
        <p:spPr>
          <a:xfrm flipH="1">
            <a:off x="3111500" y="3524854"/>
            <a:ext cx="2921000" cy="1713598"/>
          </a:xfrm>
          <a:prstGeom prst="rect">
            <a:avLst/>
          </a:prstGeom>
          <a:solidFill>
            <a:srgbClr val="00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36680410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593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2" presetClass="exit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1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10" grpId="0" animBg="1"/>
    </p:bldLst>
  </p:timing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6A4DFAA-0A00-68B4-8D26-3E61222AC9D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正方形/長方形 2">
            <a:extLst>
              <a:ext uri="{FF2B5EF4-FFF2-40B4-BE49-F238E27FC236}">
                <a16:creationId xmlns:a16="http://schemas.microsoft.com/office/drawing/2014/main" id="{6A83640D-D394-9535-2BA7-DDA965219F46}"/>
              </a:ext>
            </a:extLst>
          </p:cNvPr>
          <p:cNvSpPr/>
          <p:nvPr/>
        </p:nvSpPr>
        <p:spPr>
          <a:xfrm>
            <a:off x="0" y="800100"/>
            <a:ext cx="9144000" cy="60579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" name="正方形/長方形 4">
            <a:extLst>
              <a:ext uri="{FF2B5EF4-FFF2-40B4-BE49-F238E27FC236}">
                <a16:creationId xmlns:a16="http://schemas.microsoft.com/office/drawing/2014/main" id="{F8B1EFB4-72C9-F54B-B0BE-74456411B1C6}"/>
              </a:ext>
            </a:extLst>
          </p:cNvPr>
          <p:cNvSpPr/>
          <p:nvPr/>
        </p:nvSpPr>
        <p:spPr>
          <a:xfrm>
            <a:off x="0" y="-1"/>
            <a:ext cx="9144000" cy="800101"/>
          </a:xfrm>
          <a:prstGeom prst="rect">
            <a:avLst/>
          </a:prstGeom>
          <a:solidFill>
            <a:srgbClr val="002060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4E3EB71B-8E85-0717-51F5-97D37D7395C6}"/>
              </a:ext>
            </a:extLst>
          </p:cNvPr>
          <p:cNvSpPr txBox="1"/>
          <p:nvPr/>
        </p:nvSpPr>
        <p:spPr>
          <a:xfrm>
            <a:off x="302136" y="76261"/>
            <a:ext cx="8716030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kumimoji="1" lang="ja-JP" altLang="en-US" sz="3200" b="1" dirty="0">
                <a:solidFill>
                  <a:schemeClr val="bg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確認テスト⑦</a:t>
            </a:r>
          </a:p>
        </p:txBody>
      </p:sp>
      <p:pic>
        <p:nvPicPr>
          <p:cNvPr id="4" name="G1_L5_kihon_v7_or">
            <a:hlinkClick r:id="" action="ppaction://media"/>
            <a:extLst>
              <a:ext uri="{FF2B5EF4-FFF2-40B4-BE49-F238E27FC236}">
                <a16:creationId xmlns:a16="http://schemas.microsoft.com/office/drawing/2014/main" id="{1BF86D25-E35B-4AAA-32BF-E19440E0E8BD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-1500188" y="2451100"/>
            <a:ext cx="609600" cy="609600"/>
          </a:xfrm>
          <a:prstGeom prst="rect">
            <a:avLst/>
          </a:prstGeom>
        </p:spPr>
      </p:pic>
      <p:grpSp>
        <p:nvGrpSpPr>
          <p:cNvPr id="2" name="グループ化 1">
            <a:extLst>
              <a:ext uri="{FF2B5EF4-FFF2-40B4-BE49-F238E27FC236}">
                <a16:creationId xmlns:a16="http://schemas.microsoft.com/office/drawing/2014/main" id="{1318DC17-7E60-D3B0-9447-EF3C80F7840A}"/>
              </a:ext>
            </a:extLst>
          </p:cNvPr>
          <p:cNvGrpSpPr/>
          <p:nvPr/>
        </p:nvGrpSpPr>
        <p:grpSpPr>
          <a:xfrm>
            <a:off x="206478" y="1819584"/>
            <a:ext cx="8731046" cy="3218832"/>
            <a:chOff x="206478" y="2358463"/>
            <a:chExt cx="8731046" cy="3218832"/>
          </a:xfrm>
        </p:grpSpPr>
        <p:sp>
          <p:nvSpPr>
            <p:cNvPr id="8" name="テキスト ボックス 7">
              <a:extLst>
                <a:ext uri="{FF2B5EF4-FFF2-40B4-BE49-F238E27FC236}">
                  <a16:creationId xmlns:a16="http://schemas.microsoft.com/office/drawing/2014/main" id="{A8B7E5F1-FF09-BF83-463E-AEE5CD9F98B1}"/>
                </a:ext>
              </a:extLst>
            </p:cNvPr>
            <p:cNvSpPr txBox="1"/>
            <p:nvPr/>
          </p:nvSpPr>
          <p:spPr>
            <a:xfrm>
              <a:off x="1205948" y="4007635"/>
              <a:ext cx="6732104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ja-JP" altLang="en-US" sz="9600" b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rPr>
                <a:t>［</a:t>
              </a:r>
              <a:r>
                <a:rPr lang="en-US" altLang="ja-JP" sz="9600" b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rPr>
                <a:t>or</a:t>
              </a:r>
              <a:r>
                <a:rPr lang="ja-JP" altLang="en-US" sz="9600" b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rPr>
                <a:t>］</a:t>
              </a:r>
              <a:endParaRPr kumimoji="1" lang="ja-JP" altLang="en-US" sz="6000" dirty="0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  <p:sp>
          <p:nvSpPr>
            <p:cNvPr id="9" name="テキスト ボックス 8">
              <a:extLst>
                <a:ext uri="{FF2B5EF4-FFF2-40B4-BE49-F238E27FC236}">
                  <a16:creationId xmlns:a16="http://schemas.microsoft.com/office/drawing/2014/main" id="{07E2CD61-CDC1-DD39-552F-350BA72AEBE9}"/>
                </a:ext>
              </a:extLst>
            </p:cNvPr>
            <p:cNvSpPr txBox="1"/>
            <p:nvPr/>
          </p:nvSpPr>
          <p:spPr>
            <a:xfrm>
              <a:off x="206478" y="2358463"/>
              <a:ext cx="8731046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en-US" altLang="ja-JP" sz="9600" b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rPr>
                <a:t>…</a:t>
              </a:r>
              <a:r>
                <a:rPr kumimoji="1" lang="ja-JP" altLang="en-US" sz="9600" b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rPr>
                <a:t>かまたは～</a:t>
              </a:r>
            </a:p>
          </p:txBody>
        </p:sp>
      </p:grpSp>
      <p:sp>
        <p:nvSpPr>
          <p:cNvPr id="10" name="正方形/長方形 9">
            <a:extLst>
              <a:ext uri="{FF2B5EF4-FFF2-40B4-BE49-F238E27FC236}">
                <a16:creationId xmlns:a16="http://schemas.microsoft.com/office/drawing/2014/main" id="{8476D95F-A2DB-8FB3-DF76-A28E3ADC17E1}"/>
              </a:ext>
            </a:extLst>
          </p:cNvPr>
          <p:cNvSpPr/>
          <p:nvPr/>
        </p:nvSpPr>
        <p:spPr>
          <a:xfrm flipH="1">
            <a:off x="3454400" y="3324818"/>
            <a:ext cx="2235200" cy="1713598"/>
          </a:xfrm>
          <a:prstGeom prst="rect">
            <a:avLst/>
          </a:prstGeom>
          <a:solidFill>
            <a:srgbClr val="00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13212082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09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2" presetClass="exit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1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10" grpId="0" animBg="1"/>
    </p:bldLst>
  </p:timing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617B230-BE40-0A4D-2E47-556E23595C3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正方形/長方形 2">
            <a:extLst>
              <a:ext uri="{FF2B5EF4-FFF2-40B4-BE49-F238E27FC236}">
                <a16:creationId xmlns:a16="http://schemas.microsoft.com/office/drawing/2014/main" id="{171E0771-246C-E43D-3BDE-5431759C339F}"/>
              </a:ext>
            </a:extLst>
          </p:cNvPr>
          <p:cNvSpPr/>
          <p:nvPr/>
        </p:nvSpPr>
        <p:spPr>
          <a:xfrm>
            <a:off x="0" y="800100"/>
            <a:ext cx="9144000" cy="60579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" name="正方形/長方形 7">
            <a:extLst>
              <a:ext uri="{FF2B5EF4-FFF2-40B4-BE49-F238E27FC236}">
                <a16:creationId xmlns:a16="http://schemas.microsoft.com/office/drawing/2014/main" id="{AE045E8A-0419-8B55-70FE-0E3BDA54FD28}"/>
              </a:ext>
            </a:extLst>
          </p:cNvPr>
          <p:cNvSpPr/>
          <p:nvPr/>
        </p:nvSpPr>
        <p:spPr>
          <a:xfrm>
            <a:off x="0" y="-1"/>
            <a:ext cx="9144000" cy="800101"/>
          </a:xfrm>
          <a:prstGeom prst="rect">
            <a:avLst/>
          </a:prstGeom>
          <a:solidFill>
            <a:srgbClr val="002060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CFF1E5D4-FECD-A732-F4EC-0B72607A0B96}"/>
              </a:ext>
            </a:extLst>
          </p:cNvPr>
          <p:cNvSpPr txBox="1"/>
          <p:nvPr/>
        </p:nvSpPr>
        <p:spPr>
          <a:xfrm>
            <a:off x="302136" y="76261"/>
            <a:ext cx="8716030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kumimoji="1" lang="ja-JP" altLang="en-US" sz="3200" b="1" dirty="0">
                <a:solidFill>
                  <a:schemeClr val="bg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確認テスト⑧</a:t>
            </a:r>
          </a:p>
        </p:txBody>
      </p:sp>
      <p:grpSp>
        <p:nvGrpSpPr>
          <p:cNvPr id="2" name="グループ化 1">
            <a:extLst>
              <a:ext uri="{FF2B5EF4-FFF2-40B4-BE49-F238E27FC236}">
                <a16:creationId xmlns:a16="http://schemas.microsoft.com/office/drawing/2014/main" id="{10D69EF4-6F30-CBC8-A8DB-952087080E6D}"/>
              </a:ext>
            </a:extLst>
          </p:cNvPr>
          <p:cNvGrpSpPr/>
          <p:nvPr/>
        </p:nvGrpSpPr>
        <p:grpSpPr>
          <a:xfrm>
            <a:off x="815009" y="1536175"/>
            <a:ext cx="7513983" cy="3785651"/>
            <a:chOff x="815009" y="1791644"/>
            <a:chExt cx="7513983" cy="3785651"/>
          </a:xfrm>
        </p:grpSpPr>
        <p:sp>
          <p:nvSpPr>
            <p:cNvPr id="5" name="テキスト ボックス 4">
              <a:extLst>
                <a:ext uri="{FF2B5EF4-FFF2-40B4-BE49-F238E27FC236}">
                  <a16:creationId xmlns:a16="http://schemas.microsoft.com/office/drawing/2014/main" id="{6AA9F1C0-B7FC-21E4-AEAD-FEBD575D7580}"/>
                </a:ext>
              </a:extLst>
            </p:cNvPr>
            <p:cNvSpPr txBox="1"/>
            <p:nvPr/>
          </p:nvSpPr>
          <p:spPr>
            <a:xfrm>
              <a:off x="815009" y="1791644"/>
              <a:ext cx="7513983" cy="221599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ja-JP" altLang="en-US" sz="13800" b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rPr>
                <a:t>鉛筆</a:t>
              </a:r>
              <a:endParaRPr kumimoji="1" lang="ja-JP" altLang="en-US" sz="7200" dirty="0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  <p:sp>
          <p:nvSpPr>
            <p:cNvPr id="6" name="テキスト ボックス 5">
              <a:extLst>
                <a:ext uri="{FF2B5EF4-FFF2-40B4-BE49-F238E27FC236}">
                  <a16:creationId xmlns:a16="http://schemas.microsoft.com/office/drawing/2014/main" id="{79A9D98D-C7E3-71DC-E865-FC20F39C8971}"/>
                </a:ext>
              </a:extLst>
            </p:cNvPr>
            <p:cNvSpPr txBox="1"/>
            <p:nvPr/>
          </p:nvSpPr>
          <p:spPr>
            <a:xfrm>
              <a:off x="1205948" y="4007635"/>
              <a:ext cx="6732104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ja-JP" altLang="en-US" sz="9600" b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rPr>
                <a:t>［</a:t>
              </a:r>
              <a:r>
                <a:rPr lang="en-US" altLang="ja-JP" sz="9600" b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rPr>
                <a:t>pencil</a:t>
              </a:r>
              <a:r>
                <a:rPr lang="ja-JP" altLang="en-US" sz="9600" b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rPr>
                <a:t>］</a:t>
              </a:r>
              <a:endParaRPr kumimoji="1" lang="ja-JP" altLang="en-US" sz="6000" dirty="0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</p:grpSp>
      <p:pic>
        <p:nvPicPr>
          <p:cNvPr id="4" name="G1_L5_kihon_v8_pencil">
            <a:hlinkClick r:id="" action="ppaction://media"/>
            <a:extLst>
              <a:ext uri="{FF2B5EF4-FFF2-40B4-BE49-F238E27FC236}">
                <a16:creationId xmlns:a16="http://schemas.microsoft.com/office/drawing/2014/main" id="{4EDE919A-068F-CFEE-ADF7-405CD69B57DC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-1598613" y="1231375"/>
            <a:ext cx="609600" cy="609600"/>
          </a:xfrm>
          <a:prstGeom prst="rect">
            <a:avLst/>
          </a:prstGeom>
        </p:spPr>
      </p:pic>
      <p:sp>
        <p:nvSpPr>
          <p:cNvPr id="10" name="正方形/長方形 9">
            <a:extLst>
              <a:ext uri="{FF2B5EF4-FFF2-40B4-BE49-F238E27FC236}">
                <a16:creationId xmlns:a16="http://schemas.microsoft.com/office/drawing/2014/main" id="{6A34A541-CD67-564C-74EC-B4F37CA56D98}"/>
              </a:ext>
            </a:extLst>
          </p:cNvPr>
          <p:cNvSpPr/>
          <p:nvPr/>
        </p:nvSpPr>
        <p:spPr>
          <a:xfrm flipH="1">
            <a:off x="2451100" y="3524854"/>
            <a:ext cx="4241800" cy="1713598"/>
          </a:xfrm>
          <a:prstGeom prst="rect">
            <a:avLst/>
          </a:prstGeom>
          <a:solidFill>
            <a:srgbClr val="00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50743927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67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2" presetClass="exit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1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10" grpId="0" animBg="1"/>
    </p:bldLst>
  </p:timing>
</p:sld>
</file>

<file path=ppt/slides/slide1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717442B-D491-5143-D33E-5DE49C77AB1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正方形/長方形 1">
            <a:extLst>
              <a:ext uri="{FF2B5EF4-FFF2-40B4-BE49-F238E27FC236}">
                <a16:creationId xmlns:a16="http://schemas.microsoft.com/office/drawing/2014/main" id="{9F21AD2C-AD1A-59A7-3A94-40E204513E54}"/>
              </a:ext>
            </a:extLst>
          </p:cNvPr>
          <p:cNvSpPr/>
          <p:nvPr/>
        </p:nvSpPr>
        <p:spPr>
          <a:xfrm>
            <a:off x="0" y="800100"/>
            <a:ext cx="9144000" cy="60579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" name="正方形/長方形 4">
            <a:extLst>
              <a:ext uri="{FF2B5EF4-FFF2-40B4-BE49-F238E27FC236}">
                <a16:creationId xmlns:a16="http://schemas.microsoft.com/office/drawing/2014/main" id="{EB4A42AC-D26B-AC4D-E04D-8E31D50BF105}"/>
              </a:ext>
            </a:extLst>
          </p:cNvPr>
          <p:cNvSpPr/>
          <p:nvPr/>
        </p:nvSpPr>
        <p:spPr>
          <a:xfrm>
            <a:off x="0" y="-1"/>
            <a:ext cx="9144000" cy="800101"/>
          </a:xfrm>
          <a:prstGeom prst="rect">
            <a:avLst/>
          </a:prstGeom>
          <a:solidFill>
            <a:srgbClr val="002060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1D24CCC7-24D4-AFCA-CFF7-A1CBBC41C43B}"/>
              </a:ext>
            </a:extLst>
          </p:cNvPr>
          <p:cNvSpPr txBox="1"/>
          <p:nvPr/>
        </p:nvSpPr>
        <p:spPr>
          <a:xfrm>
            <a:off x="302136" y="76261"/>
            <a:ext cx="8716030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kumimoji="1" lang="ja-JP" altLang="en-US" sz="3200" b="1" dirty="0">
                <a:solidFill>
                  <a:schemeClr val="bg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確認テスト⑨</a:t>
            </a:r>
          </a:p>
        </p:txBody>
      </p:sp>
      <p:grpSp>
        <p:nvGrpSpPr>
          <p:cNvPr id="3" name="グループ化 2">
            <a:extLst>
              <a:ext uri="{FF2B5EF4-FFF2-40B4-BE49-F238E27FC236}">
                <a16:creationId xmlns:a16="http://schemas.microsoft.com/office/drawing/2014/main" id="{4CA0444C-3532-EA95-762E-D47AFA64C367}"/>
              </a:ext>
            </a:extLst>
          </p:cNvPr>
          <p:cNvGrpSpPr/>
          <p:nvPr/>
        </p:nvGrpSpPr>
        <p:grpSpPr>
          <a:xfrm>
            <a:off x="647700" y="1697325"/>
            <a:ext cx="7848600" cy="3463350"/>
            <a:chOff x="647700" y="2113945"/>
            <a:chExt cx="7848600" cy="3463350"/>
          </a:xfrm>
        </p:grpSpPr>
        <p:sp>
          <p:nvSpPr>
            <p:cNvPr id="6" name="テキスト ボックス 5">
              <a:extLst>
                <a:ext uri="{FF2B5EF4-FFF2-40B4-BE49-F238E27FC236}">
                  <a16:creationId xmlns:a16="http://schemas.microsoft.com/office/drawing/2014/main" id="{62DB3D26-5E37-A3E8-5EB2-FE036AD3AB1F}"/>
                </a:ext>
              </a:extLst>
            </p:cNvPr>
            <p:cNvSpPr txBox="1"/>
            <p:nvPr/>
          </p:nvSpPr>
          <p:spPr>
            <a:xfrm>
              <a:off x="647700" y="4007635"/>
              <a:ext cx="7848600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ja-JP" altLang="en-US" sz="9600" b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rPr>
                <a:t>［</a:t>
              </a:r>
              <a:r>
                <a:rPr lang="en-US" altLang="ja-JP" sz="9600" b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rPr>
                <a:t>student</a:t>
              </a:r>
              <a:r>
                <a:rPr lang="ja-JP" altLang="en-US" sz="9600" b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rPr>
                <a:t>］</a:t>
              </a:r>
              <a:endParaRPr kumimoji="1" lang="ja-JP" altLang="en-US" sz="6000" dirty="0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  <p:sp>
          <p:nvSpPr>
            <p:cNvPr id="10" name="テキスト ボックス 9">
              <a:extLst>
                <a:ext uri="{FF2B5EF4-FFF2-40B4-BE49-F238E27FC236}">
                  <a16:creationId xmlns:a16="http://schemas.microsoft.com/office/drawing/2014/main" id="{E1F2D1E0-FA69-9336-E6D1-8031C4711012}"/>
                </a:ext>
              </a:extLst>
            </p:cNvPr>
            <p:cNvSpPr txBox="1"/>
            <p:nvPr/>
          </p:nvSpPr>
          <p:spPr>
            <a:xfrm>
              <a:off x="815009" y="2113945"/>
              <a:ext cx="7513983" cy="17081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ja-JP" altLang="en-US" sz="10500" b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rPr>
                <a:t>学生、生徒</a:t>
              </a:r>
              <a:endParaRPr kumimoji="1" lang="ja-JP" altLang="en-US" sz="10500" dirty="0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</p:grpSp>
      <p:pic>
        <p:nvPicPr>
          <p:cNvPr id="4" name="G1_L5_kihon_v9_student">
            <a:hlinkClick r:id="" action="ppaction://media"/>
            <a:extLst>
              <a:ext uri="{FF2B5EF4-FFF2-40B4-BE49-F238E27FC236}">
                <a16:creationId xmlns:a16="http://schemas.microsoft.com/office/drawing/2014/main" id="{A1F17062-0069-05E8-9A38-7EA05A5FC731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-1884363" y="1036638"/>
            <a:ext cx="609600" cy="609600"/>
          </a:xfrm>
          <a:prstGeom prst="rect">
            <a:avLst/>
          </a:prstGeom>
        </p:spPr>
      </p:pic>
      <p:sp>
        <p:nvSpPr>
          <p:cNvPr id="9" name="正方形/長方形 8">
            <a:extLst>
              <a:ext uri="{FF2B5EF4-FFF2-40B4-BE49-F238E27FC236}">
                <a16:creationId xmlns:a16="http://schemas.microsoft.com/office/drawing/2014/main" id="{C13F8556-0E43-D661-B772-2F7A6D06E8E8}"/>
              </a:ext>
            </a:extLst>
          </p:cNvPr>
          <p:cNvSpPr/>
          <p:nvPr/>
        </p:nvSpPr>
        <p:spPr>
          <a:xfrm flipH="1">
            <a:off x="2119086" y="3524854"/>
            <a:ext cx="4905828" cy="1713598"/>
          </a:xfrm>
          <a:prstGeom prst="rect">
            <a:avLst/>
          </a:prstGeom>
          <a:solidFill>
            <a:srgbClr val="00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05514265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724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2" presetClass="exit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1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9" grpId="0" animBg="1"/>
    </p:bldLst>
  </p:timing>
</p:sld>
</file>

<file path=ppt/slides/slide1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AAD83C4-677D-9184-FE59-6CEB5460B95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正方形/長方形 4">
            <a:extLst>
              <a:ext uri="{FF2B5EF4-FFF2-40B4-BE49-F238E27FC236}">
                <a16:creationId xmlns:a16="http://schemas.microsoft.com/office/drawing/2014/main" id="{190CFE25-3974-9A42-1C1F-574CBAB3D6B7}"/>
              </a:ext>
            </a:extLst>
          </p:cNvPr>
          <p:cNvSpPr/>
          <p:nvPr/>
        </p:nvSpPr>
        <p:spPr>
          <a:xfrm>
            <a:off x="0" y="800100"/>
            <a:ext cx="9144000" cy="60579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" name="正方形/長方形 8">
            <a:extLst>
              <a:ext uri="{FF2B5EF4-FFF2-40B4-BE49-F238E27FC236}">
                <a16:creationId xmlns:a16="http://schemas.microsoft.com/office/drawing/2014/main" id="{01BA5BCB-F0E7-B337-06DD-CC2C35F3BC94}"/>
              </a:ext>
            </a:extLst>
          </p:cNvPr>
          <p:cNvSpPr/>
          <p:nvPr/>
        </p:nvSpPr>
        <p:spPr>
          <a:xfrm>
            <a:off x="0" y="-1"/>
            <a:ext cx="9144000" cy="800101"/>
          </a:xfrm>
          <a:prstGeom prst="rect">
            <a:avLst/>
          </a:prstGeom>
          <a:solidFill>
            <a:srgbClr val="002060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710950D2-9C14-32CC-D4FB-7A7D5834470E}"/>
              </a:ext>
            </a:extLst>
          </p:cNvPr>
          <p:cNvSpPr txBox="1"/>
          <p:nvPr/>
        </p:nvSpPr>
        <p:spPr>
          <a:xfrm>
            <a:off x="302136" y="76261"/>
            <a:ext cx="8716030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kumimoji="1" lang="ja-JP" altLang="en-US" sz="3200" b="1" dirty="0">
                <a:solidFill>
                  <a:schemeClr val="bg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確認テスト⑩</a:t>
            </a:r>
          </a:p>
        </p:txBody>
      </p:sp>
      <p:grpSp>
        <p:nvGrpSpPr>
          <p:cNvPr id="3" name="グループ化 2">
            <a:extLst>
              <a:ext uri="{FF2B5EF4-FFF2-40B4-BE49-F238E27FC236}">
                <a16:creationId xmlns:a16="http://schemas.microsoft.com/office/drawing/2014/main" id="{3DD41DFA-F22C-117C-F3AA-B17DC0918F22}"/>
              </a:ext>
            </a:extLst>
          </p:cNvPr>
          <p:cNvGrpSpPr/>
          <p:nvPr/>
        </p:nvGrpSpPr>
        <p:grpSpPr>
          <a:xfrm>
            <a:off x="815009" y="1674609"/>
            <a:ext cx="7513983" cy="3508782"/>
            <a:chOff x="815009" y="2068513"/>
            <a:chExt cx="7513983" cy="3508782"/>
          </a:xfrm>
        </p:grpSpPr>
        <p:sp>
          <p:nvSpPr>
            <p:cNvPr id="6" name="テキスト ボックス 5">
              <a:extLst>
                <a:ext uri="{FF2B5EF4-FFF2-40B4-BE49-F238E27FC236}">
                  <a16:creationId xmlns:a16="http://schemas.microsoft.com/office/drawing/2014/main" id="{EB319E48-105E-62C7-0574-1413216CD0F4}"/>
                </a:ext>
              </a:extLst>
            </p:cNvPr>
            <p:cNvSpPr txBox="1"/>
            <p:nvPr/>
          </p:nvSpPr>
          <p:spPr>
            <a:xfrm>
              <a:off x="815009" y="4007635"/>
              <a:ext cx="7513982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ja-JP" altLang="en-US" sz="9600" b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rPr>
                <a:t>［</a:t>
              </a:r>
              <a:r>
                <a:rPr lang="en-US" altLang="ja-JP" sz="9600" b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rPr>
                <a:t>teacher</a:t>
              </a:r>
              <a:r>
                <a:rPr lang="ja-JP" altLang="en-US" sz="9600" b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rPr>
                <a:t>］</a:t>
              </a:r>
              <a:endParaRPr kumimoji="1" lang="ja-JP" altLang="en-US" sz="6000" dirty="0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  <p:sp>
          <p:nvSpPr>
            <p:cNvPr id="8" name="テキスト ボックス 7">
              <a:extLst>
                <a:ext uri="{FF2B5EF4-FFF2-40B4-BE49-F238E27FC236}">
                  <a16:creationId xmlns:a16="http://schemas.microsoft.com/office/drawing/2014/main" id="{4C2D4F46-1C7A-69F0-A0C8-51823D9BE3EA}"/>
                </a:ext>
              </a:extLst>
            </p:cNvPr>
            <p:cNvSpPr txBox="1"/>
            <p:nvPr/>
          </p:nvSpPr>
          <p:spPr>
            <a:xfrm>
              <a:off x="815009" y="2068513"/>
              <a:ext cx="7513983" cy="17081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ja-JP" altLang="en-US" sz="10500" b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rPr>
                <a:t>先生、教師</a:t>
              </a:r>
              <a:endParaRPr kumimoji="1" lang="ja-JP" altLang="en-US" sz="10500" dirty="0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</p:grpSp>
      <p:pic>
        <p:nvPicPr>
          <p:cNvPr id="4" name="G1_L5_kihon_v10_teacher">
            <a:hlinkClick r:id="" action="ppaction://media"/>
            <a:extLst>
              <a:ext uri="{FF2B5EF4-FFF2-40B4-BE49-F238E27FC236}">
                <a16:creationId xmlns:a16="http://schemas.microsoft.com/office/drawing/2014/main" id="{1F4A6239-36A6-2527-F58E-155D41BBE481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-1708150" y="1369809"/>
            <a:ext cx="609600" cy="609600"/>
          </a:xfrm>
          <a:prstGeom prst="rect">
            <a:avLst/>
          </a:prstGeom>
        </p:spPr>
      </p:pic>
      <p:cxnSp>
        <p:nvCxnSpPr>
          <p:cNvPr id="2" name="直線コネクタ 1">
            <a:extLst>
              <a:ext uri="{FF2B5EF4-FFF2-40B4-BE49-F238E27FC236}">
                <a16:creationId xmlns:a16="http://schemas.microsoft.com/office/drawing/2014/main" id="{5663F7AE-53FD-B7E2-40BF-354D276F727D}"/>
              </a:ext>
            </a:extLst>
          </p:cNvPr>
          <p:cNvCxnSpPr>
            <a:cxnSpLocks/>
          </p:cNvCxnSpPr>
          <p:nvPr/>
        </p:nvCxnSpPr>
        <p:spPr>
          <a:xfrm>
            <a:off x="0" y="6545943"/>
            <a:ext cx="9144000" cy="0"/>
          </a:xfrm>
          <a:prstGeom prst="line">
            <a:avLst/>
          </a:prstGeom>
          <a:ln w="368300" cmpd="dbl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正方形/長方形 10">
            <a:extLst>
              <a:ext uri="{FF2B5EF4-FFF2-40B4-BE49-F238E27FC236}">
                <a16:creationId xmlns:a16="http://schemas.microsoft.com/office/drawing/2014/main" id="{E3EDF9F4-5E55-B173-373D-574E2AAC03F6}"/>
              </a:ext>
            </a:extLst>
          </p:cNvPr>
          <p:cNvSpPr/>
          <p:nvPr/>
        </p:nvSpPr>
        <p:spPr>
          <a:xfrm flipH="1">
            <a:off x="2119086" y="3475232"/>
            <a:ext cx="4905828" cy="1713598"/>
          </a:xfrm>
          <a:prstGeom prst="rect">
            <a:avLst/>
          </a:prstGeom>
          <a:solidFill>
            <a:srgbClr val="00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7640599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645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2" presetClass="exit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1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11" grpId="0" animBg="1"/>
    </p:bldLst>
  </p:timing>
</p:sld>
</file>

<file path=ppt/slides/slide1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E6B9398-3DF2-4F93-20CE-33162B859C1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正方形/長方形 5">
            <a:extLst>
              <a:ext uri="{FF2B5EF4-FFF2-40B4-BE49-F238E27FC236}">
                <a16:creationId xmlns:a16="http://schemas.microsoft.com/office/drawing/2014/main" id="{678CDB63-6BBB-0FCD-46E3-CCCA8B3A55A6}"/>
              </a:ext>
            </a:extLst>
          </p:cNvPr>
          <p:cNvSpPr/>
          <p:nvPr/>
        </p:nvSpPr>
        <p:spPr>
          <a:xfrm>
            <a:off x="-209725" y="1127824"/>
            <a:ext cx="9605395" cy="1065402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正方形/長方形 1">
            <a:extLst>
              <a:ext uri="{FF2B5EF4-FFF2-40B4-BE49-F238E27FC236}">
                <a16:creationId xmlns:a16="http://schemas.microsoft.com/office/drawing/2014/main" id="{1295FB1D-3FAE-7504-2EAD-B04D20D659EA}"/>
              </a:ext>
            </a:extLst>
          </p:cNvPr>
          <p:cNvSpPr/>
          <p:nvPr/>
        </p:nvSpPr>
        <p:spPr>
          <a:xfrm>
            <a:off x="-209725" y="68580"/>
            <a:ext cx="9605395" cy="106540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" name="タイトル 1">
            <a:extLst>
              <a:ext uri="{FF2B5EF4-FFF2-40B4-BE49-F238E27FC236}">
                <a16:creationId xmlns:a16="http://schemas.microsoft.com/office/drawing/2014/main" id="{8C2E9580-2236-3C9D-C372-6DE100B3CD62}"/>
              </a:ext>
            </a:extLst>
          </p:cNvPr>
          <p:cNvSpPr txBox="1">
            <a:spLocks/>
          </p:cNvSpPr>
          <p:nvPr/>
        </p:nvSpPr>
        <p:spPr>
          <a:xfrm>
            <a:off x="566057" y="210403"/>
            <a:ext cx="8468376" cy="78175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altLang="ja-JP" sz="5400" b="1" dirty="0">
                <a:solidFill>
                  <a:schemeClr val="bg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P.27</a:t>
            </a:r>
            <a:r>
              <a:rPr lang="ja-JP" altLang="en-US" sz="5400" b="1" dirty="0">
                <a:solidFill>
                  <a:schemeClr val="bg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 トレーニング</a:t>
            </a:r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FBD0AD1B-9DD7-8EF4-89B1-F1A589A4DE44}"/>
              </a:ext>
            </a:extLst>
          </p:cNvPr>
          <p:cNvSpPr txBox="1"/>
          <p:nvPr/>
        </p:nvSpPr>
        <p:spPr>
          <a:xfrm>
            <a:off x="620817" y="1275805"/>
            <a:ext cx="7944309" cy="76944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just"/>
            <a:r>
              <a:rPr kumimoji="1" lang="ja-JP" altLang="en-US" sz="4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Ａですか、 それともＢですか</a:t>
            </a:r>
          </a:p>
        </p:txBody>
      </p:sp>
      <p:sp>
        <p:nvSpPr>
          <p:cNvPr id="8" name="正方形/長方形 7">
            <a:extLst>
              <a:ext uri="{FF2B5EF4-FFF2-40B4-BE49-F238E27FC236}">
                <a16:creationId xmlns:a16="http://schemas.microsoft.com/office/drawing/2014/main" id="{31EF2D10-E101-5DC5-5C6C-701D2302DB5B}"/>
              </a:ext>
            </a:extLst>
          </p:cNvPr>
          <p:cNvSpPr/>
          <p:nvPr/>
        </p:nvSpPr>
        <p:spPr>
          <a:xfrm>
            <a:off x="66261" y="0"/>
            <a:ext cx="9011478" cy="6857999"/>
          </a:xfrm>
          <a:prstGeom prst="rect">
            <a:avLst/>
          </a:prstGeom>
          <a:noFill/>
          <a:ln w="1270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9" name="図 8">
            <a:extLst>
              <a:ext uri="{FF2B5EF4-FFF2-40B4-BE49-F238E27FC236}">
                <a16:creationId xmlns:a16="http://schemas.microsoft.com/office/drawing/2014/main" id="{1507F738-C30F-A6E5-FA9D-3BF364EEC81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16500" y="3827337"/>
            <a:ext cx="4132322" cy="3099242"/>
          </a:xfrm>
          <a:prstGeom prst="rect">
            <a:avLst/>
          </a:prstGeom>
        </p:spPr>
      </p:pic>
      <p:pic>
        <p:nvPicPr>
          <p:cNvPr id="10" name="se_maoudamashii_onepoint17">
            <a:hlinkClick r:id="" action="ppaction://media"/>
            <a:extLst>
              <a:ext uri="{FF2B5EF4-FFF2-40B4-BE49-F238E27FC236}">
                <a16:creationId xmlns:a16="http://schemas.microsoft.com/office/drawing/2014/main" id="{F11792CB-94E7-F71F-6DA3-92B1FBE36D85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-1125418" y="2424941"/>
            <a:ext cx="609601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607747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768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</p:timing>
</p:sld>
</file>

<file path=ppt/slides/slide1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D796B4F-D616-84B2-0528-2934B43DDDA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正方形/長方形 10">
            <a:extLst>
              <a:ext uri="{FF2B5EF4-FFF2-40B4-BE49-F238E27FC236}">
                <a16:creationId xmlns:a16="http://schemas.microsoft.com/office/drawing/2014/main" id="{5A6B5F0A-9EE6-2C9C-6C4C-BE913AC76CAC}"/>
              </a:ext>
            </a:extLst>
          </p:cNvPr>
          <p:cNvSpPr/>
          <p:nvPr/>
        </p:nvSpPr>
        <p:spPr>
          <a:xfrm>
            <a:off x="0" y="1021558"/>
            <a:ext cx="9144000" cy="5836442"/>
          </a:xfrm>
          <a:prstGeom prst="rect">
            <a:avLst/>
          </a:prstGeom>
          <a:solidFill>
            <a:srgbClr val="FFFF8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7D9D78D5-609D-F6BF-0BE0-78435AD5782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2476" y="1097309"/>
            <a:ext cx="8697600" cy="5582090"/>
          </a:xfrm>
          <a:prstGeom prst="rect">
            <a:avLst/>
          </a:prstGeom>
        </p:spPr>
      </p:pic>
      <p:sp>
        <p:nvSpPr>
          <p:cNvPr id="14" name="正方形/長方形 13">
            <a:extLst>
              <a:ext uri="{FF2B5EF4-FFF2-40B4-BE49-F238E27FC236}">
                <a16:creationId xmlns:a16="http://schemas.microsoft.com/office/drawing/2014/main" id="{FA1F82C3-8419-37D0-669A-20EC9E053D23}"/>
              </a:ext>
            </a:extLst>
          </p:cNvPr>
          <p:cNvSpPr/>
          <p:nvPr/>
        </p:nvSpPr>
        <p:spPr>
          <a:xfrm>
            <a:off x="0" y="-1"/>
            <a:ext cx="9144000" cy="1021559"/>
          </a:xfrm>
          <a:prstGeom prst="rect">
            <a:avLst/>
          </a:prstGeom>
          <a:solidFill>
            <a:srgbClr val="002060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198B8B65-5B06-6FD6-6A9F-DF511D1B9A81}"/>
              </a:ext>
            </a:extLst>
          </p:cNvPr>
          <p:cNvSpPr txBox="1"/>
          <p:nvPr/>
        </p:nvSpPr>
        <p:spPr>
          <a:xfrm>
            <a:off x="302136" y="75750"/>
            <a:ext cx="8716030" cy="83099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altLang="ja-JP" sz="2400" dirty="0">
                <a:solidFill>
                  <a:schemeClr val="bg1"/>
                </a:solidFill>
                <a:effectLst/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A </a:t>
            </a:r>
            <a:r>
              <a:rPr lang="ja-JP" altLang="en-US" sz="2400" dirty="0">
                <a:solidFill>
                  <a:schemeClr val="bg1"/>
                </a:solidFill>
                <a:effectLst/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から </a:t>
            </a:r>
            <a:r>
              <a:rPr lang="en-US" altLang="ja-JP" sz="2400" dirty="0">
                <a:solidFill>
                  <a:schemeClr val="bg1"/>
                </a:solidFill>
                <a:effectLst/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C </a:t>
            </a:r>
            <a:r>
              <a:rPr lang="ja-JP" altLang="en-US" sz="2400" dirty="0">
                <a:solidFill>
                  <a:schemeClr val="bg1"/>
                </a:solidFill>
                <a:effectLst/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のイラストに合う英文になるように、空欄にあてはまる</a:t>
            </a:r>
            <a:endParaRPr lang="en-US" altLang="ja-JP" sz="2400" dirty="0">
              <a:solidFill>
                <a:schemeClr val="bg1"/>
              </a:solidFill>
              <a:effectLst/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  <a:p>
            <a:r>
              <a:rPr lang="ja-JP" altLang="en-US" sz="2400" dirty="0">
                <a:solidFill>
                  <a:schemeClr val="bg1"/>
                </a:solidFill>
                <a:effectLst/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英語を書いてください。</a:t>
            </a:r>
            <a:endParaRPr kumimoji="1" lang="ja-JP" altLang="en-US" sz="2400" b="1" dirty="0">
              <a:solidFill>
                <a:schemeClr val="bg1"/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767105152"/>
      </p:ext>
    </p:extLst>
  </p:cSld>
  <p:clrMapOvr>
    <a:masterClrMapping/>
  </p:clrMapOvr>
  <p:transition spd="slow">
    <p:push dir="u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CC907E8-F9DD-A5C7-8F76-E43E3DEBA07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正方形/長方形 2">
            <a:extLst>
              <a:ext uri="{FF2B5EF4-FFF2-40B4-BE49-F238E27FC236}">
                <a16:creationId xmlns:a16="http://schemas.microsoft.com/office/drawing/2014/main" id="{959048DD-653A-AEF1-0465-019423BD0CEF}"/>
              </a:ext>
            </a:extLst>
          </p:cNvPr>
          <p:cNvSpPr/>
          <p:nvPr/>
        </p:nvSpPr>
        <p:spPr>
          <a:xfrm>
            <a:off x="0" y="3438000"/>
            <a:ext cx="9144000" cy="3420000"/>
          </a:xfrm>
          <a:prstGeom prst="rect">
            <a:avLst/>
          </a:prstGeom>
          <a:solidFill>
            <a:srgbClr val="FFFF8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6105B3E4-2C11-E120-45D5-575E1BC71BC9}"/>
              </a:ext>
            </a:extLst>
          </p:cNvPr>
          <p:cNvSpPr txBox="1"/>
          <p:nvPr/>
        </p:nvSpPr>
        <p:spPr>
          <a:xfrm>
            <a:off x="2668710" y="4636321"/>
            <a:ext cx="3806576" cy="10233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en-US" altLang="ja-JP" sz="4400" b="1" dirty="0">
                <a:solidFill>
                  <a:srgbClr val="00B0F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It </a:t>
            </a:r>
            <a:r>
              <a:rPr kumimoji="1" lang="en-US" altLang="ja-JP" sz="44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is</a:t>
            </a:r>
            <a:r>
              <a:rPr kumimoji="1" lang="ja-JP" altLang="en-US" sz="44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en-US" altLang="ja-JP" sz="4400" b="1" dirty="0">
                <a:solidFill>
                  <a:schemeClr val="accent2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a cup</a:t>
            </a:r>
            <a:r>
              <a:rPr kumimoji="1" lang="en-US" altLang="ja-JP" sz="4400" dirty="0">
                <a:solidFill>
                  <a:schemeClr val="bg1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. </a:t>
            </a:r>
            <a:r>
              <a:rPr kumimoji="1" lang="en-US" altLang="ja-JP" sz="44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 </a:t>
            </a:r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71002654-F1B9-32D5-9A28-77337E67B959}"/>
              </a:ext>
            </a:extLst>
          </p:cNvPr>
          <p:cNvSpPr txBox="1"/>
          <p:nvPr/>
        </p:nvSpPr>
        <p:spPr>
          <a:xfrm>
            <a:off x="1551887" y="1198322"/>
            <a:ext cx="6040223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ja-JP" altLang="en-US" sz="4800" b="1" dirty="0">
                <a:solidFill>
                  <a:srgbClr val="00B0F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それは </a:t>
            </a:r>
            <a:r>
              <a:rPr kumimoji="1" lang="ja-JP" altLang="en-US" sz="4800" b="1" dirty="0">
                <a:solidFill>
                  <a:schemeClr val="accent2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カップ</a:t>
            </a:r>
            <a:r>
              <a:rPr kumimoji="1" lang="ja-JP" altLang="en-US" sz="48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です </a:t>
            </a:r>
            <a:r>
              <a:rPr kumimoji="1" lang="en-US" altLang="ja-JP" sz="48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</a:t>
            </a:r>
          </a:p>
        </p:txBody>
      </p:sp>
      <p:pic>
        <p:nvPicPr>
          <p:cNvPr id="2" name="It is a cup.">
            <a:hlinkClick r:id="" action="ppaction://media"/>
            <a:extLst>
              <a:ext uri="{FF2B5EF4-FFF2-40B4-BE49-F238E27FC236}">
                <a16:creationId xmlns:a16="http://schemas.microsoft.com/office/drawing/2014/main" id="{1D23A6D7-D1AA-ACEF-94C4-5F5B89BEBE8F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-1041400" y="1330325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2999754"/>
      </p:ext>
    </p:extLst>
  </p:cSld>
  <p:clrMapOvr>
    <a:masterClrMapping/>
  </p:clrMapOvr>
  <p:transition spd="med">
    <p:pull/>
    <p:sndAc>
      <p:stSnd>
        <p:snd r:embed="rId5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12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D796B4F-D616-84B2-0528-2934B43DDDA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正方形/長方形 10">
            <a:extLst>
              <a:ext uri="{FF2B5EF4-FFF2-40B4-BE49-F238E27FC236}">
                <a16:creationId xmlns:a16="http://schemas.microsoft.com/office/drawing/2014/main" id="{5A6B5F0A-9EE6-2C9C-6C4C-BE913AC76CAC}"/>
              </a:ext>
            </a:extLst>
          </p:cNvPr>
          <p:cNvSpPr/>
          <p:nvPr/>
        </p:nvSpPr>
        <p:spPr>
          <a:xfrm>
            <a:off x="0" y="637116"/>
            <a:ext cx="9144000" cy="6220884"/>
          </a:xfrm>
          <a:prstGeom prst="rect">
            <a:avLst/>
          </a:prstGeom>
          <a:solidFill>
            <a:srgbClr val="FFFF8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2" name="図 1">
            <a:extLst>
              <a:ext uri="{FF2B5EF4-FFF2-40B4-BE49-F238E27FC236}">
                <a16:creationId xmlns:a16="http://schemas.microsoft.com/office/drawing/2014/main" id="{628318B2-3EDB-65F9-03DD-E0C09ACB3CC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22476" y="1097309"/>
            <a:ext cx="8697600" cy="5582090"/>
          </a:xfrm>
          <a:prstGeom prst="rect">
            <a:avLst/>
          </a:prstGeom>
        </p:spPr>
      </p:pic>
      <p:sp>
        <p:nvSpPr>
          <p:cNvPr id="5" name="正方形/長方形 4">
            <a:extLst>
              <a:ext uri="{FF2B5EF4-FFF2-40B4-BE49-F238E27FC236}">
                <a16:creationId xmlns:a16="http://schemas.microsoft.com/office/drawing/2014/main" id="{B806755A-D7B8-DFDA-614C-37FE3E2C263A}"/>
              </a:ext>
            </a:extLst>
          </p:cNvPr>
          <p:cNvSpPr/>
          <p:nvPr/>
        </p:nvSpPr>
        <p:spPr>
          <a:xfrm>
            <a:off x="0" y="-1"/>
            <a:ext cx="9144000" cy="637117"/>
          </a:xfrm>
          <a:prstGeom prst="rect">
            <a:avLst/>
          </a:prstGeom>
          <a:solidFill>
            <a:srgbClr val="002060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AC660129-2CDE-2EC5-DA86-B5D20970A6FE}"/>
              </a:ext>
            </a:extLst>
          </p:cNvPr>
          <p:cNvSpPr txBox="1"/>
          <p:nvPr/>
        </p:nvSpPr>
        <p:spPr>
          <a:xfrm>
            <a:off x="302136" y="75750"/>
            <a:ext cx="8716030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ja-JP" altLang="en-US" sz="2400" dirty="0">
                <a:solidFill>
                  <a:schemeClr val="bg1"/>
                </a:solidFill>
                <a:effectLst/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次は、音声を聞いて、確認してください。</a:t>
            </a:r>
            <a:endParaRPr kumimoji="1" lang="ja-JP" altLang="en-US" sz="2400" b="1" dirty="0">
              <a:solidFill>
                <a:schemeClr val="bg1"/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</p:txBody>
      </p:sp>
      <p:pic>
        <p:nvPicPr>
          <p:cNvPr id="3" name="PPT_20">
            <a:hlinkClick r:id="" action="ppaction://media"/>
            <a:extLst>
              <a:ext uri="{FF2B5EF4-FFF2-40B4-BE49-F238E27FC236}">
                <a16:creationId xmlns:a16="http://schemas.microsoft.com/office/drawing/2014/main" id="{72358614-AACB-5FDF-6782-44F2BD7C2DBC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-1533868" y="1220261"/>
            <a:ext cx="609600" cy="609600"/>
          </a:xfrm>
          <a:prstGeom prst="rect">
            <a:avLst/>
          </a:prstGeom>
        </p:spPr>
      </p:pic>
      <p:sp>
        <p:nvSpPr>
          <p:cNvPr id="29" name="テキスト ボックス 28">
            <a:extLst>
              <a:ext uri="{FF2B5EF4-FFF2-40B4-BE49-F238E27FC236}">
                <a16:creationId xmlns:a16="http://schemas.microsoft.com/office/drawing/2014/main" id="{E7723929-729F-F8B4-7296-46E28F9BBE29}"/>
              </a:ext>
            </a:extLst>
          </p:cNvPr>
          <p:cNvSpPr txBox="1"/>
          <p:nvPr/>
        </p:nvSpPr>
        <p:spPr>
          <a:xfrm>
            <a:off x="1452213" y="3270142"/>
            <a:ext cx="585028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800" dirty="0">
                <a:solidFill>
                  <a:srgbClr val="005C2A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Is        this         ball           egg</a:t>
            </a:r>
            <a:endParaRPr kumimoji="1" lang="ja-JP" altLang="en-US" sz="1200" dirty="0">
              <a:solidFill>
                <a:srgbClr val="005C2A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pic>
        <p:nvPicPr>
          <p:cNvPr id="9" name="AS_G1_08_03_kihon_t_1">
            <a:hlinkClick r:id="" action="ppaction://media"/>
            <a:extLst>
              <a:ext uri="{FF2B5EF4-FFF2-40B4-BE49-F238E27FC236}">
                <a16:creationId xmlns:a16="http://schemas.microsoft.com/office/drawing/2014/main" id="{85DE7420-FF8B-D1CA-9CF1-B1DA1EFE18C8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0302875" y="1489075"/>
            <a:ext cx="406400" cy="406400"/>
          </a:xfrm>
          <a:prstGeom prst="rect">
            <a:avLst/>
          </a:prstGeom>
        </p:spPr>
      </p:pic>
      <p:pic>
        <p:nvPicPr>
          <p:cNvPr id="10" name="AS_G1_08_03_kihon_t_1">
            <a:hlinkClick r:id="" action="ppaction://media"/>
            <a:extLst>
              <a:ext uri="{FF2B5EF4-FFF2-40B4-BE49-F238E27FC236}">
                <a16:creationId xmlns:a16="http://schemas.microsoft.com/office/drawing/2014/main" id="{733306B3-6A7A-6803-0DCD-AF22CA016CD9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0302875" y="690909"/>
            <a:ext cx="406400" cy="406400"/>
          </a:xfrm>
          <a:prstGeom prst="rect">
            <a:avLst/>
          </a:prstGeom>
        </p:spPr>
      </p:pic>
      <p:sp>
        <p:nvSpPr>
          <p:cNvPr id="12" name="テキスト ボックス 11">
            <a:extLst>
              <a:ext uri="{FF2B5EF4-FFF2-40B4-BE49-F238E27FC236}">
                <a16:creationId xmlns:a16="http://schemas.microsoft.com/office/drawing/2014/main" id="{4668CAA4-1911-AE87-7ECB-507090F33A4A}"/>
              </a:ext>
            </a:extLst>
          </p:cNvPr>
          <p:cNvSpPr txBox="1"/>
          <p:nvPr/>
        </p:nvSpPr>
        <p:spPr>
          <a:xfrm>
            <a:off x="1452212" y="4506679"/>
            <a:ext cx="64598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800" dirty="0">
                <a:solidFill>
                  <a:srgbClr val="005C2A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Is        this     restaurant       coffee</a:t>
            </a:r>
            <a:endParaRPr kumimoji="1" lang="ja-JP" altLang="en-US" sz="1200" dirty="0">
              <a:solidFill>
                <a:srgbClr val="005C2A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13" name="テキスト ボックス 12">
            <a:extLst>
              <a:ext uri="{FF2B5EF4-FFF2-40B4-BE49-F238E27FC236}">
                <a16:creationId xmlns:a16="http://schemas.microsoft.com/office/drawing/2014/main" id="{CF52DBF2-4D0C-9B25-3D82-C034C75B7218}"/>
              </a:ext>
            </a:extLst>
          </p:cNvPr>
          <p:cNvSpPr txBox="1"/>
          <p:nvPr/>
        </p:nvSpPr>
        <p:spPr>
          <a:xfrm>
            <a:off x="1452213" y="5735764"/>
            <a:ext cx="585028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800" dirty="0">
                <a:solidFill>
                  <a:srgbClr val="005C2A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Is        this         cat           lion</a:t>
            </a:r>
            <a:endParaRPr kumimoji="1" lang="ja-JP" altLang="en-US" sz="1200" dirty="0">
              <a:solidFill>
                <a:srgbClr val="005C2A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24772786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6184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4039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4" dur="16184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3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  <p:cond evt="onNext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  <p:audio>
              <p:cMediaNode vol="80000">
                <p:cTn id="3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  <p:audio>
              <p:cMediaNode vol="80000">
                <p:cTn id="3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  <p:cond evt="onNext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  <p:bldLst>
      <p:bldP spid="29" grpId="0"/>
      <p:bldP spid="12" grpId="0"/>
      <p:bldP spid="13" grpId="0"/>
    </p:bldLst>
  </p:timing>
</p:sld>
</file>

<file path=ppt/slides/slide1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D796B4F-D616-84B2-0528-2934B43DDDA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正方形/長方形 10">
            <a:extLst>
              <a:ext uri="{FF2B5EF4-FFF2-40B4-BE49-F238E27FC236}">
                <a16:creationId xmlns:a16="http://schemas.microsoft.com/office/drawing/2014/main" id="{5A6B5F0A-9EE6-2C9C-6C4C-BE913AC76CAC}"/>
              </a:ext>
            </a:extLst>
          </p:cNvPr>
          <p:cNvSpPr/>
          <p:nvPr/>
        </p:nvSpPr>
        <p:spPr>
          <a:xfrm>
            <a:off x="0" y="637116"/>
            <a:ext cx="9144000" cy="6220884"/>
          </a:xfrm>
          <a:prstGeom prst="rect">
            <a:avLst/>
          </a:prstGeom>
          <a:solidFill>
            <a:srgbClr val="FFFF8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" name="正方形/長方形 4">
            <a:extLst>
              <a:ext uri="{FF2B5EF4-FFF2-40B4-BE49-F238E27FC236}">
                <a16:creationId xmlns:a16="http://schemas.microsoft.com/office/drawing/2014/main" id="{23A98F6C-7312-ED4A-1A74-77C3E17F7CCA}"/>
              </a:ext>
            </a:extLst>
          </p:cNvPr>
          <p:cNvSpPr/>
          <p:nvPr/>
        </p:nvSpPr>
        <p:spPr>
          <a:xfrm>
            <a:off x="0" y="-1"/>
            <a:ext cx="9144000" cy="637117"/>
          </a:xfrm>
          <a:prstGeom prst="rect">
            <a:avLst/>
          </a:prstGeom>
          <a:solidFill>
            <a:srgbClr val="002060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D3BC392F-6057-8195-EEA9-7F3D9B02B5AC}"/>
              </a:ext>
            </a:extLst>
          </p:cNvPr>
          <p:cNvSpPr txBox="1"/>
          <p:nvPr/>
        </p:nvSpPr>
        <p:spPr>
          <a:xfrm>
            <a:off x="302136" y="75750"/>
            <a:ext cx="8716030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ja-JP" altLang="en-US" sz="2400" dirty="0">
                <a:solidFill>
                  <a:schemeClr val="bg1"/>
                </a:solidFill>
                <a:effectLst/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完成した英文を、声に出して音読しておきましょう。</a:t>
            </a:r>
          </a:p>
        </p:txBody>
      </p:sp>
      <p:pic>
        <p:nvPicPr>
          <p:cNvPr id="2" name="図 1">
            <a:extLst>
              <a:ext uri="{FF2B5EF4-FFF2-40B4-BE49-F238E27FC236}">
                <a16:creationId xmlns:a16="http://schemas.microsoft.com/office/drawing/2014/main" id="{FD8CC4AB-30A9-0412-D2A0-C49424CB30E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2476" y="1097309"/>
            <a:ext cx="8697600" cy="5582090"/>
          </a:xfrm>
          <a:prstGeom prst="rect">
            <a:avLst/>
          </a:prstGeom>
        </p:spPr>
      </p:pic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10589BCF-8EC7-34FC-4EB1-0110C8645DC5}"/>
              </a:ext>
            </a:extLst>
          </p:cNvPr>
          <p:cNvSpPr txBox="1"/>
          <p:nvPr/>
        </p:nvSpPr>
        <p:spPr>
          <a:xfrm>
            <a:off x="1452213" y="3270142"/>
            <a:ext cx="585028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800" dirty="0">
                <a:solidFill>
                  <a:srgbClr val="005C2A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Is        this         ball           egg</a:t>
            </a:r>
            <a:endParaRPr kumimoji="1" lang="ja-JP" altLang="en-US" sz="1200" dirty="0">
              <a:solidFill>
                <a:srgbClr val="005C2A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EE611C3F-65FD-F9DC-1983-6CADEC3F6C2D}"/>
              </a:ext>
            </a:extLst>
          </p:cNvPr>
          <p:cNvSpPr txBox="1"/>
          <p:nvPr/>
        </p:nvSpPr>
        <p:spPr>
          <a:xfrm>
            <a:off x="1452212" y="4506679"/>
            <a:ext cx="64598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800" dirty="0">
                <a:solidFill>
                  <a:srgbClr val="005C2A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Is        this     restaurant       coffee</a:t>
            </a:r>
            <a:endParaRPr kumimoji="1" lang="ja-JP" altLang="en-US" sz="1200" dirty="0">
              <a:solidFill>
                <a:srgbClr val="005C2A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13" name="テキスト ボックス 12">
            <a:extLst>
              <a:ext uri="{FF2B5EF4-FFF2-40B4-BE49-F238E27FC236}">
                <a16:creationId xmlns:a16="http://schemas.microsoft.com/office/drawing/2014/main" id="{27CB8004-0A7C-8A9B-5D14-1CAF8440AF46}"/>
              </a:ext>
            </a:extLst>
          </p:cNvPr>
          <p:cNvSpPr txBox="1"/>
          <p:nvPr/>
        </p:nvSpPr>
        <p:spPr>
          <a:xfrm>
            <a:off x="1452213" y="5735764"/>
            <a:ext cx="585028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800" dirty="0">
                <a:solidFill>
                  <a:srgbClr val="005C2A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Is        this         cat           lion</a:t>
            </a:r>
            <a:endParaRPr kumimoji="1" lang="ja-JP" altLang="en-US" sz="1200" dirty="0">
              <a:solidFill>
                <a:srgbClr val="005C2A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162466497"/>
      </p:ext>
    </p:extLst>
  </p:cSld>
  <p:clrMapOvr>
    <a:masterClrMapping/>
  </p:clrMapOvr>
  <p:transition spd="slow">
    <p:push dir="u"/>
  </p:transition>
</p:sld>
</file>

<file path=ppt/slides/slide1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96F2B0D-D249-E001-2D10-937CE56B30F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正方形/長方形 10">
            <a:extLst>
              <a:ext uri="{FF2B5EF4-FFF2-40B4-BE49-F238E27FC236}">
                <a16:creationId xmlns:a16="http://schemas.microsoft.com/office/drawing/2014/main" id="{1FAFDE97-1F0B-DA76-F9BC-44D1B44F43E2}"/>
              </a:ext>
            </a:extLst>
          </p:cNvPr>
          <p:cNvSpPr/>
          <p:nvPr/>
        </p:nvSpPr>
        <p:spPr>
          <a:xfrm>
            <a:off x="0" y="613167"/>
            <a:ext cx="9144000" cy="4410372"/>
          </a:xfrm>
          <a:prstGeom prst="rect">
            <a:avLst/>
          </a:prstGeom>
          <a:solidFill>
            <a:srgbClr val="FFFF8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7" name="図 6">
            <a:extLst>
              <a:ext uri="{FF2B5EF4-FFF2-40B4-BE49-F238E27FC236}">
                <a16:creationId xmlns:a16="http://schemas.microsoft.com/office/drawing/2014/main" id="{54FE00E2-EAC2-1EAE-39C0-63CC49D7C86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29257" y="1382197"/>
            <a:ext cx="8884800" cy="2756210"/>
          </a:xfrm>
          <a:prstGeom prst="rect">
            <a:avLst/>
          </a:prstGeom>
        </p:spPr>
      </p:pic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BB942348-1E40-84FC-7D80-DD158E55CAE2}"/>
              </a:ext>
            </a:extLst>
          </p:cNvPr>
          <p:cNvSpPr txBox="1"/>
          <p:nvPr/>
        </p:nvSpPr>
        <p:spPr>
          <a:xfrm>
            <a:off x="632705" y="5176199"/>
            <a:ext cx="787859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en-US" altLang="ja-JP" sz="3200" dirty="0">
                <a:solidFill>
                  <a:srgbClr val="005C2A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Is this a lake or a river?</a:t>
            </a:r>
            <a:endParaRPr kumimoji="1" lang="ja-JP" altLang="en-US" sz="1400" dirty="0">
              <a:solidFill>
                <a:srgbClr val="005C2A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pic>
        <p:nvPicPr>
          <p:cNvPr id="29" name="PPT_20">
            <a:hlinkClick r:id="" action="ppaction://media"/>
            <a:extLst>
              <a:ext uri="{FF2B5EF4-FFF2-40B4-BE49-F238E27FC236}">
                <a16:creationId xmlns:a16="http://schemas.microsoft.com/office/drawing/2014/main" id="{001D6380-7A1A-60A1-2DB7-5A6C91277647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-940902" y="2788989"/>
            <a:ext cx="609600" cy="609600"/>
          </a:xfrm>
          <a:prstGeom prst="rect">
            <a:avLst/>
          </a:prstGeom>
        </p:spPr>
      </p:pic>
      <p:sp>
        <p:nvSpPr>
          <p:cNvPr id="2" name="正方形/長方形 1">
            <a:extLst>
              <a:ext uri="{FF2B5EF4-FFF2-40B4-BE49-F238E27FC236}">
                <a16:creationId xmlns:a16="http://schemas.microsoft.com/office/drawing/2014/main" id="{B2CD2220-3A40-3891-7264-9F12FBB78903}"/>
              </a:ext>
            </a:extLst>
          </p:cNvPr>
          <p:cNvSpPr/>
          <p:nvPr/>
        </p:nvSpPr>
        <p:spPr>
          <a:xfrm>
            <a:off x="0" y="-1"/>
            <a:ext cx="9144000" cy="637117"/>
          </a:xfrm>
          <a:prstGeom prst="rect">
            <a:avLst/>
          </a:prstGeom>
          <a:solidFill>
            <a:srgbClr val="002060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D42A7C52-35A4-B5ED-84AF-BB8A7D400A1F}"/>
              </a:ext>
            </a:extLst>
          </p:cNvPr>
          <p:cNvSpPr txBox="1"/>
          <p:nvPr/>
        </p:nvSpPr>
        <p:spPr>
          <a:xfrm>
            <a:off x="302136" y="75750"/>
            <a:ext cx="8716030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ja-JP" altLang="en-US" sz="2400" dirty="0">
                <a:solidFill>
                  <a:schemeClr val="bg1"/>
                </a:solidFill>
                <a:effectLst/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練習したターゲットセンテンスを使って、英作文しましょう。</a:t>
            </a:r>
          </a:p>
        </p:txBody>
      </p:sp>
      <p:pic>
        <p:nvPicPr>
          <p:cNvPr id="9" name="AS_G1_08_04_kihon_t_2">
            <a:hlinkClick r:id="" action="ppaction://media"/>
            <a:extLst>
              <a:ext uri="{FF2B5EF4-FFF2-40B4-BE49-F238E27FC236}">
                <a16:creationId xmlns:a16="http://schemas.microsoft.com/office/drawing/2014/main" id="{F6B5275F-46C7-4EDF-78ED-1EBA9C18077B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0836275" y="854075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477454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039" fill="hold"/>
                                        <p:tgtEl>
                                          <p:spTgt spid="2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3674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1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  <p:cond evt="onNext" delay="0">
                      <p:tgtEl>
                        <p:sldTgt/>
                      </p:tgtEl>
                    </p:cond>
                  </p:endCondLst>
                </p:cTn>
                <p:tgtEl>
                  <p:spTgt spid="29"/>
                </p:tgtEl>
              </p:cMediaNode>
            </p:audio>
            <p:audio>
              <p:cMediaNode vol="80000">
                <p:cTn id="1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  <p:bldLst>
      <p:bldP spid="6" grpId="0"/>
    </p:bldLst>
  </p:timing>
</p:sld>
</file>

<file path=ppt/slides/slide1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図 22">
            <a:extLst>
              <a:ext uri="{FF2B5EF4-FFF2-40B4-BE49-F238E27FC236}">
                <a16:creationId xmlns:a16="http://schemas.microsoft.com/office/drawing/2014/main" id="{2ECD2F7A-29A8-1199-C962-7CDDCBEAAE7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616" t="14616" r="14616" b="14616"/>
          <a:stretch/>
        </p:blipFill>
        <p:spPr>
          <a:xfrm>
            <a:off x="0" y="1"/>
            <a:ext cx="9143999" cy="6858000"/>
          </a:xfrm>
          <a:prstGeom prst="rect">
            <a:avLst/>
          </a:prstGeom>
        </p:spPr>
      </p:pic>
      <p:pic>
        <p:nvPicPr>
          <p:cNvPr id="9" name="合格の鐘">
            <a:hlinkClick r:id="" action="ppaction://media"/>
            <a:extLst>
              <a:ext uri="{FF2B5EF4-FFF2-40B4-BE49-F238E27FC236}">
                <a16:creationId xmlns:a16="http://schemas.microsoft.com/office/drawing/2014/main" id="{B665D7A6-C68C-4AB5-9FFF-B07275182FA4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-688680" y="4244492"/>
            <a:ext cx="609601" cy="609600"/>
          </a:xfrm>
          <a:prstGeom prst="rect">
            <a:avLst/>
          </a:prstGeom>
        </p:spPr>
      </p:pic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1A486E7B-290D-4A20-93CB-5810801F5E00}"/>
              </a:ext>
            </a:extLst>
          </p:cNvPr>
          <p:cNvSpPr txBox="1"/>
          <p:nvPr/>
        </p:nvSpPr>
        <p:spPr>
          <a:xfrm>
            <a:off x="696811" y="1068765"/>
            <a:ext cx="7750379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1500" b="1" dirty="0">
                <a:ln w="38100">
                  <a:noFill/>
                </a:ln>
                <a:solidFill>
                  <a:srgbClr val="FFFF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That’s all </a:t>
            </a:r>
          </a:p>
          <a:p>
            <a:r>
              <a:rPr kumimoji="1" lang="en-US" altLang="ja-JP" sz="11500" b="1" dirty="0">
                <a:ln w="38100">
                  <a:noFill/>
                </a:ln>
                <a:solidFill>
                  <a:srgbClr val="FFFF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for today.</a:t>
            </a:r>
            <a:endParaRPr kumimoji="1" lang="ja-JP" altLang="en-US" sz="11500" b="1" dirty="0">
              <a:ln w="38100">
                <a:noFill/>
              </a:ln>
              <a:solidFill>
                <a:srgbClr val="FFFF00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60683604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485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5260AA2-567F-D8B4-9EA2-4E5707E0A4A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正方形/長方形 5">
            <a:extLst>
              <a:ext uri="{FF2B5EF4-FFF2-40B4-BE49-F238E27FC236}">
                <a16:creationId xmlns:a16="http://schemas.microsoft.com/office/drawing/2014/main" id="{E0417AC7-8711-B757-6360-FDD26458F631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8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B9D2CC92-24BE-9743-6448-8B97A914F1B0}"/>
              </a:ext>
            </a:extLst>
          </p:cNvPr>
          <p:cNvSpPr txBox="1"/>
          <p:nvPr/>
        </p:nvSpPr>
        <p:spPr>
          <a:xfrm>
            <a:off x="2114285" y="2917321"/>
            <a:ext cx="4915429" cy="10233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en-US" altLang="ja-JP" sz="4400" b="1" dirty="0">
                <a:solidFill>
                  <a:srgbClr val="00B0F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[I-] </a:t>
            </a:r>
            <a:r>
              <a:rPr kumimoji="1" lang="en-US" altLang="ja-JP" sz="44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[</a:t>
            </a:r>
            <a:r>
              <a:rPr kumimoji="1" lang="en-US" altLang="ja-JP" sz="4400" b="1" dirty="0" err="1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i</a:t>
            </a:r>
            <a:r>
              <a:rPr kumimoji="1" lang="en-US" altLang="ja-JP" sz="44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-]</a:t>
            </a:r>
            <a:r>
              <a:rPr kumimoji="1" lang="ja-JP" altLang="en-US" sz="44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en-US" altLang="ja-JP" sz="4400" b="1" dirty="0">
                <a:solidFill>
                  <a:schemeClr val="accent2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a cup</a:t>
            </a:r>
            <a:r>
              <a:rPr kumimoji="1" lang="en-US" altLang="ja-JP" sz="4400" dirty="0">
                <a:solidFill>
                  <a:schemeClr val="bg1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. </a:t>
            </a:r>
            <a:r>
              <a:rPr kumimoji="1" lang="en-US" altLang="ja-JP" sz="44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 </a:t>
            </a:r>
          </a:p>
        </p:txBody>
      </p:sp>
      <p:pic>
        <p:nvPicPr>
          <p:cNvPr id="2" name="It is a cup.">
            <a:hlinkClick r:id="" action="ppaction://media"/>
            <a:extLst>
              <a:ext uri="{FF2B5EF4-FFF2-40B4-BE49-F238E27FC236}">
                <a16:creationId xmlns:a16="http://schemas.microsoft.com/office/drawing/2014/main" id="{363957C3-D9D9-E112-AB5B-53F8CA4D2D08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-1041400" y="1330325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1511222"/>
      </p:ext>
    </p:extLst>
  </p:cSld>
  <p:clrMapOvr>
    <a:masterClrMapping/>
  </p:clrMapOvr>
  <p:transition spd="med">
    <p:pull/>
    <p:sndAc>
      <p:stSnd>
        <p:snd r:embed="rId5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12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6F57EDA-0850-62CF-C0EA-8E8137761D1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正方形/長方形 5">
            <a:extLst>
              <a:ext uri="{FF2B5EF4-FFF2-40B4-BE49-F238E27FC236}">
                <a16:creationId xmlns:a16="http://schemas.microsoft.com/office/drawing/2014/main" id="{854B22BA-8D45-8C8D-3DD5-6105B84B0248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8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03A69381-179C-EB79-AF39-DB68C5B9A05C}"/>
              </a:ext>
            </a:extLst>
          </p:cNvPr>
          <p:cNvSpPr txBox="1"/>
          <p:nvPr/>
        </p:nvSpPr>
        <p:spPr>
          <a:xfrm>
            <a:off x="1551888" y="2875002"/>
            <a:ext cx="6040223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ja-JP" altLang="en-US" sz="4800" b="1" dirty="0">
                <a:solidFill>
                  <a:srgbClr val="00B0F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それは </a:t>
            </a:r>
            <a:r>
              <a:rPr kumimoji="1" lang="ja-JP" altLang="en-US" sz="4800" b="1" dirty="0">
                <a:solidFill>
                  <a:schemeClr val="accent2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カップ</a:t>
            </a:r>
            <a:r>
              <a:rPr kumimoji="1" lang="ja-JP" altLang="en-US" sz="48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です </a:t>
            </a:r>
            <a:r>
              <a:rPr kumimoji="1" lang="en-US" altLang="ja-JP" sz="48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</a:t>
            </a:r>
          </a:p>
        </p:txBody>
      </p:sp>
      <p:pic>
        <p:nvPicPr>
          <p:cNvPr id="2" name="It is a cup.">
            <a:hlinkClick r:id="" action="ppaction://media"/>
            <a:extLst>
              <a:ext uri="{FF2B5EF4-FFF2-40B4-BE49-F238E27FC236}">
                <a16:creationId xmlns:a16="http://schemas.microsoft.com/office/drawing/2014/main" id="{87AF1709-125D-1C99-B0CB-008F3E1004FE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-1041400" y="1330325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45743"/>
      </p:ext>
    </p:extLst>
  </p:cSld>
  <p:clrMapOvr>
    <a:masterClrMapping/>
  </p:clrMapOvr>
  <p:transition spd="med">
    <p:pull/>
    <p:sndAc>
      <p:stSnd>
        <p:snd r:embed="rId5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12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CA28B32-CD5A-6B4B-042E-3609388DAB5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正方形/長方形 2">
            <a:extLst>
              <a:ext uri="{FF2B5EF4-FFF2-40B4-BE49-F238E27FC236}">
                <a16:creationId xmlns:a16="http://schemas.microsoft.com/office/drawing/2014/main" id="{D895607C-C5EC-6171-156E-964D48517A8B}"/>
              </a:ext>
            </a:extLst>
          </p:cNvPr>
          <p:cNvSpPr/>
          <p:nvPr/>
        </p:nvSpPr>
        <p:spPr>
          <a:xfrm>
            <a:off x="0" y="3438000"/>
            <a:ext cx="9144000" cy="3420000"/>
          </a:xfrm>
          <a:prstGeom prst="rect">
            <a:avLst/>
          </a:prstGeom>
          <a:solidFill>
            <a:srgbClr val="FFFF8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015F8017-D78E-8F24-AA8D-F0C5C7B9FA60}"/>
              </a:ext>
            </a:extLst>
          </p:cNvPr>
          <p:cNvSpPr txBox="1"/>
          <p:nvPr/>
        </p:nvSpPr>
        <p:spPr>
          <a:xfrm>
            <a:off x="2282252" y="4636321"/>
            <a:ext cx="4579494" cy="10233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en-US" altLang="ja-JP" sz="4400" b="1" dirty="0">
                <a:solidFill>
                  <a:schemeClr val="accent2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What </a:t>
            </a:r>
            <a:r>
              <a:rPr kumimoji="1" lang="en-US" altLang="ja-JP" sz="44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is</a:t>
            </a:r>
            <a:r>
              <a:rPr kumimoji="1" lang="ja-JP" altLang="en-US" sz="44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en-US" altLang="ja-JP" sz="4400" b="1" dirty="0">
                <a:solidFill>
                  <a:srgbClr val="00B0F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this</a:t>
            </a:r>
            <a:r>
              <a:rPr kumimoji="1" lang="en-US" altLang="ja-JP" sz="4400" dirty="0">
                <a:solidFill>
                  <a:schemeClr val="bg1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? </a:t>
            </a:r>
            <a:r>
              <a:rPr kumimoji="1" lang="en-US" altLang="ja-JP" sz="44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 </a:t>
            </a:r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6018AF0D-8922-F36A-C26F-0F1722AC3523}"/>
              </a:ext>
            </a:extLst>
          </p:cNvPr>
          <p:cNvSpPr txBox="1"/>
          <p:nvPr/>
        </p:nvSpPr>
        <p:spPr>
          <a:xfrm>
            <a:off x="1877405" y="1198322"/>
            <a:ext cx="5389189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ja-JP" altLang="en-US" sz="4800" b="1" dirty="0">
                <a:solidFill>
                  <a:schemeClr val="accent2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何</a:t>
            </a:r>
            <a:r>
              <a:rPr kumimoji="1" lang="ja-JP" altLang="en-US" sz="48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ですか </a:t>
            </a:r>
            <a:r>
              <a:rPr kumimoji="1" lang="ja-JP" altLang="en-US" sz="4800" b="1" dirty="0">
                <a:solidFill>
                  <a:srgbClr val="00B0F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これは </a:t>
            </a:r>
            <a:r>
              <a:rPr kumimoji="1" lang="en-US" altLang="ja-JP" sz="48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</a:t>
            </a:r>
          </a:p>
        </p:txBody>
      </p:sp>
      <p:pic>
        <p:nvPicPr>
          <p:cNvPr id="2" name="What is this">
            <a:hlinkClick r:id="" action="ppaction://media"/>
            <a:extLst>
              <a:ext uri="{FF2B5EF4-FFF2-40B4-BE49-F238E27FC236}">
                <a16:creationId xmlns:a16="http://schemas.microsoft.com/office/drawing/2014/main" id="{F0577D08-DDD2-5F2F-0790-48D56B41C711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-955675" y="1758950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7376458"/>
      </p:ext>
    </p:extLst>
  </p:cSld>
  <p:clrMapOvr>
    <a:masterClrMapping/>
  </p:clrMapOvr>
  <p:transition spd="med">
    <p:pull/>
    <p:sndAc>
      <p:stSnd>
        <p:snd r:embed="rId5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36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E9E616F-B623-C25A-E981-C0E3715393E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正方形/長方形 5">
            <a:extLst>
              <a:ext uri="{FF2B5EF4-FFF2-40B4-BE49-F238E27FC236}">
                <a16:creationId xmlns:a16="http://schemas.microsoft.com/office/drawing/2014/main" id="{C91E1B95-242F-665F-3E7B-24476C3D5C8F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8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8BD11BF1-2876-BD3A-5F2D-60FD18CB934D}"/>
              </a:ext>
            </a:extLst>
          </p:cNvPr>
          <p:cNvSpPr txBox="1"/>
          <p:nvPr/>
        </p:nvSpPr>
        <p:spPr>
          <a:xfrm>
            <a:off x="1616744" y="2917321"/>
            <a:ext cx="5910512" cy="10233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en-US" altLang="ja-JP" sz="4400" b="1" dirty="0">
                <a:solidFill>
                  <a:schemeClr val="accent2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[W---] </a:t>
            </a:r>
            <a:r>
              <a:rPr kumimoji="1" lang="en-US" altLang="ja-JP" sz="44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[</a:t>
            </a:r>
            <a:r>
              <a:rPr kumimoji="1" lang="en-US" altLang="ja-JP" sz="4400" b="1" dirty="0" err="1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i</a:t>
            </a:r>
            <a:r>
              <a:rPr kumimoji="1" lang="en-US" altLang="ja-JP" sz="44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-]</a:t>
            </a:r>
            <a:r>
              <a:rPr kumimoji="1" lang="ja-JP" altLang="en-US" sz="44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en-US" altLang="ja-JP" sz="4400" b="1" dirty="0">
                <a:solidFill>
                  <a:srgbClr val="00B0F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[t---]</a:t>
            </a:r>
            <a:r>
              <a:rPr kumimoji="1" lang="en-US" altLang="ja-JP" sz="4400" dirty="0">
                <a:solidFill>
                  <a:schemeClr val="bg1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? </a:t>
            </a:r>
            <a:r>
              <a:rPr kumimoji="1" lang="en-US" altLang="ja-JP" sz="44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 </a:t>
            </a:r>
          </a:p>
        </p:txBody>
      </p:sp>
      <p:pic>
        <p:nvPicPr>
          <p:cNvPr id="3" name="What is this">
            <a:hlinkClick r:id="" action="ppaction://media"/>
            <a:extLst>
              <a:ext uri="{FF2B5EF4-FFF2-40B4-BE49-F238E27FC236}">
                <a16:creationId xmlns:a16="http://schemas.microsoft.com/office/drawing/2014/main" id="{DA7BF99E-2E6B-A15C-48EA-1BF2595C3E00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-955675" y="1758950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9072049"/>
      </p:ext>
    </p:extLst>
  </p:cSld>
  <p:clrMapOvr>
    <a:masterClrMapping/>
  </p:clrMapOvr>
  <p:transition spd="med">
    <p:pull/>
    <p:sndAc>
      <p:stSnd>
        <p:snd r:embed="rId5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36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A0C6E02-2B01-A14B-86BD-D03785CBEAF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正方形/長方形 5">
            <a:extLst>
              <a:ext uri="{FF2B5EF4-FFF2-40B4-BE49-F238E27FC236}">
                <a16:creationId xmlns:a16="http://schemas.microsoft.com/office/drawing/2014/main" id="{038FC4A8-C809-DD09-D502-108048540B9A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8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D752CDD0-97CD-93AF-548A-E4CB46BCAD42}"/>
              </a:ext>
            </a:extLst>
          </p:cNvPr>
          <p:cNvSpPr txBox="1"/>
          <p:nvPr/>
        </p:nvSpPr>
        <p:spPr>
          <a:xfrm>
            <a:off x="1877405" y="2875002"/>
            <a:ext cx="5389189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ja-JP" altLang="en-US" sz="4800" b="1" dirty="0">
                <a:solidFill>
                  <a:schemeClr val="accent2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何</a:t>
            </a:r>
            <a:r>
              <a:rPr kumimoji="1" lang="ja-JP" altLang="en-US" sz="48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ですか </a:t>
            </a:r>
            <a:r>
              <a:rPr kumimoji="1" lang="ja-JP" altLang="en-US" sz="4800" b="1" dirty="0">
                <a:solidFill>
                  <a:srgbClr val="00B0F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これは </a:t>
            </a:r>
            <a:r>
              <a:rPr kumimoji="1" lang="en-US" altLang="ja-JP" sz="48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</a:t>
            </a:r>
          </a:p>
        </p:txBody>
      </p:sp>
      <p:pic>
        <p:nvPicPr>
          <p:cNvPr id="3" name="What is this">
            <a:hlinkClick r:id="" action="ppaction://media"/>
            <a:extLst>
              <a:ext uri="{FF2B5EF4-FFF2-40B4-BE49-F238E27FC236}">
                <a16:creationId xmlns:a16="http://schemas.microsoft.com/office/drawing/2014/main" id="{76323F0C-EECD-4544-7225-4BE16467455F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-955675" y="1758950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0873428"/>
      </p:ext>
    </p:extLst>
  </p:cSld>
  <p:clrMapOvr>
    <a:masterClrMapping/>
  </p:clrMapOvr>
  <p:transition spd="med">
    <p:pull/>
    <p:sndAc>
      <p:stSnd>
        <p:snd r:embed="rId5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36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90E8B92-CBAB-F4C2-77FD-81413066E01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正方形/長方形 2">
            <a:extLst>
              <a:ext uri="{FF2B5EF4-FFF2-40B4-BE49-F238E27FC236}">
                <a16:creationId xmlns:a16="http://schemas.microsoft.com/office/drawing/2014/main" id="{F84AF96B-D52D-5701-288A-61912A36B5E3}"/>
              </a:ext>
            </a:extLst>
          </p:cNvPr>
          <p:cNvSpPr/>
          <p:nvPr/>
        </p:nvSpPr>
        <p:spPr>
          <a:xfrm>
            <a:off x="0" y="3438000"/>
            <a:ext cx="9144000" cy="3420000"/>
          </a:xfrm>
          <a:prstGeom prst="rect">
            <a:avLst/>
          </a:prstGeom>
          <a:solidFill>
            <a:srgbClr val="FFFF8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CD11A41C-0087-37A4-821C-ED59B519BFD3}"/>
              </a:ext>
            </a:extLst>
          </p:cNvPr>
          <p:cNvSpPr txBox="1"/>
          <p:nvPr/>
        </p:nvSpPr>
        <p:spPr>
          <a:xfrm>
            <a:off x="2437010" y="4636321"/>
            <a:ext cx="4269973" cy="10233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en-US" altLang="ja-JP" sz="4400" b="1" dirty="0">
                <a:solidFill>
                  <a:srgbClr val="00B0F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It </a:t>
            </a:r>
            <a:r>
              <a:rPr kumimoji="1" lang="en-US" altLang="ja-JP" sz="44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is</a:t>
            </a:r>
            <a:r>
              <a:rPr kumimoji="1" lang="ja-JP" altLang="en-US" sz="44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en-US" altLang="ja-JP" sz="4400" b="1" u="sng" dirty="0">
                <a:solidFill>
                  <a:schemeClr val="accent2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an</a:t>
            </a:r>
            <a:r>
              <a:rPr kumimoji="1" lang="en-US" altLang="ja-JP" sz="4400" b="1" dirty="0">
                <a:solidFill>
                  <a:schemeClr val="accent2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egg</a:t>
            </a:r>
            <a:r>
              <a:rPr kumimoji="1" lang="en-US" altLang="ja-JP" sz="4400" dirty="0">
                <a:solidFill>
                  <a:schemeClr val="bg1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. </a:t>
            </a:r>
            <a:r>
              <a:rPr kumimoji="1" lang="en-US" altLang="ja-JP" sz="44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 </a:t>
            </a:r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FF41443E-1F6E-F3C3-EF4F-1D514F8D0857}"/>
              </a:ext>
            </a:extLst>
          </p:cNvPr>
          <p:cNvSpPr txBox="1"/>
          <p:nvPr/>
        </p:nvSpPr>
        <p:spPr>
          <a:xfrm>
            <a:off x="2110298" y="1198322"/>
            <a:ext cx="4923399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ja-JP" altLang="en-US" sz="4800" b="1" dirty="0">
                <a:solidFill>
                  <a:srgbClr val="00B0F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それは </a:t>
            </a:r>
            <a:r>
              <a:rPr kumimoji="1" lang="ja-JP" altLang="en-US" sz="4800" b="1" dirty="0">
                <a:solidFill>
                  <a:schemeClr val="accent2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卵</a:t>
            </a:r>
            <a:r>
              <a:rPr kumimoji="1" lang="ja-JP" altLang="en-US" sz="48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です </a:t>
            </a:r>
            <a:r>
              <a:rPr kumimoji="1" lang="en-US" altLang="ja-JP" sz="48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</a:t>
            </a:r>
          </a:p>
        </p:txBody>
      </p:sp>
      <p:pic>
        <p:nvPicPr>
          <p:cNvPr id="2" name="It is an egg.">
            <a:hlinkClick r:id="" action="ppaction://media"/>
            <a:extLst>
              <a:ext uri="{FF2B5EF4-FFF2-40B4-BE49-F238E27FC236}">
                <a16:creationId xmlns:a16="http://schemas.microsoft.com/office/drawing/2014/main" id="{01EB6C6C-C0C2-8A2D-E9D8-802DCEAC3654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-984250" y="787400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3039953"/>
      </p:ext>
    </p:extLst>
  </p:cSld>
  <p:clrMapOvr>
    <a:masterClrMapping/>
  </p:clrMapOvr>
  <p:transition spd="med">
    <p:pull/>
    <p:sndAc>
      <p:stSnd>
        <p:snd r:embed="rId5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36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7C0D084-E55C-E0E7-15AE-393CA8710BE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正方形/長方形 5">
            <a:extLst>
              <a:ext uri="{FF2B5EF4-FFF2-40B4-BE49-F238E27FC236}">
                <a16:creationId xmlns:a16="http://schemas.microsoft.com/office/drawing/2014/main" id="{2BF64CE0-FC45-2710-4326-E1F9BB006612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8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BC2BAABC-6FEC-6082-662C-EEEAA7A4626D}"/>
              </a:ext>
            </a:extLst>
          </p:cNvPr>
          <p:cNvSpPr txBox="1"/>
          <p:nvPr/>
        </p:nvSpPr>
        <p:spPr>
          <a:xfrm>
            <a:off x="1584267" y="2917321"/>
            <a:ext cx="5975466" cy="10233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en-US" altLang="ja-JP" sz="4400" b="1" dirty="0">
                <a:solidFill>
                  <a:srgbClr val="00B0F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[I-] </a:t>
            </a:r>
            <a:r>
              <a:rPr kumimoji="1" lang="en-US" altLang="ja-JP" sz="44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[</a:t>
            </a:r>
            <a:r>
              <a:rPr kumimoji="1" lang="en-US" altLang="ja-JP" sz="4400" b="1" dirty="0" err="1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i</a:t>
            </a:r>
            <a:r>
              <a:rPr kumimoji="1" lang="en-US" altLang="ja-JP" sz="44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-]</a:t>
            </a:r>
            <a:r>
              <a:rPr kumimoji="1" lang="ja-JP" altLang="en-US" sz="44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en-US" altLang="ja-JP" sz="4400" b="1" dirty="0">
                <a:solidFill>
                  <a:schemeClr val="accent2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[</a:t>
            </a:r>
            <a:r>
              <a:rPr kumimoji="1" lang="en-US" altLang="ja-JP" sz="4400" b="1" u="sng" dirty="0">
                <a:solidFill>
                  <a:schemeClr val="accent2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a-</a:t>
            </a:r>
            <a:r>
              <a:rPr kumimoji="1" lang="en-US" altLang="ja-JP" sz="4400" b="1" dirty="0">
                <a:solidFill>
                  <a:schemeClr val="accent2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] egg </a:t>
            </a:r>
            <a:r>
              <a:rPr kumimoji="1" lang="en-US" altLang="ja-JP" sz="4400" dirty="0">
                <a:solidFill>
                  <a:schemeClr val="bg1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. </a:t>
            </a:r>
            <a:r>
              <a:rPr kumimoji="1" lang="en-US" altLang="ja-JP" sz="44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 </a:t>
            </a:r>
          </a:p>
        </p:txBody>
      </p:sp>
      <p:pic>
        <p:nvPicPr>
          <p:cNvPr id="2" name="It is an egg.">
            <a:hlinkClick r:id="" action="ppaction://media"/>
            <a:extLst>
              <a:ext uri="{FF2B5EF4-FFF2-40B4-BE49-F238E27FC236}">
                <a16:creationId xmlns:a16="http://schemas.microsoft.com/office/drawing/2014/main" id="{A81288B2-3082-9DE6-3C5D-7BB73F6A10C7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-984250" y="787400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6857967"/>
      </p:ext>
    </p:extLst>
  </p:cSld>
  <p:clrMapOvr>
    <a:masterClrMapping/>
  </p:clrMapOvr>
  <p:transition spd="med">
    <p:pull/>
    <p:sndAc>
      <p:stSnd>
        <p:snd r:embed="rId5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36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020427E-CF83-98A4-BEB9-7DBF90AE307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正方形/長方形 5">
            <a:extLst>
              <a:ext uri="{FF2B5EF4-FFF2-40B4-BE49-F238E27FC236}">
                <a16:creationId xmlns:a16="http://schemas.microsoft.com/office/drawing/2014/main" id="{0C1E13EF-05AC-BBE3-1084-D30C94892605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8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6D020285-3EAD-7166-BEE5-3425ADBB574A}"/>
              </a:ext>
            </a:extLst>
          </p:cNvPr>
          <p:cNvSpPr txBox="1"/>
          <p:nvPr/>
        </p:nvSpPr>
        <p:spPr>
          <a:xfrm>
            <a:off x="2179817" y="2875002"/>
            <a:ext cx="4784366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ja-JP" altLang="en-US" sz="4800" b="1" dirty="0">
                <a:solidFill>
                  <a:srgbClr val="00B0F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それは </a:t>
            </a:r>
            <a:r>
              <a:rPr kumimoji="1" lang="ja-JP" altLang="en-US" sz="4800" b="1" dirty="0">
                <a:solidFill>
                  <a:schemeClr val="accent2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卵</a:t>
            </a:r>
            <a:r>
              <a:rPr kumimoji="1" lang="ja-JP" altLang="en-US" sz="48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です </a:t>
            </a:r>
            <a:r>
              <a:rPr kumimoji="1" lang="en-US" altLang="ja-JP" sz="48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</a:t>
            </a:r>
          </a:p>
        </p:txBody>
      </p:sp>
      <p:pic>
        <p:nvPicPr>
          <p:cNvPr id="2" name="It is an egg.">
            <a:hlinkClick r:id="" action="ppaction://media"/>
            <a:extLst>
              <a:ext uri="{FF2B5EF4-FFF2-40B4-BE49-F238E27FC236}">
                <a16:creationId xmlns:a16="http://schemas.microsoft.com/office/drawing/2014/main" id="{E3356FEB-C3C8-7C90-F4B9-B8DABE08B418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-984250" y="787400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7805970"/>
      </p:ext>
    </p:extLst>
  </p:cSld>
  <p:clrMapOvr>
    <a:masterClrMapping/>
  </p:clrMapOvr>
  <p:transition spd="med">
    <p:pull/>
    <p:sndAc>
      <p:stSnd>
        <p:snd r:embed="rId5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36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正方形/長方形 10">
            <a:extLst>
              <a:ext uri="{FF2B5EF4-FFF2-40B4-BE49-F238E27FC236}">
                <a16:creationId xmlns:a16="http://schemas.microsoft.com/office/drawing/2014/main" id="{03D8C934-28CC-7C89-A3FB-32B60B751010}"/>
              </a:ext>
            </a:extLst>
          </p:cNvPr>
          <p:cNvSpPr/>
          <p:nvPr/>
        </p:nvSpPr>
        <p:spPr>
          <a:xfrm>
            <a:off x="834473" y="3247005"/>
            <a:ext cx="7633950" cy="369115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" name="正方形/長方形 11">
            <a:extLst>
              <a:ext uri="{FF2B5EF4-FFF2-40B4-BE49-F238E27FC236}">
                <a16:creationId xmlns:a16="http://schemas.microsoft.com/office/drawing/2014/main" id="{205CB5F0-37E0-BB8B-0885-B8C33FE7A7F4}"/>
              </a:ext>
            </a:extLst>
          </p:cNvPr>
          <p:cNvSpPr/>
          <p:nvPr/>
        </p:nvSpPr>
        <p:spPr>
          <a:xfrm>
            <a:off x="566057" y="3632472"/>
            <a:ext cx="6800418" cy="369115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" name="正方形/長方形 8">
            <a:extLst>
              <a:ext uri="{FF2B5EF4-FFF2-40B4-BE49-F238E27FC236}">
                <a16:creationId xmlns:a16="http://schemas.microsoft.com/office/drawing/2014/main" id="{9EDE220F-FA60-6E60-1BC0-B043C9DE865F}"/>
              </a:ext>
            </a:extLst>
          </p:cNvPr>
          <p:cNvSpPr/>
          <p:nvPr/>
        </p:nvSpPr>
        <p:spPr>
          <a:xfrm>
            <a:off x="578874" y="2568373"/>
            <a:ext cx="7633950" cy="369115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" name="正方形/長方形 5">
            <a:extLst>
              <a:ext uri="{FF2B5EF4-FFF2-40B4-BE49-F238E27FC236}">
                <a16:creationId xmlns:a16="http://schemas.microsoft.com/office/drawing/2014/main" id="{D30DBE64-8B32-17F8-1E69-491B16EE40B3}"/>
              </a:ext>
            </a:extLst>
          </p:cNvPr>
          <p:cNvSpPr/>
          <p:nvPr/>
        </p:nvSpPr>
        <p:spPr>
          <a:xfrm>
            <a:off x="855677" y="1790109"/>
            <a:ext cx="6254424" cy="369115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" name="正方形/長方形 7">
            <a:extLst>
              <a:ext uri="{FF2B5EF4-FFF2-40B4-BE49-F238E27FC236}">
                <a16:creationId xmlns:a16="http://schemas.microsoft.com/office/drawing/2014/main" id="{8955C53C-3D58-076A-A8BF-C26A2CA0D510}"/>
              </a:ext>
            </a:extLst>
          </p:cNvPr>
          <p:cNvSpPr/>
          <p:nvPr/>
        </p:nvSpPr>
        <p:spPr>
          <a:xfrm>
            <a:off x="587261" y="2175576"/>
            <a:ext cx="6779214" cy="369115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正方形/長方形 1">
            <a:extLst>
              <a:ext uri="{FF2B5EF4-FFF2-40B4-BE49-F238E27FC236}">
                <a16:creationId xmlns:a16="http://schemas.microsoft.com/office/drawing/2014/main" id="{B50E4FDB-24E1-F485-DA43-5A1A086BBF4B}"/>
              </a:ext>
            </a:extLst>
          </p:cNvPr>
          <p:cNvSpPr/>
          <p:nvPr/>
        </p:nvSpPr>
        <p:spPr>
          <a:xfrm>
            <a:off x="-209725" y="68580"/>
            <a:ext cx="9605395" cy="106540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" name="タイトル 1"/>
          <p:cNvSpPr txBox="1">
            <a:spLocks/>
          </p:cNvSpPr>
          <p:nvPr/>
        </p:nvSpPr>
        <p:spPr>
          <a:xfrm>
            <a:off x="566057" y="210403"/>
            <a:ext cx="8468376" cy="78175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altLang="ja-JP" sz="5400" b="1" dirty="0">
                <a:solidFill>
                  <a:schemeClr val="bg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P.26</a:t>
            </a:r>
            <a:r>
              <a:rPr lang="ja-JP" altLang="en-US" sz="5400" b="1" dirty="0">
                <a:solidFill>
                  <a:schemeClr val="bg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 基本文法の整理</a:t>
            </a:r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95C25A84-2B03-2C57-C3F4-C0C803B88189}"/>
              </a:ext>
            </a:extLst>
          </p:cNvPr>
          <p:cNvSpPr txBox="1"/>
          <p:nvPr/>
        </p:nvSpPr>
        <p:spPr>
          <a:xfrm>
            <a:off x="620817" y="1714563"/>
            <a:ext cx="7944309" cy="230832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just"/>
            <a:r>
              <a:rPr kumimoji="1" lang="ja-JP" alt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・「何」とたずねるときは、文の最初に </a:t>
            </a:r>
            <a:r>
              <a:rPr kumimoji="1" lang="en-US" altLang="ja-JP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What </a:t>
            </a:r>
            <a:r>
              <a:rPr kumimoji="1" lang="ja-JP" alt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を置く。</a:t>
            </a:r>
            <a:endParaRPr kumimoji="1" lang="en-US" altLang="ja-JP" sz="2400" b="1" dirty="0">
              <a:solidFill>
                <a:schemeClr val="tx1">
                  <a:lumMod val="85000"/>
                  <a:lumOff val="15000"/>
                </a:schemeClr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  <a:cs typeface="Z@R677.tmp" panose="020B0702020203020207" pitchFamily="50" charset="-128"/>
            </a:endParaRPr>
          </a:p>
          <a:p>
            <a:pPr algn="just"/>
            <a:r>
              <a:rPr kumimoji="1" lang="en-US" altLang="ja-JP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What is </a:t>
            </a:r>
            <a:r>
              <a:rPr kumimoji="1" lang="ja-JP" alt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～</a:t>
            </a:r>
            <a:r>
              <a:rPr kumimoji="1" lang="en-US" altLang="ja-JP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? </a:t>
            </a:r>
            <a:r>
              <a:rPr kumimoji="1" lang="ja-JP" alt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で「～は何ですか。」という意味を表す。</a:t>
            </a:r>
          </a:p>
          <a:p>
            <a:pPr algn="just"/>
            <a:r>
              <a:rPr kumimoji="1" lang="ja-JP" alt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答えるときは、</a:t>
            </a:r>
            <a:r>
              <a:rPr kumimoji="1" lang="en-US" altLang="ja-JP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Yes/No</a:t>
            </a:r>
            <a:r>
              <a:rPr kumimoji="1" lang="ja-JP" alt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ではなく、具体的な内容を答える。</a:t>
            </a:r>
            <a:endParaRPr kumimoji="1" lang="en-US" altLang="ja-JP" sz="2400" b="1" dirty="0">
              <a:solidFill>
                <a:schemeClr val="tx1">
                  <a:lumMod val="85000"/>
                  <a:lumOff val="15000"/>
                </a:schemeClr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  <a:cs typeface="Z@R677.tmp" panose="020B0702020203020207" pitchFamily="50" charset="-128"/>
            </a:endParaRPr>
          </a:p>
          <a:p>
            <a:pPr algn="just"/>
            <a:endParaRPr kumimoji="1" lang="en-US" altLang="ja-JP" sz="2400" b="1" dirty="0">
              <a:solidFill>
                <a:schemeClr val="tx1">
                  <a:lumMod val="85000"/>
                  <a:lumOff val="15000"/>
                </a:schemeClr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  <a:cs typeface="Z@R677.tmp" panose="020B0702020203020207" pitchFamily="50" charset="-128"/>
            </a:endParaRPr>
          </a:p>
          <a:p>
            <a:pPr algn="just"/>
            <a:r>
              <a:rPr kumimoji="1" lang="ja-JP" alt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・ </a:t>
            </a:r>
            <a:r>
              <a:rPr kumimoji="1" lang="en-US" altLang="ja-JP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〈</a:t>
            </a:r>
            <a:r>
              <a:rPr kumimoji="1" lang="ja-JP" alt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～ </a:t>
            </a:r>
            <a:r>
              <a:rPr kumimoji="1" lang="en-US" altLang="ja-JP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A or B?〉 </a:t>
            </a:r>
            <a:r>
              <a:rPr kumimoji="1" lang="ja-JP" alt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で「Ａですか、それともＢですか。」という意味を表す。答えの文では、ＡかＢかを具体的に答える。</a:t>
            </a:r>
          </a:p>
        </p:txBody>
      </p:sp>
      <p:sp>
        <p:nvSpPr>
          <p:cNvPr id="7" name="正方形/長方形 6">
            <a:extLst>
              <a:ext uri="{FF2B5EF4-FFF2-40B4-BE49-F238E27FC236}">
                <a16:creationId xmlns:a16="http://schemas.microsoft.com/office/drawing/2014/main" id="{AFA0203C-156E-7709-19DE-5DBC56B166F4}"/>
              </a:ext>
            </a:extLst>
          </p:cNvPr>
          <p:cNvSpPr/>
          <p:nvPr/>
        </p:nvSpPr>
        <p:spPr>
          <a:xfrm>
            <a:off x="66261" y="0"/>
            <a:ext cx="9011478" cy="6857999"/>
          </a:xfrm>
          <a:prstGeom prst="rect">
            <a:avLst/>
          </a:prstGeom>
          <a:noFill/>
          <a:ln w="1270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5" name="se_maoudamashii_onepoint17">
            <a:hlinkClick r:id="" action="ppaction://media"/>
            <a:extLst>
              <a:ext uri="{FF2B5EF4-FFF2-40B4-BE49-F238E27FC236}">
                <a16:creationId xmlns:a16="http://schemas.microsoft.com/office/drawing/2014/main" id="{4385C575-7A0C-E5B9-BCE7-7D5CD027ECBE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-1125418" y="2424941"/>
            <a:ext cx="609601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393236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768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768"/>
                            </p:stCondLst>
                            <p:childTnLst>
                              <p:par>
                                <p:cTn id="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3268"/>
                            </p:stCondLst>
                            <p:childTnLst>
                              <p:par>
                                <p:cTn id="1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3768"/>
                            </p:stCondLst>
                            <p:childTnLst>
                              <p:par>
                                <p:cTn id="1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4268"/>
                            </p:stCondLst>
                            <p:childTnLst>
                              <p:par>
                                <p:cTn id="2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4768"/>
                            </p:stCondLst>
                            <p:childTnLst>
                              <p:par>
                                <p:cTn id="2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showWhenStopped="0">
                <p:cTn id="2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  <p:bldLst>
      <p:bldP spid="11" grpId="0" animBg="1"/>
      <p:bldP spid="12" grpId="0" animBg="1"/>
      <p:bldP spid="9" grpId="0" animBg="1"/>
      <p:bldP spid="6" grpId="0" animBg="1"/>
      <p:bldP spid="8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EB06721-4692-0875-AD63-5646311CF90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図 8">
            <a:extLst>
              <a:ext uri="{FF2B5EF4-FFF2-40B4-BE49-F238E27FC236}">
                <a16:creationId xmlns:a16="http://schemas.microsoft.com/office/drawing/2014/main" id="{35690118-6C2C-4150-4609-CFBD999ABA1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3757" y="897626"/>
            <a:ext cx="8657070" cy="725487"/>
          </a:xfrm>
          <a:prstGeom prst="rect">
            <a:avLst/>
          </a:prstGeom>
        </p:spPr>
      </p:pic>
      <p:sp>
        <p:nvSpPr>
          <p:cNvPr id="3" name="正方形/長方形 2">
            <a:extLst>
              <a:ext uri="{FF2B5EF4-FFF2-40B4-BE49-F238E27FC236}">
                <a16:creationId xmlns:a16="http://schemas.microsoft.com/office/drawing/2014/main" id="{937B4816-51ED-67C6-3355-8D2E990D52B8}"/>
              </a:ext>
            </a:extLst>
          </p:cNvPr>
          <p:cNvSpPr/>
          <p:nvPr/>
        </p:nvSpPr>
        <p:spPr>
          <a:xfrm>
            <a:off x="0" y="3429000"/>
            <a:ext cx="9144000" cy="3429000"/>
          </a:xfrm>
          <a:prstGeom prst="rect">
            <a:avLst/>
          </a:prstGeom>
          <a:solidFill>
            <a:srgbClr val="FFFF8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5026C76D-A517-486B-3B37-DBDC0697D1E6}"/>
              </a:ext>
            </a:extLst>
          </p:cNvPr>
          <p:cNvSpPr txBox="1"/>
          <p:nvPr/>
        </p:nvSpPr>
        <p:spPr>
          <a:xfrm>
            <a:off x="537493" y="3677650"/>
            <a:ext cx="8069014" cy="230832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just"/>
            <a:r>
              <a:rPr kumimoji="1" lang="ja-JP" alt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〇 </a:t>
            </a:r>
            <a:r>
              <a:rPr kumimoji="1" lang="en-US" altLang="ja-JP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What </a:t>
            </a:r>
            <a:r>
              <a:rPr kumimoji="1" lang="ja-JP" alt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が</a:t>
            </a:r>
            <a:r>
              <a:rPr kumimoji="1" lang="en-US" altLang="ja-JP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S</a:t>
            </a:r>
            <a:r>
              <a:rPr kumimoji="1" lang="ja-JP" alt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（主語）、</a:t>
            </a:r>
            <a:r>
              <a:rPr kumimoji="1" lang="en-US" altLang="ja-JP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is('s) </a:t>
            </a:r>
            <a:r>
              <a:rPr kumimoji="1" lang="ja-JP" alt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が</a:t>
            </a:r>
            <a:r>
              <a:rPr kumimoji="1" lang="en-US" altLang="ja-JP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V</a:t>
            </a:r>
            <a:r>
              <a:rPr kumimoji="1" lang="ja-JP" alt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（動詞）、</a:t>
            </a:r>
            <a:r>
              <a:rPr kumimoji="1" lang="en-US" altLang="ja-JP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 </a:t>
            </a:r>
          </a:p>
          <a:p>
            <a:pPr algn="just"/>
            <a:r>
              <a:rPr kumimoji="1" lang="ja-JP" alt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　　</a:t>
            </a:r>
            <a:r>
              <a:rPr kumimoji="1" lang="en-US" altLang="ja-JP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What </a:t>
            </a:r>
            <a:r>
              <a:rPr kumimoji="1" lang="ja-JP" alt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が</a:t>
            </a:r>
            <a:r>
              <a:rPr kumimoji="1" lang="en-US" altLang="ja-JP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C</a:t>
            </a:r>
            <a:r>
              <a:rPr kumimoji="1" lang="ja-JP" alt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（補語）です。</a:t>
            </a:r>
            <a:endParaRPr kumimoji="1" lang="en-US" altLang="ja-JP" sz="2400" b="1" dirty="0">
              <a:solidFill>
                <a:schemeClr val="tx1">
                  <a:lumMod val="85000"/>
                  <a:lumOff val="15000"/>
                </a:schemeClr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  <a:cs typeface="Z@R677.tmp" panose="020B0702020203020207" pitchFamily="50" charset="-128"/>
            </a:endParaRPr>
          </a:p>
          <a:p>
            <a:pPr algn="just"/>
            <a:endParaRPr kumimoji="1" lang="en-US" altLang="ja-JP" sz="2400" b="1" dirty="0">
              <a:solidFill>
                <a:schemeClr val="tx1">
                  <a:lumMod val="85000"/>
                  <a:lumOff val="15000"/>
                </a:schemeClr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  <a:cs typeface="Z@R677.tmp" panose="020B0702020203020207" pitchFamily="50" charset="-128"/>
            </a:endParaRPr>
          </a:p>
          <a:p>
            <a:pPr algn="just"/>
            <a:r>
              <a:rPr kumimoji="1" lang="ja-JP" alt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〇 </a:t>
            </a:r>
            <a:r>
              <a:rPr kumimoji="1" lang="en-US" altLang="ja-JP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What </a:t>
            </a:r>
            <a:r>
              <a:rPr kumimoji="1" lang="ja-JP" alt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は疑問詞で、「何？」という意味をもちます。</a:t>
            </a:r>
            <a:endParaRPr kumimoji="1" lang="en-US" altLang="ja-JP" sz="2400" b="1" dirty="0">
              <a:solidFill>
                <a:schemeClr val="tx1">
                  <a:lumMod val="85000"/>
                  <a:lumOff val="15000"/>
                </a:schemeClr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  <a:cs typeface="Z@R677.tmp" panose="020B0702020203020207" pitchFamily="50" charset="-128"/>
            </a:endParaRPr>
          </a:p>
          <a:p>
            <a:pPr algn="just"/>
            <a:r>
              <a:rPr kumimoji="1" lang="ja-JP" alt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　　ここでは、補語として </a:t>
            </a:r>
            <a:r>
              <a:rPr kumimoji="1" lang="en-US" altLang="ja-JP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that = What </a:t>
            </a:r>
            <a:r>
              <a:rPr kumimoji="1" lang="ja-JP" alt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となり、</a:t>
            </a:r>
            <a:endParaRPr kumimoji="1" lang="en-US" altLang="ja-JP" sz="2400" b="1" dirty="0">
              <a:solidFill>
                <a:schemeClr val="tx1">
                  <a:lumMod val="85000"/>
                  <a:lumOff val="15000"/>
                </a:schemeClr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  <a:cs typeface="Z@R677.tmp" panose="020B0702020203020207" pitchFamily="50" charset="-128"/>
            </a:endParaRPr>
          </a:p>
          <a:p>
            <a:pPr algn="just"/>
            <a:r>
              <a:rPr kumimoji="1" lang="ja-JP" alt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　　「あれが何であるか」を尋ねています。</a:t>
            </a:r>
            <a:endParaRPr kumimoji="1" lang="en-US" altLang="ja-JP" sz="2400" b="1" dirty="0">
              <a:solidFill>
                <a:schemeClr val="tx1">
                  <a:lumMod val="85000"/>
                  <a:lumOff val="15000"/>
                </a:schemeClr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  <a:cs typeface="Z@R677.tmp" panose="020B0702020203020207" pitchFamily="50" charset="-128"/>
            </a:endParaRPr>
          </a:p>
        </p:txBody>
      </p:sp>
      <p:pic>
        <p:nvPicPr>
          <p:cNvPr id="17" name="図 16">
            <a:extLst>
              <a:ext uri="{FF2B5EF4-FFF2-40B4-BE49-F238E27FC236}">
                <a16:creationId xmlns:a16="http://schemas.microsoft.com/office/drawing/2014/main" id="{6F088374-2C3E-F2DC-524F-2221456B809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5673" y="145059"/>
            <a:ext cx="8732655" cy="531020"/>
          </a:xfrm>
          <a:prstGeom prst="rect">
            <a:avLst/>
          </a:prstGeom>
        </p:spPr>
      </p:pic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05E29476-D31D-4F74-178B-78FC02A0CEB7}"/>
              </a:ext>
            </a:extLst>
          </p:cNvPr>
          <p:cNvSpPr txBox="1"/>
          <p:nvPr/>
        </p:nvSpPr>
        <p:spPr>
          <a:xfrm>
            <a:off x="1032444" y="1684681"/>
            <a:ext cx="1853370" cy="369332"/>
          </a:xfrm>
          <a:prstGeom prst="rect">
            <a:avLst/>
          </a:prstGeom>
          <a:solidFill>
            <a:srgbClr val="F8CBAD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just"/>
            <a:r>
              <a:rPr kumimoji="1" lang="ja-JP" altLang="en-US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あれは何ですか。</a:t>
            </a:r>
          </a:p>
        </p:txBody>
      </p:sp>
    </p:spTree>
    <p:extLst>
      <p:ext uri="{BB962C8B-B14F-4D97-AF65-F5344CB8AC3E}">
        <p14:creationId xmlns:p14="http://schemas.microsoft.com/office/powerpoint/2010/main" val="3136743358"/>
      </p:ext>
    </p:extLst>
  </p:cSld>
  <p:clrMapOvr>
    <a:masterClrMapping/>
  </p:clrMapOvr>
  <p:transition spd="slow">
    <p:push dir="u"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ACDF0D3-FF31-D7EE-A79A-73371558BFF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図 3">
            <a:extLst>
              <a:ext uri="{FF2B5EF4-FFF2-40B4-BE49-F238E27FC236}">
                <a16:creationId xmlns:a16="http://schemas.microsoft.com/office/drawing/2014/main" id="{B07B137B-08B8-1149-4B92-CCAC30A6EEF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3757" y="897626"/>
            <a:ext cx="8657070" cy="725487"/>
          </a:xfrm>
          <a:prstGeom prst="rect">
            <a:avLst/>
          </a:prstGeom>
        </p:spPr>
      </p:pic>
      <p:sp>
        <p:nvSpPr>
          <p:cNvPr id="3" name="正方形/長方形 2">
            <a:extLst>
              <a:ext uri="{FF2B5EF4-FFF2-40B4-BE49-F238E27FC236}">
                <a16:creationId xmlns:a16="http://schemas.microsoft.com/office/drawing/2014/main" id="{88759F1C-CB75-4E45-9F70-66690A503175}"/>
              </a:ext>
            </a:extLst>
          </p:cNvPr>
          <p:cNvSpPr/>
          <p:nvPr/>
        </p:nvSpPr>
        <p:spPr>
          <a:xfrm>
            <a:off x="0" y="3429000"/>
            <a:ext cx="9144000" cy="3429000"/>
          </a:xfrm>
          <a:prstGeom prst="rect">
            <a:avLst/>
          </a:prstGeom>
          <a:solidFill>
            <a:srgbClr val="FFFF8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7D7EFC6F-BC46-7550-1460-2B6D1A5212B0}"/>
              </a:ext>
            </a:extLst>
          </p:cNvPr>
          <p:cNvSpPr txBox="1"/>
          <p:nvPr/>
        </p:nvSpPr>
        <p:spPr>
          <a:xfrm>
            <a:off x="537493" y="3677650"/>
            <a:ext cx="8069014" cy="230832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just"/>
            <a:r>
              <a:rPr kumimoji="1" lang="ja-JP" alt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〇 </a:t>
            </a:r>
            <a:r>
              <a:rPr kumimoji="1" lang="en-US" altLang="ja-JP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It </a:t>
            </a:r>
            <a:r>
              <a:rPr kumimoji="1" lang="ja-JP" alt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が</a:t>
            </a:r>
            <a:r>
              <a:rPr kumimoji="1" lang="en-US" altLang="ja-JP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S</a:t>
            </a:r>
            <a:r>
              <a:rPr kumimoji="1" lang="ja-JP" alt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（主語）、</a:t>
            </a:r>
            <a:r>
              <a:rPr kumimoji="1" lang="en-US" altLang="ja-JP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 is('s) </a:t>
            </a:r>
            <a:r>
              <a:rPr kumimoji="1" lang="ja-JP" alt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が</a:t>
            </a:r>
            <a:r>
              <a:rPr kumimoji="1" lang="en-US" altLang="ja-JP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V</a:t>
            </a:r>
            <a:r>
              <a:rPr kumimoji="1" lang="ja-JP" alt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（動詞）、</a:t>
            </a:r>
            <a:r>
              <a:rPr kumimoji="1" lang="en-US" altLang="ja-JP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 </a:t>
            </a:r>
          </a:p>
          <a:p>
            <a:pPr algn="just"/>
            <a:r>
              <a:rPr kumimoji="1" lang="ja-JP" alt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　　</a:t>
            </a:r>
            <a:r>
              <a:rPr kumimoji="1" lang="en-US" altLang="ja-JP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a bird </a:t>
            </a:r>
            <a:r>
              <a:rPr kumimoji="1" lang="ja-JP" alt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が</a:t>
            </a:r>
            <a:r>
              <a:rPr kumimoji="1" lang="en-US" altLang="ja-JP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C</a:t>
            </a:r>
            <a:r>
              <a:rPr kumimoji="1" lang="ja-JP" alt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（補語）です。</a:t>
            </a:r>
            <a:endParaRPr kumimoji="1" lang="en-US" altLang="ja-JP" sz="2400" b="1" dirty="0">
              <a:solidFill>
                <a:schemeClr val="tx1">
                  <a:lumMod val="85000"/>
                  <a:lumOff val="15000"/>
                </a:schemeClr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  <a:cs typeface="Z@R677.tmp" panose="020B0702020203020207" pitchFamily="50" charset="-128"/>
            </a:endParaRPr>
          </a:p>
          <a:p>
            <a:pPr algn="just"/>
            <a:endParaRPr kumimoji="1" lang="en-US" altLang="ja-JP" sz="2400" b="1" dirty="0">
              <a:solidFill>
                <a:schemeClr val="tx1">
                  <a:lumMod val="85000"/>
                  <a:lumOff val="15000"/>
                </a:schemeClr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  <a:cs typeface="Z@R677.tmp" panose="020B0702020203020207" pitchFamily="50" charset="-128"/>
            </a:endParaRPr>
          </a:p>
          <a:p>
            <a:pPr algn="just"/>
            <a:r>
              <a:rPr kumimoji="1" lang="ja-JP" alt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〇 </a:t>
            </a:r>
            <a:r>
              <a:rPr kumimoji="1" lang="en-US" altLang="ja-JP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It = a bird </a:t>
            </a:r>
            <a:r>
              <a:rPr kumimoji="1" lang="ja-JP" alt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の関係です。</a:t>
            </a:r>
            <a:endParaRPr kumimoji="1" lang="en-US" altLang="ja-JP" sz="2400" b="1" dirty="0">
              <a:solidFill>
                <a:schemeClr val="tx1">
                  <a:lumMod val="85000"/>
                  <a:lumOff val="15000"/>
                </a:schemeClr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  <a:cs typeface="Z@R677.tmp" panose="020B0702020203020207" pitchFamily="50" charset="-128"/>
            </a:endParaRPr>
          </a:p>
          <a:p>
            <a:pPr algn="just"/>
            <a:r>
              <a:rPr kumimoji="1" lang="ja-JP" alt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　　この </a:t>
            </a:r>
            <a:r>
              <a:rPr kumimoji="1" lang="en-US" altLang="ja-JP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It </a:t>
            </a:r>
            <a:r>
              <a:rPr kumimoji="1" lang="ja-JP" alt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は </a:t>
            </a:r>
            <a:r>
              <a:rPr kumimoji="1" lang="en-US" altLang="ja-JP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that</a:t>
            </a:r>
            <a:r>
              <a:rPr kumimoji="1" lang="ja-JP" alt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（疑問文で尋ねられたもの）を</a:t>
            </a:r>
            <a:endParaRPr kumimoji="1" lang="en-US" altLang="ja-JP" sz="2400" b="1" dirty="0">
              <a:solidFill>
                <a:schemeClr val="tx1">
                  <a:lumMod val="85000"/>
                  <a:lumOff val="15000"/>
                </a:schemeClr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  <a:cs typeface="Z@R677.tmp" panose="020B0702020203020207" pitchFamily="50" charset="-128"/>
            </a:endParaRPr>
          </a:p>
          <a:p>
            <a:pPr algn="just"/>
            <a:r>
              <a:rPr kumimoji="1" lang="en-US" altLang="ja-JP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    </a:t>
            </a:r>
            <a:r>
              <a:rPr kumimoji="1" lang="ja-JP" alt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指しています。</a:t>
            </a:r>
            <a:endParaRPr kumimoji="1" lang="en-US" altLang="ja-JP" sz="2400" b="1" dirty="0">
              <a:solidFill>
                <a:schemeClr val="tx1">
                  <a:lumMod val="85000"/>
                  <a:lumOff val="15000"/>
                </a:schemeClr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  <a:cs typeface="Z@R677.tmp" panose="020B0702020203020207" pitchFamily="50" charset="-128"/>
            </a:endParaRPr>
          </a:p>
        </p:txBody>
      </p:sp>
      <p:pic>
        <p:nvPicPr>
          <p:cNvPr id="17" name="図 16">
            <a:extLst>
              <a:ext uri="{FF2B5EF4-FFF2-40B4-BE49-F238E27FC236}">
                <a16:creationId xmlns:a16="http://schemas.microsoft.com/office/drawing/2014/main" id="{008AF4B5-C793-5C30-1A58-2D2F135855D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5673" y="145059"/>
            <a:ext cx="8732655" cy="531020"/>
          </a:xfrm>
          <a:prstGeom prst="rect">
            <a:avLst/>
          </a:prstGeom>
        </p:spPr>
      </p:pic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FB6A0F05-2691-4AC3-A756-07E763087CC1}"/>
              </a:ext>
            </a:extLst>
          </p:cNvPr>
          <p:cNvSpPr txBox="1"/>
          <p:nvPr/>
        </p:nvSpPr>
        <p:spPr>
          <a:xfrm>
            <a:off x="3146470" y="1684681"/>
            <a:ext cx="1886926" cy="369332"/>
          </a:xfrm>
          <a:prstGeom prst="rect">
            <a:avLst/>
          </a:prstGeom>
          <a:solidFill>
            <a:srgbClr val="F8CBAD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just"/>
            <a:r>
              <a:rPr kumimoji="1" lang="ja-JP" altLang="en-US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（それは）鳥です。</a:t>
            </a:r>
          </a:p>
        </p:txBody>
      </p:sp>
    </p:spTree>
    <p:extLst>
      <p:ext uri="{BB962C8B-B14F-4D97-AF65-F5344CB8AC3E}">
        <p14:creationId xmlns:p14="http://schemas.microsoft.com/office/powerpoint/2010/main" val="3588779467"/>
      </p:ext>
    </p:extLst>
  </p:cSld>
  <p:clrMapOvr>
    <a:masterClrMapping/>
  </p:clrMapOvr>
  <p:transition spd="slow">
    <p:push dir="u"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0159809-0F54-2683-FE8C-4FB9E6E60A8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テキスト ボックス 25">
            <a:extLst>
              <a:ext uri="{FF2B5EF4-FFF2-40B4-BE49-F238E27FC236}">
                <a16:creationId xmlns:a16="http://schemas.microsoft.com/office/drawing/2014/main" id="{9E943BC8-CAE3-9375-B6EA-78F57E0E5A20}"/>
              </a:ext>
            </a:extLst>
          </p:cNvPr>
          <p:cNvSpPr txBox="1"/>
          <p:nvPr/>
        </p:nvSpPr>
        <p:spPr>
          <a:xfrm>
            <a:off x="299831" y="415246"/>
            <a:ext cx="7905788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6600" b="1" dirty="0">
                <a:solidFill>
                  <a:srgbClr val="00206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Target Sentence</a:t>
            </a:r>
          </a:p>
        </p:txBody>
      </p:sp>
      <p:sp>
        <p:nvSpPr>
          <p:cNvPr id="10" name="正方形/長方形 9">
            <a:extLst>
              <a:ext uri="{FF2B5EF4-FFF2-40B4-BE49-F238E27FC236}">
                <a16:creationId xmlns:a16="http://schemas.microsoft.com/office/drawing/2014/main" id="{16234D92-86E0-B4E6-0994-6A016FC6D876}"/>
              </a:ext>
            </a:extLst>
          </p:cNvPr>
          <p:cNvSpPr/>
          <p:nvPr/>
        </p:nvSpPr>
        <p:spPr>
          <a:xfrm>
            <a:off x="66261" y="0"/>
            <a:ext cx="9011478" cy="6857999"/>
          </a:xfrm>
          <a:prstGeom prst="rect">
            <a:avLst/>
          </a:prstGeom>
          <a:noFill/>
          <a:ln w="1270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" name="正方形/長方形 10">
            <a:extLst>
              <a:ext uri="{FF2B5EF4-FFF2-40B4-BE49-F238E27FC236}">
                <a16:creationId xmlns:a16="http://schemas.microsoft.com/office/drawing/2014/main" id="{5EB77DE7-3B58-4AEA-709B-582A44FE645D}"/>
              </a:ext>
            </a:extLst>
          </p:cNvPr>
          <p:cNvSpPr/>
          <p:nvPr/>
        </p:nvSpPr>
        <p:spPr>
          <a:xfrm>
            <a:off x="291548" y="1332987"/>
            <a:ext cx="8494643" cy="94926"/>
          </a:xfrm>
          <a:prstGeom prst="rect">
            <a:avLst/>
          </a:prstGeom>
          <a:solidFill>
            <a:schemeClr val="accent6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3588C2E6-A13F-FE3C-6B04-5C9D182B5379}"/>
              </a:ext>
            </a:extLst>
          </p:cNvPr>
          <p:cNvSpPr txBox="1"/>
          <p:nvPr/>
        </p:nvSpPr>
        <p:spPr>
          <a:xfrm rot="21600000">
            <a:off x="707941" y="1966574"/>
            <a:ext cx="7661855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7200" b="1" dirty="0">
                <a:ln w="28575">
                  <a:noFill/>
                </a:ln>
                <a:solidFill>
                  <a:srgbClr val="FF3399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FLASH</a:t>
            </a:r>
          </a:p>
          <a:p>
            <a:r>
              <a:rPr kumimoji="1" lang="en-US" altLang="ja-JP" sz="7200" b="1" dirty="0">
                <a:ln w="28575">
                  <a:noFill/>
                </a:ln>
                <a:solidFill>
                  <a:srgbClr val="FF3399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CARD</a:t>
            </a:r>
          </a:p>
          <a:p>
            <a:r>
              <a:rPr kumimoji="1" lang="en-US" altLang="ja-JP" sz="7200" b="1" dirty="0">
                <a:ln w="28575">
                  <a:noFill/>
                </a:ln>
                <a:solidFill>
                  <a:srgbClr val="FF3399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PRACTICE</a:t>
            </a:r>
            <a:r>
              <a:rPr kumimoji="1" lang="ja-JP" altLang="en-US" sz="7200" b="1" dirty="0">
                <a:ln w="28575">
                  <a:noFill/>
                </a:ln>
                <a:solidFill>
                  <a:srgbClr val="FF3399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！</a:t>
            </a:r>
            <a:endParaRPr kumimoji="1" lang="ja-JP" altLang="en-US" sz="4400" b="1" dirty="0">
              <a:ln w="28575">
                <a:noFill/>
              </a:ln>
              <a:solidFill>
                <a:srgbClr val="FF3399"/>
              </a:solidFill>
            </a:endParaRPr>
          </a:p>
        </p:txBody>
      </p:sp>
      <p:sp>
        <p:nvSpPr>
          <p:cNvPr id="12" name="矢印: 右 11">
            <a:extLst>
              <a:ext uri="{FF2B5EF4-FFF2-40B4-BE49-F238E27FC236}">
                <a16:creationId xmlns:a16="http://schemas.microsoft.com/office/drawing/2014/main" id="{088921C0-3D2A-E9D8-63A3-06A026E8E797}"/>
              </a:ext>
            </a:extLst>
          </p:cNvPr>
          <p:cNvSpPr/>
          <p:nvPr/>
        </p:nvSpPr>
        <p:spPr>
          <a:xfrm>
            <a:off x="6908798" y="2553504"/>
            <a:ext cx="1296821" cy="2178153"/>
          </a:xfrm>
          <a:prstGeom prst="rightArrow">
            <a:avLst/>
          </a:prstGeom>
          <a:solidFill>
            <a:srgbClr val="FF3399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997311874"/>
      </p:ext>
    </p:extLst>
  </p:cSld>
  <p:clrMapOvr>
    <a:masterClrMapping/>
  </p:clrMapOvr>
  <p:transition spd="slow">
    <p:push dir="u"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D258228-496C-E2CF-06E8-71074D142CB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正方形/長方形 2">
            <a:extLst>
              <a:ext uri="{FF2B5EF4-FFF2-40B4-BE49-F238E27FC236}">
                <a16:creationId xmlns:a16="http://schemas.microsoft.com/office/drawing/2014/main" id="{4A858BE4-08E3-141E-6128-80DDCBF005C4}"/>
              </a:ext>
            </a:extLst>
          </p:cNvPr>
          <p:cNvSpPr/>
          <p:nvPr/>
        </p:nvSpPr>
        <p:spPr>
          <a:xfrm>
            <a:off x="0" y="3438000"/>
            <a:ext cx="9144000" cy="3420000"/>
          </a:xfrm>
          <a:prstGeom prst="rect">
            <a:avLst/>
          </a:prstGeom>
          <a:solidFill>
            <a:srgbClr val="FFFF8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74301BDC-AD8D-0EEC-8A87-F9E8E2B83A26}"/>
              </a:ext>
            </a:extLst>
          </p:cNvPr>
          <p:cNvSpPr txBox="1"/>
          <p:nvPr/>
        </p:nvSpPr>
        <p:spPr>
          <a:xfrm>
            <a:off x="2282252" y="4636321"/>
            <a:ext cx="4579494" cy="10233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en-US" altLang="ja-JP" sz="4400" b="1" dirty="0">
                <a:solidFill>
                  <a:schemeClr val="accent2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What</a:t>
            </a:r>
            <a:r>
              <a:rPr kumimoji="1" lang="en-US" altLang="ja-JP" sz="44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’s</a:t>
            </a:r>
            <a:r>
              <a:rPr kumimoji="1" lang="ja-JP" altLang="en-US" sz="44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en-US" altLang="ja-JP" sz="4400" b="1" dirty="0">
                <a:solidFill>
                  <a:srgbClr val="00B0F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that</a:t>
            </a:r>
            <a:r>
              <a:rPr kumimoji="1" lang="en-US" altLang="ja-JP" sz="4400" dirty="0">
                <a:solidFill>
                  <a:schemeClr val="bg1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? </a:t>
            </a:r>
            <a:r>
              <a:rPr kumimoji="1" lang="en-US" altLang="ja-JP" sz="44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 </a:t>
            </a:r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39C37C34-345F-B438-2752-0DFF30F5534A}"/>
              </a:ext>
            </a:extLst>
          </p:cNvPr>
          <p:cNvSpPr txBox="1"/>
          <p:nvPr/>
        </p:nvSpPr>
        <p:spPr>
          <a:xfrm>
            <a:off x="1877405" y="1198322"/>
            <a:ext cx="5389189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ja-JP" altLang="en-US" sz="4800" b="1" dirty="0">
                <a:solidFill>
                  <a:schemeClr val="accent2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何</a:t>
            </a:r>
            <a:r>
              <a:rPr kumimoji="1" lang="ja-JP" altLang="en-US" sz="48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ですか </a:t>
            </a:r>
            <a:r>
              <a:rPr kumimoji="1" lang="ja-JP" altLang="en-US" sz="4800" b="1" dirty="0">
                <a:solidFill>
                  <a:srgbClr val="00B0F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あれは </a:t>
            </a:r>
            <a:r>
              <a:rPr kumimoji="1" lang="en-US" altLang="ja-JP" sz="48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</a:t>
            </a:r>
          </a:p>
        </p:txBody>
      </p:sp>
      <p:pic>
        <p:nvPicPr>
          <p:cNvPr id="2" name="What’s that">
            <a:hlinkClick r:id="" action="ppaction://media"/>
            <a:extLst>
              <a:ext uri="{FF2B5EF4-FFF2-40B4-BE49-F238E27FC236}">
                <a16:creationId xmlns:a16="http://schemas.microsoft.com/office/drawing/2014/main" id="{F97895DD-D528-1A73-D4BD-E86D9AE33178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-1146175" y="1206500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2287647"/>
      </p:ext>
    </p:extLst>
  </p:cSld>
  <p:clrMapOvr>
    <a:masterClrMapping/>
  </p:clrMapOvr>
  <p:transition spd="med">
    <p:pull/>
    <p:sndAc>
      <p:stSnd>
        <p:snd r:embed="rId5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40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63A0628-081E-335C-7B79-77474A803BB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正方形/長方形 5">
            <a:extLst>
              <a:ext uri="{FF2B5EF4-FFF2-40B4-BE49-F238E27FC236}">
                <a16:creationId xmlns:a16="http://schemas.microsoft.com/office/drawing/2014/main" id="{9462BF37-603D-4FB8-8A41-34C335F671EB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8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5A9BB736-E3AF-CD79-A43F-971B5BD0C512}"/>
              </a:ext>
            </a:extLst>
          </p:cNvPr>
          <p:cNvSpPr txBox="1"/>
          <p:nvPr/>
        </p:nvSpPr>
        <p:spPr>
          <a:xfrm>
            <a:off x="2186899" y="2917321"/>
            <a:ext cx="4770202" cy="10233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en-US" altLang="ja-JP" sz="4400" b="1" dirty="0">
                <a:solidFill>
                  <a:schemeClr val="accent2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[W---</a:t>
            </a:r>
            <a:r>
              <a:rPr kumimoji="1" lang="en-US" altLang="ja-JP" sz="44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--]</a:t>
            </a:r>
            <a:r>
              <a:rPr kumimoji="1" lang="ja-JP" altLang="en-US" sz="44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en-US" altLang="ja-JP" sz="4400" b="1" dirty="0">
                <a:solidFill>
                  <a:srgbClr val="00B0F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that</a:t>
            </a:r>
            <a:r>
              <a:rPr kumimoji="1" lang="en-US" altLang="ja-JP" sz="4400" dirty="0">
                <a:solidFill>
                  <a:schemeClr val="bg1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? </a:t>
            </a:r>
            <a:r>
              <a:rPr kumimoji="1" lang="en-US" altLang="ja-JP" sz="44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 </a:t>
            </a:r>
          </a:p>
        </p:txBody>
      </p:sp>
      <p:pic>
        <p:nvPicPr>
          <p:cNvPr id="3" name="What’s that">
            <a:hlinkClick r:id="" action="ppaction://media"/>
            <a:extLst>
              <a:ext uri="{FF2B5EF4-FFF2-40B4-BE49-F238E27FC236}">
                <a16:creationId xmlns:a16="http://schemas.microsoft.com/office/drawing/2014/main" id="{2801973A-5240-9EEF-B099-FA97057F0FA0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-1146175" y="1206500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8144743"/>
      </p:ext>
    </p:extLst>
  </p:cSld>
  <p:clrMapOvr>
    <a:masterClrMapping/>
  </p:clrMapOvr>
  <p:transition spd="med">
    <p:pull/>
    <p:sndAc>
      <p:stSnd>
        <p:snd r:embed="rId5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40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ABAEE2E-DC87-6051-0E05-6C5F0CE0D7B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正方形/長方形 5">
            <a:extLst>
              <a:ext uri="{FF2B5EF4-FFF2-40B4-BE49-F238E27FC236}">
                <a16:creationId xmlns:a16="http://schemas.microsoft.com/office/drawing/2014/main" id="{5D6E5ECC-D993-7024-2985-C06204B08796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8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3B5F30D7-9E18-33E2-F33F-02BC8F3ABE54}"/>
              </a:ext>
            </a:extLst>
          </p:cNvPr>
          <p:cNvSpPr txBox="1"/>
          <p:nvPr/>
        </p:nvSpPr>
        <p:spPr>
          <a:xfrm>
            <a:off x="1877405" y="2875002"/>
            <a:ext cx="5389189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ja-JP" altLang="en-US" sz="4800" b="1" dirty="0">
                <a:solidFill>
                  <a:schemeClr val="accent2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何</a:t>
            </a:r>
            <a:r>
              <a:rPr kumimoji="1" lang="ja-JP" altLang="en-US" sz="48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ですか </a:t>
            </a:r>
            <a:r>
              <a:rPr kumimoji="1" lang="ja-JP" altLang="en-US" sz="4800" b="1" dirty="0">
                <a:solidFill>
                  <a:srgbClr val="00B0F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あれは </a:t>
            </a:r>
            <a:r>
              <a:rPr kumimoji="1" lang="en-US" altLang="ja-JP" sz="48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</a:t>
            </a:r>
          </a:p>
        </p:txBody>
      </p:sp>
      <p:pic>
        <p:nvPicPr>
          <p:cNvPr id="3" name="What’s that">
            <a:hlinkClick r:id="" action="ppaction://media"/>
            <a:extLst>
              <a:ext uri="{FF2B5EF4-FFF2-40B4-BE49-F238E27FC236}">
                <a16:creationId xmlns:a16="http://schemas.microsoft.com/office/drawing/2014/main" id="{4CC5DAC8-45C9-6F3A-A078-15338314D65B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-1146175" y="1206500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0904904"/>
      </p:ext>
    </p:extLst>
  </p:cSld>
  <p:clrMapOvr>
    <a:masterClrMapping/>
  </p:clrMapOvr>
  <p:transition spd="med">
    <p:pull/>
    <p:sndAc>
      <p:stSnd>
        <p:snd r:embed="rId5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40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2C5EDC8-BFE4-5994-621B-1C6AA24913C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正方形/長方形 2">
            <a:extLst>
              <a:ext uri="{FF2B5EF4-FFF2-40B4-BE49-F238E27FC236}">
                <a16:creationId xmlns:a16="http://schemas.microsoft.com/office/drawing/2014/main" id="{B3C72E4A-0A9E-43E0-3561-2909878D02DD}"/>
              </a:ext>
            </a:extLst>
          </p:cNvPr>
          <p:cNvSpPr/>
          <p:nvPr/>
        </p:nvSpPr>
        <p:spPr>
          <a:xfrm>
            <a:off x="0" y="3438000"/>
            <a:ext cx="9144000" cy="3420000"/>
          </a:xfrm>
          <a:prstGeom prst="rect">
            <a:avLst/>
          </a:prstGeom>
          <a:solidFill>
            <a:srgbClr val="FFFF8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9185F7EF-FF21-1B5D-4522-9BEB969966D9}"/>
              </a:ext>
            </a:extLst>
          </p:cNvPr>
          <p:cNvSpPr txBox="1"/>
          <p:nvPr/>
        </p:nvSpPr>
        <p:spPr>
          <a:xfrm>
            <a:off x="2668710" y="4636321"/>
            <a:ext cx="3806576" cy="10233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en-US" altLang="ja-JP" sz="4400" b="1" dirty="0">
                <a:solidFill>
                  <a:srgbClr val="00B0F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It</a:t>
            </a:r>
            <a:r>
              <a:rPr kumimoji="1" lang="en-US" altLang="ja-JP" sz="44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’s</a:t>
            </a:r>
            <a:r>
              <a:rPr kumimoji="1" lang="ja-JP" altLang="en-US" sz="44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en-US" altLang="ja-JP" sz="4400" b="1" dirty="0">
                <a:solidFill>
                  <a:schemeClr val="accent2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a bird</a:t>
            </a:r>
            <a:r>
              <a:rPr kumimoji="1" lang="en-US" altLang="ja-JP" sz="4400" dirty="0">
                <a:solidFill>
                  <a:schemeClr val="bg1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. </a:t>
            </a:r>
            <a:r>
              <a:rPr kumimoji="1" lang="en-US" altLang="ja-JP" sz="44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 </a:t>
            </a:r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204BEE2B-58CA-104B-2276-56BD63E6DDA1}"/>
              </a:ext>
            </a:extLst>
          </p:cNvPr>
          <p:cNvSpPr txBox="1"/>
          <p:nvPr/>
        </p:nvSpPr>
        <p:spPr>
          <a:xfrm>
            <a:off x="2169057" y="1198322"/>
            <a:ext cx="4805882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ja-JP" altLang="en-US" sz="4800" b="1" dirty="0">
                <a:solidFill>
                  <a:srgbClr val="00B0F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それは </a:t>
            </a:r>
            <a:r>
              <a:rPr kumimoji="1" lang="ja-JP" altLang="en-US" sz="4800" b="1" dirty="0">
                <a:solidFill>
                  <a:schemeClr val="accent2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鳥</a:t>
            </a:r>
            <a:r>
              <a:rPr kumimoji="1" lang="ja-JP" altLang="en-US" sz="48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です </a:t>
            </a:r>
            <a:r>
              <a:rPr kumimoji="1" lang="en-US" altLang="ja-JP" sz="48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</a:t>
            </a:r>
          </a:p>
        </p:txBody>
      </p:sp>
      <p:pic>
        <p:nvPicPr>
          <p:cNvPr id="2" name="It’s a bird.">
            <a:hlinkClick r:id="" action="ppaction://media"/>
            <a:extLst>
              <a:ext uri="{FF2B5EF4-FFF2-40B4-BE49-F238E27FC236}">
                <a16:creationId xmlns:a16="http://schemas.microsoft.com/office/drawing/2014/main" id="{2F4A0F9A-AD5A-AC79-9731-4950D7102BBE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-1203325" y="1254125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4489431"/>
      </p:ext>
    </p:extLst>
  </p:cSld>
  <p:clrMapOvr>
    <a:masterClrMapping/>
  </p:clrMapOvr>
  <p:transition spd="med">
    <p:pull/>
    <p:sndAc>
      <p:stSnd>
        <p:snd r:embed="rId5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88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F2ECAB1-329F-A208-CC11-FC24D749FA1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正方形/長方形 5">
            <a:extLst>
              <a:ext uri="{FF2B5EF4-FFF2-40B4-BE49-F238E27FC236}">
                <a16:creationId xmlns:a16="http://schemas.microsoft.com/office/drawing/2014/main" id="{A10D6593-F585-857C-55B9-98E7A5C07B75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8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DD7222C0-D12A-E226-DBE7-4B6FC55B0989}"/>
              </a:ext>
            </a:extLst>
          </p:cNvPr>
          <p:cNvSpPr txBox="1"/>
          <p:nvPr/>
        </p:nvSpPr>
        <p:spPr>
          <a:xfrm>
            <a:off x="2396469" y="2917321"/>
            <a:ext cx="4351061" cy="10233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en-US" altLang="ja-JP" sz="4400" b="1" dirty="0">
                <a:solidFill>
                  <a:srgbClr val="00B0F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[I-</a:t>
            </a:r>
            <a:r>
              <a:rPr kumimoji="1" lang="en-US" altLang="ja-JP" sz="44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--]</a:t>
            </a:r>
            <a:r>
              <a:rPr kumimoji="1" lang="ja-JP" altLang="en-US" sz="44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en-US" altLang="ja-JP" sz="4400" b="1" dirty="0">
                <a:solidFill>
                  <a:schemeClr val="accent2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a bird</a:t>
            </a:r>
            <a:r>
              <a:rPr kumimoji="1" lang="en-US" altLang="ja-JP" sz="4400" dirty="0">
                <a:solidFill>
                  <a:schemeClr val="bg1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. </a:t>
            </a:r>
            <a:r>
              <a:rPr kumimoji="1" lang="en-US" altLang="ja-JP" sz="44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 </a:t>
            </a:r>
          </a:p>
        </p:txBody>
      </p:sp>
      <p:pic>
        <p:nvPicPr>
          <p:cNvPr id="2" name="It’s a bird.">
            <a:hlinkClick r:id="" action="ppaction://media"/>
            <a:extLst>
              <a:ext uri="{FF2B5EF4-FFF2-40B4-BE49-F238E27FC236}">
                <a16:creationId xmlns:a16="http://schemas.microsoft.com/office/drawing/2014/main" id="{6412490A-B697-726B-3023-A11D1C63242C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-1203325" y="1254125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8609678"/>
      </p:ext>
    </p:extLst>
  </p:cSld>
  <p:clrMapOvr>
    <a:masterClrMapping/>
  </p:clrMapOvr>
  <p:transition spd="med">
    <p:pull/>
    <p:sndAc>
      <p:stSnd>
        <p:snd r:embed="rId5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88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B6430F7-0691-853F-9BFF-F8A1AC7A4D2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正方形/長方形 5">
            <a:extLst>
              <a:ext uri="{FF2B5EF4-FFF2-40B4-BE49-F238E27FC236}">
                <a16:creationId xmlns:a16="http://schemas.microsoft.com/office/drawing/2014/main" id="{007EB9B5-A908-4E0F-07C4-FB443686F7EB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8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525F9159-DDDA-75EF-767C-2F9A0F2298E9}"/>
              </a:ext>
            </a:extLst>
          </p:cNvPr>
          <p:cNvSpPr txBox="1"/>
          <p:nvPr/>
        </p:nvSpPr>
        <p:spPr>
          <a:xfrm>
            <a:off x="2185196" y="2875002"/>
            <a:ext cx="4773608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ja-JP" altLang="en-US" sz="4800" b="1" dirty="0">
                <a:solidFill>
                  <a:srgbClr val="00B0F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それは </a:t>
            </a:r>
            <a:r>
              <a:rPr kumimoji="1" lang="ja-JP" altLang="en-US" sz="4800" b="1" dirty="0">
                <a:solidFill>
                  <a:schemeClr val="accent2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鳥</a:t>
            </a:r>
            <a:r>
              <a:rPr kumimoji="1" lang="ja-JP" altLang="en-US" sz="48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です </a:t>
            </a:r>
            <a:r>
              <a:rPr kumimoji="1" lang="en-US" altLang="ja-JP" sz="48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</a:t>
            </a:r>
          </a:p>
        </p:txBody>
      </p:sp>
      <p:pic>
        <p:nvPicPr>
          <p:cNvPr id="2" name="It’s a bird.">
            <a:hlinkClick r:id="" action="ppaction://media"/>
            <a:extLst>
              <a:ext uri="{FF2B5EF4-FFF2-40B4-BE49-F238E27FC236}">
                <a16:creationId xmlns:a16="http://schemas.microsoft.com/office/drawing/2014/main" id="{53C73782-FDA7-BEFD-10BE-87C11685F532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-1203325" y="1254125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4590931"/>
      </p:ext>
    </p:extLst>
  </p:cSld>
  <p:clrMapOvr>
    <a:masterClrMapping/>
  </p:clrMapOvr>
  <p:transition spd="med">
    <p:pull/>
    <p:sndAc>
      <p:stSnd>
        <p:snd r:embed="rId5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88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01CCC82-2A51-91F3-26B4-36C6C18BB19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正方形/長方形 2">
            <a:extLst>
              <a:ext uri="{FF2B5EF4-FFF2-40B4-BE49-F238E27FC236}">
                <a16:creationId xmlns:a16="http://schemas.microsoft.com/office/drawing/2014/main" id="{2D171D3A-81C5-D86D-AE8D-562F553C1869}"/>
              </a:ext>
            </a:extLst>
          </p:cNvPr>
          <p:cNvSpPr/>
          <p:nvPr/>
        </p:nvSpPr>
        <p:spPr>
          <a:xfrm>
            <a:off x="0" y="3438000"/>
            <a:ext cx="9144000" cy="3420000"/>
          </a:xfrm>
          <a:prstGeom prst="rect">
            <a:avLst/>
          </a:prstGeom>
          <a:solidFill>
            <a:srgbClr val="FFFF8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317A5A5A-51D1-3130-B419-117220A7DA3A}"/>
              </a:ext>
            </a:extLst>
          </p:cNvPr>
          <p:cNvSpPr txBox="1"/>
          <p:nvPr/>
        </p:nvSpPr>
        <p:spPr>
          <a:xfrm>
            <a:off x="2282252" y="4636321"/>
            <a:ext cx="4579494" cy="10233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en-US" altLang="ja-JP" sz="4400" b="1" dirty="0">
                <a:solidFill>
                  <a:schemeClr val="accent2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What</a:t>
            </a:r>
            <a:r>
              <a:rPr kumimoji="1" lang="en-US" altLang="ja-JP" sz="44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’s</a:t>
            </a:r>
            <a:r>
              <a:rPr kumimoji="1" lang="ja-JP" altLang="en-US" sz="44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en-US" altLang="ja-JP" sz="4400" b="1" dirty="0">
                <a:solidFill>
                  <a:srgbClr val="00B0F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that</a:t>
            </a:r>
            <a:r>
              <a:rPr kumimoji="1" lang="en-US" altLang="ja-JP" sz="4400" dirty="0">
                <a:solidFill>
                  <a:schemeClr val="bg1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? </a:t>
            </a:r>
            <a:r>
              <a:rPr kumimoji="1" lang="en-US" altLang="ja-JP" sz="44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 </a:t>
            </a:r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F8F2B07E-C764-F5A4-350B-93F7FB4E0FD7}"/>
              </a:ext>
            </a:extLst>
          </p:cNvPr>
          <p:cNvSpPr txBox="1"/>
          <p:nvPr/>
        </p:nvSpPr>
        <p:spPr>
          <a:xfrm>
            <a:off x="1877405" y="1198322"/>
            <a:ext cx="5389189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ja-JP" altLang="en-US" sz="4800" b="1" dirty="0">
                <a:solidFill>
                  <a:schemeClr val="accent2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何</a:t>
            </a:r>
            <a:r>
              <a:rPr kumimoji="1" lang="ja-JP" altLang="en-US" sz="48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ですか </a:t>
            </a:r>
            <a:r>
              <a:rPr kumimoji="1" lang="ja-JP" altLang="en-US" sz="4800" b="1" dirty="0">
                <a:solidFill>
                  <a:srgbClr val="00B0F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あれは </a:t>
            </a:r>
            <a:r>
              <a:rPr kumimoji="1" lang="en-US" altLang="ja-JP" sz="48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</a:t>
            </a:r>
          </a:p>
        </p:txBody>
      </p:sp>
      <p:pic>
        <p:nvPicPr>
          <p:cNvPr id="2" name="What’s that">
            <a:hlinkClick r:id="" action="ppaction://media"/>
            <a:extLst>
              <a:ext uri="{FF2B5EF4-FFF2-40B4-BE49-F238E27FC236}">
                <a16:creationId xmlns:a16="http://schemas.microsoft.com/office/drawing/2014/main" id="{E1129B97-2FD1-AE06-70C1-666094721622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-1260475" y="1225550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1219498"/>
      </p:ext>
    </p:extLst>
  </p:cSld>
  <p:clrMapOvr>
    <a:masterClrMapping/>
  </p:clrMapOvr>
  <p:transition spd="med">
    <p:pull/>
    <p:sndAc>
      <p:stSnd>
        <p:snd r:embed="rId5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40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正方形/長方形 10">
            <a:extLst>
              <a:ext uri="{FF2B5EF4-FFF2-40B4-BE49-F238E27FC236}">
                <a16:creationId xmlns:a16="http://schemas.microsoft.com/office/drawing/2014/main" id="{EAB4B93B-15FB-43E7-8079-B3162DEA95E0}"/>
              </a:ext>
            </a:extLst>
          </p:cNvPr>
          <p:cNvSpPr/>
          <p:nvPr/>
        </p:nvSpPr>
        <p:spPr>
          <a:xfrm>
            <a:off x="0" y="1029686"/>
            <a:ext cx="9144000" cy="5828314"/>
          </a:xfrm>
          <a:prstGeom prst="rect">
            <a:avLst/>
          </a:prstGeom>
          <a:solidFill>
            <a:srgbClr val="FFFF8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5" name="図 4">
            <a:extLst>
              <a:ext uri="{FF2B5EF4-FFF2-40B4-BE49-F238E27FC236}">
                <a16:creationId xmlns:a16="http://schemas.microsoft.com/office/drawing/2014/main" id="{80E20FC0-382E-49D7-F18F-617BC8BDE19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3757" y="1387683"/>
            <a:ext cx="8658000" cy="4708568"/>
          </a:xfrm>
          <a:prstGeom prst="rect">
            <a:avLst/>
          </a:prstGeom>
        </p:spPr>
      </p:pic>
      <p:sp>
        <p:nvSpPr>
          <p:cNvPr id="14" name="正方形/長方形 13">
            <a:extLst>
              <a:ext uri="{FF2B5EF4-FFF2-40B4-BE49-F238E27FC236}">
                <a16:creationId xmlns:a16="http://schemas.microsoft.com/office/drawing/2014/main" id="{81FC1979-4189-4538-A9D0-07D470F535F3}"/>
              </a:ext>
            </a:extLst>
          </p:cNvPr>
          <p:cNvSpPr/>
          <p:nvPr/>
        </p:nvSpPr>
        <p:spPr>
          <a:xfrm>
            <a:off x="0" y="-1"/>
            <a:ext cx="9144000" cy="1029687"/>
          </a:xfrm>
          <a:prstGeom prst="rect">
            <a:avLst/>
          </a:prstGeom>
          <a:solidFill>
            <a:srgbClr val="002060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543C86BA-35A9-47C6-8FA2-B588921918DC}"/>
              </a:ext>
            </a:extLst>
          </p:cNvPr>
          <p:cNvSpPr txBox="1"/>
          <p:nvPr/>
        </p:nvSpPr>
        <p:spPr>
          <a:xfrm>
            <a:off x="302136" y="69374"/>
            <a:ext cx="8716030" cy="83099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ja-JP" altLang="en-US" sz="2400" dirty="0">
                <a:solidFill>
                  <a:schemeClr val="bg1"/>
                </a:solidFill>
                <a:effectLst/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それぞれ、音声が４回ずつ流れます。音声のあとに、ポーズがありますので、すべて英語でリピートしてください。</a:t>
            </a:r>
            <a:endParaRPr kumimoji="1" lang="ja-JP" altLang="en-US" sz="2400" b="1" dirty="0">
              <a:solidFill>
                <a:schemeClr val="bg1"/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</p:txBody>
      </p:sp>
      <p:pic>
        <p:nvPicPr>
          <p:cNvPr id="2" name="AS_G1_08_01_kihon">
            <a:hlinkClick r:id="" action="ppaction://media"/>
            <a:extLst>
              <a:ext uri="{FF2B5EF4-FFF2-40B4-BE49-F238E27FC236}">
                <a16:creationId xmlns:a16="http://schemas.microsoft.com/office/drawing/2014/main" id="{958A8BFC-8582-F87E-9DDA-3F77F2D04CAE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9998075" y="1387683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238788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44229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  <p:cond evt="onNext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9964A65-C041-08E7-DDD5-F513E6FF81B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正方形/長方形 5">
            <a:extLst>
              <a:ext uri="{FF2B5EF4-FFF2-40B4-BE49-F238E27FC236}">
                <a16:creationId xmlns:a16="http://schemas.microsoft.com/office/drawing/2014/main" id="{0EE3A989-F5CB-4E8A-5E43-8DD9A0176FFA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8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1CBDA2AA-DDAD-B91F-9682-7A9D45AACBC2}"/>
              </a:ext>
            </a:extLst>
          </p:cNvPr>
          <p:cNvSpPr txBox="1"/>
          <p:nvPr/>
        </p:nvSpPr>
        <p:spPr>
          <a:xfrm>
            <a:off x="1921788" y="2917321"/>
            <a:ext cx="5300423" cy="10233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en-US" altLang="ja-JP" sz="4400" b="1" dirty="0">
                <a:solidFill>
                  <a:schemeClr val="accent2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[W---</a:t>
            </a:r>
            <a:r>
              <a:rPr kumimoji="1" lang="en-US" altLang="ja-JP" sz="44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--]</a:t>
            </a:r>
            <a:r>
              <a:rPr kumimoji="1" lang="ja-JP" altLang="en-US" sz="44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en-US" altLang="ja-JP" sz="4400" b="1" dirty="0">
                <a:solidFill>
                  <a:srgbClr val="00B0F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[t---]</a:t>
            </a:r>
            <a:r>
              <a:rPr kumimoji="1" lang="en-US" altLang="ja-JP" sz="4400" dirty="0">
                <a:solidFill>
                  <a:schemeClr val="bg1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? </a:t>
            </a:r>
            <a:r>
              <a:rPr kumimoji="1" lang="en-US" altLang="ja-JP" sz="44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 </a:t>
            </a:r>
          </a:p>
        </p:txBody>
      </p:sp>
      <p:pic>
        <p:nvPicPr>
          <p:cNvPr id="2" name="What’s that">
            <a:hlinkClick r:id="" action="ppaction://media"/>
            <a:extLst>
              <a:ext uri="{FF2B5EF4-FFF2-40B4-BE49-F238E27FC236}">
                <a16:creationId xmlns:a16="http://schemas.microsoft.com/office/drawing/2014/main" id="{62320CDF-794C-EBED-9B2A-F4647BB848D8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-1260475" y="1225550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984850"/>
      </p:ext>
    </p:extLst>
  </p:cSld>
  <p:clrMapOvr>
    <a:masterClrMapping/>
  </p:clrMapOvr>
  <p:transition spd="med">
    <p:pull/>
    <p:sndAc>
      <p:stSnd>
        <p:snd r:embed="rId5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40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3495473-60C7-7339-2737-35BE23B159E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正方形/長方形 5">
            <a:extLst>
              <a:ext uri="{FF2B5EF4-FFF2-40B4-BE49-F238E27FC236}">
                <a16:creationId xmlns:a16="http://schemas.microsoft.com/office/drawing/2014/main" id="{6567FF6A-2567-02A7-6264-472C6C7B35D7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8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A01C4EA7-6085-0076-513D-2C6F98467F80}"/>
              </a:ext>
            </a:extLst>
          </p:cNvPr>
          <p:cNvSpPr txBox="1"/>
          <p:nvPr/>
        </p:nvSpPr>
        <p:spPr>
          <a:xfrm>
            <a:off x="1877405" y="2875002"/>
            <a:ext cx="5389189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ja-JP" altLang="en-US" sz="4800" b="1" dirty="0">
                <a:solidFill>
                  <a:schemeClr val="accent2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何</a:t>
            </a:r>
            <a:r>
              <a:rPr kumimoji="1" lang="ja-JP" altLang="en-US" sz="48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ですか </a:t>
            </a:r>
            <a:r>
              <a:rPr kumimoji="1" lang="ja-JP" altLang="en-US" sz="4800" b="1" dirty="0">
                <a:solidFill>
                  <a:srgbClr val="00B0F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あれは </a:t>
            </a:r>
            <a:r>
              <a:rPr kumimoji="1" lang="en-US" altLang="ja-JP" sz="48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</a:t>
            </a:r>
          </a:p>
        </p:txBody>
      </p:sp>
      <p:pic>
        <p:nvPicPr>
          <p:cNvPr id="3" name="What’s that">
            <a:hlinkClick r:id="" action="ppaction://media"/>
            <a:extLst>
              <a:ext uri="{FF2B5EF4-FFF2-40B4-BE49-F238E27FC236}">
                <a16:creationId xmlns:a16="http://schemas.microsoft.com/office/drawing/2014/main" id="{4431C789-9C34-3381-9647-641ABC3E204C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-1260475" y="1225550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0509839"/>
      </p:ext>
    </p:extLst>
  </p:cSld>
  <p:clrMapOvr>
    <a:masterClrMapping/>
  </p:clrMapOvr>
  <p:transition spd="med">
    <p:pull/>
    <p:sndAc>
      <p:stSnd>
        <p:snd r:embed="rId5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40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4354258-EF28-657C-BD9B-0FCEC778DCD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正方形/長方形 2">
            <a:extLst>
              <a:ext uri="{FF2B5EF4-FFF2-40B4-BE49-F238E27FC236}">
                <a16:creationId xmlns:a16="http://schemas.microsoft.com/office/drawing/2014/main" id="{D1565ED4-E84F-D015-CF0C-CA38D085C31C}"/>
              </a:ext>
            </a:extLst>
          </p:cNvPr>
          <p:cNvSpPr/>
          <p:nvPr/>
        </p:nvSpPr>
        <p:spPr>
          <a:xfrm>
            <a:off x="0" y="3438000"/>
            <a:ext cx="9144000" cy="3420000"/>
          </a:xfrm>
          <a:prstGeom prst="rect">
            <a:avLst/>
          </a:prstGeom>
          <a:solidFill>
            <a:srgbClr val="FFFF8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00E5B1D7-FF14-F4A8-AEC3-9325C7BC00A5}"/>
              </a:ext>
            </a:extLst>
          </p:cNvPr>
          <p:cNvSpPr txBox="1"/>
          <p:nvPr/>
        </p:nvSpPr>
        <p:spPr>
          <a:xfrm>
            <a:off x="1721630" y="4636321"/>
            <a:ext cx="5700735" cy="10233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en-US" altLang="ja-JP" sz="4400" b="1" dirty="0">
                <a:solidFill>
                  <a:srgbClr val="00B0F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It</a:t>
            </a:r>
            <a:r>
              <a:rPr kumimoji="1" lang="en-US" altLang="ja-JP" sz="44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’s</a:t>
            </a:r>
            <a:r>
              <a:rPr kumimoji="1" lang="ja-JP" altLang="en-US" sz="44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en-US" altLang="ja-JP" sz="4400" b="1" dirty="0">
                <a:solidFill>
                  <a:schemeClr val="accent2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a restaurant</a:t>
            </a:r>
            <a:r>
              <a:rPr kumimoji="1" lang="en-US" altLang="ja-JP" sz="4400" dirty="0">
                <a:solidFill>
                  <a:schemeClr val="bg1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. </a:t>
            </a:r>
            <a:r>
              <a:rPr kumimoji="1" lang="en-US" altLang="ja-JP" sz="44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 </a:t>
            </a:r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47BE0639-6833-4474-7B87-B9069C9C5E4C}"/>
              </a:ext>
            </a:extLst>
          </p:cNvPr>
          <p:cNvSpPr txBox="1"/>
          <p:nvPr/>
        </p:nvSpPr>
        <p:spPr>
          <a:xfrm>
            <a:off x="978944" y="1198322"/>
            <a:ext cx="7186108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ja-JP" altLang="en-US" sz="4800" b="1" dirty="0">
                <a:solidFill>
                  <a:srgbClr val="00B0F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それは </a:t>
            </a:r>
            <a:r>
              <a:rPr kumimoji="1" lang="ja-JP" altLang="en-US" sz="4800" b="1" dirty="0">
                <a:solidFill>
                  <a:schemeClr val="accent2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レストラン</a:t>
            </a:r>
            <a:r>
              <a:rPr kumimoji="1" lang="ja-JP" altLang="en-US" sz="48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です </a:t>
            </a:r>
            <a:r>
              <a:rPr kumimoji="1" lang="en-US" altLang="ja-JP" sz="48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</a:t>
            </a:r>
          </a:p>
        </p:txBody>
      </p:sp>
      <p:pic>
        <p:nvPicPr>
          <p:cNvPr id="2" name="It’s a restaurant.">
            <a:hlinkClick r:id="" action="ppaction://media"/>
            <a:extLst>
              <a:ext uri="{FF2B5EF4-FFF2-40B4-BE49-F238E27FC236}">
                <a16:creationId xmlns:a16="http://schemas.microsoft.com/office/drawing/2014/main" id="{342BB401-AC67-B5A3-B3D7-94469E1A92E3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-1155700" y="749300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2381384"/>
      </p:ext>
    </p:extLst>
  </p:cSld>
  <p:clrMapOvr>
    <a:masterClrMapping/>
  </p:clrMapOvr>
  <p:transition spd="med">
    <p:pull/>
    <p:sndAc>
      <p:stSnd>
        <p:snd r:embed="rId5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104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EB451EA-9CE4-0AEA-A207-504A3328C9E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正方形/長方形 5">
            <a:extLst>
              <a:ext uri="{FF2B5EF4-FFF2-40B4-BE49-F238E27FC236}">
                <a16:creationId xmlns:a16="http://schemas.microsoft.com/office/drawing/2014/main" id="{76C2414B-C007-C49A-147E-554AF7034412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8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4DF032D4-5C5E-B14C-6D4F-931BE49B36EE}"/>
              </a:ext>
            </a:extLst>
          </p:cNvPr>
          <p:cNvSpPr txBox="1"/>
          <p:nvPr/>
        </p:nvSpPr>
        <p:spPr>
          <a:xfrm>
            <a:off x="1364978" y="2917321"/>
            <a:ext cx="6414043" cy="10233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en-US" altLang="ja-JP" sz="4400" b="1" dirty="0">
                <a:solidFill>
                  <a:srgbClr val="00B0F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[I-</a:t>
            </a:r>
            <a:r>
              <a:rPr kumimoji="1" lang="en-US" altLang="ja-JP" sz="44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--]</a:t>
            </a:r>
            <a:r>
              <a:rPr kumimoji="1" lang="ja-JP" altLang="en-US" sz="44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en-US" altLang="ja-JP" sz="4400" b="1" dirty="0">
                <a:solidFill>
                  <a:schemeClr val="accent2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a restaurant</a:t>
            </a:r>
            <a:r>
              <a:rPr kumimoji="1" lang="en-US" altLang="ja-JP" sz="4400" dirty="0">
                <a:solidFill>
                  <a:schemeClr val="bg1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. </a:t>
            </a:r>
            <a:r>
              <a:rPr kumimoji="1" lang="en-US" altLang="ja-JP" sz="44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 </a:t>
            </a:r>
          </a:p>
        </p:txBody>
      </p:sp>
      <p:pic>
        <p:nvPicPr>
          <p:cNvPr id="2" name="It’s a restaurant.">
            <a:hlinkClick r:id="" action="ppaction://media"/>
            <a:extLst>
              <a:ext uri="{FF2B5EF4-FFF2-40B4-BE49-F238E27FC236}">
                <a16:creationId xmlns:a16="http://schemas.microsoft.com/office/drawing/2014/main" id="{3CAC00C8-60C7-3B74-796F-3A4910D4C25B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-1155700" y="749300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9965909"/>
      </p:ext>
    </p:extLst>
  </p:cSld>
  <p:clrMapOvr>
    <a:masterClrMapping/>
  </p:clrMapOvr>
  <p:transition spd="med">
    <p:pull/>
    <p:sndAc>
      <p:stSnd>
        <p:snd r:embed="rId5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104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48C08E3-E00D-4883-6499-777E5B8A17D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正方形/長方形 5">
            <a:extLst>
              <a:ext uri="{FF2B5EF4-FFF2-40B4-BE49-F238E27FC236}">
                <a16:creationId xmlns:a16="http://schemas.microsoft.com/office/drawing/2014/main" id="{81B57157-DE90-2DD1-2CE6-936AB32F76B3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8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43691157-A257-BBC5-702A-328565DAFD74}"/>
              </a:ext>
            </a:extLst>
          </p:cNvPr>
          <p:cNvSpPr txBox="1"/>
          <p:nvPr/>
        </p:nvSpPr>
        <p:spPr>
          <a:xfrm>
            <a:off x="978946" y="2875002"/>
            <a:ext cx="7186108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ja-JP" altLang="en-US" sz="4800" b="1" dirty="0">
                <a:solidFill>
                  <a:srgbClr val="00B0F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それは </a:t>
            </a:r>
            <a:r>
              <a:rPr kumimoji="1" lang="ja-JP" altLang="en-US" sz="4800" b="1" dirty="0">
                <a:solidFill>
                  <a:schemeClr val="accent2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レストラン</a:t>
            </a:r>
            <a:r>
              <a:rPr kumimoji="1" lang="ja-JP" altLang="en-US" sz="48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です </a:t>
            </a:r>
            <a:r>
              <a:rPr kumimoji="1" lang="en-US" altLang="ja-JP" sz="48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</a:t>
            </a:r>
          </a:p>
        </p:txBody>
      </p:sp>
      <p:pic>
        <p:nvPicPr>
          <p:cNvPr id="3" name="It’s a restaurant.">
            <a:hlinkClick r:id="" action="ppaction://media"/>
            <a:extLst>
              <a:ext uri="{FF2B5EF4-FFF2-40B4-BE49-F238E27FC236}">
                <a16:creationId xmlns:a16="http://schemas.microsoft.com/office/drawing/2014/main" id="{A29BA084-EF61-96EE-F86A-AAA6D19CAF7E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-1155700" y="749300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1806901"/>
      </p:ext>
    </p:extLst>
  </p:cSld>
  <p:clrMapOvr>
    <a:masterClrMapping/>
  </p:clrMapOvr>
  <p:transition spd="med">
    <p:pull/>
    <p:sndAc>
      <p:stSnd>
        <p:snd r:embed="rId5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104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6CC04F4-C107-27DF-6863-E8D6F7E33AC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図 8">
            <a:extLst>
              <a:ext uri="{FF2B5EF4-FFF2-40B4-BE49-F238E27FC236}">
                <a16:creationId xmlns:a16="http://schemas.microsoft.com/office/drawing/2014/main" id="{E99FB9C3-3975-DC65-7E20-077A043F872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3757" y="897626"/>
            <a:ext cx="8657070" cy="725487"/>
          </a:xfrm>
          <a:prstGeom prst="rect">
            <a:avLst/>
          </a:prstGeom>
        </p:spPr>
      </p:pic>
      <p:sp>
        <p:nvSpPr>
          <p:cNvPr id="3" name="正方形/長方形 2">
            <a:extLst>
              <a:ext uri="{FF2B5EF4-FFF2-40B4-BE49-F238E27FC236}">
                <a16:creationId xmlns:a16="http://schemas.microsoft.com/office/drawing/2014/main" id="{8D6E651E-4F1E-6BCE-C86E-5A9CC39B85C8}"/>
              </a:ext>
            </a:extLst>
          </p:cNvPr>
          <p:cNvSpPr/>
          <p:nvPr/>
        </p:nvSpPr>
        <p:spPr>
          <a:xfrm>
            <a:off x="0" y="3429000"/>
            <a:ext cx="9144000" cy="3429000"/>
          </a:xfrm>
          <a:prstGeom prst="rect">
            <a:avLst/>
          </a:prstGeom>
          <a:solidFill>
            <a:srgbClr val="FFFF8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C0D7C3A2-E082-5505-8348-95D339836B4D}"/>
              </a:ext>
            </a:extLst>
          </p:cNvPr>
          <p:cNvSpPr txBox="1"/>
          <p:nvPr/>
        </p:nvSpPr>
        <p:spPr>
          <a:xfrm>
            <a:off x="537493" y="3677650"/>
            <a:ext cx="8069014" cy="193899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just"/>
            <a:r>
              <a:rPr kumimoji="1" lang="ja-JP" alt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〇 </a:t>
            </a:r>
            <a:r>
              <a:rPr kumimoji="1" lang="en-US" altLang="ja-JP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this </a:t>
            </a:r>
            <a:r>
              <a:rPr kumimoji="1" lang="ja-JP" alt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が</a:t>
            </a:r>
            <a:r>
              <a:rPr kumimoji="1" lang="en-US" altLang="ja-JP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S</a:t>
            </a:r>
            <a:r>
              <a:rPr kumimoji="1" lang="ja-JP" alt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（主語）、</a:t>
            </a:r>
            <a:r>
              <a:rPr kumimoji="1" lang="en-US" altLang="ja-JP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Is </a:t>
            </a:r>
            <a:r>
              <a:rPr kumimoji="1" lang="ja-JP" alt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が</a:t>
            </a:r>
            <a:r>
              <a:rPr kumimoji="1" lang="en-US" altLang="ja-JP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V</a:t>
            </a:r>
            <a:r>
              <a:rPr kumimoji="1" lang="ja-JP" alt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（動詞）、</a:t>
            </a:r>
            <a:r>
              <a:rPr kumimoji="1" lang="en-US" altLang="ja-JP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 </a:t>
            </a:r>
          </a:p>
          <a:p>
            <a:pPr algn="just"/>
            <a:r>
              <a:rPr kumimoji="1" lang="ja-JP" alt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　　</a:t>
            </a:r>
            <a:r>
              <a:rPr kumimoji="1" lang="en-US" altLang="ja-JP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a pen or a pencil </a:t>
            </a:r>
            <a:r>
              <a:rPr kumimoji="1" lang="ja-JP" alt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が</a:t>
            </a:r>
            <a:r>
              <a:rPr kumimoji="1" lang="en-US" altLang="ja-JP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C</a:t>
            </a:r>
            <a:r>
              <a:rPr kumimoji="1" lang="ja-JP" alt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（補語）です。</a:t>
            </a:r>
            <a:endParaRPr kumimoji="1" lang="en-US" altLang="ja-JP" sz="2400" b="1" dirty="0">
              <a:solidFill>
                <a:schemeClr val="tx1">
                  <a:lumMod val="85000"/>
                  <a:lumOff val="15000"/>
                </a:schemeClr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  <a:cs typeface="Z@R677.tmp" panose="020B0702020203020207" pitchFamily="50" charset="-128"/>
            </a:endParaRPr>
          </a:p>
          <a:p>
            <a:pPr algn="just"/>
            <a:endParaRPr kumimoji="1" lang="en-US" altLang="ja-JP" sz="2400" b="1" dirty="0">
              <a:solidFill>
                <a:schemeClr val="tx1">
                  <a:lumMod val="85000"/>
                  <a:lumOff val="15000"/>
                </a:schemeClr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  <a:cs typeface="Z@R677.tmp" panose="020B0702020203020207" pitchFamily="50" charset="-128"/>
            </a:endParaRPr>
          </a:p>
          <a:p>
            <a:pPr algn="just"/>
            <a:r>
              <a:rPr kumimoji="1" lang="ja-JP" alt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〇 疑問文の形で、</a:t>
            </a:r>
            <a:r>
              <a:rPr kumimoji="1" lang="en-US" altLang="ja-JP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this = a pen or a pencil </a:t>
            </a:r>
            <a:r>
              <a:rPr kumimoji="1" lang="ja-JP" alt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であるかを</a:t>
            </a:r>
            <a:endParaRPr kumimoji="1" lang="en-US" altLang="ja-JP" sz="2400" b="1" dirty="0">
              <a:solidFill>
                <a:schemeClr val="tx1">
                  <a:lumMod val="85000"/>
                  <a:lumOff val="15000"/>
                </a:schemeClr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  <a:cs typeface="Z@R677.tmp" panose="020B0702020203020207" pitchFamily="50" charset="-128"/>
            </a:endParaRPr>
          </a:p>
          <a:p>
            <a:pPr algn="just"/>
            <a:r>
              <a:rPr kumimoji="1" lang="ja-JP" alt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　　問うています。</a:t>
            </a:r>
            <a:endParaRPr kumimoji="1" lang="en-US" altLang="ja-JP" sz="2400" b="1" dirty="0">
              <a:solidFill>
                <a:schemeClr val="tx1">
                  <a:lumMod val="85000"/>
                  <a:lumOff val="15000"/>
                </a:schemeClr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  <a:cs typeface="Z@R677.tmp" panose="020B0702020203020207" pitchFamily="50" charset="-128"/>
            </a:endParaRPr>
          </a:p>
        </p:txBody>
      </p:sp>
      <p:pic>
        <p:nvPicPr>
          <p:cNvPr id="17" name="図 16">
            <a:extLst>
              <a:ext uri="{FF2B5EF4-FFF2-40B4-BE49-F238E27FC236}">
                <a16:creationId xmlns:a16="http://schemas.microsoft.com/office/drawing/2014/main" id="{9DD7CCE1-3984-76A4-2D53-FB92E260487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5673" y="145059"/>
            <a:ext cx="8732655" cy="531020"/>
          </a:xfrm>
          <a:prstGeom prst="rect">
            <a:avLst/>
          </a:prstGeom>
        </p:spPr>
      </p:pic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45D5CB93-55E9-8F34-B969-C88920C13704}"/>
              </a:ext>
            </a:extLst>
          </p:cNvPr>
          <p:cNvSpPr txBox="1"/>
          <p:nvPr/>
        </p:nvSpPr>
        <p:spPr>
          <a:xfrm>
            <a:off x="1032443" y="1684681"/>
            <a:ext cx="4093230" cy="369332"/>
          </a:xfrm>
          <a:prstGeom prst="rect">
            <a:avLst/>
          </a:prstGeom>
          <a:solidFill>
            <a:srgbClr val="F8CBAD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just"/>
            <a:r>
              <a:rPr kumimoji="1" lang="ja-JP" altLang="en-US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これはペンですか、それとも鉛筆ですか。</a:t>
            </a:r>
          </a:p>
        </p:txBody>
      </p:sp>
    </p:spTree>
    <p:extLst>
      <p:ext uri="{BB962C8B-B14F-4D97-AF65-F5344CB8AC3E}">
        <p14:creationId xmlns:p14="http://schemas.microsoft.com/office/powerpoint/2010/main" val="3241065504"/>
      </p:ext>
    </p:extLst>
  </p:cSld>
  <p:clrMapOvr>
    <a:masterClrMapping/>
  </p:clrMapOvr>
  <p:transition spd="slow">
    <p:push dir="u"/>
  </p:transition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0FEAACA-1495-1608-9D92-FF39459275E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図 6">
            <a:extLst>
              <a:ext uri="{FF2B5EF4-FFF2-40B4-BE49-F238E27FC236}">
                <a16:creationId xmlns:a16="http://schemas.microsoft.com/office/drawing/2014/main" id="{33454B69-569F-3628-4F3B-4AAE8DAFED2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3757" y="897626"/>
            <a:ext cx="8657070" cy="725487"/>
          </a:xfrm>
          <a:prstGeom prst="rect">
            <a:avLst/>
          </a:prstGeom>
        </p:spPr>
      </p:pic>
      <p:sp>
        <p:nvSpPr>
          <p:cNvPr id="3" name="正方形/長方形 2">
            <a:extLst>
              <a:ext uri="{FF2B5EF4-FFF2-40B4-BE49-F238E27FC236}">
                <a16:creationId xmlns:a16="http://schemas.microsoft.com/office/drawing/2014/main" id="{D26A4621-444E-71DB-71E4-9AD2CA3A6B49}"/>
              </a:ext>
            </a:extLst>
          </p:cNvPr>
          <p:cNvSpPr/>
          <p:nvPr/>
        </p:nvSpPr>
        <p:spPr>
          <a:xfrm>
            <a:off x="0" y="3429000"/>
            <a:ext cx="9144000" cy="3429000"/>
          </a:xfrm>
          <a:prstGeom prst="rect">
            <a:avLst/>
          </a:prstGeom>
          <a:solidFill>
            <a:srgbClr val="FFFF8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52580107-767C-D385-412A-0E7AC93F29EE}"/>
              </a:ext>
            </a:extLst>
          </p:cNvPr>
          <p:cNvSpPr txBox="1"/>
          <p:nvPr/>
        </p:nvSpPr>
        <p:spPr>
          <a:xfrm>
            <a:off x="537493" y="3677650"/>
            <a:ext cx="8069014" cy="230832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just"/>
            <a:r>
              <a:rPr kumimoji="1" lang="ja-JP" alt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〇 </a:t>
            </a:r>
            <a:r>
              <a:rPr kumimoji="1" lang="en-US" altLang="ja-JP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It </a:t>
            </a:r>
            <a:r>
              <a:rPr kumimoji="1" lang="ja-JP" alt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が</a:t>
            </a:r>
            <a:r>
              <a:rPr kumimoji="1" lang="en-US" altLang="ja-JP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S</a:t>
            </a:r>
            <a:r>
              <a:rPr kumimoji="1" lang="ja-JP" alt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（主語）、</a:t>
            </a:r>
            <a:r>
              <a:rPr kumimoji="1" lang="en-US" altLang="ja-JP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 is('s) </a:t>
            </a:r>
            <a:r>
              <a:rPr kumimoji="1" lang="ja-JP" alt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が</a:t>
            </a:r>
            <a:r>
              <a:rPr kumimoji="1" lang="en-US" altLang="ja-JP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V</a:t>
            </a:r>
            <a:r>
              <a:rPr kumimoji="1" lang="ja-JP" alt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（動詞）、</a:t>
            </a:r>
            <a:r>
              <a:rPr kumimoji="1" lang="en-US" altLang="ja-JP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 </a:t>
            </a:r>
          </a:p>
          <a:p>
            <a:pPr algn="just"/>
            <a:r>
              <a:rPr kumimoji="1" lang="ja-JP" alt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　　</a:t>
            </a:r>
            <a:r>
              <a:rPr kumimoji="1" lang="en-US" altLang="ja-JP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a pencil </a:t>
            </a:r>
            <a:r>
              <a:rPr kumimoji="1" lang="ja-JP" alt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が</a:t>
            </a:r>
            <a:r>
              <a:rPr kumimoji="1" lang="en-US" altLang="ja-JP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C</a:t>
            </a:r>
            <a:r>
              <a:rPr kumimoji="1" lang="ja-JP" alt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（補語）です。</a:t>
            </a:r>
            <a:endParaRPr kumimoji="1" lang="en-US" altLang="ja-JP" sz="2400" b="1" dirty="0">
              <a:solidFill>
                <a:schemeClr val="tx1">
                  <a:lumMod val="85000"/>
                  <a:lumOff val="15000"/>
                </a:schemeClr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  <a:cs typeface="Z@R677.tmp" panose="020B0702020203020207" pitchFamily="50" charset="-128"/>
            </a:endParaRPr>
          </a:p>
          <a:p>
            <a:pPr algn="just"/>
            <a:endParaRPr kumimoji="1" lang="en-US" altLang="ja-JP" sz="2400" b="1" dirty="0">
              <a:solidFill>
                <a:schemeClr val="tx1">
                  <a:lumMod val="85000"/>
                  <a:lumOff val="15000"/>
                </a:schemeClr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  <a:cs typeface="Z@R677.tmp" panose="020B0702020203020207" pitchFamily="50" charset="-128"/>
            </a:endParaRPr>
          </a:p>
          <a:p>
            <a:pPr algn="just"/>
            <a:r>
              <a:rPr kumimoji="1" lang="ja-JP" alt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〇 </a:t>
            </a:r>
            <a:r>
              <a:rPr kumimoji="1" lang="en-US" altLang="ja-JP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It = a pencil </a:t>
            </a:r>
            <a:r>
              <a:rPr kumimoji="1" lang="ja-JP" alt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の関係です。</a:t>
            </a:r>
            <a:endParaRPr kumimoji="1" lang="en-US" altLang="ja-JP" sz="2400" b="1" dirty="0">
              <a:solidFill>
                <a:schemeClr val="tx1">
                  <a:lumMod val="85000"/>
                  <a:lumOff val="15000"/>
                </a:schemeClr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  <a:cs typeface="Z@R677.tmp" panose="020B0702020203020207" pitchFamily="50" charset="-128"/>
            </a:endParaRPr>
          </a:p>
          <a:p>
            <a:pPr algn="just"/>
            <a:r>
              <a:rPr kumimoji="1" lang="ja-JP" alt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　　この </a:t>
            </a:r>
            <a:r>
              <a:rPr kumimoji="1" lang="en-US" altLang="ja-JP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It </a:t>
            </a:r>
            <a:r>
              <a:rPr kumimoji="1" lang="ja-JP" alt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は </a:t>
            </a:r>
            <a:r>
              <a:rPr kumimoji="1" lang="en-US" altLang="ja-JP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this</a:t>
            </a:r>
            <a:r>
              <a:rPr kumimoji="1" lang="ja-JP" alt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（疑問文で尋ねられたもの）を</a:t>
            </a:r>
            <a:endParaRPr kumimoji="1" lang="en-US" altLang="ja-JP" sz="2400" b="1" dirty="0">
              <a:solidFill>
                <a:schemeClr val="tx1">
                  <a:lumMod val="85000"/>
                  <a:lumOff val="15000"/>
                </a:schemeClr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  <a:cs typeface="Z@R677.tmp" panose="020B0702020203020207" pitchFamily="50" charset="-128"/>
            </a:endParaRPr>
          </a:p>
          <a:p>
            <a:pPr algn="just"/>
            <a:r>
              <a:rPr kumimoji="1" lang="en-US" altLang="ja-JP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    </a:t>
            </a:r>
            <a:r>
              <a:rPr kumimoji="1" lang="ja-JP" alt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指しています。</a:t>
            </a:r>
            <a:endParaRPr kumimoji="1" lang="en-US" altLang="ja-JP" sz="2400" b="1" dirty="0">
              <a:solidFill>
                <a:schemeClr val="tx1">
                  <a:lumMod val="85000"/>
                  <a:lumOff val="15000"/>
                </a:schemeClr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  <a:cs typeface="Z@R677.tmp" panose="020B0702020203020207" pitchFamily="50" charset="-128"/>
            </a:endParaRPr>
          </a:p>
        </p:txBody>
      </p:sp>
      <p:pic>
        <p:nvPicPr>
          <p:cNvPr id="17" name="図 16">
            <a:extLst>
              <a:ext uri="{FF2B5EF4-FFF2-40B4-BE49-F238E27FC236}">
                <a16:creationId xmlns:a16="http://schemas.microsoft.com/office/drawing/2014/main" id="{85CFD8C5-4E29-6E08-942E-3378D283253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5673" y="145059"/>
            <a:ext cx="8732655" cy="531020"/>
          </a:xfrm>
          <a:prstGeom prst="rect">
            <a:avLst/>
          </a:prstGeom>
        </p:spPr>
      </p:pic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CA25D131-623D-FC68-5F63-2476E0E154E6}"/>
              </a:ext>
            </a:extLst>
          </p:cNvPr>
          <p:cNvSpPr txBox="1"/>
          <p:nvPr/>
        </p:nvSpPr>
        <p:spPr>
          <a:xfrm>
            <a:off x="4446762" y="1684681"/>
            <a:ext cx="2096651" cy="369332"/>
          </a:xfrm>
          <a:prstGeom prst="rect">
            <a:avLst/>
          </a:prstGeom>
          <a:solidFill>
            <a:srgbClr val="F8CBAD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just"/>
            <a:r>
              <a:rPr kumimoji="1" lang="ja-JP" altLang="en-US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（それは）鉛筆です。</a:t>
            </a:r>
          </a:p>
        </p:txBody>
      </p:sp>
    </p:spTree>
    <p:extLst>
      <p:ext uri="{BB962C8B-B14F-4D97-AF65-F5344CB8AC3E}">
        <p14:creationId xmlns:p14="http://schemas.microsoft.com/office/powerpoint/2010/main" val="3217697527"/>
      </p:ext>
    </p:extLst>
  </p:cSld>
  <p:clrMapOvr>
    <a:masterClrMapping/>
  </p:clrMapOvr>
  <p:transition spd="slow">
    <p:push dir="u"/>
  </p:transition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EDF43A7-56BD-8214-F7A1-360A5EC1BA5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テキスト ボックス 25">
            <a:extLst>
              <a:ext uri="{FF2B5EF4-FFF2-40B4-BE49-F238E27FC236}">
                <a16:creationId xmlns:a16="http://schemas.microsoft.com/office/drawing/2014/main" id="{B7F9C674-724E-F6EE-BA1C-B7F1F1DADE43}"/>
              </a:ext>
            </a:extLst>
          </p:cNvPr>
          <p:cNvSpPr txBox="1"/>
          <p:nvPr/>
        </p:nvSpPr>
        <p:spPr>
          <a:xfrm>
            <a:off x="299831" y="415246"/>
            <a:ext cx="7905788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6600" b="1" dirty="0">
                <a:solidFill>
                  <a:srgbClr val="00206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Target Sentence</a:t>
            </a:r>
          </a:p>
        </p:txBody>
      </p:sp>
      <p:sp>
        <p:nvSpPr>
          <p:cNvPr id="10" name="正方形/長方形 9">
            <a:extLst>
              <a:ext uri="{FF2B5EF4-FFF2-40B4-BE49-F238E27FC236}">
                <a16:creationId xmlns:a16="http://schemas.microsoft.com/office/drawing/2014/main" id="{369CDE71-5ACA-E7A7-B279-1EA43672687B}"/>
              </a:ext>
            </a:extLst>
          </p:cNvPr>
          <p:cNvSpPr/>
          <p:nvPr/>
        </p:nvSpPr>
        <p:spPr>
          <a:xfrm>
            <a:off x="66261" y="0"/>
            <a:ext cx="9011478" cy="6857999"/>
          </a:xfrm>
          <a:prstGeom prst="rect">
            <a:avLst/>
          </a:prstGeom>
          <a:noFill/>
          <a:ln w="1270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" name="正方形/長方形 10">
            <a:extLst>
              <a:ext uri="{FF2B5EF4-FFF2-40B4-BE49-F238E27FC236}">
                <a16:creationId xmlns:a16="http://schemas.microsoft.com/office/drawing/2014/main" id="{5E0D967F-3DD8-8A2E-2C91-A7B96B92099E}"/>
              </a:ext>
            </a:extLst>
          </p:cNvPr>
          <p:cNvSpPr/>
          <p:nvPr/>
        </p:nvSpPr>
        <p:spPr>
          <a:xfrm>
            <a:off x="291548" y="1332987"/>
            <a:ext cx="8494643" cy="94926"/>
          </a:xfrm>
          <a:prstGeom prst="rect">
            <a:avLst/>
          </a:prstGeom>
          <a:solidFill>
            <a:schemeClr val="accent6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02E73621-5C1C-B5A1-7D90-21038F1423DF}"/>
              </a:ext>
            </a:extLst>
          </p:cNvPr>
          <p:cNvSpPr txBox="1"/>
          <p:nvPr/>
        </p:nvSpPr>
        <p:spPr>
          <a:xfrm rot="21600000">
            <a:off x="707941" y="1966574"/>
            <a:ext cx="7661855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7200" b="1" dirty="0">
                <a:ln w="28575">
                  <a:noFill/>
                </a:ln>
                <a:solidFill>
                  <a:srgbClr val="FF3399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FLASH</a:t>
            </a:r>
          </a:p>
          <a:p>
            <a:r>
              <a:rPr kumimoji="1" lang="en-US" altLang="ja-JP" sz="7200" b="1" dirty="0">
                <a:ln w="28575">
                  <a:noFill/>
                </a:ln>
                <a:solidFill>
                  <a:srgbClr val="FF3399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CARD</a:t>
            </a:r>
          </a:p>
          <a:p>
            <a:r>
              <a:rPr kumimoji="1" lang="en-US" altLang="ja-JP" sz="7200" b="1" dirty="0">
                <a:ln w="28575">
                  <a:noFill/>
                </a:ln>
                <a:solidFill>
                  <a:srgbClr val="FF3399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PRACTICE</a:t>
            </a:r>
            <a:r>
              <a:rPr kumimoji="1" lang="ja-JP" altLang="en-US" sz="7200" b="1" dirty="0">
                <a:ln w="28575">
                  <a:noFill/>
                </a:ln>
                <a:solidFill>
                  <a:srgbClr val="FF3399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！</a:t>
            </a:r>
            <a:endParaRPr kumimoji="1" lang="ja-JP" altLang="en-US" sz="4400" b="1" dirty="0">
              <a:ln w="28575">
                <a:noFill/>
              </a:ln>
              <a:solidFill>
                <a:srgbClr val="FF3399"/>
              </a:solidFill>
            </a:endParaRPr>
          </a:p>
        </p:txBody>
      </p:sp>
      <p:sp>
        <p:nvSpPr>
          <p:cNvPr id="12" name="矢印: 右 11">
            <a:extLst>
              <a:ext uri="{FF2B5EF4-FFF2-40B4-BE49-F238E27FC236}">
                <a16:creationId xmlns:a16="http://schemas.microsoft.com/office/drawing/2014/main" id="{4F4C2551-6F34-EF6F-39A4-C097B06DC36D}"/>
              </a:ext>
            </a:extLst>
          </p:cNvPr>
          <p:cNvSpPr/>
          <p:nvPr/>
        </p:nvSpPr>
        <p:spPr>
          <a:xfrm>
            <a:off x="6908798" y="2553504"/>
            <a:ext cx="1296821" cy="2178153"/>
          </a:xfrm>
          <a:prstGeom prst="rightArrow">
            <a:avLst/>
          </a:prstGeom>
          <a:solidFill>
            <a:srgbClr val="FF3399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193209707"/>
      </p:ext>
    </p:extLst>
  </p:cSld>
  <p:clrMapOvr>
    <a:masterClrMapping/>
  </p:clrMapOvr>
  <p:transition spd="slow">
    <p:push dir="u"/>
  </p:transition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D239867-D127-F83A-A39A-EBC0EAC1289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正方形/長方形 2">
            <a:extLst>
              <a:ext uri="{FF2B5EF4-FFF2-40B4-BE49-F238E27FC236}">
                <a16:creationId xmlns:a16="http://schemas.microsoft.com/office/drawing/2014/main" id="{94F5D3A7-688C-B108-323B-08D8F1BE04AA}"/>
              </a:ext>
            </a:extLst>
          </p:cNvPr>
          <p:cNvSpPr/>
          <p:nvPr/>
        </p:nvSpPr>
        <p:spPr>
          <a:xfrm>
            <a:off x="0" y="3438000"/>
            <a:ext cx="9144000" cy="3420000"/>
          </a:xfrm>
          <a:prstGeom prst="rect">
            <a:avLst/>
          </a:prstGeom>
          <a:solidFill>
            <a:srgbClr val="FFFF8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D96D66F3-33D4-A450-BAD9-DE1C2385A5B1}"/>
              </a:ext>
            </a:extLst>
          </p:cNvPr>
          <p:cNvSpPr txBox="1"/>
          <p:nvPr/>
        </p:nvSpPr>
        <p:spPr>
          <a:xfrm>
            <a:off x="2396830" y="4128490"/>
            <a:ext cx="4350339" cy="20390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en-US" altLang="ja-JP" sz="44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Is</a:t>
            </a:r>
            <a:r>
              <a:rPr kumimoji="1" lang="ja-JP" altLang="en-US" sz="44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en-US" altLang="ja-JP" sz="4400" b="1" dirty="0">
                <a:solidFill>
                  <a:srgbClr val="00B0F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this</a:t>
            </a:r>
            <a:r>
              <a:rPr kumimoji="1" lang="en-US" altLang="ja-JP" sz="44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/ </a:t>
            </a:r>
            <a:r>
              <a:rPr kumimoji="1" lang="en-US" altLang="ja-JP" sz="4400" b="1" dirty="0">
                <a:solidFill>
                  <a:schemeClr val="accent2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a pen </a:t>
            </a:r>
          </a:p>
          <a:p>
            <a:pPr>
              <a:lnSpc>
                <a:spcPct val="150000"/>
              </a:lnSpc>
            </a:pPr>
            <a:r>
              <a:rPr kumimoji="1" lang="en-US" altLang="ja-JP" sz="4400" b="1" dirty="0">
                <a:solidFill>
                  <a:schemeClr val="accent2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or a pencil</a:t>
            </a:r>
            <a:r>
              <a:rPr kumimoji="1" lang="en-US" altLang="ja-JP" sz="4400" dirty="0">
                <a:solidFill>
                  <a:schemeClr val="bg1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? </a:t>
            </a:r>
            <a:r>
              <a:rPr kumimoji="1" lang="en-US" altLang="ja-JP" sz="44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</a:t>
            </a:r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4266825C-FDAA-1F3F-AA64-E6F3ACB62D8B}"/>
              </a:ext>
            </a:extLst>
          </p:cNvPr>
          <p:cNvSpPr txBox="1"/>
          <p:nvPr/>
        </p:nvSpPr>
        <p:spPr>
          <a:xfrm>
            <a:off x="1263113" y="690490"/>
            <a:ext cx="6617774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ja-JP" altLang="en-US" sz="4800" b="1" dirty="0">
                <a:solidFill>
                  <a:srgbClr val="00B0F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これは</a:t>
            </a:r>
            <a:r>
              <a:rPr kumimoji="1" lang="en-US" altLang="ja-JP" sz="48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/</a:t>
            </a:r>
            <a:r>
              <a:rPr kumimoji="1" lang="ja-JP" altLang="en-US" sz="48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ja-JP" altLang="en-US" sz="4800" b="1" dirty="0">
                <a:solidFill>
                  <a:schemeClr val="accent2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ペン</a:t>
            </a:r>
            <a:r>
              <a:rPr kumimoji="1" lang="ja-JP" altLang="en-US" sz="48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ですか</a:t>
            </a:r>
            <a:endParaRPr kumimoji="1" lang="en-US" altLang="ja-JP" sz="4800" b="1" dirty="0">
              <a:solidFill>
                <a:schemeClr val="bg1">
                  <a:lumMod val="50000"/>
                </a:schemeClr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>
              <a:lnSpc>
                <a:spcPct val="150000"/>
              </a:lnSpc>
            </a:pPr>
            <a:r>
              <a:rPr kumimoji="1" lang="ja-JP" altLang="en-US" sz="4800" b="1" dirty="0">
                <a:solidFill>
                  <a:schemeClr val="accent2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それとも 鉛筆 </a:t>
            </a:r>
            <a:r>
              <a:rPr kumimoji="1" lang="ja-JP" altLang="en-US" sz="48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ですか</a:t>
            </a:r>
            <a:r>
              <a:rPr kumimoji="1" lang="en-US" altLang="ja-JP" sz="4800" dirty="0">
                <a:solidFill>
                  <a:schemeClr val="bg1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en-US" altLang="ja-JP" sz="48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</a:t>
            </a:r>
          </a:p>
        </p:txBody>
      </p:sp>
      <p:pic>
        <p:nvPicPr>
          <p:cNvPr id="2" name="Is this a pen or a pencil">
            <a:hlinkClick r:id="" action="ppaction://media"/>
            <a:extLst>
              <a:ext uri="{FF2B5EF4-FFF2-40B4-BE49-F238E27FC236}">
                <a16:creationId xmlns:a16="http://schemas.microsoft.com/office/drawing/2014/main" id="{4C7BFC82-ABF1-31CF-76E8-937B96D6F8EB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-1327150" y="901700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7043435"/>
      </p:ext>
    </p:extLst>
  </p:cSld>
  <p:clrMapOvr>
    <a:masterClrMapping/>
  </p:clrMapOvr>
  <p:transition spd="med">
    <p:pull/>
    <p:sndAc>
      <p:stSnd>
        <p:snd r:embed="rId5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064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0811B2B-354E-B552-9B99-9E06C9C84CF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正方形/長方形 5">
            <a:extLst>
              <a:ext uri="{FF2B5EF4-FFF2-40B4-BE49-F238E27FC236}">
                <a16:creationId xmlns:a16="http://schemas.microsoft.com/office/drawing/2014/main" id="{FF8864BB-27F6-370F-F0DC-C9B2825A5C6D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8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07F24CD0-B2E2-E8F1-FB54-78CE36B87794}"/>
              </a:ext>
            </a:extLst>
          </p:cNvPr>
          <p:cNvSpPr txBox="1"/>
          <p:nvPr/>
        </p:nvSpPr>
        <p:spPr>
          <a:xfrm>
            <a:off x="2135575" y="2409490"/>
            <a:ext cx="4872849" cy="20390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en-US" altLang="ja-JP" sz="44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[I-]</a:t>
            </a:r>
            <a:r>
              <a:rPr kumimoji="1" lang="en-US" altLang="ja-JP" sz="44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en-US" altLang="ja-JP" sz="4400" b="1" dirty="0">
                <a:solidFill>
                  <a:srgbClr val="00B0F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this </a:t>
            </a:r>
            <a:r>
              <a:rPr kumimoji="1" lang="en-US" altLang="ja-JP" sz="44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 </a:t>
            </a:r>
            <a:r>
              <a:rPr kumimoji="1" lang="en-US" altLang="ja-JP" sz="4400" b="1" dirty="0">
                <a:solidFill>
                  <a:schemeClr val="accent2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a pen </a:t>
            </a:r>
          </a:p>
          <a:p>
            <a:pPr>
              <a:lnSpc>
                <a:spcPct val="150000"/>
              </a:lnSpc>
            </a:pPr>
            <a:r>
              <a:rPr kumimoji="1" lang="en-US" altLang="ja-JP" sz="4400" b="1" dirty="0">
                <a:solidFill>
                  <a:schemeClr val="accent2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[o-] a pencil</a:t>
            </a:r>
            <a:r>
              <a:rPr kumimoji="1" lang="en-US" altLang="ja-JP" sz="4400" dirty="0">
                <a:solidFill>
                  <a:schemeClr val="bg1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? </a:t>
            </a:r>
            <a:r>
              <a:rPr kumimoji="1" lang="en-US" altLang="ja-JP" sz="44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 </a:t>
            </a:r>
          </a:p>
        </p:txBody>
      </p:sp>
      <p:pic>
        <p:nvPicPr>
          <p:cNvPr id="3" name="Is this a pen or a pencil">
            <a:hlinkClick r:id="" action="ppaction://media"/>
            <a:extLst>
              <a:ext uri="{FF2B5EF4-FFF2-40B4-BE49-F238E27FC236}">
                <a16:creationId xmlns:a16="http://schemas.microsoft.com/office/drawing/2014/main" id="{040B27C8-5F5C-D2D5-C7F6-CF849F315BE0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-1327150" y="901700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713353"/>
      </p:ext>
    </p:extLst>
  </p:cSld>
  <p:clrMapOvr>
    <a:masterClrMapping/>
  </p:clrMapOvr>
  <p:transition spd="med">
    <p:pull/>
    <p:sndAc>
      <p:stSnd>
        <p:snd r:embed="rId5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064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6473DC9-9F6B-057C-83F2-3BC1CC0CE7A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D7656801-C8A8-46C7-B4BE-F25A3F104A2B}"/>
              </a:ext>
            </a:extLst>
          </p:cNvPr>
          <p:cNvSpPr txBox="1"/>
          <p:nvPr/>
        </p:nvSpPr>
        <p:spPr>
          <a:xfrm>
            <a:off x="446847" y="2037213"/>
            <a:ext cx="844080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5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構造を確認しましょう。</a:t>
            </a:r>
          </a:p>
        </p:txBody>
      </p:sp>
      <p:sp>
        <p:nvSpPr>
          <p:cNvPr id="3" name="正方形/長方形 2">
            <a:extLst>
              <a:ext uri="{FF2B5EF4-FFF2-40B4-BE49-F238E27FC236}">
                <a16:creationId xmlns:a16="http://schemas.microsoft.com/office/drawing/2014/main" id="{1F8B6552-B916-F181-6BEF-EA51B8859A76}"/>
              </a:ext>
            </a:extLst>
          </p:cNvPr>
          <p:cNvSpPr/>
          <p:nvPr/>
        </p:nvSpPr>
        <p:spPr>
          <a:xfrm>
            <a:off x="66261" y="0"/>
            <a:ext cx="9011478" cy="6857999"/>
          </a:xfrm>
          <a:prstGeom prst="rect">
            <a:avLst/>
          </a:prstGeom>
          <a:noFill/>
          <a:ln w="1270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164837623"/>
      </p:ext>
    </p:extLst>
  </p:cSld>
  <p:clrMapOvr>
    <a:masterClrMapping/>
  </p:clrMapOvr>
  <p:transition spd="slow">
    <p:push dir="u"/>
  </p:transition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4DEDB09-EE08-C388-D14F-7F2BEDBE702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正方形/長方形 5">
            <a:extLst>
              <a:ext uri="{FF2B5EF4-FFF2-40B4-BE49-F238E27FC236}">
                <a16:creationId xmlns:a16="http://schemas.microsoft.com/office/drawing/2014/main" id="{012C7DFF-CCCF-5491-D7AD-3EE53B7B2688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8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pic>
        <p:nvPicPr>
          <p:cNvPr id="3" name="Is this a pen or a pencil">
            <a:hlinkClick r:id="" action="ppaction://media"/>
            <a:extLst>
              <a:ext uri="{FF2B5EF4-FFF2-40B4-BE49-F238E27FC236}">
                <a16:creationId xmlns:a16="http://schemas.microsoft.com/office/drawing/2014/main" id="{8C1F875A-FC41-923B-2868-2EA56F9B19C5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-1327150" y="901700"/>
            <a:ext cx="406400" cy="406400"/>
          </a:xfrm>
          <a:prstGeom prst="rect">
            <a:avLst/>
          </a:prstGeom>
        </p:spPr>
      </p:pic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794833F2-2249-E0A4-67FD-F78427B4D4D7}"/>
              </a:ext>
            </a:extLst>
          </p:cNvPr>
          <p:cNvSpPr txBox="1"/>
          <p:nvPr/>
        </p:nvSpPr>
        <p:spPr>
          <a:xfrm>
            <a:off x="1263113" y="2321004"/>
            <a:ext cx="6617774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ja-JP" altLang="en-US" sz="4800" b="1" dirty="0">
                <a:solidFill>
                  <a:srgbClr val="00B0F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これは</a:t>
            </a:r>
            <a:r>
              <a:rPr kumimoji="1" lang="en-US" altLang="ja-JP" sz="48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/</a:t>
            </a:r>
            <a:r>
              <a:rPr kumimoji="1" lang="ja-JP" altLang="en-US" sz="48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ja-JP" altLang="en-US" sz="4800" b="1" dirty="0">
                <a:solidFill>
                  <a:schemeClr val="accent2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ペン</a:t>
            </a:r>
            <a:r>
              <a:rPr kumimoji="1" lang="ja-JP" altLang="en-US" sz="48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ですか</a:t>
            </a:r>
            <a:endParaRPr kumimoji="1" lang="en-US" altLang="ja-JP" sz="4800" b="1" dirty="0">
              <a:solidFill>
                <a:schemeClr val="bg1">
                  <a:lumMod val="50000"/>
                </a:schemeClr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>
              <a:lnSpc>
                <a:spcPct val="150000"/>
              </a:lnSpc>
            </a:pPr>
            <a:r>
              <a:rPr kumimoji="1" lang="ja-JP" altLang="en-US" sz="4800" b="1" dirty="0">
                <a:solidFill>
                  <a:schemeClr val="accent2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それとも 鉛筆 </a:t>
            </a:r>
            <a:r>
              <a:rPr kumimoji="1" lang="ja-JP" altLang="en-US" sz="48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ですか</a:t>
            </a:r>
            <a:r>
              <a:rPr kumimoji="1" lang="en-US" altLang="ja-JP" sz="4800" dirty="0">
                <a:solidFill>
                  <a:schemeClr val="bg1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en-US" altLang="ja-JP" sz="48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</a:t>
            </a:r>
          </a:p>
        </p:txBody>
      </p:sp>
    </p:spTree>
    <p:extLst>
      <p:ext uri="{BB962C8B-B14F-4D97-AF65-F5344CB8AC3E}">
        <p14:creationId xmlns:p14="http://schemas.microsoft.com/office/powerpoint/2010/main" val="523929897"/>
      </p:ext>
    </p:extLst>
  </p:cSld>
  <p:clrMapOvr>
    <a:masterClrMapping/>
  </p:clrMapOvr>
  <p:transition spd="med">
    <p:pull/>
    <p:sndAc>
      <p:stSnd>
        <p:snd r:embed="rId5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064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5453241-56CA-0AD9-DB31-95EA7F542A1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正方形/長方形 2">
            <a:extLst>
              <a:ext uri="{FF2B5EF4-FFF2-40B4-BE49-F238E27FC236}">
                <a16:creationId xmlns:a16="http://schemas.microsoft.com/office/drawing/2014/main" id="{F6EA6006-0080-F1D6-D4B2-05B620DB0680}"/>
              </a:ext>
            </a:extLst>
          </p:cNvPr>
          <p:cNvSpPr/>
          <p:nvPr/>
        </p:nvSpPr>
        <p:spPr>
          <a:xfrm>
            <a:off x="0" y="3438000"/>
            <a:ext cx="9144000" cy="3420000"/>
          </a:xfrm>
          <a:prstGeom prst="rect">
            <a:avLst/>
          </a:prstGeom>
          <a:solidFill>
            <a:srgbClr val="FFFF8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55167FE4-A19E-A21C-C27A-4663F5BB5F99}"/>
              </a:ext>
            </a:extLst>
          </p:cNvPr>
          <p:cNvSpPr txBox="1"/>
          <p:nvPr/>
        </p:nvSpPr>
        <p:spPr>
          <a:xfrm>
            <a:off x="2361708" y="4636321"/>
            <a:ext cx="4420579" cy="10233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en-US" altLang="ja-JP" sz="4400" b="1" dirty="0">
                <a:solidFill>
                  <a:srgbClr val="00B0F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It</a:t>
            </a:r>
            <a:r>
              <a:rPr kumimoji="1" lang="en-US" altLang="ja-JP" sz="44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’s</a:t>
            </a:r>
            <a:r>
              <a:rPr kumimoji="1" lang="ja-JP" altLang="en-US" sz="44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en-US" altLang="ja-JP" sz="4400" b="1" dirty="0">
                <a:solidFill>
                  <a:schemeClr val="accent2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a pencil</a:t>
            </a:r>
            <a:r>
              <a:rPr kumimoji="1" lang="en-US" altLang="ja-JP" sz="4400" dirty="0">
                <a:solidFill>
                  <a:schemeClr val="bg1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. </a:t>
            </a:r>
            <a:r>
              <a:rPr kumimoji="1" lang="en-US" altLang="ja-JP" sz="44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 </a:t>
            </a:r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31A481C7-64EF-4EA2-8044-2FCC4C881D88}"/>
              </a:ext>
            </a:extLst>
          </p:cNvPr>
          <p:cNvSpPr txBox="1"/>
          <p:nvPr/>
        </p:nvSpPr>
        <p:spPr>
          <a:xfrm>
            <a:off x="1902106" y="1198322"/>
            <a:ext cx="5339781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ja-JP" altLang="en-US" sz="4800" b="1" dirty="0">
                <a:solidFill>
                  <a:srgbClr val="00B0F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それは </a:t>
            </a:r>
            <a:r>
              <a:rPr kumimoji="1" lang="ja-JP" altLang="en-US" sz="4800" b="1" dirty="0">
                <a:solidFill>
                  <a:schemeClr val="accent2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鉛筆</a:t>
            </a:r>
            <a:r>
              <a:rPr kumimoji="1" lang="ja-JP" altLang="en-US" sz="48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です </a:t>
            </a:r>
            <a:r>
              <a:rPr kumimoji="1" lang="en-US" altLang="ja-JP" sz="48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</a:t>
            </a:r>
          </a:p>
        </p:txBody>
      </p:sp>
      <p:pic>
        <p:nvPicPr>
          <p:cNvPr id="2" name="It’s a pencil.">
            <a:hlinkClick r:id="" action="ppaction://media"/>
            <a:extLst>
              <a:ext uri="{FF2B5EF4-FFF2-40B4-BE49-F238E27FC236}">
                <a16:creationId xmlns:a16="http://schemas.microsoft.com/office/drawing/2014/main" id="{ECABA918-19F7-BBD8-2AF9-D486C1BA5FEC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-1593850" y="1292225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3514766"/>
      </p:ext>
    </p:extLst>
  </p:cSld>
  <p:clrMapOvr>
    <a:masterClrMapping/>
  </p:clrMapOvr>
  <p:transition spd="med">
    <p:pull/>
    <p:sndAc>
      <p:stSnd>
        <p:snd r:embed="rId5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84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45040DB-49E4-33BF-547A-6F868D4190C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正方形/長方形 5">
            <a:extLst>
              <a:ext uri="{FF2B5EF4-FFF2-40B4-BE49-F238E27FC236}">
                <a16:creationId xmlns:a16="http://schemas.microsoft.com/office/drawing/2014/main" id="{B3976652-FF25-A863-83FE-80F2AD970F14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8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D96162AF-510D-7D10-015D-3C006E133195}"/>
              </a:ext>
            </a:extLst>
          </p:cNvPr>
          <p:cNvSpPr txBox="1"/>
          <p:nvPr/>
        </p:nvSpPr>
        <p:spPr>
          <a:xfrm>
            <a:off x="1849072" y="2917321"/>
            <a:ext cx="5445856" cy="10233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en-US" altLang="ja-JP" sz="4400" b="1" dirty="0">
                <a:solidFill>
                  <a:srgbClr val="00B0F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[I-</a:t>
            </a:r>
            <a:r>
              <a:rPr kumimoji="1" lang="en-US" altLang="ja-JP" sz="44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--]</a:t>
            </a:r>
            <a:r>
              <a:rPr kumimoji="1" lang="ja-JP" altLang="en-US" sz="44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en-US" altLang="ja-JP" sz="4400" b="1" dirty="0">
                <a:solidFill>
                  <a:schemeClr val="accent2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a [p-----]</a:t>
            </a:r>
            <a:r>
              <a:rPr kumimoji="1" lang="en-US" altLang="ja-JP" sz="4400" dirty="0">
                <a:solidFill>
                  <a:schemeClr val="bg1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. </a:t>
            </a:r>
            <a:r>
              <a:rPr kumimoji="1" lang="en-US" altLang="ja-JP" sz="44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 </a:t>
            </a:r>
          </a:p>
        </p:txBody>
      </p:sp>
      <p:pic>
        <p:nvPicPr>
          <p:cNvPr id="2" name="It’s a pencil.">
            <a:hlinkClick r:id="" action="ppaction://media"/>
            <a:extLst>
              <a:ext uri="{FF2B5EF4-FFF2-40B4-BE49-F238E27FC236}">
                <a16:creationId xmlns:a16="http://schemas.microsoft.com/office/drawing/2014/main" id="{716E36A8-82F0-2D3C-B5E0-5989E91080AD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-1593850" y="1292225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7911922"/>
      </p:ext>
    </p:extLst>
  </p:cSld>
  <p:clrMapOvr>
    <a:masterClrMapping/>
  </p:clrMapOvr>
  <p:transition spd="med">
    <p:pull/>
    <p:sndAc>
      <p:stSnd>
        <p:snd r:embed="rId5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84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CF07EAC-3BC7-9E19-2C52-2FB01E1ED34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正方形/長方形 5">
            <a:extLst>
              <a:ext uri="{FF2B5EF4-FFF2-40B4-BE49-F238E27FC236}">
                <a16:creationId xmlns:a16="http://schemas.microsoft.com/office/drawing/2014/main" id="{185E6C23-8FE9-AA30-C1A1-AE1ED900DF27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8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D329B36D-0B1D-4146-FECA-82D69A19B200}"/>
              </a:ext>
            </a:extLst>
          </p:cNvPr>
          <p:cNvSpPr txBox="1"/>
          <p:nvPr/>
        </p:nvSpPr>
        <p:spPr>
          <a:xfrm>
            <a:off x="1894042" y="2875002"/>
            <a:ext cx="5355915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ja-JP" altLang="en-US" sz="4800" b="1" dirty="0">
                <a:solidFill>
                  <a:srgbClr val="00B0F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それは </a:t>
            </a:r>
            <a:r>
              <a:rPr kumimoji="1" lang="ja-JP" altLang="en-US" sz="4800" b="1" dirty="0">
                <a:solidFill>
                  <a:schemeClr val="accent2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鉛筆</a:t>
            </a:r>
            <a:r>
              <a:rPr kumimoji="1" lang="ja-JP" altLang="en-US" sz="48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です </a:t>
            </a:r>
            <a:r>
              <a:rPr kumimoji="1" lang="en-US" altLang="ja-JP" sz="48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</a:t>
            </a:r>
          </a:p>
        </p:txBody>
      </p:sp>
      <p:pic>
        <p:nvPicPr>
          <p:cNvPr id="2" name="It’s a pencil.">
            <a:hlinkClick r:id="" action="ppaction://media"/>
            <a:extLst>
              <a:ext uri="{FF2B5EF4-FFF2-40B4-BE49-F238E27FC236}">
                <a16:creationId xmlns:a16="http://schemas.microsoft.com/office/drawing/2014/main" id="{2AC0CD9C-8ECF-6418-85E6-8AA14B249AF0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-1593850" y="1292225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2246099"/>
      </p:ext>
    </p:extLst>
  </p:cSld>
  <p:clrMapOvr>
    <a:masterClrMapping/>
  </p:clrMapOvr>
  <p:transition spd="med">
    <p:pull/>
    <p:sndAc>
      <p:stSnd>
        <p:snd r:embed="rId5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84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63793F4-CBEE-EE4A-C556-13F1704ABAC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正方形/長方形 2">
            <a:extLst>
              <a:ext uri="{FF2B5EF4-FFF2-40B4-BE49-F238E27FC236}">
                <a16:creationId xmlns:a16="http://schemas.microsoft.com/office/drawing/2014/main" id="{2DC5B144-F300-F7FA-5974-53383B3D12E6}"/>
              </a:ext>
            </a:extLst>
          </p:cNvPr>
          <p:cNvSpPr/>
          <p:nvPr/>
        </p:nvSpPr>
        <p:spPr>
          <a:xfrm>
            <a:off x="0" y="3438000"/>
            <a:ext cx="9144000" cy="3420000"/>
          </a:xfrm>
          <a:prstGeom prst="rect">
            <a:avLst/>
          </a:prstGeom>
          <a:solidFill>
            <a:srgbClr val="FFFF8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FD5ADB52-6AA4-829C-D12A-EC55DFA241FA}"/>
              </a:ext>
            </a:extLst>
          </p:cNvPr>
          <p:cNvSpPr txBox="1"/>
          <p:nvPr/>
        </p:nvSpPr>
        <p:spPr>
          <a:xfrm>
            <a:off x="1924371" y="4128490"/>
            <a:ext cx="5295256" cy="20390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en-US" altLang="ja-JP" sz="44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Is</a:t>
            </a:r>
            <a:r>
              <a:rPr kumimoji="1" lang="ja-JP" altLang="en-US" sz="44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en-US" altLang="ja-JP" sz="4400" b="1" u="sng" dirty="0">
                <a:solidFill>
                  <a:srgbClr val="00B0F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that</a:t>
            </a:r>
            <a:r>
              <a:rPr kumimoji="1" lang="en-US" altLang="ja-JP" sz="44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/ </a:t>
            </a:r>
            <a:r>
              <a:rPr kumimoji="1" lang="en-US" altLang="ja-JP" sz="4400" b="1" dirty="0">
                <a:solidFill>
                  <a:schemeClr val="accent2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a library </a:t>
            </a:r>
          </a:p>
          <a:p>
            <a:pPr>
              <a:lnSpc>
                <a:spcPct val="150000"/>
              </a:lnSpc>
            </a:pPr>
            <a:r>
              <a:rPr kumimoji="1" lang="en-US" altLang="ja-JP" sz="4400" b="1" dirty="0">
                <a:solidFill>
                  <a:schemeClr val="accent2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or a museum</a:t>
            </a:r>
            <a:r>
              <a:rPr kumimoji="1" lang="en-US" altLang="ja-JP" sz="4400" dirty="0">
                <a:solidFill>
                  <a:schemeClr val="bg1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? </a:t>
            </a:r>
            <a:r>
              <a:rPr kumimoji="1" lang="en-US" altLang="ja-JP" sz="44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 </a:t>
            </a:r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5AE5FFFB-01C9-3B4A-E78E-C87684947F9F}"/>
              </a:ext>
            </a:extLst>
          </p:cNvPr>
          <p:cNvSpPr txBox="1"/>
          <p:nvPr/>
        </p:nvSpPr>
        <p:spPr>
          <a:xfrm>
            <a:off x="936013" y="690490"/>
            <a:ext cx="7271973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ja-JP" altLang="en-US" sz="4800" b="1" u="sng" dirty="0">
                <a:solidFill>
                  <a:srgbClr val="00B0F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あれは</a:t>
            </a:r>
            <a:r>
              <a:rPr kumimoji="1" lang="en-US" altLang="ja-JP" sz="48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/ </a:t>
            </a:r>
            <a:r>
              <a:rPr kumimoji="1" lang="ja-JP" altLang="en-US" sz="4800" b="1" dirty="0">
                <a:solidFill>
                  <a:schemeClr val="accent2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図書館</a:t>
            </a:r>
            <a:r>
              <a:rPr kumimoji="1" lang="ja-JP" altLang="en-US" sz="48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ですか</a:t>
            </a:r>
            <a:endParaRPr kumimoji="1" lang="en-US" altLang="ja-JP" sz="4800" dirty="0">
              <a:solidFill>
                <a:schemeClr val="tx1">
                  <a:lumMod val="85000"/>
                  <a:lumOff val="15000"/>
                </a:schemeClr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>
              <a:lnSpc>
                <a:spcPct val="150000"/>
              </a:lnSpc>
            </a:pPr>
            <a:r>
              <a:rPr kumimoji="1" lang="ja-JP" altLang="en-US" sz="4800" b="1" dirty="0">
                <a:solidFill>
                  <a:schemeClr val="accent2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それとも 美術館 </a:t>
            </a:r>
            <a:r>
              <a:rPr kumimoji="1" lang="ja-JP" altLang="en-US" sz="48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ですか</a:t>
            </a:r>
            <a:r>
              <a:rPr kumimoji="1" lang="en-US" altLang="ja-JP" sz="4800" dirty="0">
                <a:solidFill>
                  <a:schemeClr val="bg1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en-US" altLang="ja-JP" sz="48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</a:t>
            </a:r>
          </a:p>
        </p:txBody>
      </p:sp>
      <p:pic>
        <p:nvPicPr>
          <p:cNvPr id="2" name="Is that a library or a museum">
            <a:hlinkClick r:id="" action="ppaction://media"/>
            <a:extLst>
              <a:ext uri="{FF2B5EF4-FFF2-40B4-BE49-F238E27FC236}">
                <a16:creationId xmlns:a16="http://schemas.microsoft.com/office/drawing/2014/main" id="{19DF21FE-4F3B-E3AF-446B-AE8BE3B71C08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-812800" y="1416050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1680721"/>
      </p:ext>
    </p:extLst>
  </p:cSld>
  <p:clrMapOvr>
    <a:masterClrMapping/>
  </p:clrMapOvr>
  <p:transition spd="med">
    <p:pull/>
    <p:sndAc>
      <p:stSnd>
        <p:snd r:embed="rId5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448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2733626-64BD-63EC-C5CA-9BBDA2B5A9F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正方形/長方形 5">
            <a:extLst>
              <a:ext uri="{FF2B5EF4-FFF2-40B4-BE49-F238E27FC236}">
                <a16:creationId xmlns:a16="http://schemas.microsoft.com/office/drawing/2014/main" id="{A381420D-B6CC-AAB5-DFA1-6D5FB7514B96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8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37849D80-F9D0-BCF0-A6A4-A106EC852824}"/>
              </a:ext>
            </a:extLst>
          </p:cNvPr>
          <p:cNvSpPr txBox="1"/>
          <p:nvPr/>
        </p:nvSpPr>
        <p:spPr>
          <a:xfrm>
            <a:off x="1670671" y="2409490"/>
            <a:ext cx="5802658" cy="20390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en-US" altLang="ja-JP" sz="44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[I-]</a:t>
            </a:r>
            <a:r>
              <a:rPr kumimoji="1" lang="en-US" altLang="ja-JP" sz="44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en-US" altLang="ja-JP" sz="4400" b="1" u="sng" dirty="0">
                <a:solidFill>
                  <a:srgbClr val="00B0F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that</a:t>
            </a:r>
            <a:r>
              <a:rPr kumimoji="1" lang="en-US" altLang="ja-JP" sz="44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/ </a:t>
            </a:r>
            <a:r>
              <a:rPr kumimoji="1" lang="en-US" altLang="ja-JP" sz="4400" b="1" dirty="0">
                <a:solidFill>
                  <a:schemeClr val="accent2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a library </a:t>
            </a:r>
          </a:p>
          <a:p>
            <a:pPr>
              <a:lnSpc>
                <a:spcPct val="150000"/>
              </a:lnSpc>
            </a:pPr>
            <a:r>
              <a:rPr kumimoji="1" lang="en-US" altLang="ja-JP" sz="4400" b="1" dirty="0">
                <a:solidFill>
                  <a:schemeClr val="accent2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[o-] a museum</a:t>
            </a:r>
            <a:r>
              <a:rPr kumimoji="1" lang="en-US" altLang="ja-JP" sz="4400" dirty="0">
                <a:solidFill>
                  <a:schemeClr val="bg1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? </a:t>
            </a:r>
            <a:r>
              <a:rPr kumimoji="1" lang="en-US" altLang="ja-JP" sz="44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 </a:t>
            </a:r>
          </a:p>
        </p:txBody>
      </p:sp>
      <p:pic>
        <p:nvPicPr>
          <p:cNvPr id="2" name="Is that a library or a museum">
            <a:hlinkClick r:id="" action="ppaction://media"/>
            <a:extLst>
              <a:ext uri="{FF2B5EF4-FFF2-40B4-BE49-F238E27FC236}">
                <a16:creationId xmlns:a16="http://schemas.microsoft.com/office/drawing/2014/main" id="{995B6E80-AD4A-60F2-9B92-7F864B94C604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-812800" y="1416050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4695857"/>
      </p:ext>
    </p:extLst>
  </p:cSld>
  <p:clrMapOvr>
    <a:masterClrMapping/>
  </p:clrMapOvr>
  <p:transition spd="med">
    <p:pull/>
    <p:sndAc>
      <p:stSnd>
        <p:snd r:embed="rId5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448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4AB1ADE-443C-192E-8AE3-F9E9D5F7B51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正方形/長方形 5">
            <a:extLst>
              <a:ext uri="{FF2B5EF4-FFF2-40B4-BE49-F238E27FC236}">
                <a16:creationId xmlns:a16="http://schemas.microsoft.com/office/drawing/2014/main" id="{C53CC552-D827-984F-4F8B-00876861161E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8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pic>
        <p:nvPicPr>
          <p:cNvPr id="2" name="Is that a library or a museum">
            <a:hlinkClick r:id="" action="ppaction://media"/>
            <a:extLst>
              <a:ext uri="{FF2B5EF4-FFF2-40B4-BE49-F238E27FC236}">
                <a16:creationId xmlns:a16="http://schemas.microsoft.com/office/drawing/2014/main" id="{EE847C74-C7A4-A636-2616-3283C541902B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-812800" y="1416050"/>
            <a:ext cx="406400" cy="406400"/>
          </a:xfrm>
          <a:prstGeom prst="rect">
            <a:avLst/>
          </a:prstGeom>
        </p:spPr>
      </p:pic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052E1E99-20A9-425F-BC09-66157C8FFABE}"/>
              </a:ext>
            </a:extLst>
          </p:cNvPr>
          <p:cNvSpPr txBox="1"/>
          <p:nvPr/>
        </p:nvSpPr>
        <p:spPr>
          <a:xfrm>
            <a:off x="936013" y="2321004"/>
            <a:ext cx="7271973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ja-JP" altLang="en-US" sz="4800" b="1" u="sng" dirty="0">
                <a:solidFill>
                  <a:srgbClr val="00B0F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あれは</a:t>
            </a:r>
            <a:r>
              <a:rPr kumimoji="1" lang="en-US" altLang="ja-JP" sz="48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/ </a:t>
            </a:r>
            <a:r>
              <a:rPr kumimoji="1" lang="ja-JP" altLang="en-US" sz="4800" b="1" dirty="0">
                <a:solidFill>
                  <a:schemeClr val="accent2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図書館</a:t>
            </a:r>
            <a:r>
              <a:rPr kumimoji="1" lang="ja-JP" altLang="en-US" sz="48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ですか</a:t>
            </a:r>
            <a:endParaRPr kumimoji="1" lang="en-US" altLang="ja-JP" sz="4800" dirty="0">
              <a:solidFill>
                <a:schemeClr val="tx1">
                  <a:lumMod val="85000"/>
                  <a:lumOff val="15000"/>
                </a:schemeClr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>
              <a:lnSpc>
                <a:spcPct val="150000"/>
              </a:lnSpc>
            </a:pPr>
            <a:r>
              <a:rPr kumimoji="1" lang="ja-JP" altLang="en-US" sz="4800" b="1" dirty="0">
                <a:solidFill>
                  <a:schemeClr val="accent2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それとも 美術館 </a:t>
            </a:r>
            <a:r>
              <a:rPr kumimoji="1" lang="ja-JP" altLang="en-US" sz="48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ですか</a:t>
            </a:r>
            <a:r>
              <a:rPr kumimoji="1" lang="en-US" altLang="ja-JP" sz="4800" dirty="0">
                <a:solidFill>
                  <a:schemeClr val="bg1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en-US" altLang="ja-JP" sz="48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</a:t>
            </a:r>
          </a:p>
        </p:txBody>
      </p:sp>
    </p:spTree>
    <p:extLst>
      <p:ext uri="{BB962C8B-B14F-4D97-AF65-F5344CB8AC3E}">
        <p14:creationId xmlns:p14="http://schemas.microsoft.com/office/powerpoint/2010/main" val="555959475"/>
      </p:ext>
    </p:extLst>
  </p:cSld>
  <p:clrMapOvr>
    <a:masterClrMapping/>
  </p:clrMapOvr>
  <p:transition spd="med">
    <p:pull/>
    <p:sndAc>
      <p:stSnd>
        <p:snd r:embed="rId5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448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BE9B33F-0ED9-7795-0DC7-B940450EA68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正方形/長方形 2">
            <a:extLst>
              <a:ext uri="{FF2B5EF4-FFF2-40B4-BE49-F238E27FC236}">
                <a16:creationId xmlns:a16="http://schemas.microsoft.com/office/drawing/2014/main" id="{BA62CE87-F692-EF5F-BD0D-61D54B4449BF}"/>
              </a:ext>
            </a:extLst>
          </p:cNvPr>
          <p:cNvSpPr/>
          <p:nvPr/>
        </p:nvSpPr>
        <p:spPr>
          <a:xfrm>
            <a:off x="0" y="3438000"/>
            <a:ext cx="9144000" cy="3420000"/>
          </a:xfrm>
          <a:prstGeom prst="rect">
            <a:avLst/>
          </a:prstGeom>
          <a:solidFill>
            <a:srgbClr val="FFFF8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6ECA8AD4-78EC-F14C-8505-C11A58A36EBA}"/>
              </a:ext>
            </a:extLst>
          </p:cNvPr>
          <p:cNvSpPr txBox="1"/>
          <p:nvPr/>
        </p:nvSpPr>
        <p:spPr>
          <a:xfrm>
            <a:off x="2310403" y="4636321"/>
            <a:ext cx="4523186" cy="10233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en-US" altLang="ja-JP" sz="4400" b="1" dirty="0">
                <a:solidFill>
                  <a:srgbClr val="00B0F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It</a:t>
            </a:r>
            <a:r>
              <a:rPr kumimoji="1" lang="en-US" altLang="ja-JP" sz="44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’s</a:t>
            </a:r>
            <a:r>
              <a:rPr kumimoji="1" lang="ja-JP" altLang="en-US" sz="44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en-US" altLang="ja-JP" sz="4400" b="1" dirty="0">
                <a:solidFill>
                  <a:schemeClr val="accent2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a library</a:t>
            </a:r>
            <a:r>
              <a:rPr kumimoji="1" lang="en-US" altLang="ja-JP" sz="4400" dirty="0">
                <a:solidFill>
                  <a:schemeClr val="bg1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. </a:t>
            </a:r>
            <a:r>
              <a:rPr kumimoji="1" lang="en-US" altLang="ja-JP" sz="44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 </a:t>
            </a:r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72FDFA3C-2D62-4140-EBB2-62764DB10980}"/>
              </a:ext>
            </a:extLst>
          </p:cNvPr>
          <p:cNvSpPr txBox="1"/>
          <p:nvPr/>
        </p:nvSpPr>
        <p:spPr>
          <a:xfrm>
            <a:off x="1569614" y="1198322"/>
            <a:ext cx="6004765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ja-JP" altLang="en-US" sz="4800" b="1" dirty="0">
                <a:solidFill>
                  <a:srgbClr val="00B0F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それは </a:t>
            </a:r>
            <a:r>
              <a:rPr kumimoji="1" lang="ja-JP" altLang="en-US" sz="4800" b="1" dirty="0">
                <a:solidFill>
                  <a:schemeClr val="accent2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図書館</a:t>
            </a:r>
            <a:r>
              <a:rPr kumimoji="1" lang="ja-JP" altLang="en-US" sz="48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です </a:t>
            </a:r>
            <a:r>
              <a:rPr kumimoji="1" lang="en-US" altLang="ja-JP" sz="48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</a:t>
            </a:r>
          </a:p>
        </p:txBody>
      </p:sp>
      <p:pic>
        <p:nvPicPr>
          <p:cNvPr id="2" name="It’s a library.">
            <a:hlinkClick r:id="" action="ppaction://media"/>
            <a:extLst>
              <a:ext uri="{FF2B5EF4-FFF2-40B4-BE49-F238E27FC236}">
                <a16:creationId xmlns:a16="http://schemas.microsoft.com/office/drawing/2014/main" id="{DE067D89-D874-AE16-FA3C-48181FB224A1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-812800" y="730250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917273"/>
      </p:ext>
    </p:extLst>
  </p:cSld>
  <p:clrMapOvr>
    <a:masterClrMapping/>
  </p:clrMapOvr>
  <p:transition spd="med">
    <p:pull/>
    <p:sndAc>
      <p:stSnd>
        <p:snd r:embed="rId5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104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BCF03E2-32D3-F7FC-9C0E-F9DBBC37548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正方形/長方形 5">
            <a:extLst>
              <a:ext uri="{FF2B5EF4-FFF2-40B4-BE49-F238E27FC236}">
                <a16:creationId xmlns:a16="http://schemas.microsoft.com/office/drawing/2014/main" id="{72A14B30-0AF8-162E-3254-D2CFF496A800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8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FE5FB098-C573-AE39-E65F-1517B2372B88}"/>
              </a:ext>
            </a:extLst>
          </p:cNvPr>
          <p:cNvSpPr txBox="1"/>
          <p:nvPr/>
        </p:nvSpPr>
        <p:spPr>
          <a:xfrm>
            <a:off x="1785148" y="2917321"/>
            <a:ext cx="5573704" cy="10233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en-US" altLang="ja-JP" sz="4400" b="1" dirty="0">
                <a:solidFill>
                  <a:srgbClr val="00B0F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[I-</a:t>
            </a:r>
            <a:r>
              <a:rPr kumimoji="1" lang="en-US" altLang="ja-JP" sz="44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--]</a:t>
            </a:r>
            <a:r>
              <a:rPr kumimoji="1" lang="ja-JP" altLang="en-US" sz="44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en-US" altLang="ja-JP" sz="4400" b="1" dirty="0">
                <a:solidFill>
                  <a:schemeClr val="accent2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a [l------]</a:t>
            </a:r>
            <a:r>
              <a:rPr kumimoji="1" lang="en-US" altLang="ja-JP" sz="4400" dirty="0">
                <a:solidFill>
                  <a:schemeClr val="bg1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. </a:t>
            </a:r>
            <a:r>
              <a:rPr kumimoji="1" lang="en-US" altLang="ja-JP" sz="44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 </a:t>
            </a:r>
          </a:p>
        </p:txBody>
      </p:sp>
      <p:pic>
        <p:nvPicPr>
          <p:cNvPr id="2" name="It’s a library.">
            <a:hlinkClick r:id="" action="ppaction://media"/>
            <a:extLst>
              <a:ext uri="{FF2B5EF4-FFF2-40B4-BE49-F238E27FC236}">
                <a16:creationId xmlns:a16="http://schemas.microsoft.com/office/drawing/2014/main" id="{77C035D7-D71F-6F1F-0544-2AD8A8486B95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-812800" y="730250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293353"/>
      </p:ext>
    </p:extLst>
  </p:cSld>
  <p:clrMapOvr>
    <a:masterClrMapping/>
  </p:clrMapOvr>
  <p:transition spd="med">
    <p:pull/>
    <p:sndAc>
      <p:stSnd>
        <p:snd r:embed="rId5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104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5B57640-FE42-4E79-064D-E4B17B1AF8D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正方形/長方形 5">
            <a:extLst>
              <a:ext uri="{FF2B5EF4-FFF2-40B4-BE49-F238E27FC236}">
                <a16:creationId xmlns:a16="http://schemas.microsoft.com/office/drawing/2014/main" id="{9266FC4F-ECF7-40DF-1BE3-5D01D281A6A2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8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8B9E2CD8-EFCC-65B9-51D6-6AFA4F2DDBEF}"/>
              </a:ext>
            </a:extLst>
          </p:cNvPr>
          <p:cNvSpPr txBox="1"/>
          <p:nvPr/>
        </p:nvSpPr>
        <p:spPr>
          <a:xfrm>
            <a:off x="1554828" y="2875002"/>
            <a:ext cx="6034344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ja-JP" altLang="en-US" sz="4800" b="1" dirty="0">
                <a:solidFill>
                  <a:srgbClr val="00B0F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それは </a:t>
            </a:r>
            <a:r>
              <a:rPr kumimoji="1" lang="ja-JP" altLang="en-US" sz="4800" b="1" dirty="0">
                <a:solidFill>
                  <a:schemeClr val="accent2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図書館 </a:t>
            </a:r>
            <a:r>
              <a:rPr kumimoji="1" lang="ja-JP" altLang="en-US" sz="48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です </a:t>
            </a:r>
            <a:r>
              <a:rPr kumimoji="1" lang="en-US" altLang="ja-JP" sz="48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</a:t>
            </a:r>
          </a:p>
        </p:txBody>
      </p:sp>
      <p:pic>
        <p:nvPicPr>
          <p:cNvPr id="2" name="It’s a library.">
            <a:hlinkClick r:id="" action="ppaction://media"/>
            <a:extLst>
              <a:ext uri="{FF2B5EF4-FFF2-40B4-BE49-F238E27FC236}">
                <a16:creationId xmlns:a16="http://schemas.microsoft.com/office/drawing/2014/main" id="{D2A81880-EA35-ED5F-7ECA-F016279A9020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-812800" y="730250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640304"/>
      </p:ext>
    </p:extLst>
  </p:cSld>
  <p:clrMapOvr>
    <a:masterClrMapping/>
  </p:clrMapOvr>
  <p:transition spd="med">
    <p:pull/>
    <p:sndAc>
      <p:stSnd>
        <p:snd r:embed="rId5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104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CAD8206-DEF4-0FD2-5EA6-7EC923C8E8D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図 7">
            <a:extLst>
              <a:ext uri="{FF2B5EF4-FFF2-40B4-BE49-F238E27FC236}">
                <a16:creationId xmlns:a16="http://schemas.microsoft.com/office/drawing/2014/main" id="{532E3FD0-58B1-9305-F911-C3C55433B83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3757" y="889237"/>
            <a:ext cx="8657070" cy="719390"/>
          </a:xfrm>
          <a:prstGeom prst="rect">
            <a:avLst/>
          </a:prstGeom>
        </p:spPr>
      </p:pic>
      <p:sp>
        <p:nvSpPr>
          <p:cNvPr id="3" name="正方形/長方形 2">
            <a:extLst>
              <a:ext uri="{FF2B5EF4-FFF2-40B4-BE49-F238E27FC236}">
                <a16:creationId xmlns:a16="http://schemas.microsoft.com/office/drawing/2014/main" id="{A590CA1D-9B84-5E52-BE1E-254F4A7AEF85}"/>
              </a:ext>
            </a:extLst>
          </p:cNvPr>
          <p:cNvSpPr/>
          <p:nvPr/>
        </p:nvSpPr>
        <p:spPr>
          <a:xfrm>
            <a:off x="0" y="3429000"/>
            <a:ext cx="9144000" cy="3429000"/>
          </a:xfrm>
          <a:prstGeom prst="rect">
            <a:avLst/>
          </a:prstGeom>
          <a:solidFill>
            <a:srgbClr val="FFFF8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E1F0619D-C099-9800-3D16-1D4594989050}"/>
              </a:ext>
            </a:extLst>
          </p:cNvPr>
          <p:cNvSpPr txBox="1"/>
          <p:nvPr/>
        </p:nvSpPr>
        <p:spPr>
          <a:xfrm>
            <a:off x="537493" y="3677650"/>
            <a:ext cx="8069014" cy="230832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just"/>
            <a:r>
              <a:rPr kumimoji="1" lang="ja-JP" alt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〇 </a:t>
            </a:r>
            <a:r>
              <a:rPr kumimoji="1" lang="en-US" altLang="ja-JP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this </a:t>
            </a:r>
            <a:r>
              <a:rPr kumimoji="1" lang="ja-JP" alt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が</a:t>
            </a:r>
            <a:r>
              <a:rPr kumimoji="1" lang="en-US" altLang="ja-JP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S</a:t>
            </a:r>
            <a:r>
              <a:rPr kumimoji="1" lang="ja-JP" alt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（主語）、</a:t>
            </a:r>
            <a:r>
              <a:rPr kumimoji="1" lang="en-US" altLang="ja-JP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is </a:t>
            </a:r>
            <a:r>
              <a:rPr kumimoji="1" lang="ja-JP" alt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が</a:t>
            </a:r>
            <a:r>
              <a:rPr kumimoji="1" lang="en-US" altLang="ja-JP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V</a:t>
            </a:r>
            <a:r>
              <a:rPr kumimoji="1" lang="ja-JP" alt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（動詞）、</a:t>
            </a:r>
            <a:r>
              <a:rPr kumimoji="1" lang="en-US" altLang="ja-JP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 </a:t>
            </a:r>
          </a:p>
          <a:p>
            <a:pPr algn="just"/>
            <a:r>
              <a:rPr kumimoji="1" lang="ja-JP" alt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　　</a:t>
            </a:r>
            <a:r>
              <a:rPr kumimoji="1" lang="en-US" altLang="ja-JP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What </a:t>
            </a:r>
            <a:r>
              <a:rPr kumimoji="1" lang="ja-JP" alt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が</a:t>
            </a:r>
            <a:r>
              <a:rPr kumimoji="1" lang="en-US" altLang="ja-JP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C</a:t>
            </a:r>
            <a:r>
              <a:rPr kumimoji="1" lang="ja-JP" alt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（補語）です。</a:t>
            </a:r>
            <a:endParaRPr kumimoji="1" lang="en-US" altLang="ja-JP" sz="2400" b="1" dirty="0">
              <a:solidFill>
                <a:schemeClr val="tx1">
                  <a:lumMod val="85000"/>
                  <a:lumOff val="15000"/>
                </a:schemeClr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  <a:cs typeface="Z@R677.tmp" panose="020B0702020203020207" pitchFamily="50" charset="-128"/>
            </a:endParaRPr>
          </a:p>
          <a:p>
            <a:pPr algn="just"/>
            <a:endParaRPr kumimoji="1" lang="en-US" altLang="ja-JP" sz="2400" b="1" dirty="0">
              <a:solidFill>
                <a:schemeClr val="tx1">
                  <a:lumMod val="85000"/>
                  <a:lumOff val="15000"/>
                </a:schemeClr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  <a:cs typeface="Z@R677.tmp" panose="020B0702020203020207" pitchFamily="50" charset="-128"/>
            </a:endParaRPr>
          </a:p>
          <a:p>
            <a:pPr algn="just"/>
            <a:r>
              <a:rPr kumimoji="1" lang="ja-JP" alt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〇 </a:t>
            </a:r>
            <a:r>
              <a:rPr kumimoji="1" lang="en-US" altLang="ja-JP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What </a:t>
            </a:r>
            <a:r>
              <a:rPr kumimoji="1" lang="ja-JP" alt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は疑問詞で、「何？」という意味をもちます。</a:t>
            </a:r>
            <a:endParaRPr kumimoji="1" lang="en-US" altLang="ja-JP" sz="2400" b="1" dirty="0">
              <a:solidFill>
                <a:schemeClr val="tx1">
                  <a:lumMod val="85000"/>
                  <a:lumOff val="15000"/>
                </a:schemeClr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  <a:cs typeface="Z@R677.tmp" panose="020B0702020203020207" pitchFamily="50" charset="-128"/>
            </a:endParaRPr>
          </a:p>
          <a:p>
            <a:pPr algn="just"/>
            <a:r>
              <a:rPr kumimoji="1" lang="ja-JP" alt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　　ここでは、補語として </a:t>
            </a:r>
            <a:r>
              <a:rPr kumimoji="1" lang="en-US" altLang="ja-JP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this = What </a:t>
            </a:r>
            <a:r>
              <a:rPr kumimoji="1" lang="ja-JP" alt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となり、</a:t>
            </a:r>
            <a:endParaRPr kumimoji="1" lang="en-US" altLang="ja-JP" sz="2400" b="1" dirty="0">
              <a:solidFill>
                <a:schemeClr val="tx1">
                  <a:lumMod val="85000"/>
                  <a:lumOff val="15000"/>
                </a:schemeClr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  <a:cs typeface="Z@R677.tmp" panose="020B0702020203020207" pitchFamily="50" charset="-128"/>
            </a:endParaRPr>
          </a:p>
          <a:p>
            <a:pPr algn="just"/>
            <a:r>
              <a:rPr kumimoji="1" lang="ja-JP" alt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　　「これが何であるか」を尋ねています。</a:t>
            </a:r>
            <a:endParaRPr kumimoji="1" lang="en-US" altLang="ja-JP" sz="2400" b="1" dirty="0">
              <a:solidFill>
                <a:schemeClr val="tx1">
                  <a:lumMod val="85000"/>
                  <a:lumOff val="15000"/>
                </a:schemeClr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  <a:cs typeface="Z@R677.tmp" panose="020B0702020203020207" pitchFamily="50" charset="-128"/>
            </a:endParaRPr>
          </a:p>
        </p:txBody>
      </p:sp>
      <p:pic>
        <p:nvPicPr>
          <p:cNvPr id="17" name="図 16">
            <a:extLst>
              <a:ext uri="{FF2B5EF4-FFF2-40B4-BE49-F238E27FC236}">
                <a16:creationId xmlns:a16="http://schemas.microsoft.com/office/drawing/2014/main" id="{9FD8C0F4-CB43-A067-6ACE-1ECB1AE17AC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5673" y="145059"/>
            <a:ext cx="8732655" cy="531020"/>
          </a:xfrm>
          <a:prstGeom prst="rect">
            <a:avLst/>
          </a:prstGeom>
        </p:spPr>
      </p:pic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D72ED730-B32D-BFC6-E380-3B466CDAF848}"/>
              </a:ext>
            </a:extLst>
          </p:cNvPr>
          <p:cNvSpPr txBox="1"/>
          <p:nvPr/>
        </p:nvSpPr>
        <p:spPr>
          <a:xfrm>
            <a:off x="1032443" y="1684681"/>
            <a:ext cx="1861759" cy="369332"/>
          </a:xfrm>
          <a:prstGeom prst="rect">
            <a:avLst/>
          </a:prstGeom>
          <a:solidFill>
            <a:srgbClr val="F8CBAD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just"/>
            <a:r>
              <a:rPr kumimoji="1" lang="ja-JP" altLang="en-US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これは何ですか。</a:t>
            </a:r>
          </a:p>
        </p:txBody>
      </p:sp>
    </p:spTree>
    <p:extLst>
      <p:ext uri="{BB962C8B-B14F-4D97-AF65-F5344CB8AC3E}">
        <p14:creationId xmlns:p14="http://schemas.microsoft.com/office/powerpoint/2010/main" val="1617627385"/>
      </p:ext>
    </p:extLst>
  </p:cSld>
  <p:clrMapOvr>
    <a:masterClrMapping/>
  </p:clrMapOvr>
  <p:transition spd="slow">
    <p:push dir="u"/>
  </p:transition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192B1A0-A48F-170D-337D-FF636815F7F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図 7">
            <a:extLst>
              <a:ext uri="{FF2B5EF4-FFF2-40B4-BE49-F238E27FC236}">
                <a16:creationId xmlns:a16="http://schemas.microsoft.com/office/drawing/2014/main" id="{BA37D4BD-3E89-935E-8508-37EFE2A90A1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3757" y="897626"/>
            <a:ext cx="8657070" cy="725487"/>
          </a:xfrm>
          <a:prstGeom prst="rect">
            <a:avLst/>
          </a:prstGeom>
        </p:spPr>
      </p:pic>
      <p:sp>
        <p:nvSpPr>
          <p:cNvPr id="3" name="正方形/長方形 2">
            <a:extLst>
              <a:ext uri="{FF2B5EF4-FFF2-40B4-BE49-F238E27FC236}">
                <a16:creationId xmlns:a16="http://schemas.microsoft.com/office/drawing/2014/main" id="{290AFC80-04E3-E5B3-6EF7-7DE8B5EDC5AA}"/>
              </a:ext>
            </a:extLst>
          </p:cNvPr>
          <p:cNvSpPr/>
          <p:nvPr/>
        </p:nvSpPr>
        <p:spPr>
          <a:xfrm>
            <a:off x="0" y="3429000"/>
            <a:ext cx="9144000" cy="3429000"/>
          </a:xfrm>
          <a:prstGeom prst="rect">
            <a:avLst/>
          </a:prstGeom>
          <a:solidFill>
            <a:srgbClr val="FFFF8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EB71D337-458B-C5CF-5D01-16FC25C8BB53}"/>
              </a:ext>
            </a:extLst>
          </p:cNvPr>
          <p:cNvSpPr txBox="1"/>
          <p:nvPr/>
        </p:nvSpPr>
        <p:spPr>
          <a:xfrm>
            <a:off x="537493" y="3677650"/>
            <a:ext cx="8069014" cy="193899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just"/>
            <a:r>
              <a:rPr kumimoji="1" lang="ja-JP" alt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〇 </a:t>
            </a:r>
            <a:r>
              <a:rPr kumimoji="1" lang="en-US" altLang="ja-JP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you </a:t>
            </a:r>
            <a:r>
              <a:rPr kumimoji="1" lang="ja-JP" alt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が</a:t>
            </a:r>
            <a:r>
              <a:rPr kumimoji="1" lang="en-US" altLang="ja-JP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S</a:t>
            </a:r>
            <a:r>
              <a:rPr kumimoji="1" lang="ja-JP" alt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（主語）、</a:t>
            </a:r>
            <a:r>
              <a:rPr kumimoji="1" lang="en-US" altLang="ja-JP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Are </a:t>
            </a:r>
            <a:r>
              <a:rPr kumimoji="1" lang="ja-JP" alt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が</a:t>
            </a:r>
            <a:r>
              <a:rPr kumimoji="1" lang="en-US" altLang="ja-JP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V</a:t>
            </a:r>
            <a:r>
              <a:rPr kumimoji="1" lang="ja-JP" alt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（動詞）、</a:t>
            </a:r>
            <a:r>
              <a:rPr kumimoji="1" lang="en-US" altLang="ja-JP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 </a:t>
            </a:r>
          </a:p>
          <a:p>
            <a:pPr algn="just"/>
            <a:r>
              <a:rPr kumimoji="1" lang="ja-JP" alt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　　</a:t>
            </a:r>
            <a:r>
              <a:rPr kumimoji="1" lang="en-US" altLang="ja-JP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a student or a teacher </a:t>
            </a:r>
            <a:r>
              <a:rPr kumimoji="1" lang="ja-JP" alt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が</a:t>
            </a:r>
            <a:r>
              <a:rPr kumimoji="1" lang="en-US" altLang="ja-JP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C</a:t>
            </a:r>
            <a:r>
              <a:rPr kumimoji="1" lang="ja-JP" alt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（補語）です。</a:t>
            </a:r>
            <a:endParaRPr kumimoji="1" lang="en-US" altLang="ja-JP" sz="2400" b="1" dirty="0">
              <a:solidFill>
                <a:schemeClr val="tx1">
                  <a:lumMod val="85000"/>
                  <a:lumOff val="15000"/>
                </a:schemeClr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  <a:cs typeface="Z@R677.tmp" panose="020B0702020203020207" pitchFamily="50" charset="-128"/>
            </a:endParaRPr>
          </a:p>
          <a:p>
            <a:pPr algn="just"/>
            <a:endParaRPr kumimoji="1" lang="en-US" altLang="ja-JP" sz="2400" b="1" dirty="0">
              <a:solidFill>
                <a:schemeClr val="tx1">
                  <a:lumMod val="85000"/>
                  <a:lumOff val="15000"/>
                </a:schemeClr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  <a:cs typeface="Z@R677.tmp" panose="020B0702020203020207" pitchFamily="50" charset="-128"/>
            </a:endParaRPr>
          </a:p>
          <a:p>
            <a:pPr algn="just"/>
            <a:r>
              <a:rPr kumimoji="1" lang="ja-JP" alt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〇 疑問文の形で、</a:t>
            </a:r>
            <a:r>
              <a:rPr kumimoji="1" lang="en-US" altLang="ja-JP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you = a student or a teacher </a:t>
            </a:r>
            <a:r>
              <a:rPr kumimoji="1" lang="ja-JP" alt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であるかを</a:t>
            </a:r>
            <a:endParaRPr kumimoji="1" lang="en-US" altLang="ja-JP" sz="2400" b="1" dirty="0">
              <a:solidFill>
                <a:schemeClr val="tx1">
                  <a:lumMod val="85000"/>
                  <a:lumOff val="15000"/>
                </a:schemeClr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  <a:cs typeface="Z@R677.tmp" panose="020B0702020203020207" pitchFamily="50" charset="-128"/>
            </a:endParaRPr>
          </a:p>
          <a:p>
            <a:pPr algn="just"/>
            <a:r>
              <a:rPr kumimoji="1" lang="ja-JP" alt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　　問うています。</a:t>
            </a:r>
            <a:endParaRPr kumimoji="1" lang="en-US" altLang="ja-JP" sz="2400" b="1" dirty="0">
              <a:solidFill>
                <a:schemeClr val="tx1">
                  <a:lumMod val="85000"/>
                  <a:lumOff val="15000"/>
                </a:schemeClr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  <a:cs typeface="Z@R677.tmp" panose="020B0702020203020207" pitchFamily="50" charset="-128"/>
            </a:endParaRPr>
          </a:p>
        </p:txBody>
      </p:sp>
      <p:pic>
        <p:nvPicPr>
          <p:cNvPr id="17" name="図 16">
            <a:extLst>
              <a:ext uri="{FF2B5EF4-FFF2-40B4-BE49-F238E27FC236}">
                <a16:creationId xmlns:a16="http://schemas.microsoft.com/office/drawing/2014/main" id="{B50549EA-633A-808E-FC65-DABB72826DC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5673" y="145059"/>
            <a:ext cx="8732655" cy="531020"/>
          </a:xfrm>
          <a:prstGeom prst="rect">
            <a:avLst/>
          </a:prstGeom>
        </p:spPr>
      </p:pic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AE270129-6E14-ABA9-CB66-631FD9F9848D}"/>
              </a:ext>
            </a:extLst>
          </p:cNvPr>
          <p:cNvSpPr txBox="1"/>
          <p:nvPr/>
        </p:nvSpPr>
        <p:spPr>
          <a:xfrm>
            <a:off x="1032443" y="1684681"/>
            <a:ext cx="4370067" cy="369332"/>
          </a:xfrm>
          <a:prstGeom prst="rect">
            <a:avLst/>
          </a:prstGeom>
          <a:solidFill>
            <a:srgbClr val="F8CBAD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just"/>
            <a:r>
              <a:rPr kumimoji="1" lang="ja-JP" altLang="en-US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あなたは学生ですか、それとも先生ですか。</a:t>
            </a:r>
          </a:p>
        </p:txBody>
      </p:sp>
    </p:spTree>
    <p:extLst>
      <p:ext uri="{BB962C8B-B14F-4D97-AF65-F5344CB8AC3E}">
        <p14:creationId xmlns:p14="http://schemas.microsoft.com/office/powerpoint/2010/main" val="2023194066"/>
      </p:ext>
    </p:extLst>
  </p:cSld>
  <p:clrMapOvr>
    <a:masterClrMapping/>
  </p:clrMapOvr>
  <p:transition spd="slow">
    <p:push dir="u"/>
  </p:transition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07C8617-B940-DA60-F5B3-4677FED2648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図 6">
            <a:extLst>
              <a:ext uri="{FF2B5EF4-FFF2-40B4-BE49-F238E27FC236}">
                <a16:creationId xmlns:a16="http://schemas.microsoft.com/office/drawing/2014/main" id="{A6B6D03D-8036-B5E9-B884-7B702BF129C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3757" y="897626"/>
            <a:ext cx="8657070" cy="725487"/>
          </a:xfrm>
          <a:prstGeom prst="rect">
            <a:avLst/>
          </a:prstGeom>
        </p:spPr>
      </p:pic>
      <p:sp>
        <p:nvSpPr>
          <p:cNvPr id="3" name="正方形/長方形 2">
            <a:extLst>
              <a:ext uri="{FF2B5EF4-FFF2-40B4-BE49-F238E27FC236}">
                <a16:creationId xmlns:a16="http://schemas.microsoft.com/office/drawing/2014/main" id="{9041136A-8F27-30B4-2A83-D26BEB5CFAE5}"/>
              </a:ext>
            </a:extLst>
          </p:cNvPr>
          <p:cNvSpPr/>
          <p:nvPr/>
        </p:nvSpPr>
        <p:spPr>
          <a:xfrm>
            <a:off x="0" y="3429000"/>
            <a:ext cx="9144000" cy="3429000"/>
          </a:xfrm>
          <a:prstGeom prst="rect">
            <a:avLst/>
          </a:prstGeom>
          <a:solidFill>
            <a:srgbClr val="FFFF8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91612398-D6F3-9CBB-CC4D-EC5D64849DEC}"/>
              </a:ext>
            </a:extLst>
          </p:cNvPr>
          <p:cNvSpPr txBox="1"/>
          <p:nvPr/>
        </p:nvSpPr>
        <p:spPr>
          <a:xfrm>
            <a:off x="537493" y="3677650"/>
            <a:ext cx="8069014" cy="156966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just"/>
            <a:r>
              <a:rPr kumimoji="1" lang="ja-JP" alt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〇 </a:t>
            </a:r>
            <a:r>
              <a:rPr kumimoji="1" lang="en-US" altLang="ja-JP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I </a:t>
            </a:r>
            <a:r>
              <a:rPr kumimoji="1" lang="ja-JP" alt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が</a:t>
            </a:r>
            <a:r>
              <a:rPr kumimoji="1" lang="en-US" altLang="ja-JP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S</a:t>
            </a:r>
            <a:r>
              <a:rPr kumimoji="1" lang="ja-JP" alt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（主語）、</a:t>
            </a:r>
            <a:r>
              <a:rPr kumimoji="1" lang="en-US" altLang="ja-JP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 am('m) </a:t>
            </a:r>
            <a:r>
              <a:rPr kumimoji="1" lang="ja-JP" alt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が</a:t>
            </a:r>
            <a:r>
              <a:rPr kumimoji="1" lang="en-US" altLang="ja-JP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V</a:t>
            </a:r>
            <a:r>
              <a:rPr kumimoji="1" lang="ja-JP" alt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（動詞）、</a:t>
            </a:r>
            <a:r>
              <a:rPr kumimoji="1" lang="en-US" altLang="ja-JP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 </a:t>
            </a:r>
          </a:p>
          <a:p>
            <a:pPr algn="just"/>
            <a:r>
              <a:rPr kumimoji="1" lang="ja-JP" alt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　　</a:t>
            </a:r>
            <a:r>
              <a:rPr kumimoji="1" lang="en-US" altLang="ja-JP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a student </a:t>
            </a:r>
            <a:r>
              <a:rPr kumimoji="1" lang="ja-JP" alt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が</a:t>
            </a:r>
            <a:r>
              <a:rPr kumimoji="1" lang="en-US" altLang="ja-JP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C</a:t>
            </a:r>
            <a:r>
              <a:rPr kumimoji="1" lang="ja-JP" alt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（補語）です。</a:t>
            </a:r>
            <a:endParaRPr kumimoji="1" lang="en-US" altLang="ja-JP" sz="2400" b="1" dirty="0">
              <a:solidFill>
                <a:schemeClr val="tx1">
                  <a:lumMod val="85000"/>
                  <a:lumOff val="15000"/>
                </a:schemeClr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  <a:cs typeface="Z@R677.tmp" panose="020B0702020203020207" pitchFamily="50" charset="-128"/>
            </a:endParaRPr>
          </a:p>
          <a:p>
            <a:pPr algn="just"/>
            <a:endParaRPr kumimoji="1" lang="en-US" altLang="ja-JP" sz="2400" b="1" dirty="0">
              <a:solidFill>
                <a:schemeClr val="tx1">
                  <a:lumMod val="85000"/>
                  <a:lumOff val="15000"/>
                </a:schemeClr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  <a:cs typeface="Z@R677.tmp" panose="020B0702020203020207" pitchFamily="50" charset="-128"/>
            </a:endParaRPr>
          </a:p>
          <a:p>
            <a:pPr algn="just"/>
            <a:r>
              <a:rPr kumimoji="1" lang="ja-JP" alt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〇 </a:t>
            </a:r>
            <a:r>
              <a:rPr kumimoji="1" lang="en-US" altLang="ja-JP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I = a student </a:t>
            </a:r>
            <a:r>
              <a:rPr kumimoji="1" lang="ja-JP" alt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の関係です。</a:t>
            </a:r>
            <a:endParaRPr kumimoji="1" lang="en-US" altLang="ja-JP" sz="2400" b="1" dirty="0">
              <a:solidFill>
                <a:schemeClr val="tx1">
                  <a:lumMod val="85000"/>
                  <a:lumOff val="15000"/>
                </a:schemeClr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  <a:cs typeface="Z@R677.tmp" panose="020B0702020203020207" pitchFamily="50" charset="-128"/>
            </a:endParaRPr>
          </a:p>
        </p:txBody>
      </p:sp>
      <p:pic>
        <p:nvPicPr>
          <p:cNvPr id="17" name="図 16">
            <a:extLst>
              <a:ext uri="{FF2B5EF4-FFF2-40B4-BE49-F238E27FC236}">
                <a16:creationId xmlns:a16="http://schemas.microsoft.com/office/drawing/2014/main" id="{967F3C9F-9FAE-C4C4-B437-46B25625724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5673" y="145059"/>
            <a:ext cx="8732655" cy="531020"/>
          </a:xfrm>
          <a:prstGeom prst="rect">
            <a:avLst/>
          </a:prstGeom>
        </p:spPr>
      </p:pic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DE20A888-0DE7-4378-78E4-F567D9F62E94}"/>
              </a:ext>
            </a:extLst>
          </p:cNvPr>
          <p:cNvSpPr txBox="1"/>
          <p:nvPr/>
        </p:nvSpPr>
        <p:spPr>
          <a:xfrm>
            <a:off x="5134661" y="1684681"/>
            <a:ext cx="1886926" cy="369332"/>
          </a:xfrm>
          <a:prstGeom prst="rect">
            <a:avLst/>
          </a:prstGeom>
          <a:solidFill>
            <a:srgbClr val="F8CBAD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just"/>
            <a:r>
              <a:rPr kumimoji="1" lang="ja-JP" altLang="en-US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（私は）学生です。</a:t>
            </a:r>
          </a:p>
        </p:txBody>
      </p:sp>
    </p:spTree>
    <p:extLst>
      <p:ext uri="{BB962C8B-B14F-4D97-AF65-F5344CB8AC3E}">
        <p14:creationId xmlns:p14="http://schemas.microsoft.com/office/powerpoint/2010/main" val="2020379923"/>
      </p:ext>
    </p:extLst>
  </p:cSld>
  <p:clrMapOvr>
    <a:masterClrMapping/>
  </p:clrMapOvr>
  <p:transition spd="slow">
    <p:push dir="u"/>
  </p:transition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8C51BCB-ECE7-EBA5-811F-7DD7C6CB850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テキスト ボックス 25">
            <a:extLst>
              <a:ext uri="{FF2B5EF4-FFF2-40B4-BE49-F238E27FC236}">
                <a16:creationId xmlns:a16="http://schemas.microsoft.com/office/drawing/2014/main" id="{F9296187-79AD-C74C-0CF5-BB7200CDD4E1}"/>
              </a:ext>
            </a:extLst>
          </p:cNvPr>
          <p:cNvSpPr txBox="1"/>
          <p:nvPr/>
        </p:nvSpPr>
        <p:spPr>
          <a:xfrm>
            <a:off x="299831" y="415246"/>
            <a:ext cx="7905788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6600" b="1" dirty="0">
                <a:solidFill>
                  <a:srgbClr val="00206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Target Sentence</a:t>
            </a:r>
          </a:p>
        </p:txBody>
      </p:sp>
      <p:sp>
        <p:nvSpPr>
          <p:cNvPr id="10" name="正方形/長方形 9">
            <a:extLst>
              <a:ext uri="{FF2B5EF4-FFF2-40B4-BE49-F238E27FC236}">
                <a16:creationId xmlns:a16="http://schemas.microsoft.com/office/drawing/2014/main" id="{F7FAD3D1-7435-3345-8039-1204F5084325}"/>
              </a:ext>
            </a:extLst>
          </p:cNvPr>
          <p:cNvSpPr/>
          <p:nvPr/>
        </p:nvSpPr>
        <p:spPr>
          <a:xfrm>
            <a:off x="66261" y="0"/>
            <a:ext cx="9011478" cy="6857999"/>
          </a:xfrm>
          <a:prstGeom prst="rect">
            <a:avLst/>
          </a:prstGeom>
          <a:noFill/>
          <a:ln w="1270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" name="正方形/長方形 10">
            <a:extLst>
              <a:ext uri="{FF2B5EF4-FFF2-40B4-BE49-F238E27FC236}">
                <a16:creationId xmlns:a16="http://schemas.microsoft.com/office/drawing/2014/main" id="{932BEBD0-0FDE-169A-3585-8EAE74EA6292}"/>
              </a:ext>
            </a:extLst>
          </p:cNvPr>
          <p:cNvSpPr/>
          <p:nvPr/>
        </p:nvSpPr>
        <p:spPr>
          <a:xfrm>
            <a:off x="291548" y="1332987"/>
            <a:ext cx="8494643" cy="94926"/>
          </a:xfrm>
          <a:prstGeom prst="rect">
            <a:avLst/>
          </a:prstGeom>
          <a:solidFill>
            <a:schemeClr val="accent6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847AE5FB-26BD-287A-FA9F-58542CC46CB5}"/>
              </a:ext>
            </a:extLst>
          </p:cNvPr>
          <p:cNvSpPr txBox="1"/>
          <p:nvPr/>
        </p:nvSpPr>
        <p:spPr>
          <a:xfrm rot="21600000">
            <a:off x="707941" y="1966574"/>
            <a:ext cx="7661855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7200" b="1" dirty="0">
                <a:ln w="28575">
                  <a:noFill/>
                </a:ln>
                <a:solidFill>
                  <a:srgbClr val="FF3399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FLASH</a:t>
            </a:r>
          </a:p>
          <a:p>
            <a:r>
              <a:rPr kumimoji="1" lang="en-US" altLang="ja-JP" sz="7200" b="1" dirty="0">
                <a:ln w="28575">
                  <a:noFill/>
                </a:ln>
                <a:solidFill>
                  <a:srgbClr val="FF3399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CARD</a:t>
            </a:r>
          </a:p>
          <a:p>
            <a:r>
              <a:rPr kumimoji="1" lang="en-US" altLang="ja-JP" sz="7200" b="1" dirty="0">
                <a:ln w="28575">
                  <a:noFill/>
                </a:ln>
                <a:solidFill>
                  <a:srgbClr val="FF3399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PRACTICE</a:t>
            </a:r>
            <a:r>
              <a:rPr kumimoji="1" lang="ja-JP" altLang="en-US" sz="7200" b="1" dirty="0">
                <a:ln w="28575">
                  <a:noFill/>
                </a:ln>
                <a:solidFill>
                  <a:srgbClr val="FF3399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！</a:t>
            </a:r>
            <a:endParaRPr kumimoji="1" lang="ja-JP" altLang="en-US" sz="4400" b="1" dirty="0">
              <a:ln w="28575">
                <a:noFill/>
              </a:ln>
              <a:solidFill>
                <a:srgbClr val="FF3399"/>
              </a:solidFill>
            </a:endParaRPr>
          </a:p>
        </p:txBody>
      </p:sp>
      <p:sp>
        <p:nvSpPr>
          <p:cNvPr id="12" name="矢印: 右 11">
            <a:extLst>
              <a:ext uri="{FF2B5EF4-FFF2-40B4-BE49-F238E27FC236}">
                <a16:creationId xmlns:a16="http://schemas.microsoft.com/office/drawing/2014/main" id="{9A94756F-788A-2964-A7A2-4E2E162EC370}"/>
              </a:ext>
            </a:extLst>
          </p:cNvPr>
          <p:cNvSpPr/>
          <p:nvPr/>
        </p:nvSpPr>
        <p:spPr>
          <a:xfrm>
            <a:off x="6908798" y="2553504"/>
            <a:ext cx="1296821" cy="2178153"/>
          </a:xfrm>
          <a:prstGeom prst="rightArrow">
            <a:avLst/>
          </a:prstGeom>
          <a:solidFill>
            <a:srgbClr val="FF3399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600594971"/>
      </p:ext>
    </p:extLst>
  </p:cSld>
  <p:clrMapOvr>
    <a:masterClrMapping/>
  </p:clrMapOvr>
  <p:transition spd="slow">
    <p:push dir="u"/>
  </p:transition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93211E0-07CD-F4AE-8D55-4A9826EC992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正方形/長方形 2">
            <a:extLst>
              <a:ext uri="{FF2B5EF4-FFF2-40B4-BE49-F238E27FC236}">
                <a16:creationId xmlns:a16="http://schemas.microsoft.com/office/drawing/2014/main" id="{56ECF921-B0BC-C314-3002-22F173D37796}"/>
              </a:ext>
            </a:extLst>
          </p:cNvPr>
          <p:cNvSpPr/>
          <p:nvPr/>
        </p:nvSpPr>
        <p:spPr>
          <a:xfrm>
            <a:off x="0" y="3438000"/>
            <a:ext cx="9144000" cy="3420000"/>
          </a:xfrm>
          <a:prstGeom prst="rect">
            <a:avLst/>
          </a:prstGeom>
          <a:solidFill>
            <a:srgbClr val="FFFF8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3098FA28-A4D8-7596-8A49-8D480C70E6BE}"/>
              </a:ext>
            </a:extLst>
          </p:cNvPr>
          <p:cNvSpPr txBox="1"/>
          <p:nvPr/>
        </p:nvSpPr>
        <p:spPr>
          <a:xfrm>
            <a:off x="1603674" y="4128490"/>
            <a:ext cx="5936652" cy="20390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en-US" altLang="ja-JP" sz="44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Are</a:t>
            </a:r>
            <a:r>
              <a:rPr kumimoji="1" lang="ja-JP" altLang="en-US" sz="44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en-US" altLang="ja-JP" sz="4400" b="1" dirty="0">
                <a:solidFill>
                  <a:srgbClr val="00B0F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you</a:t>
            </a:r>
            <a:r>
              <a:rPr kumimoji="1" lang="en-US" altLang="ja-JP" sz="44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/ </a:t>
            </a:r>
            <a:r>
              <a:rPr kumimoji="1" lang="en-US" altLang="ja-JP" sz="4400" b="1" dirty="0">
                <a:solidFill>
                  <a:schemeClr val="accent2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a student </a:t>
            </a:r>
          </a:p>
          <a:p>
            <a:pPr>
              <a:lnSpc>
                <a:spcPct val="150000"/>
              </a:lnSpc>
            </a:pPr>
            <a:r>
              <a:rPr kumimoji="1" lang="en-US" altLang="ja-JP" sz="4400" b="1" dirty="0">
                <a:solidFill>
                  <a:schemeClr val="accent2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or a teacher</a:t>
            </a:r>
            <a:r>
              <a:rPr kumimoji="1" lang="en-US" altLang="ja-JP" sz="4400" dirty="0">
                <a:solidFill>
                  <a:schemeClr val="bg1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? </a:t>
            </a:r>
            <a:r>
              <a:rPr kumimoji="1" lang="en-US" altLang="ja-JP" sz="44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 </a:t>
            </a:r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F5AAC14E-2E1E-C0F1-06B9-1703B1CE908E}"/>
              </a:ext>
            </a:extLst>
          </p:cNvPr>
          <p:cNvSpPr txBox="1"/>
          <p:nvPr/>
        </p:nvSpPr>
        <p:spPr>
          <a:xfrm>
            <a:off x="1266825" y="689558"/>
            <a:ext cx="6610350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ja-JP" altLang="en-US" sz="4800" b="1" dirty="0">
                <a:solidFill>
                  <a:srgbClr val="00B0F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あなたは</a:t>
            </a:r>
            <a:r>
              <a:rPr kumimoji="1" lang="en-US" altLang="ja-JP" sz="48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/ </a:t>
            </a:r>
            <a:r>
              <a:rPr kumimoji="1" lang="ja-JP" altLang="en-US" sz="4800" b="1" dirty="0">
                <a:solidFill>
                  <a:schemeClr val="accent2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学生</a:t>
            </a:r>
            <a:r>
              <a:rPr kumimoji="1" lang="ja-JP" altLang="en-US" sz="48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ですか</a:t>
            </a:r>
            <a:endParaRPr kumimoji="1" lang="en-US" altLang="ja-JP" sz="4800" dirty="0">
              <a:solidFill>
                <a:schemeClr val="tx1">
                  <a:lumMod val="85000"/>
                  <a:lumOff val="15000"/>
                </a:schemeClr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>
              <a:lnSpc>
                <a:spcPct val="150000"/>
              </a:lnSpc>
            </a:pPr>
            <a:r>
              <a:rPr kumimoji="1" lang="ja-JP" altLang="en-US" sz="4800" b="1" dirty="0">
                <a:solidFill>
                  <a:schemeClr val="accent2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それとも 先生 </a:t>
            </a:r>
            <a:r>
              <a:rPr kumimoji="1" lang="ja-JP" altLang="en-US" sz="48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ですか</a:t>
            </a:r>
            <a:r>
              <a:rPr kumimoji="1" lang="en-US" altLang="ja-JP" sz="4800" dirty="0">
                <a:solidFill>
                  <a:schemeClr val="bg1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en-US" altLang="ja-JP" sz="48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</a:t>
            </a:r>
          </a:p>
        </p:txBody>
      </p:sp>
      <p:pic>
        <p:nvPicPr>
          <p:cNvPr id="2" name="Are you a student or a teacher">
            <a:hlinkClick r:id="" action="ppaction://media"/>
            <a:extLst>
              <a:ext uri="{FF2B5EF4-FFF2-40B4-BE49-F238E27FC236}">
                <a16:creationId xmlns:a16="http://schemas.microsoft.com/office/drawing/2014/main" id="{33C98C16-26E0-D738-72F3-3F9481BCBEBF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-774700" y="958850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1448744"/>
      </p:ext>
    </p:extLst>
  </p:cSld>
  <p:clrMapOvr>
    <a:masterClrMapping/>
  </p:clrMapOvr>
  <p:transition spd="med">
    <p:pull/>
    <p:sndAc>
      <p:stSnd>
        <p:snd r:embed="rId5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064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F71B29B-D057-4086-02DB-CCFD925A6B2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正方形/長方形 5">
            <a:extLst>
              <a:ext uri="{FF2B5EF4-FFF2-40B4-BE49-F238E27FC236}">
                <a16:creationId xmlns:a16="http://schemas.microsoft.com/office/drawing/2014/main" id="{BC63A8D1-CBF6-8682-FA9D-5684D401D7CB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8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1A79B421-F9CC-BE13-0E3E-4EC769570C97}"/>
              </a:ext>
            </a:extLst>
          </p:cNvPr>
          <p:cNvSpPr txBox="1"/>
          <p:nvPr/>
        </p:nvSpPr>
        <p:spPr>
          <a:xfrm>
            <a:off x="1148715" y="2409490"/>
            <a:ext cx="6846570" cy="20390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en-US" altLang="ja-JP" sz="44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[A--]</a:t>
            </a:r>
            <a:r>
              <a:rPr kumimoji="1" lang="en-US" altLang="ja-JP" sz="44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en-US" altLang="ja-JP" sz="4400" b="1" dirty="0">
                <a:solidFill>
                  <a:srgbClr val="00B0F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[y--] </a:t>
            </a:r>
            <a:r>
              <a:rPr kumimoji="1" lang="en-US" altLang="ja-JP" sz="44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 </a:t>
            </a:r>
            <a:r>
              <a:rPr kumimoji="1" lang="en-US" altLang="ja-JP" sz="4400" b="1" dirty="0">
                <a:solidFill>
                  <a:schemeClr val="accent2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a student</a:t>
            </a:r>
          </a:p>
          <a:p>
            <a:pPr>
              <a:lnSpc>
                <a:spcPct val="150000"/>
              </a:lnSpc>
            </a:pPr>
            <a:r>
              <a:rPr kumimoji="1" lang="en-US" altLang="ja-JP" sz="4400" b="1" dirty="0">
                <a:solidFill>
                  <a:schemeClr val="accent2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[o-] a teacher</a:t>
            </a:r>
            <a:r>
              <a:rPr kumimoji="1" lang="en-US" altLang="ja-JP" sz="4400" dirty="0">
                <a:solidFill>
                  <a:schemeClr val="bg1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? </a:t>
            </a:r>
            <a:r>
              <a:rPr kumimoji="1" lang="en-US" altLang="ja-JP" sz="44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 </a:t>
            </a:r>
          </a:p>
        </p:txBody>
      </p:sp>
      <p:pic>
        <p:nvPicPr>
          <p:cNvPr id="3" name="Are you a student or a teacher">
            <a:hlinkClick r:id="" action="ppaction://media"/>
            <a:extLst>
              <a:ext uri="{FF2B5EF4-FFF2-40B4-BE49-F238E27FC236}">
                <a16:creationId xmlns:a16="http://schemas.microsoft.com/office/drawing/2014/main" id="{B4D73EE5-B9E1-2780-B8D1-F374E5876B0D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-774700" y="958850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0980165"/>
      </p:ext>
    </p:extLst>
  </p:cSld>
  <p:clrMapOvr>
    <a:masterClrMapping/>
  </p:clrMapOvr>
  <p:transition spd="med">
    <p:pull/>
    <p:sndAc>
      <p:stSnd>
        <p:snd r:embed="rId5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064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6DF1F54-2A31-6A55-EBF9-CA385FDAC24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正方形/長方形 5">
            <a:extLst>
              <a:ext uri="{FF2B5EF4-FFF2-40B4-BE49-F238E27FC236}">
                <a16:creationId xmlns:a16="http://schemas.microsoft.com/office/drawing/2014/main" id="{CD5B2B0B-2986-6050-2215-10C594738591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8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pic>
        <p:nvPicPr>
          <p:cNvPr id="2" name="Are you a student or a teacher">
            <a:hlinkClick r:id="" action="ppaction://media"/>
            <a:extLst>
              <a:ext uri="{FF2B5EF4-FFF2-40B4-BE49-F238E27FC236}">
                <a16:creationId xmlns:a16="http://schemas.microsoft.com/office/drawing/2014/main" id="{39B19D9E-534D-A5C9-F246-82632047CBD3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-774700" y="958850"/>
            <a:ext cx="406400" cy="406400"/>
          </a:xfrm>
          <a:prstGeom prst="rect">
            <a:avLst/>
          </a:prstGeom>
        </p:spPr>
      </p:pic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106220E7-638D-6598-5054-64571945DB5F}"/>
              </a:ext>
            </a:extLst>
          </p:cNvPr>
          <p:cNvSpPr txBox="1"/>
          <p:nvPr/>
        </p:nvSpPr>
        <p:spPr>
          <a:xfrm>
            <a:off x="1266825" y="2321004"/>
            <a:ext cx="6610350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ja-JP" altLang="en-US" sz="4800" b="1" dirty="0">
                <a:solidFill>
                  <a:srgbClr val="00B0F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あなたは</a:t>
            </a:r>
            <a:r>
              <a:rPr kumimoji="1" lang="en-US" altLang="ja-JP" sz="48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/ </a:t>
            </a:r>
            <a:r>
              <a:rPr kumimoji="1" lang="ja-JP" altLang="en-US" sz="4800" b="1" dirty="0">
                <a:solidFill>
                  <a:schemeClr val="accent2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学生</a:t>
            </a:r>
            <a:r>
              <a:rPr kumimoji="1" lang="ja-JP" altLang="en-US" sz="48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ですか</a:t>
            </a:r>
            <a:endParaRPr kumimoji="1" lang="en-US" altLang="ja-JP" sz="4800" dirty="0">
              <a:solidFill>
                <a:schemeClr val="tx1">
                  <a:lumMod val="85000"/>
                  <a:lumOff val="15000"/>
                </a:schemeClr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>
              <a:lnSpc>
                <a:spcPct val="150000"/>
              </a:lnSpc>
            </a:pPr>
            <a:r>
              <a:rPr kumimoji="1" lang="ja-JP" altLang="en-US" sz="4800" b="1" dirty="0">
                <a:solidFill>
                  <a:schemeClr val="accent2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それとも 先生 </a:t>
            </a:r>
            <a:r>
              <a:rPr kumimoji="1" lang="ja-JP" altLang="en-US" sz="48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ですか</a:t>
            </a:r>
            <a:r>
              <a:rPr kumimoji="1" lang="en-US" altLang="ja-JP" sz="4800" dirty="0">
                <a:solidFill>
                  <a:schemeClr val="bg1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en-US" altLang="ja-JP" sz="48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</a:t>
            </a:r>
          </a:p>
        </p:txBody>
      </p:sp>
    </p:spTree>
    <p:extLst>
      <p:ext uri="{BB962C8B-B14F-4D97-AF65-F5344CB8AC3E}">
        <p14:creationId xmlns:p14="http://schemas.microsoft.com/office/powerpoint/2010/main" val="4024430720"/>
      </p:ext>
    </p:extLst>
  </p:cSld>
  <p:clrMapOvr>
    <a:masterClrMapping/>
  </p:clrMapOvr>
  <p:transition spd="med">
    <p:pull/>
    <p:sndAc>
      <p:stSnd>
        <p:snd r:embed="rId5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064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F07240A-09DA-F526-A9FD-3562F9CDF01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正方形/長方形 2">
            <a:extLst>
              <a:ext uri="{FF2B5EF4-FFF2-40B4-BE49-F238E27FC236}">
                <a16:creationId xmlns:a16="http://schemas.microsoft.com/office/drawing/2014/main" id="{51872E54-28A6-761F-90CD-3F9C2462B9F8}"/>
              </a:ext>
            </a:extLst>
          </p:cNvPr>
          <p:cNvSpPr/>
          <p:nvPr/>
        </p:nvSpPr>
        <p:spPr>
          <a:xfrm>
            <a:off x="0" y="3438000"/>
            <a:ext cx="9144000" cy="3420000"/>
          </a:xfrm>
          <a:prstGeom prst="rect">
            <a:avLst/>
          </a:prstGeom>
          <a:solidFill>
            <a:srgbClr val="FFFF8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23CDDFC3-1326-F23D-8B15-B0507D5DD939}"/>
              </a:ext>
            </a:extLst>
          </p:cNvPr>
          <p:cNvSpPr txBox="1"/>
          <p:nvPr/>
        </p:nvSpPr>
        <p:spPr>
          <a:xfrm>
            <a:off x="2133150" y="4636321"/>
            <a:ext cx="4877691" cy="10233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en-US" altLang="ja-JP" sz="4400" b="1" dirty="0">
                <a:solidFill>
                  <a:srgbClr val="00B0F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I</a:t>
            </a:r>
            <a:r>
              <a:rPr kumimoji="1" lang="en-US" altLang="ja-JP" sz="44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’m</a:t>
            </a:r>
            <a:r>
              <a:rPr kumimoji="1" lang="ja-JP" altLang="en-US" sz="44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en-US" altLang="ja-JP" sz="4400" b="1" dirty="0">
                <a:solidFill>
                  <a:schemeClr val="accent2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a student</a:t>
            </a:r>
            <a:r>
              <a:rPr kumimoji="1" lang="en-US" altLang="ja-JP" sz="4400" dirty="0">
                <a:solidFill>
                  <a:schemeClr val="bg1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. </a:t>
            </a:r>
            <a:r>
              <a:rPr kumimoji="1" lang="en-US" altLang="ja-JP" sz="44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 </a:t>
            </a:r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D6ED00E3-FBAB-1E99-7678-B766E3216F4C}"/>
              </a:ext>
            </a:extLst>
          </p:cNvPr>
          <p:cNvSpPr txBox="1"/>
          <p:nvPr/>
        </p:nvSpPr>
        <p:spPr>
          <a:xfrm>
            <a:off x="2183297" y="1198322"/>
            <a:ext cx="4777398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ja-JP" altLang="en-US" sz="4800" b="1" dirty="0">
                <a:solidFill>
                  <a:srgbClr val="00B0F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私は </a:t>
            </a:r>
            <a:r>
              <a:rPr kumimoji="1" lang="ja-JP" altLang="en-US" sz="4800" b="1" dirty="0">
                <a:solidFill>
                  <a:schemeClr val="accent2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学生</a:t>
            </a:r>
            <a:r>
              <a:rPr kumimoji="1" lang="ja-JP" altLang="en-US" sz="48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です </a:t>
            </a:r>
            <a:r>
              <a:rPr kumimoji="1" lang="en-US" altLang="ja-JP" sz="48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</a:t>
            </a:r>
          </a:p>
        </p:txBody>
      </p:sp>
      <p:pic>
        <p:nvPicPr>
          <p:cNvPr id="2" name="I’m a student.">
            <a:hlinkClick r:id="" action="ppaction://media"/>
            <a:extLst>
              <a:ext uri="{FF2B5EF4-FFF2-40B4-BE49-F238E27FC236}">
                <a16:creationId xmlns:a16="http://schemas.microsoft.com/office/drawing/2014/main" id="{DFF225FD-F0E5-535A-5EA7-53D4CFF5CFDE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-688975" y="1473200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3689913"/>
      </p:ext>
    </p:extLst>
  </p:cSld>
  <p:clrMapOvr>
    <a:masterClrMapping/>
  </p:clrMapOvr>
  <p:transition spd="med">
    <p:pull/>
    <p:sndAc>
      <p:stSnd>
        <p:snd r:embed="rId5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36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BE1A485-F672-9385-FA28-1811D5215AD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正方形/長方形 5">
            <a:extLst>
              <a:ext uri="{FF2B5EF4-FFF2-40B4-BE49-F238E27FC236}">
                <a16:creationId xmlns:a16="http://schemas.microsoft.com/office/drawing/2014/main" id="{FA550A0A-B8D5-42CD-749A-3830B0D78457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8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68A1ECB3-8507-ACF1-3C85-24D025A1B96F}"/>
              </a:ext>
            </a:extLst>
          </p:cNvPr>
          <p:cNvSpPr txBox="1"/>
          <p:nvPr/>
        </p:nvSpPr>
        <p:spPr>
          <a:xfrm>
            <a:off x="1785148" y="2917321"/>
            <a:ext cx="5573704" cy="10233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en-US" altLang="ja-JP" sz="4400" b="1" dirty="0">
                <a:solidFill>
                  <a:srgbClr val="00B0F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[I</a:t>
            </a:r>
            <a:r>
              <a:rPr kumimoji="1" lang="en-US" altLang="ja-JP" sz="44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--]</a:t>
            </a:r>
            <a:r>
              <a:rPr kumimoji="1" lang="ja-JP" altLang="en-US" sz="44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en-US" altLang="ja-JP" sz="4400" b="1" dirty="0">
                <a:solidFill>
                  <a:schemeClr val="accent2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a [s------]</a:t>
            </a:r>
            <a:r>
              <a:rPr kumimoji="1" lang="en-US" altLang="ja-JP" sz="4400" dirty="0">
                <a:solidFill>
                  <a:schemeClr val="bg1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. </a:t>
            </a:r>
            <a:r>
              <a:rPr kumimoji="1" lang="en-US" altLang="ja-JP" sz="44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 </a:t>
            </a:r>
          </a:p>
        </p:txBody>
      </p:sp>
      <p:pic>
        <p:nvPicPr>
          <p:cNvPr id="2" name="I’m a student.">
            <a:hlinkClick r:id="" action="ppaction://media"/>
            <a:extLst>
              <a:ext uri="{FF2B5EF4-FFF2-40B4-BE49-F238E27FC236}">
                <a16:creationId xmlns:a16="http://schemas.microsoft.com/office/drawing/2014/main" id="{25D8F068-B052-30F4-94B1-DA17E59B4620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-688975" y="1473200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7754328"/>
      </p:ext>
    </p:extLst>
  </p:cSld>
  <p:clrMapOvr>
    <a:masterClrMapping/>
  </p:clrMapOvr>
  <p:transition spd="med">
    <p:pull/>
    <p:sndAc>
      <p:stSnd>
        <p:snd r:embed="rId5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36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DC3F60D-FC43-367D-6703-F014B1906F6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正方形/長方形 5">
            <a:extLst>
              <a:ext uri="{FF2B5EF4-FFF2-40B4-BE49-F238E27FC236}">
                <a16:creationId xmlns:a16="http://schemas.microsoft.com/office/drawing/2014/main" id="{02E3B672-3716-51CC-A9CF-8972D4E5692C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8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121F3003-6321-72BA-34C8-A4748ADCD6DD}"/>
              </a:ext>
            </a:extLst>
          </p:cNvPr>
          <p:cNvSpPr txBox="1"/>
          <p:nvPr/>
        </p:nvSpPr>
        <p:spPr>
          <a:xfrm>
            <a:off x="2183301" y="2875002"/>
            <a:ext cx="4777398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ja-JP" altLang="en-US" sz="4800" b="1" dirty="0">
                <a:solidFill>
                  <a:srgbClr val="00B0F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私は </a:t>
            </a:r>
            <a:r>
              <a:rPr kumimoji="1" lang="ja-JP" altLang="en-US" sz="4800" b="1" dirty="0">
                <a:solidFill>
                  <a:schemeClr val="accent2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学生</a:t>
            </a:r>
            <a:r>
              <a:rPr kumimoji="1" lang="ja-JP" altLang="en-US" sz="48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です </a:t>
            </a:r>
            <a:r>
              <a:rPr kumimoji="1" lang="en-US" altLang="ja-JP" sz="48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</a:t>
            </a:r>
          </a:p>
        </p:txBody>
      </p:sp>
      <p:pic>
        <p:nvPicPr>
          <p:cNvPr id="3" name="I’m a student.">
            <a:hlinkClick r:id="" action="ppaction://media"/>
            <a:extLst>
              <a:ext uri="{FF2B5EF4-FFF2-40B4-BE49-F238E27FC236}">
                <a16:creationId xmlns:a16="http://schemas.microsoft.com/office/drawing/2014/main" id="{3AFEF320-7833-F542-98D2-6F3B0B3D230C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-688975" y="1473200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7672688"/>
      </p:ext>
    </p:extLst>
  </p:cSld>
  <p:clrMapOvr>
    <a:masterClrMapping/>
  </p:clrMapOvr>
  <p:transition spd="med">
    <p:pull/>
    <p:sndAc>
      <p:stSnd>
        <p:snd r:embed="rId5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36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AAD87AB-43C2-5373-FA82-C1612A73DAE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正方形/長方形 2">
            <a:extLst>
              <a:ext uri="{FF2B5EF4-FFF2-40B4-BE49-F238E27FC236}">
                <a16:creationId xmlns:a16="http://schemas.microsoft.com/office/drawing/2014/main" id="{726790DC-8BCF-0FB3-63C7-C81E1B9D70F6}"/>
              </a:ext>
            </a:extLst>
          </p:cNvPr>
          <p:cNvSpPr/>
          <p:nvPr/>
        </p:nvSpPr>
        <p:spPr>
          <a:xfrm>
            <a:off x="0" y="3438000"/>
            <a:ext cx="9144000" cy="3420000"/>
          </a:xfrm>
          <a:prstGeom prst="rect">
            <a:avLst/>
          </a:prstGeom>
          <a:solidFill>
            <a:srgbClr val="FFFF8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8E99B508-1DB6-BEA0-80A6-DED57C7A0F4E}"/>
              </a:ext>
            </a:extLst>
          </p:cNvPr>
          <p:cNvSpPr txBox="1"/>
          <p:nvPr/>
        </p:nvSpPr>
        <p:spPr>
          <a:xfrm>
            <a:off x="817244" y="4636321"/>
            <a:ext cx="7509510" cy="10233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en-US" altLang="ja-JP" sz="44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Are</a:t>
            </a:r>
            <a:r>
              <a:rPr kumimoji="1" lang="ja-JP" altLang="en-US" sz="44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en-US" altLang="ja-JP" sz="4400" b="1" dirty="0">
                <a:solidFill>
                  <a:srgbClr val="00B0F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you </a:t>
            </a:r>
            <a:r>
              <a:rPr kumimoji="1" lang="en-US" altLang="ja-JP" sz="44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 </a:t>
            </a:r>
            <a:r>
              <a:rPr kumimoji="1" lang="en-US" altLang="ja-JP" sz="4400" b="1" dirty="0">
                <a:solidFill>
                  <a:schemeClr val="accent2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Ken or Akira</a:t>
            </a:r>
            <a:r>
              <a:rPr kumimoji="1" lang="en-US" altLang="ja-JP" sz="4400" dirty="0">
                <a:solidFill>
                  <a:schemeClr val="bg1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? </a:t>
            </a:r>
            <a:r>
              <a:rPr kumimoji="1" lang="en-US" altLang="ja-JP" sz="44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 </a:t>
            </a:r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8FE20EBA-EF74-411B-2697-7D6F98CE5AD1}"/>
              </a:ext>
            </a:extLst>
          </p:cNvPr>
          <p:cNvSpPr txBox="1"/>
          <p:nvPr/>
        </p:nvSpPr>
        <p:spPr>
          <a:xfrm>
            <a:off x="954117" y="689558"/>
            <a:ext cx="7235765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ja-JP" altLang="en-US" sz="4800" b="1" dirty="0">
                <a:solidFill>
                  <a:srgbClr val="00B0F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あなたは</a:t>
            </a:r>
            <a:r>
              <a:rPr kumimoji="1" lang="en-US" altLang="ja-JP" sz="48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/ </a:t>
            </a:r>
            <a:r>
              <a:rPr kumimoji="1" lang="ja-JP" altLang="en-US" sz="4800" b="1" dirty="0">
                <a:solidFill>
                  <a:schemeClr val="accent2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ケン</a:t>
            </a:r>
            <a:r>
              <a:rPr kumimoji="1" lang="ja-JP" altLang="en-US" sz="48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ですか</a:t>
            </a:r>
            <a:r>
              <a:rPr kumimoji="1" lang="en-US" altLang="ja-JP" sz="4800" dirty="0">
                <a:solidFill>
                  <a:schemeClr val="bg1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endParaRPr kumimoji="1" lang="en-US" altLang="ja-JP" sz="4800" dirty="0">
              <a:solidFill>
                <a:schemeClr val="tx1">
                  <a:lumMod val="85000"/>
                  <a:lumOff val="15000"/>
                </a:schemeClr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>
              <a:lnSpc>
                <a:spcPct val="150000"/>
              </a:lnSpc>
            </a:pPr>
            <a:r>
              <a:rPr kumimoji="1" lang="ja-JP" altLang="en-US" sz="4800" b="1" dirty="0">
                <a:solidFill>
                  <a:schemeClr val="accent2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それとも アキラ </a:t>
            </a:r>
            <a:r>
              <a:rPr kumimoji="1" lang="ja-JP" altLang="en-US" sz="48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ですか</a:t>
            </a:r>
            <a:r>
              <a:rPr kumimoji="1" lang="en-US" altLang="ja-JP" sz="4800" dirty="0">
                <a:solidFill>
                  <a:schemeClr val="bg1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en-US" altLang="ja-JP" sz="48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</a:t>
            </a:r>
          </a:p>
        </p:txBody>
      </p:sp>
      <p:pic>
        <p:nvPicPr>
          <p:cNvPr id="2" name="Are you Ken or Akira">
            <a:hlinkClick r:id="" action="ppaction://media"/>
            <a:extLst>
              <a:ext uri="{FF2B5EF4-FFF2-40B4-BE49-F238E27FC236}">
                <a16:creationId xmlns:a16="http://schemas.microsoft.com/office/drawing/2014/main" id="{0DD6E082-DCDC-4965-FB44-B066D892B758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-717550" y="1025525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5924219"/>
      </p:ext>
    </p:extLst>
  </p:cSld>
  <p:clrMapOvr>
    <a:masterClrMapping/>
  </p:clrMapOvr>
  <p:transition spd="med">
    <p:pull/>
    <p:sndAc>
      <p:stSnd>
        <p:snd r:embed="rId5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944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350DBEB-9FE6-A310-82E7-1551C37FAD5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図 6">
            <a:extLst>
              <a:ext uri="{FF2B5EF4-FFF2-40B4-BE49-F238E27FC236}">
                <a16:creationId xmlns:a16="http://schemas.microsoft.com/office/drawing/2014/main" id="{BF0B5437-9138-6719-2FE7-F081D5B86CC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3757" y="889237"/>
            <a:ext cx="8657070" cy="719390"/>
          </a:xfrm>
          <a:prstGeom prst="rect">
            <a:avLst/>
          </a:prstGeom>
        </p:spPr>
      </p:pic>
      <p:sp>
        <p:nvSpPr>
          <p:cNvPr id="3" name="正方形/長方形 2">
            <a:extLst>
              <a:ext uri="{FF2B5EF4-FFF2-40B4-BE49-F238E27FC236}">
                <a16:creationId xmlns:a16="http://schemas.microsoft.com/office/drawing/2014/main" id="{B1D0BE82-08AF-33E5-5BA2-A52051DC95B1}"/>
              </a:ext>
            </a:extLst>
          </p:cNvPr>
          <p:cNvSpPr/>
          <p:nvPr/>
        </p:nvSpPr>
        <p:spPr>
          <a:xfrm>
            <a:off x="0" y="3429000"/>
            <a:ext cx="9144000" cy="3429000"/>
          </a:xfrm>
          <a:prstGeom prst="rect">
            <a:avLst/>
          </a:prstGeom>
          <a:solidFill>
            <a:srgbClr val="FFFF8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B7735811-34ED-3488-D88E-FA602D4DCC4B}"/>
              </a:ext>
            </a:extLst>
          </p:cNvPr>
          <p:cNvSpPr txBox="1"/>
          <p:nvPr/>
        </p:nvSpPr>
        <p:spPr>
          <a:xfrm>
            <a:off x="537493" y="3677650"/>
            <a:ext cx="8069014" cy="230832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just"/>
            <a:r>
              <a:rPr kumimoji="1" lang="ja-JP" alt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〇 </a:t>
            </a:r>
            <a:r>
              <a:rPr kumimoji="1" lang="en-US" altLang="ja-JP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It </a:t>
            </a:r>
            <a:r>
              <a:rPr kumimoji="1" lang="ja-JP" alt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が</a:t>
            </a:r>
            <a:r>
              <a:rPr kumimoji="1" lang="en-US" altLang="ja-JP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S</a:t>
            </a:r>
            <a:r>
              <a:rPr kumimoji="1" lang="ja-JP" alt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（主語）、</a:t>
            </a:r>
            <a:r>
              <a:rPr kumimoji="1" lang="en-US" altLang="ja-JP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is </a:t>
            </a:r>
            <a:r>
              <a:rPr kumimoji="1" lang="ja-JP" alt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が</a:t>
            </a:r>
            <a:r>
              <a:rPr kumimoji="1" lang="en-US" altLang="ja-JP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V</a:t>
            </a:r>
            <a:r>
              <a:rPr kumimoji="1" lang="ja-JP" alt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（動詞）、</a:t>
            </a:r>
            <a:r>
              <a:rPr kumimoji="1" lang="en-US" altLang="ja-JP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 </a:t>
            </a:r>
          </a:p>
          <a:p>
            <a:pPr algn="just"/>
            <a:r>
              <a:rPr kumimoji="1" lang="ja-JP" alt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　　</a:t>
            </a:r>
            <a:r>
              <a:rPr kumimoji="1" lang="en-US" altLang="ja-JP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a cup </a:t>
            </a:r>
            <a:r>
              <a:rPr kumimoji="1" lang="ja-JP" alt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が</a:t>
            </a:r>
            <a:r>
              <a:rPr kumimoji="1" lang="en-US" altLang="ja-JP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C</a:t>
            </a:r>
            <a:r>
              <a:rPr kumimoji="1" lang="ja-JP" alt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（補語）です。</a:t>
            </a:r>
            <a:endParaRPr kumimoji="1" lang="en-US" altLang="ja-JP" sz="2400" b="1" dirty="0">
              <a:solidFill>
                <a:schemeClr val="tx1">
                  <a:lumMod val="85000"/>
                  <a:lumOff val="15000"/>
                </a:schemeClr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  <a:cs typeface="Z@R677.tmp" panose="020B0702020203020207" pitchFamily="50" charset="-128"/>
            </a:endParaRPr>
          </a:p>
          <a:p>
            <a:pPr algn="just"/>
            <a:endParaRPr kumimoji="1" lang="en-US" altLang="ja-JP" sz="2400" b="1" dirty="0">
              <a:solidFill>
                <a:schemeClr val="tx1">
                  <a:lumMod val="85000"/>
                  <a:lumOff val="15000"/>
                </a:schemeClr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  <a:cs typeface="Z@R677.tmp" panose="020B0702020203020207" pitchFamily="50" charset="-128"/>
            </a:endParaRPr>
          </a:p>
          <a:p>
            <a:pPr algn="just"/>
            <a:r>
              <a:rPr kumimoji="1" lang="ja-JP" alt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〇 </a:t>
            </a:r>
            <a:r>
              <a:rPr kumimoji="1" lang="en-US" altLang="ja-JP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It = a cup </a:t>
            </a:r>
            <a:r>
              <a:rPr kumimoji="1" lang="ja-JP" alt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の関係です。</a:t>
            </a:r>
            <a:endParaRPr kumimoji="1" lang="en-US" altLang="ja-JP" sz="2400" b="1" dirty="0">
              <a:solidFill>
                <a:schemeClr val="tx1">
                  <a:lumMod val="85000"/>
                  <a:lumOff val="15000"/>
                </a:schemeClr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  <a:cs typeface="Z@R677.tmp" panose="020B0702020203020207" pitchFamily="50" charset="-128"/>
            </a:endParaRPr>
          </a:p>
          <a:p>
            <a:pPr algn="just"/>
            <a:r>
              <a:rPr kumimoji="1" lang="ja-JP" alt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　　この </a:t>
            </a:r>
            <a:r>
              <a:rPr kumimoji="1" lang="en-US" altLang="ja-JP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It </a:t>
            </a:r>
            <a:r>
              <a:rPr kumimoji="1" lang="ja-JP" alt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は </a:t>
            </a:r>
            <a:r>
              <a:rPr kumimoji="1" lang="en-US" altLang="ja-JP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this</a:t>
            </a:r>
            <a:r>
              <a:rPr kumimoji="1" lang="ja-JP" alt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（疑問文で尋ねられたもの）を</a:t>
            </a:r>
            <a:endParaRPr kumimoji="1" lang="en-US" altLang="ja-JP" sz="2400" b="1" dirty="0">
              <a:solidFill>
                <a:schemeClr val="tx1">
                  <a:lumMod val="85000"/>
                  <a:lumOff val="15000"/>
                </a:schemeClr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  <a:cs typeface="Z@R677.tmp" panose="020B0702020203020207" pitchFamily="50" charset="-128"/>
            </a:endParaRPr>
          </a:p>
          <a:p>
            <a:pPr algn="just"/>
            <a:r>
              <a:rPr kumimoji="1" lang="en-US" altLang="ja-JP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    </a:t>
            </a:r>
            <a:r>
              <a:rPr kumimoji="1" lang="ja-JP" alt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指しています。</a:t>
            </a:r>
            <a:endParaRPr kumimoji="1" lang="en-US" altLang="ja-JP" sz="2400" b="1" dirty="0">
              <a:solidFill>
                <a:schemeClr val="tx1">
                  <a:lumMod val="85000"/>
                  <a:lumOff val="15000"/>
                </a:schemeClr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  <a:cs typeface="Z@R677.tmp" panose="020B0702020203020207" pitchFamily="50" charset="-128"/>
            </a:endParaRPr>
          </a:p>
        </p:txBody>
      </p:sp>
      <p:pic>
        <p:nvPicPr>
          <p:cNvPr id="17" name="図 16">
            <a:extLst>
              <a:ext uri="{FF2B5EF4-FFF2-40B4-BE49-F238E27FC236}">
                <a16:creationId xmlns:a16="http://schemas.microsoft.com/office/drawing/2014/main" id="{FFB34193-A827-7AEC-F25D-5055BFA178D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5673" y="145059"/>
            <a:ext cx="8732655" cy="531020"/>
          </a:xfrm>
          <a:prstGeom prst="rect">
            <a:avLst/>
          </a:prstGeom>
        </p:spPr>
      </p:pic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1A3987EB-C758-9ADC-20E3-8C6A701423C8}"/>
              </a:ext>
            </a:extLst>
          </p:cNvPr>
          <p:cNvSpPr txBox="1"/>
          <p:nvPr/>
        </p:nvSpPr>
        <p:spPr>
          <a:xfrm>
            <a:off x="3247137" y="1684681"/>
            <a:ext cx="2188930" cy="369332"/>
          </a:xfrm>
          <a:prstGeom prst="rect">
            <a:avLst/>
          </a:prstGeom>
          <a:solidFill>
            <a:srgbClr val="F8CBAD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just"/>
            <a:r>
              <a:rPr kumimoji="1" lang="ja-JP" altLang="en-US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（それは）カップです。</a:t>
            </a:r>
          </a:p>
        </p:txBody>
      </p:sp>
    </p:spTree>
    <p:extLst>
      <p:ext uri="{BB962C8B-B14F-4D97-AF65-F5344CB8AC3E}">
        <p14:creationId xmlns:p14="http://schemas.microsoft.com/office/powerpoint/2010/main" val="1398363602"/>
      </p:ext>
    </p:extLst>
  </p:cSld>
  <p:clrMapOvr>
    <a:masterClrMapping/>
  </p:clrMapOvr>
  <p:transition spd="slow">
    <p:push dir="u"/>
  </p:transition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BF29A6C-A2AB-3477-7B07-18B5D856796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正方形/長方形 5">
            <a:extLst>
              <a:ext uri="{FF2B5EF4-FFF2-40B4-BE49-F238E27FC236}">
                <a16:creationId xmlns:a16="http://schemas.microsoft.com/office/drawing/2014/main" id="{C1EE9BBC-2B61-B4F8-844F-ED1393F1F99A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8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353FE852-0B13-24B6-68AC-DB642DBC9212}"/>
              </a:ext>
            </a:extLst>
          </p:cNvPr>
          <p:cNvSpPr txBox="1"/>
          <p:nvPr/>
        </p:nvSpPr>
        <p:spPr>
          <a:xfrm>
            <a:off x="394335" y="2917321"/>
            <a:ext cx="8355330" cy="10233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en-US" altLang="ja-JP" sz="44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[A--]</a:t>
            </a:r>
            <a:r>
              <a:rPr kumimoji="1" lang="en-US" altLang="ja-JP" sz="44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en-US" altLang="ja-JP" sz="4400" b="1" dirty="0">
                <a:solidFill>
                  <a:srgbClr val="00B0F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[y--] </a:t>
            </a:r>
            <a:r>
              <a:rPr kumimoji="1" lang="en-US" altLang="ja-JP" sz="4400" b="1" dirty="0">
                <a:solidFill>
                  <a:schemeClr val="accent2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ken [o-] Akira</a:t>
            </a:r>
            <a:r>
              <a:rPr kumimoji="1" lang="en-US" altLang="ja-JP" sz="4400" dirty="0">
                <a:solidFill>
                  <a:schemeClr val="bg1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? </a:t>
            </a:r>
            <a:r>
              <a:rPr kumimoji="1" lang="en-US" altLang="ja-JP" sz="44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 </a:t>
            </a:r>
          </a:p>
        </p:txBody>
      </p:sp>
      <p:pic>
        <p:nvPicPr>
          <p:cNvPr id="3" name="Are you Ken or Akira">
            <a:hlinkClick r:id="" action="ppaction://media"/>
            <a:extLst>
              <a:ext uri="{FF2B5EF4-FFF2-40B4-BE49-F238E27FC236}">
                <a16:creationId xmlns:a16="http://schemas.microsoft.com/office/drawing/2014/main" id="{8DF8952E-66A1-92B5-7865-F9C4C0E20465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-717550" y="1025525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3326442"/>
      </p:ext>
    </p:extLst>
  </p:cSld>
  <p:clrMapOvr>
    <a:masterClrMapping/>
  </p:clrMapOvr>
  <p:transition spd="med">
    <p:pull/>
    <p:sndAc>
      <p:stSnd>
        <p:snd r:embed="rId5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944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3BB724F-14BB-A3D7-274D-C65BE742C76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正方形/長方形 5">
            <a:extLst>
              <a:ext uri="{FF2B5EF4-FFF2-40B4-BE49-F238E27FC236}">
                <a16:creationId xmlns:a16="http://schemas.microsoft.com/office/drawing/2014/main" id="{B1171475-28FF-2AF7-2D0A-FA99F68FBA5C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8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pic>
        <p:nvPicPr>
          <p:cNvPr id="3" name="Are you Ken or Akira">
            <a:hlinkClick r:id="" action="ppaction://media"/>
            <a:extLst>
              <a:ext uri="{FF2B5EF4-FFF2-40B4-BE49-F238E27FC236}">
                <a16:creationId xmlns:a16="http://schemas.microsoft.com/office/drawing/2014/main" id="{3599127D-03FE-34C4-82CF-62CEDEBFB446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-717550" y="1025525"/>
            <a:ext cx="406400" cy="406400"/>
          </a:xfrm>
          <a:prstGeom prst="rect">
            <a:avLst/>
          </a:prstGeom>
        </p:spPr>
      </p:pic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DEACD58C-6207-52A9-FE22-1E6EAA6AC7A5}"/>
              </a:ext>
            </a:extLst>
          </p:cNvPr>
          <p:cNvSpPr txBox="1"/>
          <p:nvPr/>
        </p:nvSpPr>
        <p:spPr>
          <a:xfrm>
            <a:off x="954117" y="2321004"/>
            <a:ext cx="7235765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ja-JP" altLang="en-US" sz="4800" b="1" dirty="0">
                <a:solidFill>
                  <a:srgbClr val="00B0F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あなたは</a:t>
            </a:r>
            <a:r>
              <a:rPr kumimoji="1" lang="en-US" altLang="ja-JP" sz="48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/ </a:t>
            </a:r>
            <a:r>
              <a:rPr kumimoji="1" lang="ja-JP" altLang="en-US" sz="4800" b="1" dirty="0">
                <a:solidFill>
                  <a:schemeClr val="accent2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ケン</a:t>
            </a:r>
            <a:r>
              <a:rPr kumimoji="1" lang="ja-JP" altLang="en-US" sz="48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ですか</a:t>
            </a:r>
            <a:r>
              <a:rPr kumimoji="1" lang="en-US" altLang="ja-JP" sz="4800" dirty="0">
                <a:solidFill>
                  <a:schemeClr val="bg1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endParaRPr kumimoji="1" lang="en-US" altLang="ja-JP" sz="4800" dirty="0">
              <a:solidFill>
                <a:schemeClr val="tx1">
                  <a:lumMod val="85000"/>
                  <a:lumOff val="15000"/>
                </a:schemeClr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>
              <a:lnSpc>
                <a:spcPct val="150000"/>
              </a:lnSpc>
            </a:pPr>
            <a:r>
              <a:rPr kumimoji="1" lang="ja-JP" altLang="en-US" sz="4800" b="1" dirty="0">
                <a:solidFill>
                  <a:schemeClr val="accent2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それとも アキラ </a:t>
            </a:r>
            <a:r>
              <a:rPr kumimoji="1" lang="ja-JP" altLang="en-US" sz="48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ですか</a:t>
            </a:r>
            <a:r>
              <a:rPr kumimoji="1" lang="en-US" altLang="ja-JP" sz="4800" dirty="0">
                <a:solidFill>
                  <a:schemeClr val="bg1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en-US" altLang="ja-JP" sz="48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</a:t>
            </a:r>
          </a:p>
        </p:txBody>
      </p:sp>
    </p:spTree>
    <p:extLst>
      <p:ext uri="{BB962C8B-B14F-4D97-AF65-F5344CB8AC3E}">
        <p14:creationId xmlns:p14="http://schemas.microsoft.com/office/powerpoint/2010/main" val="2424976676"/>
      </p:ext>
    </p:extLst>
  </p:cSld>
  <p:clrMapOvr>
    <a:masterClrMapping/>
  </p:clrMapOvr>
  <p:transition spd="med">
    <p:pull/>
    <p:sndAc>
      <p:stSnd>
        <p:snd r:embed="rId5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944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2E28FAB-4168-EC99-20B5-D8407DD9536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正方形/長方形 2">
            <a:extLst>
              <a:ext uri="{FF2B5EF4-FFF2-40B4-BE49-F238E27FC236}">
                <a16:creationId xmlns:a16="http://schemas.microsoft.com/office/drawing/2014/main" id="{0538AAC9-196C-E9E2-5BD2-5D39E1E68994}"/>
              </a:ext>
            </a:extLst>
          </p:cNvPr>
          <p:cNvSpPr/>
          <p:nvPr/>
        </p:nvSpPr>
        <p:spPr>
          <a:xfrm>
            <a:off x="0" y="3438000"/>
            <a:ext cx="9144000" cy="3420000"/>
          </a:xfrm>
          <a:prstGeom prst="rect">
            <a:avLst/>
          </a:prstGeom>
          <a:solidFill>
            <a:srgbClr val="FFFF8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2292085F-9529-1E0C-D89D-22559E9374F6}"/>
              </a:ext>
            </a:extLst>
          </p:cNvPr>
          <p:cNvSpPr txBox="1"/>
          <p:nvPr/>
        </p:nvSpPr>
        <p:spPr>
          <a:xfrm>
            <a:off x="2787792" y="4636321"/>
            <a:ext cx="3568403" cy="10233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en-US" altLang="ja-JP" sz="4400" b="1" dirty="0">
                <a:solidFill>
                  <a:srgbClr val="00B0F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I</a:t>
            </a:r>
            <a:r>
              <a:rPr kumimoji="1" lang="en-US" altLang="ja-JP" sz="44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’m</a:t>
            </a:r>
            <a:r>
              <a:rPr kumimoji="1" lang="ja-JP" altLang="en-US" sz="44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en-US" altLang="ja-JP" sz="4400" b="1" dirty="0">
                <a:solidFill>
                  <a:schemeClr val="accent2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Akira</a:t>
            </a:r>
            <a:r>
              <a:rPr kumimoji="1" lang="en-US" altLang="ja-JP" sz="4400" dirty="0">
                <a:solidFill>
                  <a:schemeClr val="bg1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. </a:t>
            </a:r>
            <a:r>
              <a:rPr kumimoji="1" lang="en-US" altLang="ja-JP" sz="44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 </a:t>
            </a:r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A9C964C9-2C5F-3AFB-5C93-8D57467FAC7B}"/>
              </a:ext>
            </a:extLst>
          </p:cNvPr>
          <p:cNvSpPr txBox="1"/>
          <p:nvPr/>
        </p:nvSpPr>
        <p:spPr>
          <a:xfrm>
            <a:off x="1828542" y="1198322"/>
            <a:ext cx="5486905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ja-JP" altLang="en-US" sz="4800" b="1" dirty="0">
                <a:solidFill>
                  <a:srgbClr val="00B0F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私は </a:t>
            </a:r>
            <a:r>
              <a:rPr kumimoji="1" lang="ja-JP" altLang="en-US" sz="4800" b="1" dirty="0">
                <a:solidFill>
                  <a:schemeClr val="accent2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アキラ</a:t>
            </a:r>
            <a:r>
              <a:rPr kumimoji="1" lang="ja-JP" altLang="en-US" sz="48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です </a:t>
            </a:r>
            <a:r>
              <a:rPr kumimoji="1" lang="en-US" altLang="ja-JP" sz="48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</a:t>
            </a:r>
          </a:p>
        </p:txBody>
      </p:sp>
      <p:pic>
        <p:nvPicPr>
          <p:cNvPr id="2" name="I’m Akira.">
            <a:hlinkClick r:id="" action="ppaction://media"/>
            <a:extLst>
              <a:ext uri="{FF2B5EF4-FFF2-40B4-BE49-F238E27FC236}">
                <a16:creationId xmlns:a16="http://schemas.microsoft.com/office/drawing/2014/main" id="{45A7206A-9469-A69D-E257-E22B5FD5AF58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-727075" y="1025525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752578"/>
      </p:ext>
    </p:extLst>
  </p:cSld>
  <p:clrMapOvr>
    <a:masterClrMapping/>
  </p:clrMapOvr>
  <p:transition spd="med">
    <p:pull/>
    <p:sndAc>
      <p:stSnd>
        <p:snd r:embed="rId5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056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534CD70-D024-134A-CAF2-B04E87D5FBC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正方形/長方形 5">
            <a:extLst>
              <a:ext uri="{FF2B5EF4-FFF2-40B4-BE49-F238E27FC236}">
                <a16:creationId xmlns:a16="http://schemas.microsoft.com/office/drawing/2014/main" id="{FAF2399A-8E02-477D-2EC6-00E1EC73634D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8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65B97AF7-7F4B-4B31-1C96-B91286B14942}"/>
              </a:ext>
            </a:extLst>
          </p:cNvPr>
          <p:cNvSpPr txBox="1"/>
          <p:nvPr/>
        </p:nvSpPr>
        <p:spPr>
          <a:xfrm>
            <a:off x="2603040" y="2917321"/>
            <a:ext cx="3937920" cy="10233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en-US" altLang="ja-JP" sz="4400" b="1" dirty="0">
                <a:solidFill>
                  <a:srgbClr val="00B0F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[I</a:t>
            </a:r>
            <a:r>
              <a:rPr kumimoji="1" lang="en-US" altLang="ja-JP" sz="44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--]</a:t>
            </a:r>
            <a:r>
              <a:rPr kumimoji="1" lang="ja-JP" altLang="en-US" sz="44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en-US" altLang="ja-JP" sz="4400" b="1" dirty="0">
                <a:solidFill>
                  <a:schemeClr val="accent2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Akira</a:t>
            </a:r>
            <a:r>
              <a:rPr kumimoji="1" lang="en-US" altLang="ja-JP" sz="4400" dirty="0">
                <a:solidFill>
                  <a:schemeClr val="bg1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. </a:t>
            </a:r>
            <a:r>
              <a:rPr kumimoji="1" lang="en-US" altLang="ja-JP" sz="44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 </a:t>
            </a:r>
          </a:p>
        </p:txBody>
      </p:sp>
      <p:pic>
        <p:nvPicPr>
          <p:cNvPr id="2" name="I’m Akira.">
            <a:hlinkClick r:id="" action="ppaction://media"/>
            <a:extLst>
              <a:ext uri="{FF2B5EF4-FFF2-40B4-BE49-F238E27FC236}">
                <a16:creationId xmlns:a16="http://schemas.microsoft.com/office/drawing/2014/main" id="{4436446C-79DA-396E-3D8B-D3B4FFF345D5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-727075" y="1025525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2560037"/>
      </p:ext>
    </p:extLst>
  </p:cSld>
  <p:clrMapOvr>
    <a:masterClrMapping/>
  </p:clrMapOvr>
  <p:transition spd="med">
    <p:pull/>
    <p:sndAc>
      <p:stSnd>
        <p:snd r:embed="rId5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056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4CFCFBD-8148-8379-6A9E-3104A9A4DCA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正方形/長方形 5">
            <a:extLst>
              <a:ext uri="{FF2B5EF4-FFF2-40B4-BE49-F238E27FC236}">
                <a16:creationId xmlns:a16="http://schemas.microsoft.com/office/drawing/2014/main" id="{3FB904E2-63D2-5C00-A12A-7A27492E96C8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8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C07FA725-4D1B-8165-1B93-96C641AF5CF1}"/>
              </a:ext>
            </a:extLst>
          </p:cNvPr>
          <p:cNvSpPr txBox="1"/>
          <p:nvPr/>
        </p:nvSpPr>
        <p:spPr>
          <a:xfrm>
            <a:off x="1866201" y="2875002"/>
            <a:ext cx="5411598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ja-JP" altLang="en-US" sz="4800" b="1" dirty="0">
                <a:solidFill>
                  <a:srgbClr val="00B0F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私は </a:t>
            </a:r>
            <a:r>
              <a:rPr kumimoji="1" lang="ja-JP" altLang="en-US" sz="4800" b="1" dirty="0">
                <a:solidFill>
                  <a:schemeClr val="accent2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アキラ</a:t>
            </a:r>
            <a:r>
              <a:rPr kumimoji="1" lang="ja-JP" altLang="en-US" sz="48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です </a:t>
            </a:r>
            <a:r>
              <a:rPr kumimoji="1" lang="en-US" altLang="ja-JP" sz="48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</a:t>
            </a:r>
          </a:p>
        </p:txBody>
      </p:sp>
      <p:pic>
        <p:nvPicPr>
          <p:cNvPr id="3" name="I’m Akira.">
            <a:hlinkClick r:id="" action="ppaction://media"/>
            <a:extLst>
              <a:ext uri="{FF2B5EF4-FFF2-40B4-BE49-F238E27FC236}">
                <a16:creationId xmlns:a16="http://schemas.microsoft.com/office/drawing/2014/main" id="{6DB8CFF6-7102-E1FA-A5D1-B6ED805BBAAA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-727075" y="1025525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0706075"/>
      </p:ext>
    </p:extLst>
  </p:cSld>
  <p:clrMapOvr>
    <a:masterClrMapping/>
  </p:clrMapOvr>
  <p:transition spd="med">
    <p:pull/>
    <p:sndAc>
      <p:stSnd>
        <p:snd r:embed="rId5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056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0237364-B2E6-E658-E012-E3186E97CC8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テキスト ボックス 25">
            <a:extLst>
              <a:ext uri="{FF2B5EF4-FFF2-40B4-BE49-F238E27FC236}">
                <a16:creationId xmlns:a16="http://schemas.microsoft.com/office/drawing/2014/main" id="{220CF7D3-5956-905F-6EB7-58E023AD31AF}"/>
              </a:ext>
            </a:extLst>
          </p:cNvPr>
          <p:cNvSpPr txBox="1"/>
          <p:nvPr/>
        </p:nvSpPr>
        <p:spPr>
          <a:xfrm>
            <a:off x="299831" y="415246"/>
            <a:ext cx="5171685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6600" b="1" dirty="0">
                <a:solidFill>
                  <a:srgbClr val="00206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Vocabulary</a:t>
            </a:r>
          </a:p>
        </p:txBody>
      </p:sp>
      <p:sp>
        <p:nvSpPr>
          <p:cNvPr id="10" name="正方形/長方形 9">
            <a:extLst>
              <a:ext uri="{FF2B5EF4-FFF2-40B4-BE49-F238E27FC236}">
                <a16:creationId xmlns:a16="http://schemas.microsoft.com/office/drawing/2014/main" id="{60481A35-CCD7-B949-3E66-0A05D5D2C66A}"/>
              </a:ext>
            </a:extLst>
          </p:cNvPr>
          <p:cNvSpPr/>
          <p:nvPr/>
        </p:nvSpPr>
        <p:spPr>
          <a:xfrm>
            <a:off x="66261" y="0"/>
            <a:ext cx="9011478" cy="6857999"/>
          </a:xfrm>
          <a:prstGeom prst="rect">
            <a:avLst/>
          </a:prstGeom>
          <a:noFill/>
          <a:ln w="1270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" name="正方形/長方形 10">
            <a:extLst>
              <a:ext uri="{FF2B5EF4-FFF2-40B4-BE49-F238E27FC236}">
                <a16:creationId xmlns:a16="http://schemas.microsoft.com/office/drawing/2014/main" id="{55922192-FCD6-10F8-07A0-770C53EF9377}"/>
              </a:ext>
            </a:extLst>
          </p:cNvPr>
          <p:cNvSpPr/>
          <p:nvPr/>
        </p:nvSpPr>
        <p:spPr>
          <a:xfrm>
            <a:off x="291548" y="1332987"/>
            <a:ext cx="8494643" cy="94926"/>
          </a:xfrm>
          <a:prstGeom prst="rect">
            <a:avLst/>
          </a:prstGeom>
          <a:solidFill>
            <a:schemeClr val="accent6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9" name="Shortbridge24-1">
            <a:hlinkClick r:id="" action="ppaction://media"/>
            <a:extLst>
              <a:ext uri="{FF2B5EF4-FFF2-40B4-BE49-F238E27FC236}">
                <a16:creationId xmlns:a16="http://schemas.microsoft.com/office/drawing/2014/main" id="{CA4BAAB6-E858-7287-2294-935B9B2F152A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-1080121" y="635217"/>
            <a:ext cx="609600" cy="609600"/>
          </a:xfrm>
          <a:prstGeom prst="rect">
            <a:avLst/>
          </a:prstGeom>
        </p:spPr>
      </p:pic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27821E6F-FAFE-E4E3-0820-80A3A4C1001D}"/>
              </a:ext>
            </a:extLst>
          </p:cNvPr>
          <p:cNvSpPr txBox="1"/>
          <p:nvPr/>
        </p:nvSpPr>
        <p:spPr>
          <a:xfrm rot="21600000">
            <a:off x="707941" y="2345654"/>
            <a:ext cx="7661855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7200" b="1" dirty="0">
                <a:ln w="28575">
                  <a:noFill/>
                </a:ln>
                <a:solidFill>
                  <a:srgbClr val="FF3399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FLASH</a:t>
            </a:r>
          </a:p>
          <a:p>
            <a:r>
              <a:rPr kumimoji="1" lang="en-US" altLang="ja-JP" sz="7200" b="1" dirty="0">
                <a:ln w="28575">
                  <a:noFill/>
                </a:ln>
                <a:solidFill>
                  <a:srgbClr val="FF3399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CARD</a:t>
            </a:r>
          </a:p>
          <a:p>
            <a:r>
              <a:rPr kumimoji="1" lang="en-US" altLang="ja-JP" sz="7200" b="1" dirty="0">
                <a:ln w="28575">
                  <a:noFill/>
                </a:ln>
                <a:solidFill>
                  <a:srgbClr val="FF3399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PRACTICE</a:t>
            </a:r>
            <a:r>
              <a:rPr kumimoji="1" lang="ja-JP" altLang="en-US" sz="7200" b="1" dirty="0">
                <a:ln w="28575">
                  <a:noFill/>
                </a:ln>
                <a:solidFill>
                  <a:srgbClr val="FF3399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！</a:t>
            </a:r>
            <a:endParaRPr kumimoji="1" lang="ja-JP" altLang="en-US" sz="4400" b="1" dirty="0">
              <a:ln w="28575">
                <a:noFill/>
              </a:ln>
              <a:solidFill>
                <a:srgbClr val="FF3399"/>
              </a:solidFill>
            </a:endParaRPr>
          </a:p>
        </p:txBody>
      </p:sp>
      <p:sp>
        <p:nvSpPr>
          <p:cNvPr id="4" name="矢印: 右 3">
            <a:extLst>
              <a:ext uri="{FF2B5EF4-FFF2-40B4-BE49-F238E27FC236}">
                <a16:creationId xmlns:a16="http://schemas.microsoft.com/office/drawing/2014/main" id="{39299873-C9B0-0B4A-DA5E-210F92D7BE07}"/>
              </a:ext>
            </a:extLst>
          </p:cNvPr>
          <p:cNvSpPr/>
          <p:nvPr/>
        </p:nvSpPr>
        <p:spPr>
          <a:xfrm>
            <a:off x="6908798" y="2553504"/>
            <a:ext cx="1296821" cy="2178153"/>
          </a:xfrm>
          <a:prstGeom prst="rightArrow">
            <a:avLst/>
          </a:prstGeom>
          <a:solidFill>
            <a:srgbClr val="FF3399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99520835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866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E0A37DA-349F-F6DA-A4A3-F2B8D076314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正方形/長方形 6">
            <a:extLst>
              <a:ext uri="{FF2B5EF4-FFF2-40B4-BE49-F238E27FC236}">
                <a16:creationId xmlns:a16="http://schemas.microsoft.com/office/drawing/2014/main" id="{A0C8485F-D687-9F34-C60B-EE1583C4B0A3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0043C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3" name="開始のゴング">
            <a:hlinkClick r:id="" action="ppaction://media"/>
            <a:extLst>
              <a:ext uri="{FF2B5EF4-FFF2-40B4-BE49-F238E27FC236}">
                <a16:creationId xmlns:a16="http://schemas.microsoft.com/office/drawing/2014/main" id="{936D4D03-1C2F-F5F4-CEBA-40C515EA0505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-938213" y="3416300"/>
            <a:ext cx="609600" cy="609600"/>
          </a:xfrm>
          <a:prstGeom prst="rect">
            <a:avLst/>
          </a:prstGeom>
        </p:spPr>
      </p:pic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2B606FB7-2ABD-320E-D28A-8678929463D8}"/>
              </a:ext>
            </a:extLst>
          </p:cNvPr>
          <p:cNvSpPr txBox="1"/>
          <p:nvPr/>
        </p:nvSpPr>
        <p:spPr>
          <a:xfrm>
            <a:off x="265044" y="5723388"/>
            <a:ext cx="861391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3600" b="1" dirty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スライドを見ながらリピートしましょう</a:t>
            </a: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A96355F6-4056-13FE-B231-56677C9D7852}"/>
              </a:ext>
            </a:extLst>
          </p:cNvPr>
          <p:cNvSpPr txBox="1"/>
          <p:nvPr/>
        </p:nvSpPr>
        <p:spPr>
          <a:xfrm>
            <a:off x="741073" y="1855936"/>
            <a:ext cx="7661855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13800" b="1" dirty="0">
                <a:ln w="28575">
                  <a:noFill/>
                </a:ln>
                <a:solidFill>
                  <a:srgbClr val="FFFF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Ready</a:t>
            </a:r>
            <a:r>
              <a:rPr kumimoji="1" lang="ja-JP" altLang="en-US" sz="13800" b="1" dirty="0">
                <a:ln w="28575">
                  <a:noFill/>
                </a:ln>
                <a:solidFill>
                  <a:srgbClr val="FFFF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？</a:t>
            </a:r>
            <a:endParaRPr kumimoji="1" lang="ja-JP" altLang="en-US" sz="7200" b="1" dirty="0">
              <a:ln w="28575">
                <a:noFill/>
              </a:ln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068479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436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正方形/長方形 6">
            <a:extLst>
              <a:ext uri="{FF2B5EF4-FFF2-40B4-BE49-F238E27FC236}">
                <a16:creationId xmlns:a16="http://schemas.microsoft.com/office/drawing/2014/main" id="{CE25FDB8-D0CC-47A9-B622-7ED4F3605791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grpSp>
        <p:nvGrpSpPr>
          <p:cNvPr id="2" name="グループ化 1">
            <a:extLst>
              <a:ext uri="{FF2B5EF4-FFF2-40B4-BE49-F238E27FC236}">
                <a16:creationId xmlns:a16="http://schemas.microsoft.com/office/drawing/2014/main" id="{3313F24A-1361-408D-B57E-585856958DF5}"/>
              </a:ext>
            </a:extLst>
          </p:cNvPr>
          <p:cNvGrpSpPr/>
          <p:nvPr/>
        </p:nvGrpSpPr>
        <p:grpSpPr>
          <a:xfrm>
            <a:off x="815009" y="1320731"/>
            <a:ext cx="7513983" cy="4216538"/>
            <a:chOff x="815009" y="1360757"/>
            <a:chExt cx="7513983" cy="4216538"/>
          </a:xfrm>
        </p:grpSpPr>
        <p:sp>
          <p:nvSpPr>
            <p:cNvPr id="5" name="テキスト ボックス 4"/>
            <p:cNvSpPr txBox="1"/>
            <p:nvPr/>
          </p:nvSpPr>
          <p:spPr>
            <a:xfrm>
              <a:off x="815009" y="1360757"/>
              <a:ext cx="7513983" cy="264687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ja-JP" altLang="en-US" sz="16600" b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rPr>
                <a:t>何</a:t>
              </a:r>
              <a:endParaRPr kumimoji="1" lang="ja-JP" altLang="en-US" sz="8000" dirty="0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  <p:sp>
          <p:nvSpPr>
            <p:cNvPr id="6" name="テキスト ボックス 5">
              <a:extLst>
                <a:ext uri="{FF2B5EF4-FFF2-40B4-BE49-F238E27FC236}">
                  <a16:creationId xmlns:a16="http://schemas.microsoft.com/office/drawing/2014/main" id="{57DACE63-3AEA-4B3D-A8E7-E9295038721A}"/>
                </a:ext>
              </a:extLst>
            </p:cNvPr>
            <p:cNvSpPr txBox="1"/>
            <p:nvPr/>
          </p:nvSpPr>
          <p:spPr>
            <a:xfrm>
              <a:off x="1205948" y="4007635"/>
              <a:ext cx="6732104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ja-JP" altLang="en-US" sz="9600" b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rPr>
                <a:t>［</a:t>
              </a:r>
              <a:r>
                <a:rPr lang="en-US" altLang="ja-JP" sz="9600" b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rPr>
                <a:t>w---</a:t>
              </a:r>
              <a:r>
                <a:rPr lang="ja-JP" altLang="en-US" sz="9600" b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rPr>
                <a:t>］</a:t>
              </a:r>
              <a:endParaRPr kumimoji="1" lang="ja-JP" altLang="en-US" sz="6000" dirty="0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</p:grpSp>
      <p:pic>
        <p:nvPicPr>
          <p:cNvPr id="3" name="G1_L5_kihon_v1_what">
            <a:hlinkClick r:id="" action="ppaction://media"/>
            <a:extLst>
              <a:ext uri="{FF2B5EF4-FFF2-40B4-BE49-F238E27FC236}">
                <a16:creationId xmlns:a16="http://schemas.microsoft.com/office/drawing/2014/main" id="{78C53A68-DE2A-4145-8968-B4262C5E10BE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-2179638" y="917575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5735983"/>
      </p:ext>
    </p:extLst>
  </p:cSld>
  <p:clrMapOvr>
    <a:masterClrMapping/>
  </p:clrMapOvr>
  <p:transition spd="med">
    <p:pull/>
    <p:sndAc>
      <p:stSnd>
        <p:snd r:embed="rId4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515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正方形/長方形 5">
            <a:extLst>
              <a:ext uri="{FF2B5EF4-FFF2-40B4-BE49-F238E27FC236}">
                <a16:creationId xmlns:a16="http://schemas.microsoft.com/office/drawing/2014/main" id="{DDCAADF8-79C7-4842-99C8-CBC0D0D19D9F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1158775" y="2105561"/>
            <a:ext cx="6826450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sz="166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what</a:t>
            </a:r>
            <a:endParaRPr kumimoji="1" lang="ja-JP" altLang="en-US" sz="80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pic>
        <p:nvPicPr>
          <p:cNvPr id="8" name="G1_L5_kihon_v1_what">
            <a:hlinkClick r:id="" action="ppaction://media"/>
            <a:extLst>
              <a:ext uri="{FF2B5EF4-FFF2-40B4-BE49-F238E27FC236}">
                <a16:creationId xmlns:a16="http://schemas.microsoft.com/office/drawing/2014/main" id="{1D673DA7-B068-482F-BEEE-0633459E7C8F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-2179638" y="917575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5817703"/>
      </p:ext>
    </p:extLst>
  </p:cSld>
  <p:clrMapOvr>
    <a:masterClrMapping/>
  </p:clrMapOvr>
  <p:transition spd="med">
    <p:pull/>
    <p:sndAc>
      <p:stSnd>
        <p:snd r:embed="rId4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515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正方形/長方形 3">
            <a:extLst>
              <a:ext uri="{FF2B5EF4-FFF2-40B4-BE49-F238E27FC236}">
                <a16:creationId xmlns:a16="http://schemas.microsoft.com/office/drawing/2014/main" id="{3CD13A8D-A060-424F-995B-FCABBBD5BA56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7F0C667A-D404-4BCB-A121-6C80537213BC}"/>
              </a:ext>
            </a:extLst>
          </p:cNvPr>
          <p:cNvSpPr txBox="1"/>
          <p:nvPr/>
        </p:nvSpPr>
        <p:spPr>
          <a:xfrm>
            <a:off x="815009" y="2105561"/>
            <a:ext cx="7513983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66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何</a:t>
            </a:r>
            <a:endParaRPr kumimoji="1" lang="ja-JP" altLang="en-US" sz="80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pic>
        <p:nvPicPr>
          <p:cNvPr id="7" name="G1_L5_kihon_v1_what">
            <a:hlinkClick r:id="" action="ppaction://media"/>
            <a:extLst>
              <a:ext uri="{FF2B5EF4-FFF2-40B4-BE49-F238E27FC236}">
                <a16:creationId xmlns:a16="http://schemas.microsoft.com/office/drawing/2014/main" id="{C57E3806-50B0-4B90-A38F-BE4640995E8D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-2179638" y="917575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9667121"/>
      </p:ext>
    </p:extLst>
  </p:cSld>
  <p:clrMapOvr>
    <a:masterClrMapping/>
  </p:clrMapOvr>
  <p:transition spd="med">
    <p:pull/>
    <p:sndAc>
      <p:stSnd>
        <p:snd r:embed="rId4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515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45DA0F1-CE46-AB46-E469-6363A3F6566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テキスト ボックス 25">
            <a:extLst>
              <a:ext uri="{FF2B5EF4-FFF2-40B4-BE49-F238E27FC236}">
                <a16:creationId xmlns:a16="http://schemas.microsoft.com/office/drawing/2014/main" id="{759B59C5-2764-F637-C618-B27D3F5E95C0}"/>
              </a:ext>
            </a:extLst>
          </p:cNvPr>
          <p:cNvSpPr txBox="1"/>
          <p:nvPr/>
        </p:nvSpPr>
        <p:spPr>
          <a:xfrm>
            <a:off x="299831" y="415246"/>
            <a:ext cx="7905788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6600" b="1" dirty="0">
                <a:solidFill>
                  <a:srgbClr val="00206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Target Sentence</a:t>
            </a:r>
          </a:p>
        </p:txBody>
      </p:sp>
      <p:sp>
        <p:nvSpPr>
          <p:cNvPr id="10" name="正方形/長方形 9">
            <a:extLst>
              <a:ext uri="{FF2B5EF4-FFF2-40B4-BE49-F238E27FC236}">
                <a16:creationId xmlns:a16="http://schemas.microsoft.com/office/drawing/2014/main" id="{C0F61556-30E0-AD85-B3A9-F3C47F3A6E5A}"/>
              </a:ext>
            </a:extLst>
          </p:cNvPr>
          <p:cNvSpPr/>
          <p:nvPr/>
        </p:nvSpPr>
        <p:spPr>
          <a:xfrm>
            <a:off x="66261" y="0"/>
            <a:ext cx="9011478" cy="6857999"/>
          </a:xfrm>
          <a:prstGeom prst="rect">
            <a:avLst/>
          </a:prstGeom>
          <a:noFill/>
          <a:ln w="1270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" name="正方形/長方形 10">
            <a:extLst>
              <a:ext uri="{FF2B5EF4-FFF2-40B4-BE49-F238E27FC236}">
                <a16:creationId xmlns:a16="http://schemas.microsoft.com/office/drawing/2014/main" id="{BB27487B-7212-099E-4A12-B75377F34B8B}"/>
              </a:ext>
            </a:extLst>
          </p:cNvPr>
          <p:cNvSpPr/>
          <p:nvPr/>
        </p:nvSpPr>
        <p:spPr>
          <a:xfrm>
            <a:off x="291548" y="1332987"/>
            <a:ext cx="8494643" cy="94926"/>
          </a:xfrm>
          <a:prstGeom prst="rect">
            <a:avLst/>
          </a:prstGeom>
          <a:solidFill>
            <a:schemeClr val="accent6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7E559A42-B9B3-8B04-1675-204CA2AA6D87}"/>
              </a:ext>
            </a:extLst>
          </p:cNvPr>
          <p:cNvSpPr txBox="1"/>
          <p:nvPr/>
        </p:nvSpPr>
        <p:spPr>
          <a:xfrm rot="21600000">
            <a:off x="707941" y="1966574"/>
            <a:ext cx="7661855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7200" b="1" dirty="0">
                <a:ln w="28575">
                  <a:noFill/>
                </a:ln>
                <a:solidFill>
                  <a:srgbClr val="FF3399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FLASH</a:t>
            </a:r>
          </a:p>
          <a:p>
            <a:r>
              <a:rPr kumimoji="1" lang="en-US" altLang="ja-JP" sz="7200" b="1" dirty="0">
                <a:ln w="28575">
                  <a:noFill/>
                </a:ln>
                <a:solidFill>
                  <a:srgbClr val="FF3399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CARD</a:t>
            </a:r>
          </a:p>
          <a:p>
            <a:r>
              <a:rPr kumimoji="1" lang="en-US" altLang="ja-JP" sz="7200" b="1" dirty="0">
                <a:ln w="28575">
                  <a:noFill/>
                </a:ln>
                <a:solidFill>
                  <a:srgbClr val="FF3399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PRACTICE</a:t>
            </a:r>
            <a:r>
              <a:rPr kumimoji="1" lang="ja-JP" altLang="en-US" sz="7200" b="1" dirty="0">
                <a:ln w="28575">
                  <a:noFill/>
                </a:ln>
                <a:solidFill>
                  <a:srgbClr val="FF3399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！</a:t>
            </a:r>
            <a:endParaRPr kumimoji="1" lang="ja-JP" altLang="en-US" sz="4400" b="1" dirty="0">
              <a:ln w="28575">
                <a:noFill/>
              </a:ln>
              <a:solidFill>
                <a:srgbClr val="FF3399"/>
              </a:solidFill>
            </a:endParaRPr>
          </a:p>
        </p:txBody>
      </p:sp>
      <p:sp>
        <p:nvSpPr>
          <p:cNvPr id="12" name="矢印: 右 11">
            <a:extLst>
              <a:ext uri="{FF2B5EF4-FFF2-40B4-BE49-F238E27FC236}">
                <a16:creationId xmlns:a16="http://schemas.microsoft.com/office/drawing/2014/main" id="{3E81C259-3788-4F0D-5A96-8C95E5400BFA}"/>
              </a:ext>
            </a:extLst>
          </p:cNvPr>
          <p:cNvSpPr/>
          <p:nvPr/>
        </p:nvSpPr>
        <p:spPr>
          <a:xfrm>
            <a:off x="6908798" y="2553504"/>
            <a:ext cx="1296821" cy="2178153"/>
          </a:xfrm>
          <a:prstGeom prst="rightArrow">
            <a:avLst/>
          </a:prstGeom>
          <a:solidFill>
            <a:srgbClr val="FF3399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73686295"/>
      </p:ext>
    </p:extLst>
  </p:cSld>
  <p:clrMapOvr>
    <a:masterClrMapping/>
  </p:clrMapOvr>
  <p:transition spd="slow">
    <p:push dir="u"/>
  </p:transition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正方形/長方形 6">
            <a:extLst>
              <a:ext uri="{FF2B5EF4-FFF2-40B4-BE49-F238E27FC236}">
                <a16:creationId xmlns:a16="http://schemas.microsoft.com/office/drawing/2014/main" id="{CE25FDB8-D0CC-47A9-B622-7ED4F3605791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grpSp>
        <p:nvGrpSpPr>
          <p:cNvPr id="2" name="グループ化 1">
            <a:extLst>
              <a:ext uri="{FF2B5EF4-FFF2-40B4-BE49-F238E27FC236}">
                <a16:creationId xmlns:a16="http://schemas.microsoft.com/office/drawing/2014/main" id="{BE47AC02-00BF-483A-AEA5-66ECA379749C}"/>
              </a:ext>
            </a:extLst>
          </p:cNvPr>
          <p:cNvGrpSpPr/>
          <p:nvPr/>
        </p:nvGrpSpPr>
        <p:grpSpPr>
          <a:xfrm>
            <a:off x="206478" y="1673120"/>
            <a:ext cx="8731046" cy="3511760"/>
            <a:chOff x="206478" y="2065535"/>
            <a:chExt cx="8731046" cy="3511760"/>
          </a:xfrm>
        </p:grpSpPr>
        <p:sp>
          <p:nvSpPr>
            <p:cNvPr id="6" name="テキスト ボックス 5">
              <a:extLst>
                <a:ext uri="{FF2B5EF4-FFF2-40B4-BE49-F238E27FC236}">
                  <a16:creationId xmlns:a16="http://schemas.microsoft.com/office/drawing/2014/main" id="{57DACE63-3AEA-4B3D-A8E7-E9295038721A}"/>
                </a:ext>
              </a:extLst>
            </p:cNvPr>
            <p:cNvSpPr txBox="1"/>
            <p:nvPr/>
          </p:nvSpPr>
          <p:spPr>
            <a:xfrm>
              <a:off x="1205948" y="4007635"/>
              <a:ext cx="6732104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ja-JP" altLang="en-US" sz="9600" b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rPr>
                <a:t>［</a:t>
              </a:r>
              <a:r>
                <a:rPr lang="en-US" altLang="ja-JP" sz="9600" b="1" dirty="0" err="1">
                  <a:solidFill>
                    <a:schemeClr val="tx1">
                      <a:lumMod val="85000"/>
                      <a:lumOff val="15000"/>
                    </a:schemeClr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rPr>
                <a:t>i</a:t>
              </a:r>
              <a:r>
                <a:rPr lang="en-US" altLang="ja-JP" sz="9600" b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rPr>
                <a:t>-</a:t>
              </a:r>
              <a:r>
                <a:rPr lang="ja-JP" altLang="en-US" sz="9600" b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rPr>
                <a:t>］</a:t>
              </a:r>
              <a:endParaRPr kumimoji="1" lang="ja-JP" altLang="en-US" sz="6000" dirty="0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  <p:sp>
          <p:nvSpPr>
            <p:cNvPr id="9" name="テキスト ボックス 8">
              <a:extLst>
                <a:ext uri="{FF2B5EF4-FFF2-40B4-BE49-F238E27FC236}">
                  <a16:creationId xmlns:a16="http://schemas.microsoft.com/office/drawing/2014/main" id="{547AF587-709F-4035-BD68-7E4A3FF4B89A}"/>
                </a:ext>
              </a:extLst>
            </p:cNvPr>
            <p:cNvSpPr txBox="1"/>
            <p:nvPr/>
          </p:nvSpPr>
          <p:spPr>
            <a:xfrm>
              <a:off x="206478" y="2065535"/>
              <a:ext cx="8731046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ja-JP" altLang="en-US" sz="9600" b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rPr>
                <a:t>それは</a:t>
              </a:r>
              <a:r>
                <a:rPr kumimoji="1" lang="en-US" altLang="ja-JP" sz="9600" b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rPr>
                <a:t>[</a:t>
              </a:r>
              <a:r>
                <a:rPr kumimoji="1" lang="ja-JP" altLang="en-US" sz="9600" b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rPr>
                <a:t>が</a:t>
              </a:r>
              <a:r>
                <a:rPr kumimoji="1" lang="en-US" altLang="ja-JP" sz="9600" b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rPr>
                <a:t>]</a:t>
              </a:r>
              <a:endParaRPr kumimoji="1" lang="ja-JP" altLang="en-US" sz="96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endParaRPr>
            </a:p>
          </p:txBody>
        </p:sp>
      </p:grpSp>
      <p:pic>
        <p:nvPicPr>
          <p:cNvPr id="4" name="G1_L5_kihon_v2_it">
            <a:hlinkClick r:id="" action="ppaction://media"/>
            <a:extLst>
              <a:ext uri="{FF2B5EF4-FFF2-40B4-BE49-F238E27FC236}">
                <a16:creationId xmlns:a16="http://schemas.microsoft.com/office/drawing/2014/main" id="{D9B0A744-A275-440D-84ED-4E7BB9420670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-1530350" y="1714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5011697"/>
      </p:ext>
    </p:extLst>
  </p:cSld>
  <p:clrMapOvr>
    <a:masterClrMapping/>
  </p:clrMapOvr>
  <p:transition spd="med">
    <p:pull/>
    <p:sndAc>
      <p:stSnd>
        <p:snd r:embed="rId4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358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正方形/長方形 5">
            <a:extLst>
              <a:ext uri="{FF2B5EF4-FFF2-40B4-BE49-F238E27FC236}">
                <a16:creationId xmlns:a16="http://schemas.microsoft.com/office/drawing/2014/main" id="{DDCAADF8-79C7-4842-99C8-CBC0D0D19D9F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C2A17968-0A66-4776-82BE-6B3B70A7F467}"/>
              </a:ext>
            </a:extLst>
          </p:cNvPr>
          <p:cNvSpPr txBox="1"/>
          <p:nvPr/>
        </p:nvSpPr>
        <p:spPr>
          <a:xfrm>
            <a:off x="1158775" y="2105561"/>
            <a:ext cx="6826450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sz="166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it</a:t>
            </a:r>
            <a:endParaRPr kumimoji="1" lang="ja-JP" altLang="en-US" sz="80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pic>
        <p:nvPicPr>
          <p:cNvPr id="7" name="G1_L5_kihon_v2_it">
            <a:hlinkClick r:id="" action="ppaction://media"/>
            <a:extLst>
              <a:ext uri="{FF2B5EF4-FFF2-40B4-BE49-F238E27FC236}">
                <a16:creationId xmlns:a16="http://schemas.microsoft.com/office/drawing/2014/main" id="{B7798EA1-876F-4B84-85B6-A8FD7CF68022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-1530350" y="1714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0112847"/>
      </p:ext>
    </p:extLst>
  </p:cSld>
  <p:clrMapOvr>
    <a:masterClrMapping/>
  </p:clrMapOvr>
  <p:transition spd="med">
    <p:pull/>
    <p:sndAc>
      <p:stSnd>
        <p:snd r:embed="rId4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358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正方形/長方形 3">
            <a:extLst>
              <a:ext uri="{FF2B5EF4-FFF2-40B4-BE49-F238E27FC236}">
                <a16:creationId xmlns:a16="http://schemas.microsoft.com/office/drawing/2014/main" id="{3CD13A8D-A060-424F-995B-FCABBBD5BA56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990AEDCD-9AB4-41B8-B9C6-C92311A0ED90}"/>
              </a:ext>
            </a:extLst>
          </p:cNvPr>
          <p:cNvSpPr txBox="1"/>
          <p:nvPr/>
        </p:nvSpPr>
        <p:spPr>
          <a:xfrm>
            <a:off x="206478" y="2644170"/>
            <a:ext cx="873104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96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それは</a:t>
            </a:r>
            <a:r>
              <a:rPr kumimoji="1" lang="en-US" altLang="ja-JP" sz="96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[</a:t>
            </a:r>
            <a:r>
              <a:rPr kumimoji="1" lang="ja-JP" altLang="en-US" sz="96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が</a:t>
            </a:r>
            <a:r>
              <a:rPr kumimoji="1" lang="en-US" altLang="ja-JP" sz="96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]</a:t>
            </a:r>
            <a:endParaRPr kumimoji="1" lang="ja-JP" altLang="en-US" sz="9600" b="1" dirty="0">
              <a:solidFill>
                <a:schemeClr val="tx1">
                  <a:lumMod val="85000"/>
                  <a:lumOff val="15000"/>
                </a:schemeClr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pic>
        <p:nvPicPr>
          <p:cNvPr id="5" name="G1_L5_kihon_v2_it">
            <a:hlinkClick r:id="" action="ppaction://media"/>
            <a:extLst>
              <a:ext uri="{FF2B5EF4-FFF2-40B4-BE49-F238E27FC236}">
                <a16:creationId xmlns:a16="http://schemas.microsoft.com/office/drawing/2014/main" id="{C97B0353-BF23-49BF-9E63-9172E3DF93AE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-1530350" y="1714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1163368"/>
      </p:ext>
    </p:extLst>
  </p:cSld>
  <p:clrMapOvr>
    <a:masterClrMapping/>
  </p:clrMapOvr>
  <p:transition spd="med">
    <p:pull/>
    <p:sndAc>
      <p:stSnd>
        <p:snd r:embed="rId4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358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正方形/長方形 6">
            <a:extLst>
              <a:ext uri="{FF2B5EF4-FFF2-40B4-BE49-F238E27FC236}">
                <a16:creationId xmlns:a16="http://schemas.microsoft.com/office/drawing/2014/main" id="{CE25FDB8-D0CC-47A9-B622-7ED4F3605791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grpSp>
        <p:nvGrpSpPr>
          <p:cNvPr id="3" name="グループ化 2">
            <a:extLst>
              <a:ext uri="{FF2B5EF4-FFF2-40B4-BE49-F238E27FC236}">
                <a16:creationId xmlns:a16="http://schemas.microsoft.com/office/drawing/2014/main" id="{4F00F4F0-909C-439D-B739-EFB867284AA4}"/>
              </a:ext>
            </a:extLst>
          </p:cNvPr>
          <p:cNvGrpSpPr/>
          <p:nvPr/>
        </p:nvGrpSpPr>
        <p:grpSpPr>
          <a:xfrm>
            <a:off x="815009" y="1182232"/>
            <a:ext cx="7513983" cy="4493537"/>
            <a:chOff x="815009" y="1083758"/>
            <a:chExt cx="7513983" cy="4493537"/>
          </a:xfrm>
        </p:grpSpPr>
        <p:sp>
          <p:nvSpPr>
            <p:cNvPr id="5" name="テキスト ボックス 4"/>
            <p:cNvSpPr txBox="1"/>
            <p:nvPr/>
          </p:nvSpPr>
          <p:spPr>
            <a:xfrm>
              <a:off x="815009" y="1083758"/>
              <a:ext cx="7513983" cy="29238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en-US" altLang="ja-JP" sz="8800" b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rPr>
                <a:t>what is </a:t>
              </a:r>
              <a:r>
                <a:rPr kumimoji="1" lang="ja-JP" altLang="en-US" sz="8800" b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rPr>
                <a:t>の</a:t>
              </a:r>
              <a:endParaRPr kumimoji="1" lang="en-US" altLang="ja-JP" sz="88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endParaRPr>
            </a:p>
            <a:p>
              <a:pPr algn="ctr"/>
              <a:r>
                <a:rPr kumimoji="1" lang="ja-JP" altLang="en-US" sz="9600" b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rPr>
                <a:t>短縮形</a:t>
              </a:r>
            </a:p>
          </p:txBody>
        </p:sp>
        <p:sp>
          <p:nvSpPr>
            <p:cNvPr id="6" name="テキスト ボックス 5">
              <a:extLst>
                <a:ext uri="{FF2B5EF4-FFF2-40B4-BE49-F238E27FC236}">
                  <a16:creationId xmlns:a16="http://schemas.microsoft.com/office/drawing/2014/main" id="{57DACE63-3AEA-4B3D-A8E7-E9295038721A}"/>
                </a:ext>
              </a:extLst>
            </p:cNvPr>
            <p:cNvSpPr txBox="1"/>
            <p:nvPr/>
          </p:nvSpPr>
          <p:spPr>
            <a:xfrm>
              <a:off x="1205948" y="4007635"/>
              <a:ext cx="6732104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ja-JP" altLang="en-US" sz="9600" b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rPr>
                <a:t>［</a:t>
              </a:r>
              <a:r>
                <a:rPr lang="en-US" altLang="ja-JP" sz="9600" b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rPr>
                <a:t>w----</a:t>
              </a:r>
              <a:r>
                <a:rPr lang="ja-JP" altLang="en-US" sz="9600" b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rPr>
                <a:t>］</a:t>
              </a:r>
              <a:endParaRPr kumimoji="1" lang="ja-JP" altLang="en-US" sz="6000" dirty="0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</p:grpSp>
      <p:pic>
        <p:nvPicPr>
          <p:cNvPr id="4" name="G1_L5_kihon_v3_what's">
            <a:hlinkClick r:id="" action="ppaction://media"/>
            <a:extLst>
              <a:ext uri="{FF2B5EF4-FFF2-40B4-BE49-F238E27FC236}">
                <a16:creationId xmlns:a16="http://schemas.microsoft.com/office/drawing/2014/main" id="{9F3E555C-04F9-4A77-A0A0-0470B75C87B3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-1912938" y="652463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9990066"/>
      </p:ext>
    </p:extLst>
  </p:cSld>
  <p:clrMapOvr>
    <a:masterClrMapping/>
  </p:clrMapOvr>
  <p:transition spd="med">
    <p:pull/>
    <p:sndAc>
      <p:stSnd>
        <p:snd r:embed="rId4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3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正方形/長方形 5">
            <a:extLst>
              <a:ext uri="{FF2B5EF4-FFF2-40B4-BE49-F238E27FC236}">
                <a16:creationId xmlns:a16="http://schemas.microsoft.com/office/drawing/2014/main" id="{DDCAADF8-79C7-4842-99C8-CBC0D0D19D9F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1158775" y="2382560"/>
            <a:ext cx="6826450" cy="20928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sz="13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what’s</a:t>
            </a:r>
            <a:endParaRPr kumimoji="1" lang="ja-JP" altLang="en-US" sz="130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pic>
        <p:nvPicPr>
          <p:cNvPr id="8" name="G1_L5_kihon_v3_what's">
            <a:hlinkClick r:id="" action="ppaction://media"/>
            <a:extLst>
              <a:ext uri="{FF2B5EF4-FFF2-40B4-BE49-F238E27FC236}">
                <a16:creationId xmlns:a16="http://schemas.microsoft.com/office/drawing/2014/main" id="{3969AF52-6F5A-45BC-AF68-B9BA33D09E00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-1912938" y="652463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3749857"/>
      </p:ext>
    </p:extLst>
  </p:cSld>
  <p:clrMapOvr>
    <a:masterClrMapping/>
  </p:clrMapOvr>
  <p:transition spd="med">
    <p:pull/>
    <p:sndAc>
      <p:stSnd>
        <p:snd r:embed="rId4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3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正方形/長方形 3">
            <a:extLst>
              <a:ext uri="{FF2B5EF4-FFF2-40B4-BE49-F238E27FC236}">
                <a16:creationId xmlns:a16="http://schemas.microsoft.com/office/drawing/2014/main" id="{3CD13A8D-A060-424F-995B-FCABBBD5BA56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DF22EFBF-1B5D-496E-82C2-331F35F1B168}"/>
              </a:ext>
            </a:extLst>
          </p:cNvPr>
          <p:cNvSpPr txBox="1"/>
          <p:nvPr/>
        </p:nvSpPr>
        <p:spPr>
          <a:xfrm>
            <a:off x="815009" y="1967062"/>
            <a:ext cx="7513983" cy="29238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88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what is </a:t>
            </a:r>
            <a:r>
              <a:rPr kumimoji="1" lang="ja-JP" altLang="en-US" sz="88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の</a:t>
            </a:r>
            <a:endParaRPr kumimoji="1" lang="en-US" altLang="ja-JP" sz="8800" b="1" dirty="0">
              <a:solidFill>
                <a:schemeClr val="tx1">
                  <a:lumMod val="85000"/>
                  <a:lumOff val="15000"/>
                </a:schemeClr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algn="ctr"/>
            <a:r>
              <a:rPr kumimoji="1" lang="ja-JP" altLang="en-US" sz="96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短縮形</a:t>
            </a:r>
          </a:p>
        </p:txBody>
      </p:sp>
      <p:pic>
        <p:nvPicPr>
          <p:cNvPr id="6" name="G1_L5_kihon_v3_what's">
            <a:hlinkClick r:id="" action="ppaction://media"/>
            <a:extLst>
              <a:ext uri="{FF2B5EF4-FFF2-40B4-BE49-F238E27FC236}">
                <a16:creationId xmlns:a16="http://schemas.microsoft.com/office/drawing/2014/main" id="{BB1F8EF7-D848-4E38-9E69-7BD9E857F709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-1912938" y="652463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7992084"/>
      </p:ext>
    </p:extLst>
  </p:cSld>
  <p:clrMapOvr>
    <a:masterClrMapping/>
  </p:clrMapOvr>
  <p:transition spd="med">
    <p:pull/>
    <p:sndAc>
      <p:stSnd>
        <p:snd r:embed="rId4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3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正方形/長方形 6">
            <a:extLst>
              <a:ext uri="{FF2B5EF4-FFF2-40B4-BE49-F238E27FC236}">
                <a16:creationId xmlns:a16="http://schemas.microsoft.com/office/drawing/2014/main" id="{CE25FDB8-D0CC-47A9-B622-7ED4F3605791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grpSp>
        <p:nvGrpSpPr>
          <p:cNvPr id="2" name="グループ化 1">
            <a:extLst>
              <a:ext uri="{FF2B5EF4-FFF2-40B4-BE49-F238E27FC236}">
                <a16:creationId xmlns:a16="http://schemas.microsoft.com/office/drawing/2014/main" id="{B7C011CD-46D8-4E1E-8CF9-27E98770464E}"/>
              </a:ext>
            </a:extLst>
          </p:cNvPr>
          <p:cNvGrpSpPr/>
          <p:nvPr/>
        </p:nvGrpSpPr>
        <p:grpSpPr>
          <a:xfrm>
            <a:off x="815009" y="1182232"/>
            <a:ext cx="7513983" cy="4493537"/>
            <a:chOff x="815009" y="1083758"/>
            <a:chExt cx="7513983" cy="4493537"/>
          </a:xfrm>
        </p:grpSpPr>
        <p:sp>
          <p:nvSpPr>
            <p:cNvPr id="5" name="テキスト ボックス 4"/>
            <p:cNvSpPr txBox="1"/>
            <p:nvPr/>
          </p:nvSpPr>
          <p:spPr>
            <a:xfrm>
              <a:off x="815009" y="1083758"/>
              <a:ext cx="7513983" cy="29238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en-US" altLang="ja-JP" sz="8800" b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rPr>
                <a:t>it is </a:t>
              </a:r>
              <a:r>
                <a:rPr kumimoji="1" lang="ja-JP" altLang="en-US" sz="8800" b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rPr>
                <a:t>の</a:t>
              </a:r>
              <a:endParaRPr kumimoji="1" lang="en-US" altLang="ja-JP" sz="88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endParaRPr>
            </a:p>
            <a:p>
              <a:pPr algn="ctr"/>
              <a:r>
                <a:rPr kumimoji="1" lang="ja-JP" altLang="en-US" sz="9600" b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rPr>
                <a:t>短縮形</a:t>
              </a:r>
            </a:p>
          </p:txBody>
        </p:sp>
        <p:sp>
          <p:nvSpPr>
            <p:cNvPr id="6" name="テキスト ボックス 5">
              <a:extLst>
                <a:ext uri="{FF2B5EF4-FFF2-40B4-BE49-F238E27FC236}">
                  <a16:creationId xmlns:a16="http://schemas.microsoft.com/office/drawing/2014/main" id="{57DACE63-3AEA-4B3D-A8E7-E9295038721A}"/>
                </a:ext>
              </a:extLst>
            </p:cNvPr>
            <p:cNvSpPr txBox="1"/>
            <p:nvPr/>
          </p:nvSpPr>
          <p:spPr>
            <a:xfrm>
              <a:off x="1205948" y="4007635"/>
              <a:ext cx="6732104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ja-JP" altLang="en-US" sz="9600" b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rPr>
                <a:t>［</a:t>
              </a:r>
              <a:r>
                <a:rPr lang="en-US" altLang="ja-JP" sz="9600" b="1" dirty="0" err="1">
                  <a:solidFill>
                    <a:schemeClr val="tx1">
                      <a:lumMod val="85000"/>
                      <a:lumOff val="15000"/>
                    </a:schemeClr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rPr>
                <a:t>i</a:t>
              </a:r>
              <a:r>
                <a:rPr lang="en-US" altLang="ja-JP" sz="9600" b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rPr>
                <a:t>--</a:t>
              </a:r>
              <a:r>
                <a:rPr lang="ja-JP" altLang="en-US" sz="9600" b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rPr>
                <a:t>］</a:t>
              </a:r>
              <a:endParaRPr kumimoji="1" lang="ja-JP" altLang="en-US" sz="6000" dirty="0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</p:grpSp>
      <p:pic>
        <p:nvPicPr>
          <p:cNvPr id="4" name="G1_L5_kihon_v4_it's">
            <a:hlinkClick r:id="" action="ppaction://media"/>
            <a:extLst>
              <a:ext uri="{FF2B5EF4-FFF2-40B4-BE49-F238E27FC236}">
                <a16:creationId xmlns:a16="http://schemas.microsoft.com/office/drawing/2014/main" id="{5CC9D1CA-9931-47AF-BF28-B263A28CA420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-2474913" y="1330325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618921"/>
      </p:ext>
    </p:extLst>
  </p:cSld>
  <p:clrMapOvr>
    <a:masterClrMapping/>
  </p:clrMapOvr>
  <p:transition spd="med">
    <p:pull/>
    <p:sndAc>
      <p:stSnd>
        <p:snd r:embed="rId4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489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正方形/長方形 5">
            <a:extLst>
              <a:ext uri="{FF2B5EF4-FFF2-40B4-BE49-F238E27FC236}">
                <a16:creationId xmlns:a16="http://schemas.microsoft.com/office/drawing/2014/main" id="{DDCAADF8-79C7-4842-99C8-CBC0D0D19D9F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1158775" y="2105561"/>
            <a:ext cx="6826450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sz="166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it’s</a:t>
            </a:r>
            <a:endParaRPr kumimoji="1" lang="ja-JP" altLang="en-US" sz="80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pic>
        <p:nvPicPr>
          <p:cNvPr id="7" name="G1_L5_kihon_v4_it's">
            <a:hlinkClick r:id="" action="ppaction://media"/>
            <a:extLst>
              <a:ext uri="{FF2B5EF4-FFF2-40B4-BE49-F238E27FC236}">
                <a16:creationId xmlns:a16="http://schemas.microsoft.com/office/drawing/2014/main" id="{251AEC45-9DE4-4AE3-826B-C8A46666C51D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-2474913" y="1330325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610650"/>
      </p:ext>
    </p:extLst>
  </p:cSld>
  <p:clrMapOvr>
    <a:masterClrMapping/>
  </p:clrMapOvr>
  <p:transition spd="med">
    <p:pull/>
    <p:sndAc>
      <p:stSnd>
        <p:snd r:embed="rId4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489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正方形/長方形 3">
            <a:extLst>
              <a:ext uri="{FF2B5EF4-FFF2-40B4-BE49-F238E27FC236}">
                <a16:creationId xmlns:a16="http://schemas.microsoft.com/office/drawing/2014/main" id="{3CD13A8D-A060-424F-995B-FCABBBD5BA56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C0C06DC5-874A-486B-83F5-05E24E447227}"/>
              </a:ext>
            </a:extLst>
          </p:cNvPr>
          <p:cNvSpPr txBox="1"/>
          <p:nvPr/>
        </p:nvSpPr>
        <p:spPr>
          <a:xfrm>
            <a:off x="815009" y="1967062"/>
            <a:ext cx="7513983" cy="29238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88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it is </a:t>
            </a:r>
            <a:r>
              <a:rPr kumimoji="1" lang="ja-JP" altLang="en-US" sz="88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の</a:t>
            </a:r>
            <a:endParaRPr kumimoji="1" lang="en-US" altLang="ja-JP" sz="8800" b="1" dirty="0">
              <a:solidFill>
                <a:schemeClr val="tx1">
                  <a:lumMod val="85000"/>
                  <a:lumOff val="15000"/>
                </a:schemeClr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algn="ctr"/>
            <a:r>
              <a:rPr kumimoji="1" lang="ja-JP" altLang="en-US" sz="96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短縮形</a:t>
            </a:r>
          </a:p>
        </p:txBody>
      </p:sp>
      <p:pic>
        <p:nvPicPr>
          <p:cNvPr id="6" name="G1_L5_kihon_v4_it's">
            <a:hlinkClick r:id="" action="ppaction://media"/>
            <a:extLst>
              <a:ext uri="{FF2B5EF4-FFF2-40B4-BE49-F238E27FC236}">
                <a16:creationId xmlns:a16="http://schemas.microsoft.com/office/drawing/2014/main" id="{1B6886F4-DA46-4F72-9AE2-CDB7028BFDDA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-2474913" y="1330325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9987432"/>
      </p:ext>
    </p:extLst>
  </p:cSld>
  <p:clrMapOvr>
    <a:masterClrMapping/>
  </p:clrMapOvr>
  <p:transition spd="med">
    <p:pull/>
    <p:sndAc>
      <p:stSnd>
        <p:snd r:embed="rId4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489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正方形/長方形 6">
            <a:extLst>
              <a:ext uri="{FF2B5EF4-FFF2-40B4-BE49-F238E27FC236}">
                <a16:creationId xmlns:a16="http://schemas.microsoft.com/office/drawing/2014/main" id="{CE25FDB8-D0CC-47A9-B622-7ED4F3605791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grpSp>
        <p:nvGrpSpPr>
          <p:cNvPr id="3" name="グループ化 2">
            <a:extLst>
              <a:ext uri="{FF2B5EF4-FFF2-40B4-BE49-F238E27FC236}">
                <a16:creationId xmlns:a16="http://schemas.microsoft.com/office/drawing/2014/main" id="{2EA9C045-6606-4525-AE84-1CB126958F72}"/>
              </a:ext>
            </a:extLst>
          </p:cNvPr>
          <p:cNvGrpSpPr/>
          <p:nvPr/>
        </p:nvGrpSpPr>
        <p:grpSpPr>
          <a:xfrm>
            <a:off x="815009" y="1320731"/>
            <a:ext cx="7513983" cy="4216538"/>
            <a:chOff x="815009" y="1427018"/>
            <a:chExt cx="7513983" cy="4216538"/>
          </a:xfrm>
        </p:grpSpPr>
        <p:sp>
          <p:nvSpPr>
            <p:cNvPr id="5" name="テキスト ボックス 4"/>
            <p:cNvSpPr txBox="1"/>
            <p:nvPr/>
          </p:nvSpPr>
          <p:spPr>
            <a:xfrm>
              <a:off x="815009" y="1427018"/>
              <a:ext cx="7513983" cy="264687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ja-JP" altLang="en-US" sz="16600" b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rPr>
                <a:t>鳥</a:t>
              </a:r>
              <a:endParaRPr kumimoji="1" lang="ja-JP" altLang="en-US" sz="8000" dirty="0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  <p:sp>
          <p:nvSpPr>
            <p:cNvPr id="6" name="テキスト ボックス 5">
              <a:extLst>
                <a:ext uri="{FF2B5EF4-FFF2-40B4-BE49-F238E27FC236}">
                  <a16:creationId xmlns:a16="http://schemas.microsoft.com/office/drawing/2014/main" id="{57DACE63-3AEA-4B3D-A8E7-E9295038721A}"/>
                </a:ext>
              </a:extLst>
            </p:cNvPr>
            <p:cNvSpPr txBox="1"/>
            <p:nvPr/>
          </p:nvSpPr>
          <p:spPr>
            <a:xfrm>
              <a:off x="1205948" y="4073896"/>
              <a:ext cx="6732104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ja-JP" altLang="en-US" sz="9600" b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rPr>
                <a:t>［</a:t>
              </a:r>
              <a:r>
                <a:rPr lang="en-US" altLang="ja-JP" sz="9600" b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rPr>
                <a:t>b---</a:t>
              </a:r>
              <a:r>
                <a:rPr lang="ja-JP" altLang="en-US" sz="9600" b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rPr>
                <a:t>］</a:t>
              </a:r>
              <a:endParaRPr kumimoji="1" lang="ja-JP" altLang="en-US" sz="6000" dirty="0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</p:grpSp>
      <p:pic>
        <p:nvPicPr>
          <p:cNvPr id="4" name="G1_L5_kihon_v5_bird">
            <a:hlinkClick r:id="" action="ppaction://media"/>
            <a:extLst>
              <a:ext uri="{FF2B5EF4-FFF2-40B4-BE49-F238E27FC236}">
                <a16:creationId xmlns:a16="http://schemas.microsoft.com/office/drawing/2014/main" id="{640DD866-3273-4774-A129-9B3B00184D3A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-2001838" y="1831975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0749040"/>
      </p:ext>
    </p:extLst>
  </p:cSld>
  <p:clrMapOvr>
    <a:masterClrMapping/>
  </p:clrMapOvr>
  <p:transition spd="med">
    <p:pull/>
    <p:sndAc>
      <p:stSnd>
        <p:snd r:embed="rId4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09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BE62A66-9317-3A80-5639-1B13D48ACCA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正方形/長方形 2">
            <a:extLst>
              <a:ext uri="{FF2B5EF4-FFF2-40B4-BE49-F238E27FC236}">
                <a16:creationId xmlns:a16="http://schemas.microsoft.com/office/drawing/2014/main" id="{CC2CF340-9F1D-F1D7-1141-B0BAB2410BD5}"/>
              </a:ext>
            </a:extLst>
          </p:cNvPr>
          <p:cNvSpPr/>
          <p:nvPr/>
        </p:nvSpPr>
        <p:spPr>
          <a:xfrm>
            <a:off x="0" y="3438000"/>
            <a:ext cx="9144000" cy="3420000"/>
          </a:xfrm>
          <a:prstGeom prst="rect">
            <a:avLst/>
          </a:prstGeom>
          <a:solidFill>
            <a:srgbClr val="FFFF8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1C61AC08-8061-124D-8D18-3BCB7176F38A}"/>
              </a:ext>
            </a:extLst>
          </p:cNvPr>
          <p:cNvSpPr txBox="1"/>
          <p:nvPr/>
        </p:nvSpPr>
        <p:spPr>
          <a:xfrm>
            <a:off x="2282252" y="4636321"/>
            <a:ext cx="4579494" cy="10233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en-US" altLang="ja-JP" sz="4400" b="1" dirty="0">
                <a:solidFill>
                  <a:schemeClr val="accent2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What </a:t>
            </a:r>
            <a:r>
              <a:rPr kumimoji="1" lang="en-US" altLang="ja-JP" sz="44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is</a:t>
            </a:r>
            <a:r>
              <a:rPr kumimoji="1" lang="ja-JP" altLang="en-US" sz="44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en-US" altLang="ja-JP" sz="4400" b="1" dirty="0">
                <a:solidFill>
                  <a:srgbClr val="00B0F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this</a:t>
            </a:r>
            <a:r>
              <a:rPr kumimoji="1" lang="en-US" altLang="ja-JP" sz="4400" dirty="0">
                <a:solidFill>
                  <a:schemeClr val="bg1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? </a:t>
            </a:r>
            <a:r>
              <a:rPr kumimoji="1" lang="en-US" altLang="ja-JP" sz="44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 </a:t>
            </a:r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A9982425-3B4D-FF5B-9467-7DC93CD89575}"/>
              </a:ext>
            </a:extLst>
          </p:cNvPr>
          <p:cNvSpPr txBox="1"/>
          <p:nvPr/>
        </p:nvSpPr>
        <p:spPr>
          <a:xfrm>
            <a:off x="1877405" y="1198322"/>
            <a:ext cx="5389189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ja-JP" altLang="en-US" sz="4800" b="1" dirty="0">
                <a:solidFill>
                  <a:schemeClr val="accent2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何</a:t>
            </a:r>
            <a:r>
              <a:rPr kumimoji="1" lang="ja-JP" altLang="en-US" sz="48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ですか </a:t>
            </a:r>
            <a:r>
              <a:rPr kumimoji="1" lang="ja-JP" altLang="en-US" sz="4800" b="1" dirty="0">
                <a:solidFill>
                  <a:srgbClr val="00B0F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これは </a:t>
            </a:r>
            <a:r>
              <a:rPr kumimoji="1" lang="en-US" altLang="ja-JP" sz="48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</a:t>
            </a:r>
          </a:p>
        </p:txBody>
      </p:sp>
      <p:pic>
        <p:nvPicPr>
          <p:cNvPr id="2" name="What is this">
            <a:hlinkClick r:id="" action="ppaction://media"/>
            <a:extLst>
              <a:ext uri="{FF2B5EF4-FFF2-40B4-BE49-F238E27FC236}">
                <a16:creationId xmlns:a16="http://schemas.microsoft.com/office/drawing/2014/main" id="{0C674145-3E74-7CE4-C72B-FD0CF9AB2198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-1493838" y="804863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9395641"/>
      </p:ext>
    </p:extLst>
  </p:cSld>
  <p:clrMapOvr>
    <a:masterClrMapping/>
  </p:clrMapOvr>
  <p:transition spd="med">
    <p:pull/>
    <p:sndAc>
      <p:stSnd>
        <p:snd r:embed="rId5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36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正方形/長方形 5">
            <a:extLst>
              <a:ext uri="{FF2B5EF4-FFF2-40B4-BE49-F238E27FC236}">
                <a16:creationId xmlns:a16="http://schemas.microsoft.com/office/drawing/2014/main" id="{DDCAADF8-79C7-4842-99C8-CBC0D0D19D9F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1158775" y="2105561"/>
            <a:ext cx="6826450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sz="166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bird</a:t>
            </a:r>
            <a:endParaRPr kumimoji="1" lang="ja-JP" altLang="en-US" sz="80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pic>
        <p:nvPicPr>
          <p:cNvPr id="7" name="G1_L5_kihon_v5_bird">
            <a:hlinkClick r:id="" action="ppaction://media"/>
            <a:extLst>
              <a:ext uri="{FF2B5EF4-FFF2-40B4-BE49-F238E27FC236}">
                <a16:creationId xmlns:a16="http://schemas.microsoft.com/office/drawing/2014/main" id="{AD259408-064E-4CDB-BB59-8589B5CDE718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-2001838" y="1831975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9705362"/>
      </p:ext>
    </p:extLst>
  </p:cSld>
  <p:clrMapOvr>
    <a:masterClrMapping/>
  </p:clrMapOvr>
  <p:transition spd="med">
    <p:pull/>
    <p:sndAc>
      <p:stSnd>
        <p:snd r:embed="rId4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09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正方形/長方形 3">
            <a:extLst>
              <a:ext uri="{FF2B5EF4-FFF2-40B4-BE49-F238E27FC236}">
                <a16:creationId xmlns:a16="http://schemas.microsoft.com/office/drawing/2014/main" id="{3CD13A8D-A060-424F-995B-FCABBBD5BA56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7F0C667A-D404-4BCB-A121-6C80537213BC}"/>
              </a:ext>
            </a:extLst>
          </p:cNvPr>
          <p:cNvSpPr txBox="1"/>
          <p:nvPr/>
        </p:nvSpPr>
        <p:spPr>
          <a:xfrm>
            <a:off x="815009" y="2105561"/>
            <a:ext cx="7513983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66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鳥</a:t>
            </a:r>
            <a:endParaRPr kumimoji="1" lang="ja-JP" altLang="en-US" sz="80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pic>
        <p:nvPicPr>
          <p:cNvPr id="7" name="G1_L5_kihon_v5_bird">
            <a:hlinkClick r:id="" action="ppaction://media"/>
            <a:extLst>
              <a:ext uri="{FF2B5EF4-FFF2-40B4-BE49-F238E27FC236}">
                <a16:creationId xmlns:a16="http://schemas.microsoft.com/office/drawing/2014/main" id="{F7A8F9ED-79B8-4255-9113-EC5129D3A7FB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-2001838" y="1831975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5019332"/>
      </p:ext>
    </p:extLst>
  </p:cSld>
  <p:clrMapOvr>
    <a:masterClrMapping/>
  </p:clrMapOvr>
  <p:transition spd="med">
    <p:pull/>
    <p:sndAc>
      <p:stSnd>
        <p:snd r:embed="rId4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09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正方形/長方形 6">
            <a:extLst>
              <a:ext uri="{FF2B5EF4-FFF2-40B4-BE49-F238E27FC236}">
                <a16:creationId xmlns:a16="http://schemas.microsoft.com/office/drawing/2014/main" id="{CE25FDB8-D0CC-47A9-B622-7ED4F3605791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grpSp>
        <p:nvGrpSpPr>
          <p:cNvPr id="3" name="グループ化 2">
            <a:extLst>
              <a:ext uri="{FF2B5EF4-FFF2-40B4-BE49-F238E27FC236}">
                <a16:creationId xmlns:a16="http://schemas.microsoft.com/office/drawing/2014/main" id="{311C157E-C6A2-4942-8547-26567748E4AC}"/>
              </a:ext>
            </a:extLst>
          </p:cNvPr>
          <p:cNvGrpSpPr/>
          <p:nvPr/>
        </p:nvGrpSpPr>
        <p:grpSpPr>
          <a:xfrm>
            <a:off x="815009" y="1536175"/>
            <a:ext cx="7513983" cy="3785651"/>
            <a:chOff x="815009" y="1791644"/>
            <a:chExt cx="7513983" cy="3785651"/>
          </a:xfrm>
        </p:grpSpPr>
        <p:sp>
          <p:nvSpPr>
            <p:cNvPr id="5" name="テキスト ボックス 4"/>
            <p:cNvSpPr txBox="1"/>
            <p:nvPr/>
          </p:nvSpPr>
          <p:spPr>
            <a:xfrm>
              <a:off x="815009" y="1791644"/>
              <a:ext cx="7513983" cy="221599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ja-JP" altLang="en-US" sz="13800" b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rPr>
                <a:t>ペン</a:t>
              </a:r>
              <a:endParaRPr kumimoji="1" lang="ja-JP" altLang="en-US" sz="7200" dirty="0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  <p:sp>
          <p:nvSpPr>
            <p:cNvPr id="6" name="テキスト ボックス 5">
              <a:extLst>
                <a:ext uri="{FF2B5EF4-FFF2-40B4-BE49-F238E27FC236}">
                  <a16:creationId xmlns:a16="http://schemas.microsoft.com/office/drawing/2014/main" id="{57DACE63-3AEA-4B3D-A8E7-E9295038721A}"/>
                </a:ext>
              </a:extLst>
            </p:cNvPr>
            <p:cNvSpPr txBox="1"/>
            <p:nvPr/>
          </p:nvSpPr>
          <p:spPr>
            <a:xfrm>
              <a:off x="1205948" y="4007635"/>
              <a:ext cx="6732104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ja-JP" altLang="en-US" sz="9600" b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rPr>
                <a:t>［</a:t>
              </a:r>
              <a:r>
                <a:rPr lang="en-US" altLang="ja-JP" sz="9600" b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rPr>
                <a:t>p--</a:t>
              </a:r>
              <a:r>
                <a:rPr lang="ja-JP" altLang="en-US" sz="9600" b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rPr>
                <a:t>］</a:t>
              </a:r>
              <a:endParaRPr kumimoji="1" lang="ja-JP" altLang="en-US" sz="6000" dirty="0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</p:grpSp>
      <p:pic>
        <p:nvPicPr>
          <p:cNvPr id="4" name="G1_L5_kihon_v6_pen">
            <a:hlinkClick r:id="" action="ppaction://media"/>
            <a:extLst>
              <a:ext uri="{FF2B5EF4-FFF2-40B4-BE49-F238E27FC236}">
                <a16:creationId xmlns:a16="http://schemas.microsoft.com/office/drawing/2014/main" id="{A975AB16-F46A-461F-B697-85E039FCA14C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-1912938" y="1773238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1591671"/>
      </p:ext>
    </p:extLst>
  </p:cSld>
  <p:clrMapOvr>
    <a:masterClrMapping/>
  </p:clrMapOvr>
  <p:transition spd="med">
    <p:pull/>
    <p:sndAc>
      <p:stSnd>
        <p:snd r:embed="rId4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593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正方形/長方形 5">
            <a:extLst>
              <a:ext uri="{FF2B5EF4-FFF2-40B4-BE49-F238E27FC236}">
                <a16:creationId xmlns:a16="http://schemas.microsoft.com/office/drawing/2014/main" id="{DDCAADF8-79C7-4842-99C8-CBC0D0D19D9F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874643" y="2105561"/>
            <a:ext cx="7394714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sz="166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pen</a:t>
            </a:r>
            <a:endParaRPr kumimoji="1" lang="ja-JP" altLang="en-US" sz="80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pic>
        <p:nvPicPr>
          <p:cNvPr id="7" name="G1_L5_kihon_v6_pen">
            <a:hlinkClick r:id="" action="ppaction://media"/>
            <a:extLst>
              <a:ext uri="{FF2B5EF4-FFF2-40B4-BE49-F238E27FC236}">
                <a16:creationId xmlns:a16="http://schemas.microsoft.com/office/drawing/2014/main" id="{2215856E-8183-4900-B02B-72C201F0ED70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-1912938" y="1773238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9883627"/>
      </p:ext>
    </p:extLst>
  </p:cSld>
  <p:clrMapOvr>
    <a:masterClrMapping/>
  </p:clrMapOvr>
  <p:transition spd="med">
    <p:pull/>
    <p:sndAc>
      <p:stSnd>
        <p:snd r:embed="rId4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593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正方形/長方形 3">
            <a:extLst>
              <a:ext uri="{FF2B5EF4-FFF2-40B4-BE49-F238E27FC236}">
                <a16:creationId xmlns:a16="http://schemas.microsoft.com/office/drawing/2014/main" id="{3CD13A8D-A060-424F-995B-FCABBBD5BA56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7F0C667A-D404-4BCB-A121-6C80537213BC}"/>
              </a:ext>
            </a:extLst>
          </p:cNvPr>
          <p:cNvSpPr txBox="1"/>
          <p:nvPr/>
        </p:nvSpPr>
        <p:spPr>
          <a:xfrm>
            <a:off x="815009" y="2321005"/>
            <a:ext cx="7513983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38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ペン</a:t>
            </a:r>
          </a:p>
        </p:txBody>
      </p:sp>
      <p:pic>
        <p:nvPicPr>
          <p:cNvPr id="7" name="G1_L5_kihon_v6_pen">
            <a:hlinkClick r:id="" action="ppaction://media"/>
            <a:extLst>
              <a:ext uri="{FF2B5EF4-FFF2-40B4-BE49-F238E27FC236}">
                <a16:creationId xmlns:a16="http://schemas.microsoft.com/office/drawing/2014/main" id="{F7325F1B-679A-4136-8572-F5CA969A9276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-1912938" y="1773238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6574412"/>
      </p:ext>
    </p:extLst>
  </p:cSld>
  <p:clrMapOvr>
    <a:masterClrMapping/>
  </p:clrMapOvr>
  <p:transition spd="med">
    <p:pull/>
    <p:sndAc>
      <p:stSnd>
        <p:snd r:embed="rId4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593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正方形/長方形 6">
            <a:extLst>
              <a:ext uri="{FF2B5EF4-FFF2-40B4-BE49-F238E27FC236}">
                <a16:creationId xmlns:a16="http://schemas.microsoft.com/office/drawing/2014/main" id="{CE25FDB8-D0CC-47A9-B622-7ED4F3605791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4" name="G1_L5_kihon_v7_or">
            <a:hlinkClick r:id="" action="ppaction://media"/>
            <a:extLst>
              <a:ext uri="{FF2B5EF4-FFF2-40B4-BE49-F238E27FC236}">
                <a16:creationId xmlns:a16="http://schemas.microsoft.com/office/drawing/2014/main" id="{96599242-57DE-4FF7-9684-D4CA49586FDF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-1500188" y="2451100"/>
            <a:ext cx="609600" cy="609600"/>
          </a:xfrm>
          <a:prstGeom prst="rect">
            <a:avLst/>
          </a:prstGeom>
        </p:spPr>
      </p:pic>
      <p:grpSp>
        <p:nvGrpSpPr>
          <p:cNvPr id="2" name="グループ化 1">
            <a:extLst>
              <a:ext uri="{FF2B5EF4-FFF2-40B4-BE49-F238E27FC236}">
                <a16:creationId xmlns:a16="http://schemas.microsoft.com/office/drawing/2014/main" id="{FF495BB5-2DDE-DC7F-BE94-63346BCD8D7C}"/>
              </a:ext>
            </a:extLst>
          </p:cNvPr>
          <p:cNvGrpSpPr/>
          <p:nvPr/>
        </p:nvGrpSpPr>
        <p:grpSpPr>
          <a:xfrm>
            <a:off x="206478" y="1819584"/>
            <a:ext cx="8731046" cy="3218832"/>
            <a:chOff x="206478" y="2358463"/>
            <a:chExt cx="8731046" cy="3218832"/>
          </a:xfrm>
        </p:grpSpPr>
        <p:sp>
          <p:nvSpPr>
            <p:cNvPr id="8" name="テキスト ボックス 7">
              <a:extLst>
                <a:ext uri="{FF2B5EF4-FFF2-40B4-BE49-F238E27FC236}">
                  <a16:creationId xmlns:a16="http://schemas.microsoft.com/office/drawing/2014/main" id="{4B446CCD-CE9C-033E-CEBD-0A27D383681E}"/>
                </a:ext>
              </a:extLst>
            </p:cNvPr>
            <p:cNvSpPr txBox="1"/>
            <p:nvPr/>
          </p:nvSpPr>
          <p:spPr>
            <a:xfrm>
              <a:off x="1205948" y="4007635"/>
              <a:ext cx="6732104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ja-JP" altLang="en-US" sz="9600" b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rPr>
                <a:t>［</a:t>
              </a:r>
              <a:r>
                <a:rPr lang="en-US" altLang="ja-JP" sz="9600" b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rPr>
                <a:t>o-</a:t>
              </a:r>
              <a:r>
                <a:rPr lang="ja-JP" altLang="en-US" sz="9600" b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rPr>
                <a:t>］</a:t>
              </a:r>
              <a:endParaRPr kumimoji="1" lang="ja-JP" altLang="en-US" sz="6000" dirty="0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  <p:sp>
          <p:nvSpPr>
            <p:cNvPr id="9" name="テキスト ボックス 8">
              <a:extLst>
                <a:ext uri="{FF2B5EF4-FFF2-40B4-BE49-F238E27FC236}">
                  <a16:creationId xmlns:a16="http://schemas.microsoft.com/office/drawing/2014/main" id="{AEB82461-41B7-F0A5-0F3E-4333DE5F2B7B}"/>
                </a:ext>
              </a:extLst>
            </p:cNvPr>
            <p:cNvSpPr txBox="1"/>
            <p:nvPr/>
          </p:nvSpPr>
          <p:spPr>
            <a:xfrm>
              <a:off x="206478" y="2358463"/>
              <a:ext cx="8731046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en-US" altLang="ja-JP" sz="9600" b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rPr>
                <a:t>…</a:t>
              </a:r>
              <a:r>
                <a:rPr kumimoji="1" lang="ja-JP" altLang="en-US" sz="9600" b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rPr>
                <a:t>かまたは～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34507820"/>
      </p:ext>
    </p:extLst>
  </p:cSld>
  <p:clrMapOvr>
    <a:masterClrMapping/>
  </p:clrMapOvr>
  <p:transition spd="med">
    <p:pull/>
    <p:sndAc>
      <p:stSnd>
        <p:snd r:embed="rId4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09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正方形/長方形 5">
            <a:extLst>
              <a:ext uri="{FF2B5EF4-FFF2-40B4-BE49-F238E27FC236}">
                <a16:creationId xmlns:a16="http://schemas.microsoft.com/office/drawing/2014/main" id="{DDCAADF8-79C7-4842-99C8-CBC0D0D19D9F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1158775" y="1920895"/>
            <a:ext cx="6826450" cy="30162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sz="19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or</a:t>
            </a:r>
            <a:endParaRPr kumimoji="1" lang="ja-JP" altLang="en-US" sz="190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pic>
        <p:nvPicPr>
          <p:cNvPr id="8" name="G1_L5_kihon_v7_or">
            <a:hlinkClick r:id="" action="ppaction://media"/>
            <a:extLst>
              <a:ext uri="{FF2B5EF4-FFF2-40B4-BE49-F238E27FC236}">
                <a16:creationId xmlns:a16="http://schemas.microsoft.com/office/drawing/2014/main" id="{B289E7F8-4C34-4FEB-A5E8-D36C866218C6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-1500188" y="24511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9582825"/>
      </p:ext>
    </p:extLst>
  </p:cSld>
  <p:clrMapOvr>
    <a:masterClrMapping/>
  </p:clrMapOvr>
  <p:transition spd="med">
    <p:pull/>
    <p:sndAc>
      <p:stSnd>
        <p:snd r:embed="rId4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09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正方形/長方形 3">
            <a:extLst>
              <a:ext uri="{FF2B5EF4-FFF2-40B4-BE49-F238E27FC236}">
                <a16:creationId xmlns:a16="http://schemas.microsoft.com/office/drawing/2014/main" id="{3CD13A8D-A060-424F-995B-FCABBBD5BA56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6" name="G1_L5_kihon_v7_or">
            <a:hlinkClick r:id="" action="ppaction://media"/>
            <a:extLst>
              <a:ext uri="{FF2B5EF4-FFF2-40B4-BE49-F238E27FC236}">
                <a16:creationId xmlns:a16="http://schemas.microsoft.com/office/drawing/2014/main" id="{F0915862-EECA-46A3-8FDD-94D244840674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-1500188" y="2451100"/>
            <a:ext cx="609600" cy="609600"/>
          </a:xfrm>
          <a:prstGeom prst="rect">
            <a:avLst/>
          </a:prstGeom>
        </p:spPr>
      </p:pic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65B69F01-EAAC-D544-AD25-D39D1C5966B6}"/>
              </a:ext>
            </a:extLst>
          </p:cNvPr>
          <p:cNvSpPr txBox="1"/>
          <p:nvPr/>
        </p:nvSpPr>
        <p:spPr>
          <a:xfrm>
            <a:off x="206478" y="2644170"/>
            <a:ext cx="873104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96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…</a:t>
            </a:r>
            <a:r>
              <a:rPr kumimoji="1" lang="ja-JP" altLang="en-US" sz="96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かまたは～</a:t>
            </a:r>
          </a:p>
        </p:txBody>
      </p:sp>
    </p:spTree>
    <p:extLst>
      <p:ext uri="{BB962C8B-B14F-4D97-AF65-F5344CB8AC3E}">
        <p14:creationId xmlns:p14="http://schemas.microsoft.com/office/powerpoint/2010/main" val="781512156"/>
      </p:ext>
    </p:extLst>
  </p:cSld>
  <p:clrMapOvr>
    <a:masterClrMapping/>
  </p:clrMapOvr>
  <p:transition spd="med">
    <p:pull/>
    <p:sndAc>
      <p:stSnd>
        <p:snd r:embed="rId4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09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正方形/長方形 6">
            <a:extLst>
              <a:ext uri="{FF2B5EF4-FFF2-40B4-BE49-F238E27FC236}">
                <a16:creationId xmlns:a16="http://schemas.microsoft.com/office/drawing/2014/main" id="{CE25FDB8-D0CC-47A9-B622-7ED4F3605791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grpSp>
        <p:nvGrpSpPr>
          <p:cNvPr id="2" name="グループ化 1">
            <a:extLst>
              <a:ext uri="{FF2B5EF4-FFF2-40B4-BE49-F238E27FC236}">
                <a16:creationId xmlns:a16="http://schemas.microsoft.com/office/drawing/2014/main" id="{03282151-3A04-4228-9BF1-5C13A046E059}"/>
              </a:ext>
            </a:extLst>
          </p:cNvPr>
          <p:cNvGrpSpPr/>
          <p:nvPr/>
        </p:nvGrpSpPr>
        <p:grpSpPr>
          <a:xfrm>
            <a:off x="815009" y="1536175"/>
            <a:ext cx="7513983" cy="3785651"/>
            <a:chOff x="815009" y="1791644"/>
            <a:chExt cx="7513983" cy="3785651"/>
          </a:xfrm>
        </p:grpSpPr>
        <p:sp>
          <p:nvSpPr>
            <p:cNvPr id="5" name="テキスト ボックス 4"/>
            <p:cNvSpPr txBox="1"/>
            <p:nvPr/>
          </p:nvSpPr>
          <p:spPr>
            <a:xfrm>
              <a:off x="815009" y="1791644"/>
              <a:ext cx="7513983" cy="221599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ja-JP" altLang="en-US" sz="13800" b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rPr>
                <a:t>鉛筆</a:t>
              </a:r>
              <a:endParaRPr kumimoji="1" lang="ja-JP" altLang="en-US" sz="7200" dirty="0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  <p:sp>
          <p:nvSpPr>
            <p:cNvPr id="6" name="テキスト ボックス 5">
              <a:extLst>
                <a:ext uri="{FF2B5EF4-FFF2-40B4-BE49-F238E27FC236}">
                  <a16:creationId xmlns:a16="http://schemas.microsoft.com/office/drawing/2014/main" id="{57DACE63-3AEA-4B3D-A8E7-E9295038721A}"/>
                </a:ext>
              </a:extLst>
            </p:cNvPr>
            <p:cNvSpPr txBox="1"/>
            <p:nvPr/>
          </p:nvSpPr>
          <p:spPr>
            <a:xfrm>
              <a:off x="1205948" y="4007635"/>
              <a:ext cx="6732104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ja-JP" altLang="en-US" sz="9600" b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rPr>
                <a:t>［</a:t>
              </a:r>
              <a:r>
                <a:rPr lang="en-US" altLang="ja-JP" sz="9600" b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rPr>
                <a:t>p-----</a:t>
              </a:r>
              <a:r>
                <a:rPr lang="ja-JP" altLang="en-US" sz="9600" b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rPr>
                <a:t>］</a:t>
              </a:r>
              <a:endParaRPr kumimoji="1" lang="ja-JP" altLang="en-US" sz="6000" dirty="0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</p:grpSp>
      <p:pic>
        <p:nvPicPr>
          <p:cNvPr id="4" name="G1_L5_kihon_v8_pencil">
            <a:hlinkClick r:id="" action="ppaction://media"/>
            <a:extLst>
              <a:ext uri="{FF2B5EF4-FFF2-40B4-BE49-F238E27FC236}">
                <a16:creationId xmlns:a16="http://schemas.microsoft.com/office/drawing/2014/main" id="{643E374C-6422-4E9F-8A74-AFEA17D81193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-2297113" y="1449388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2396500"/>
      </p:ext>
    </p:extLst>
  </p:cSld>
  <p:clrMapOvr>
    <a:masterClrMapping/>
  </p:clrMapOvr>
  <p:transition spd="med">
    <p:pull/>
    <p:sndAc>
      <p:stSnd>
        <p:snd r:embed="rId4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67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正方形/長方形 5">
            <a:extLst>
              <a:ext uri="{FF2B5EF4-FFF2-40B4-BE49-F238E27FC236}">
                <a16:creationId xmlns:a16="http://schemas.microsoft.com/office/drawing/2014/main" id="{DDCAADF8-79C7-4842-99C8-CBC0D0D19D9F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874643" y="2321005"/>
            <a:ext cx="7394714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sz="138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pencil</a:t>
            </a:r>
            <a:endParaRPr kumimoji="1" lang="ja-JP" altLang="en-US" sz="72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pic>
        <p:nvPicPr>
          <p:cNvPr id="8" name="G1_L5_kihon_v8_pencil">
            <a:hlinkClick r:id="" action="ppaction://media"/>
            <a:extLst>
              <a:ext uri="{FF2B5EF4-FFF2-40B4-BE49-F238E27FC236}">
                <a16:creationId xmlns:a16="http://schemas.microsoft.com/office/drawing/2014/main" id="{56F5055B-907E-4D38-9DAA-17EB95C4D75D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-2297113" y="1449388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2935647"/>
      </p:ext>
    </p:extLst>
  </p:cSld>
  <p:clrMapOvr>
    <a:masterClrMapping/>
  </p:clrMapOvr>
  <p:transition spd="med">
    <p:pull/>
    <p:sndAc>
      <p:stSnd>
        <p:snd r:embed="rId4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67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305AB80-2809-AD7D-4287-38084741D24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正方形/長方形 5">
            <a:extLst>
              <a:ext uri="{FF2B5EF4-FFF2-40B4-BE49-F238E27FC236}">
                <a16:creationId xmlns:a16="http://schemas.microsoft.com/office/drawing/2014/main" id="{F08660BB-C5E7-EE80-8755-37652877E793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8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7FD381D9-AB68-A061-DEFE-FE985B580D9F}"/>
              </a:ext>
            </a:extLst>
          </p:cNvPr>
          <p:cNvSpPr txBox="1"/>
          <p:nvPr/>
        </p:nvSpPr>
        <p:spPr>
          <a:xfrm>
            <a:off x="1856509" y="2917321"/>
            <a:ext cx="5430981" cy="10233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en-US" altLang="ja-JP" sz="4400" b="1" dirty="0">
                <a:solidFill>
                  <a:schemeClr val="accent2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[W---] </a:t>
            </a:r>
            <a:r>
              <a:rPr kumimoji="1" lang="en-US" altLang="ja-JP" sz="44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[</a:t>
            </a:r>
            <a:r>
              <a:rPr kumimoji="1" lang="en-US" altLang="ja-JP" sz="4400" b="1" dirty="0" err="1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i</a:t>
            </a:r>
            <a:r>
              <a:rPr kumimoji="1" lang="en-US" altLang="ja-JP" sz="44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-]</a:t>
            </a:r>
            <a:r>
              <a:rPr kumimoji="1" lang="ja-JP" altLang="en-US" sz="44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en-US" altLang="ja-JP" sz="4400" b="1" dirty="0">
                <a:solidFill>
                  <a:srgbClr val="00B0F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this</a:t>
            </a:r>
            <a:r>
              <a:rPr kumimoji="1" lang="en-US" altLang="ja-JP" sz="4400" dirty="0">
                <a:solidFill>
                  <a:schemeClr val="bg1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? </a:t>
            </a:r>
            <a:r>
              <a:rPr kumimoji="1" lang="en-US" altLang="ja-JP" sz="44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 </a:t>
            </a:r>
          </a:p>
        </p:txBody>
      </p:sp>
      <p:pic>
        <p:nvPicPr>
          <p:cNvPr id="3" name="What is this">
            <a:hlinkClick r:id="" action="ppaction://media"/>
            <a:extLst>
              <a:ext uri="{FF2B5EF4-FFF2-40B4-BE49-F238E27FC236}">
                <a16:creationId xmlns:a16="http://schemas.microsoft.com/office/drawing/2014/main" id="{EC28F7B5-3C07-BFF4-A02F-B320AC4FCC71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-1493838" y="804863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8848316"/>
      </p:ext>
    </p:extLst>
  </p:cSld>
  <p:clrMapOvr>
    <a:masterClrMapping/>
  </p:clrMapOvr>
  <p:transition spd="med">
    <p:pull/>
    <p:sndAc>
      <p:stSnd>
        <p:snd r:embed="rId5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36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正方形/長方形 3">
            <a:extLst>
              <a:ext uri="{FF2B5EF4-FFF2-40B4-BE49-F238E27FC236}">
                <a16:creationId xmlns:a16="http://schemas.microsoft.com/office/drawing/2014/main" id="{3CD13A8D-A060-424F-995B-FCABBBD5BA56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7F0C667A-D404-4BCB-A121-6C80537213BC}"/>
              </a:ext>
            </a:extLst>
          </p:cNvPr>
          <p:cNvSpPr txBox="1"/>
          <p:nvPr/>
        </p:nvSpPr>
        <p:spPr>
          <a:xfrm>
            <a:off x="815009" y="2321005"/>
            <a:ext cx="7513983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38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鉛筆</a:t>
            </a:r>
          </a:p>
        </p:txBody>
      </p:sp>
      <p:pic>
        <p:nvPicPr>
          <p:cNvPr id="6" name="G1_L5_kihon_v8_pencil">
            <a:hlinkClick r:id="" action="ppaction://media"/>
            <a:extLst>
              <a:ext uri="{FF2B5EF4-FFF2-40B4-BE49-F238E27FC236}">
                <a16:creationId xmlns:a16="http://schemas.microsoft.com/office/drawing/2014/main" id="{95118E32-6499-4602-A284-C3058B4DA7C6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-2297113" y="1449388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0109517"/>
      </p:ext>
    </p:extLst>
  </p:cSld>
  <p:clrMapOvr>
    <a:masterClrMapping/>
  </p:clrMapOvr>
  <p:transition spd="med">
    <p:pull/>
    <p:sndAc>
      <p:stSnd>
        <p:snd r:embed="rId4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67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正方形/長方形 6">
            <a:extLst>
              <a:ext uri="{FF2B5EF4-FFF2-40B4-BE49-F238E27FC236}">
                <a16:creationId xmlns:a16="http://schemas.microsoft.com/office/drawing/2014/main" id="{CE25FDB8-D0CC-47A9-B622-7ED4F3605791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grpSp>
        <p:nvGrpSpPr>
          <p:cNvPr id="3" name="グループ化 2">
            <a:extLst>
              <a:ext uri="{FF2B5EF4-FFF2-40B4-BE49-F238E27FC236}">
                <a16:creationId xmlns:a16="http://schemas.microsoft.com/office/drawing/2014/main" id="{FB2E6073-C18B-43CE-A64B-C9CE5B681CAA}"/>
              </a:ext>
            </a:extLst>
          </p:cNvPr>
          <p:cNvGrpSpPr/>
          <p:nvPr/>
        </p:nvGrpSpPr>
        <p:grpSpPr>
          <a:xfrm>
            <a:off x="815009" y="1697325"/>
            <a:ext cx="7513983" cy="3463350"/>
            <a:chOff x="815009" y="2113945"/>
            <a:chExt cx="7513983" cy="3463350"/>
          </a:xfrm>
        </p:grpSpPr>
        <p:sp>
          <p:nvSpPr>
            <p:cNvPr id="6" name="テキスト ボックス 5">
              <a:extLst>
                <a:ext uri="{FF2B5EF4-FFF2-40B4-BE49-F238E27FC236}">
                  <a16:creationId xmlns:a16="http://schemas.microsoft.com/office/drawing/2014/main" id="{57DACE63-3AEA-4B3D-A8E7-E9295038721A}"/>
                </a:ext>
              </a:extLst>
            </p:cNvPr>
            <p:cNvSpPr txBox="1"/>
            <p:nvPr/>
          </p:nvSpPr>
          <p:spPr>
            <a:xfrm>
              <a:off x="1205948" y="4007635"/>
              <a:ext cx="6732104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ja-JP" altLang="en-US" sz="9600" b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rPr>
                <a:t>［</a:t>
              </a:r>
              <a:r>
                <a:rPr lang="en-US" altLang="ja-JP" sz="9600" b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rPr>
                <a:t>s------</a:t>
              </a:r>
              <a:r>
                <a:rPr lang="ja-JP" altLang="en-US" sz="9600" b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rPr>
                <a:t>］</a:t>
              </a:r>
              <a:endParaRPr kumimoji="1" lang="ja-JP" altLang="en-US" sz="6000" dirty="0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  <p:sp>
          <p:nvSpPr>
            <p:cNvPr id="10" name="テキスト ボックス 9">
              <a:extLst>
                <a:ext uri="{FF2B5EF4-FFF2-40B4-BE49-F238E27FC236}">
                  <a16:creationId xmlns:a16="http://schemas.microsoft.com/office/drawing/2014/main" id="{8CF083B0-449D-4EE3-903A-95A0B053085B}"/>
                </a:ext>
              </a:extLst>
            </p:cNvPr>
            <p:cNvSpPr txBox="1"/>
            <p:nvPr/>
          </p:nvSpPr>
          <p:spPr>
            <a:xfrm>
              <a:off x="815009" y="2113945"/>
              <a:ext cx="7513983" cy="17081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ja-JP" altLang="en-US" sz="10500" b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rPr>
                <a:t>学生、生徒</a:t>
              </a:r>
              <a:endParaRPr kumimoji="1" lang="ja-JP" altLang="en-US" sz="10500" dirty="0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</p:grpSp>
      <p:pic>
        <p:nvPicPr>
          <p:cNvPr id="4" name="G1_L5_kihon_v9_student">
            <a:hlinkClick r:id="" action="ppaction://media"/>
            <a:extLst>
              <a:ext uri="{FF2B5EF4-FFF2-40B4-BE49-F238E27FC236}">
                <a16:creationId xmlns:a16="http://schemas.microsoft.com/office/drawing/2014/main" id="{B33D87BB-72B0-49A7-AD9F-D98ADB971D09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-1884363" y="1036638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4891431"/>
      </p:ext>
    </p:extLst>
  </p:cSld>
  <p:clrMapOvr>
    <a:masterClrMapping/>
  </p:clrMapOvr>
  <p:transition spd="med">
    <p:pull/>
    <p:sndAc>
      <p:stSnd>
        <p:snd r:embed="rId4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724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正方形/長方形 5">
            <a:extLst>
              <a:ext uri="{FF2B5EF4-FFF2-40B4-BE49-F238E27FC236}">
                <a16:creationId xmlns:a16="http://schemas.microsoft.com/office/drawing/2014/main" id="{DDCAADF8-79C7-4842-99C8-CBC0D0D19D9F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1158775" y="2421032"/>
            <a:ext cx="6826450" cy="20159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sz="125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student</a:t>
            </a:r>
            <a:endParaRPr kumimoji="1" lang="ja-JP" altLang="en-US" sz="125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pic>
        <p:nvPicPr>
          <p:cNvPr id="7" name="G1_L5_kihon_v9_student">
            <a:hlinkClick r:id="" action="ppaction://media"/>
            <a:extLst>
              <a:ext uri="{FF2B5EF4-FFF2-40B4-BE49-F238E27FC236}">
                <a16:creationId xmlns:a16="http://schemas.microsoft.com/office/drawing/2014/main" id="{3DA296DD-9032-4176-881A-BA1DCD21D05A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-1884363" y="1036638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0756511"/>
      </p:ext>
    </p:extLst>
  </p:cSld>
  <p:clrMapOvr>
    <a:masterClrMapping/>
  </p:clrMapOvr>
  <p:transition spd="med">
    <p:pull/>
    <p:sndAc>
      <p:stSnd>
        <p:snd r:embed="rId4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724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正方形/長方形 3">
            <a:extLst>
              <a:ext uri="{FF2B5EF4-FFF2-40B4-BE49-F238E27FC236}">
                <a16:creationId xmlns:a16="http://schemas.microsoft.com/office/drawing/2014/main" id="{3CD13A8D-A060-424F-995B-FCABBBD5BA56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FBD75ACE-2450-41E1-9DC5-F701F434B68F}"/>
              </a:ext>
            </a:extLst>
          </p:cNvPr>
          <p:cNvSpPr txBox="1"/>
          <p:nvPr/>
        </p:nvSpPr>
        <p:spPr>
          <a:xfrm>
            <a:off x="815009" y="2574920"/>
            <a:ext cx="7513983" cy="1708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05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学生、生徒</a:t>
            </a:r>
            <a:endParaRPr kumimoji="1" lang="ja-JP" altLang="en-US" sz="105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pic>
        <p:nvPicPr>
          <p:cNvPr id="5" name="G1_L5_kihon_v9_student">
            <a:hlinkClick r:id="" action="ppaction://media"/>
            <a:extLst>
              <a:ext uri="{FF2B5EF4-FFF2-40B4-BE49-F238E27FC236}">
                <a16:creationId xmlns:a16="http://schemas.microsoft.com/office/drawing/2014/main" id="{2238E676-B0F3-4E44-8E6E-BCF655A65DF7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-1884363" y="1036638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3091033"/>
      </p:ext>
    </p:extLst>
  </p:cSld>
  <p:clrMapOvr>
    <a:masterClrMapping/>
  </p:clrMapOvr>
  <p:transition spd="med">
    <p:pull/>
    <p:sndAc>
      <p:stSnd>
        <p:snd r:embed="rId4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724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正方形/長方形 6">
            <a:extLst>
              <a:ext uri="{FF2B5EF4-FFF2-40B4-BE49-F238E27FC236}">
                <a16:creationId xmlns:a16="http://schemas.microsoft.com/office/drawing/2014/main" id="{CE25FDB8-D0CC-47A9-B622-7ED4F3605791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grpSp>
        <p:nvGrpSpPr>
          <p:cNvPr id="3" name="グループ化 2">
            <a:extLst>
              <a:ext uri="{FF2B5EF4-FFF2-40B4-BE49-F238E27FC236}">
                <a16:creationId xmlns:a16="http://schemas.microsoft.com/office/drawing/2014/main" id="{8A54EC5C-9E50-45C3-BB32-131199302DAA}"/>
              </a:ext>
            </a:extLst>
          </p:cNvPr>
          <p:cNvGrpSpPr/>
          <p:nvPr/>
        </p:nvGrpSpPr>
        <p:grpSpPr>
          <a:xfrm>
            <a:off x="815009" y="1674609"/>
            <a:ext cx="7513983" cy="3508782"/>
            <a:chOff x="815009" y="2068513"/>
            <a:chExt cx="7513983" cy="3508782"/>
          </a:xfrm>
        </p:grpSpPr>
        <p:sp>
          <p:nvSpPr>
            <p:cNvPr id="6" name="テキスト ボックス 5">
              <a:extLst>
                <a:ext uri="{FF2B5EF4-FFF2-40B4-BE49-F238E27FC236}">
                  <a16:creationId xmlns:a16="http://schemas.microsoft.com/office/drawing/2014/main" id="{57DACE63-3AEA-4B3D-A8E7-E9295038721A}"/>
                </a:ext>
              </a:extLst>
            </p:cNvPr>
            <p:cNvSpPr txBox="1"/>
            <p:nvPr/>
          </p:nvSpPr>
          <p:spPr>
            <a:xfrm>
              <a:off x="1205948" y="4007635"/>
              <a:ext cx="6732104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ja-JP" altLang="en-US" sz="9600" b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rPr>
                <a:t>［</a:t>
              </a:r>
              <a:r>
                <a:rPr lang="en-US" altLang="ja-JP" sz="9600" b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rPr>
                <a:t>t------</a:t>
              </a:r>
              <a:r>
                <a:rPr lang="ja-JP" altLang="en-US" sz="9600" b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rPr>
                <a:t>］</a:t>
              </a:r>
              <a:endParaRPr kumimoji="1" lang="ja-JP" altLang="en-US" sz="6000" dirty="0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  <p:sp>
          <p:nvSpPr>
            <p:cNvPr id="8" name="テキスト ボックス 7">
              <a:extLst>
                <a:ext uri="{FF2B5EF4-FFF2-40B4-BE49-F238E27FC236}">
                  <a16:creationId xmlns:a16="http://schemas.microsoft.com/office/drawing/2014/main" id="{8A1097AC-DF8B-4D92-9DF2-023F2680EA48}"/>
                </a:ext>
              </a:extLst>
            </p:cNvPr>
            <p:cNvSpPr txBox="1"/>
            <p:nvPr/>
          </p:nvSpPr>
          <p:spPr>
            <a:xfrm>
              <a:off x="815009" y="2068513"/>
              <a:ext cx="7513983" cy="17081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ja-JP" altLang="en-US" sz="10500" b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rPr>
                <a:t>先生、教師</a:t>
              </a:r>
              <a:endParaRPr kumimoji="1" lang="ja-JP" altLang="en-US" sz="10500" dirty="0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</p:grpSp>
      <p:pic>
        <p:nvPicPr>
          <p:cNvPr id="4" name="G1_L5_kihon_v10_teacher">
            <a:hlinkClick r:id="" action="ppaction://media"/>
            <a:extLst>
              <a:ext uri="{FF2B5EF4-FFF2-40B4-BE49-F238E27FC236}">
                <a16:creationId xmlns:a16="http://schemas.microsoft.com/office/drawing/2014/main" id="{858EA173-BC3D-48C2-A698-C2BBA6AC57F1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-2266950" y="1154113"/>
            <a:ext cx="609600" cy="609600"/>
          </a:xfrm>
          <a:prstGeom prst="rect">
            <a:avLst/>
          </a:prstGeom>
        </p:spPr>
      </p:pic>
      <p:cxnSp>
        <p:nvCxnSpPr>
          <p:cNvPr id="2" name="直線コネクタ 1">
            <a:extLst>
              <a:ext uri="{FF2B5EF4-FFF2-40B4-BE49-F238E27FC236}">
                <a16:creationId xmlns:a16="http://schemas.microsoft.com/office/drawing/2014/main" id="{F67CFFB3-CF58-5DEA-1326-ECDDB03648CE}"/>
              </a:ext>
            </a:extLst>
          </p:cNvPr>
          <p:cNvCxnSpPr>
            <a:cxnSpLocks/>
          </p:cNvCxnSpPr>
          <p:nvPr/>
        </p:nvCxnSpPr>
        <p:spPr>
          <a:xfrm>
            <a:off x="0" y="6545943"/>
            <a:ext cx="9144000" cy="0"/>
          </a:xfrm>
          <a:prstGeom prst="line">
            <a:avLst/>
          </a:prstGeom>
          <a:ln w="368300" cmpd="dbl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27142342"/>
      </p:ext>
    </p:extLst>
  </p:cSld>
  <p:clrMapOvr>
    <a:masterClrMapping/>
  </p:clrMapOvr>
  <p:transition spd="med">
    <p:pull/>
    <p:sndAc>
      <p:stSnd>
        <p:snd r:embed="rId4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645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正方形/長方形 5">
            <a:extLst>
              <a:ext uri="{FF2B5EF4-FFF2-40B4-BE49-F238E27FC236}">
                <a16:creationId xmlns:a16="http://schemas.microsoft.com/office/drawing/2014/main" id="{DDCAADF8-79C7-4842-99C8-CBC0D0D19D9F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647700" y="2421032"/>
            <a:ext cx="7848600" cy="20159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sz="125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teacher</a:t>
            </a:r>
            <a:endParaRPr kumimoji="1" lang="ja-JP" altLang="en-US" sz="125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pic>
        <p:nvPicPr>
          <p:cNvPr id="7" name="G1_L5_kihon_v10_teacher">
            <a:hlinkClick r:id="" action="ppaction://media"/>
            <a:extLst>
              <a:ext uri="{FF2B5EF4-FFF2-40B4-BE49-F238E27FC236}">
                <a16:creationId xmlns:a16="http://schemas.microsoft.com/office/drawing/2014/main" id="{3CF06476-8134-4C22-ADFB-A89E595FCFFB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-2266950" y="1154113"/>
            <a:ext cx="609600" cy="609600"/>
          </a:xfrm>
          <a:prstGeom prst="rect">
            <a:avLst/>
          </a:prstGeom>
        </p:spPr>
      </p:pic>
      <p:cxnSp>
        <p:nvCxnSpPr>
          <p:cNvPr id="2" name="直線コネクタ 1">
            <a:extLst>
              <a:ext uri="{FF2B5EF4-FFF2-40B4-BE49-F238E27FC236}">
                <a16:creationId xmlns:a16="http://schemas.microsoft.com/office/drawing/2014/main" id="{AE31EC44-B7FB-CCC5-A13C-B6F1F76B5E3B}"/>
              </a:ext>
            </a:extLst>
          </p:cNvPr>
          <p:cNvCxnSpPr>
            <a:cxnSpLocks/>
          </p:cNvCxnSpPr>
          <p:nvPr/>
        </p:nvCxnSpPr>
        <p:spPr>
          <a:xfrm>
            <a:off x="0" y="6545943"/>
            <a:ext cx="9144000" cy="0"/>
          </a:xfrm>
          <a:prstGeom prst="line">
            <a:avLst/>
          </a:prstGeom>
          <a:ln w="368300" cmpd="dbl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55609213"/>
      </p:ext>
    </p:extLst>
  </p:cSld>
  <p:clrMapOvr>
    <a:masterClrMapping/>
  </p:clrMapOvr>
  <p:transition spd="med">
    <p:pull/>
    <p:sndAc>
      <p:stSnd>
        <p:snd r:embed="rId4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645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正方形/長方形 3">
            <a:extLst>
              <a:ext uri="{FF2B5EF4-FFF2-40B4-BE49-F238E27FC236}">
                <a16:creationId xmlns:a16="http://schemas.microsoft.com/office/drawing/2014/main" id="{3CD13A8D-A060-424F-995B-FCABBBD5BA56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FF620494-1D36-4015-B394-2CA5CDE392F7}"/>
              </a:ext>
            </a:extLst>
          </p:cNvPr>
          <p:cNvSpPr txBox="1"/>
          <p:nvPr/>
        </p:nvSpPr>
        <p:spPr>
          <a:xfrm>
            <a:off x="815009" y="2574920"/>
            <a:ext cx="7513983" cy="1708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05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先生、教師</a:t>
            </a:r>
            <a:endParaRPr kumimoji="1" lang="ja-JP" altLang="en-US" sz="105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pic>
        <p:nvPicPr>
          <p:cNvPr id="7" name="G1_L5_kihon_v10_teacher">
            <a:hlinkClick r:id="" action="ppaction://media"/>
            <a:extLst>
              <a:ext uri="{FF2B5EF4-FFF2-40B4-BE49-F238E27FC236}">
                <a16:creationId xmlns:a16="http://schemas.microsoft.com/office/drawing/2014/main" id="{D9B80654-E85A-4845-B943-B7AB71FE638A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-2266950" y="1154113"/>
            <a:ext cx="609600" cy="609600"/>
          </a:xfrm>
          <a:prstGeom prst="rect">
            <a:avLst/>
          </a:prstGeom>
        </p:spPr>
      </p:pic>
      <p:pic>
        <p:nvPicPr>
          <p:cNvPr id="8" name="合格の鐘">
            <a:hlinkClick r:id="" action="ppaction://media"/>
            <a:extLst>
              <a:ext uri="{FF2B5EF4-FFF2-40B4-BE49-F238E27FC236}">
                <a16:creationId xmlns:a16="http://schemas.microsoft.com/office/drawing/2014/main" id="{B6F626C6-F30A-F285-040D-F278F2FE359F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-688680" y="4244492"/>
            <a:ext cx="609601" cy="609600"/>
          </a:xfrm>
          <a:prstGeom prst="rect">
            <a:avLst/>
          </a:prstGeom>
        </p:spPr>
      </p:pic>
      <p:cxnSp>
        <p:nvCxnSpPr>
          <p:cNvPr id="9" name="直線コネクタ 8">
            <a:extLst>
              <a:ext uri="{FF2B5EF4-FFF2-40B4-BE49-F238E27FC236}">
                <a16:creationId xmlns:a16="http://schemas.microsoft.com/office/drawing/2014/main" id="{0B03003A-5284-66C1-61B9-8C9A8EE373F0}"/>
              </a:ext>
            </a:extLst>
          </p:cNvPr>
          <p:cNvCxnSpPr>
            <a:cxnSpLocks/>
          </p:cNvCxnSpPr>
          <p:nvPr/>
        </p:nvCxnSpPr>
        <p:spPr>
          <a:xfrm>
            <a:off x="0" y="6545943"/>
            <a:ext cx="9144000" cy="0"/>
          </a:xfrm>
          <a:prstGeom prst="line">
            <a:avLst/>
          </a:prstGeom>
          <a:ln w="368300" cmpd="dbl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25810129"/>
      </p:ext>
    </p:extLst>
  </p:cSld>
  <p:clrMapOvr>
    <a:masterClrMapping/>
  </p:clrMapOvr>
  <p:transition spd="med">
    <p:pull/>
    <p:sndAc>
      <p:stSnd>
        <p:snd r:embed="rId6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645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5485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1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  <p:audio>
              <p:cMediaNode vol="80000" showWhenStopped="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9FDB328-DDB3-B0E0-11AD-2A948CF27D7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9C7A70B9-512D-5103-51B8-EFF9577B0607}"/>
              </a:ext>
            </a:extLst>
          </p:cNvPr>
          <p:cNvSpPr txBox="1"/>
          <p:nvPr/>
        </p:nvSpPr>
        <p:spPr>
          <a:xfrm>
            <a:off x="265044" y="5723388"/>
            <a:ext cx="861391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36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英語にしなさい</a:t>
            </a: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142E353E-7DD6-E37E-E6CE-1A14614E875A}"/>
              </a:ext>
            </a:extLst>
          </p:cNvPr>
          <p:cNvSpPr txBox="1"/>
          <p:nvPr/>
        </p:nvSpPr>
        <p:spPr>
          <a:xfrm>
            <a:off x="741073" y="1855936"/>
            <a:ext cx="7661855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1500" b="1" dirty="0">
                <a:ln w="28575">
                  <a:noFill/>
                </a:ln>
                <a:latin typeface="メイリオ" panose="020B0604030504040204" pitchFamily="50" charset="-128"/>
                <a:ea typeface="メイリオ" panose="020B0604030504040204" pitchFamily="50" charset="-128"/>
              </a:rPr>
              <a:t>確認テスト</a:t>
            </a:r>
          </a:p>
        </p:txBody>
      </p:sp>
      <p:sp>
        <p:nvSpPr>
          <p:cNvPr id="3" name="正方形/長方形 2">
            <a:extLst>
              <a:ext uri="{FF2B5EF4-FFF2-40B4-BE49-F238E27FC236}">
                <a16:creationId xmlns:a16="http://schemas.microsoft.com/office/drawing/2014/main" id="{2E9C12C0-2A54-3868-E813-474F989ADD5D}"/>
              </a:ext>
            </a:extLst>
          </p:cNvPr>
          <p:cNvSpPr/>
          <p:nvPr/>
        </p:nvSpPr>
        <p:spPr>
          <a:xfrm>
            <a:off x="66261" y="0"/>
            <a:ext cx="9011478" cy="6857999"/>
          </a:xfrm>
          <a:prstGeom prst="rect">
            <a:avLst/>
          </a:prstGeom>
          <a:noFill/>
          <a:ln w="1270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601112244"/>
      </p:ext>
    </p:extLst>
  </p:cSld>
  <p:clrMapOvr>
    <a:masterClrMapping/>
  </p:clrMapOvr>
  <p:transition spd="slow">
    <p:push dir="u"/>
  </p:transition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876F3FC-1BA5-B27B-C15A-BC7407F241A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正方形/長方形 3">
            <a:extLst>
              <a:ext uri="{FF2B5EF4-FFF2-40B4-BE49-F238E27FC236}">
                <a16:creationId xmlns:a16="http://schemas.microsoft.com/office/drawing/2014/main" id="{7F8D77B6-B42C-FF03-0C4F-2F2D50ED8D3F}"/>
              </a:ext>
            </a:extLst>
          </p:cNvPr>
          <p:cNvSpPr/>
          <p:nvPr/>
        </p:nvSpPr>
        <p:spPr>
          <a:xfrm>
            <a:off x="0" y="800100"/>
            <a:ext cx="9144000" cy="60579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" name="正方形/長方形 7">
            <a:extLst>
              <a:ext uri="{FF2B5EF4-FFF2-40B4-BE49-F238E27FC236}">
                <a16:creationId xmlns:a16="http://schemas.microsoft.com/office/drawing/2014/main" id="{52F425A8-356F-15BD-C5E0-A3B082197502}"/>
              </a:ext>
            </a:extLst>
          </p:cNvPr>
          <p:cNvSpPr/>
          <p:nvPr/>
        </p:nvSpPr>
        <p:spPr>
          <a:xfrm>
            <a:off x="0" y="-1"/>
            <a:ext cx="9144000" cy="800101"/>
          </a:xfrm>
          <a:prstGeom prst="rect">
            <a:avLst/>
          </a:prstGeom>
          <a:solidFill>
            <a:srgbClr val="002060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3B74FB7C-00B0-5C5C-5278-427F110A813C}"/>
              </a:ext>
            </a:extLst>
          </p:cNvPr>
          <p:cNvSpPr txBox="1"/>
          <p:nvPr/>
        </p:nvSpPr>
        <p:spPr>
          <a:xfrm>
            <a:off x="302136" y="76261"/>
            <a:ext cx="8716030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kumimoji="1" lang="ja-JP" altLang="en-US" sz="3200" b="1" dirty="0">
                <a:solidFill>
                  <a:schemeClr val="bg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確認テスト①</a:t>
            </a:r>
          </a:p>
        </p:txBody>
      </p:sp>
      <p:grpSp>
        <p:nvGrpSpPr>
          <p:cNvPr id="2" name="グループ化 1">
            <a:extLst>
              <a:ext uri="{FF2B5EF4-FFF2-40B4-BE49-F238E27FC236}">
                <a16:creationId xmlns:a16="http://schemas.microsoft.com/office/drawing/2014/main" id="{4560A4BD-C994-6DB8-B5C1-C32D0C059F4D}"/>
              </a:ext>
            </a:extLst>
          </p:cNvPr>
          <p:cNvGrpSpPr/>
          <p:nvPr/>
        </p:nvGrpSpPr>
        <p:grpSpPr>
          <a:xfrm>
            <a:off x="815009" y="1320731"/>
            <a:ext cx="7513983" cy="4216538"/>
            <a:chOff x="815009" y="1360757"/>
            <a:chExt cx="7513983" cy="4216538"/>
          </a:xfrm>
        </p:grpSpPr>
        <p:sp>
          <p:nvSpPr>
            <p:cNvPr id="5" name="テキスト ボックス 4">
              <a:extLst>
                <a:ext uri="{FF2B5EF4-FFF2-40B4-BE49-F238E27FC236}">
                  <a16:creationId xmlns:a16="http://schemas.microsoft.com/office/drawing/2014/main" id="{E74C7E50-E124-CD39-ACFE-CB86D0478117}"/>
                </a:ext>
              </a:extLst>
            </p:cNvPr>
            <p:cNvSpPr txBox="1"/>
            <p:nvPr/>
          </p:nvSpPr>
          <p:spPr>
            <a:xfrm>
              <a:off x="815009" y="1360757"/>
              <a:ext cx="7513983" cy="264687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ja-JP" altLang="en-US" sz="16600" b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rPr>
                <a:t>何</a:t>
              </a:r>
              <a:endParaRPr kumimoji="1" lang="ja-JP" altLang="en-US" sz="8000" dirty="0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  <p:sp>
          <p:nvSpPr>
            <p:cNvPr id="6" name="テキスト ボックス 5">
              <a:extLst>
                <a:ext uri="{FF2B5EF4-FFF2-40B4-BE49-F238E27FC236}">
                  <a16:creationId xmlns:a16="http://schemas.microsoft.com/office/drawing/2014/main" id="{52029651-88AD-14DA-814D-E90925694B0F}"/>
                </a:ext>
              </a:extLst>
            </p:cNvPr>
            <p:cNvSpPr txBox="1"/>
            <p:nvPr/>
          </p:nvSpPr>
          <p:spPr>
            <a:xfrm>
              <a:off x="1205948" y="4007635"/>
              <a:ext cx="6732104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ja-JP" altLang="en-US" sz="9600" b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rPr>
                <a:t>［</a:t>
              </a:r>
              <a:r>
                <a:rPr lang="en-US" altLang="ja-JP" sz="9600" b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rPr>
                <a:t>what</a:t>
              </a:r>
              <a:r>
                <a:rPr lang="ja-JP" altLang="en-US" sz="9600" b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rPr>
                <a:t>］</a:t>
              </a:r>
              <a:endParaRPr kumimoji="1" lang="ja-JP" altLang="en-US" sz="6000" dirty="0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</p:grpSp>
      <p:pic>
        <p:nvPicPr>
          <p:cNvPr id="3" name="G1_L5_kihon_v1_what">
            <a:hlinkClick r:id="" action="ppaction://media"/>
            <a:extLst>
              <a:ext uri="{FF2B5EF4-FFF2-40B4-BE49-F238E27FC236}">
                <a16:creationId xmlns:a16="http://schemas.microsoft.com/office/drawing/2014/main" id="{247BC7F0-A850-C1D4-3FFE-D411D4C06D15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-2179638" y="917575"/>
            <a:ext cx="609600" cy="609600"/>
          </a:xfrm>
          <a:prstGeom prst="rect">
            <a:avLst/>
          </a:prstGeom>
        </p:spPr>
      </p:pic>
      <p:sp>
        <p:nvSpPr>
          <p:cNvPr id="10" name="正方形/長方形 9">
            <a:extLst>
              <a:ext uri="{FF2B5EF4-FFF2-40B4-BE49-F238E27FC236}">
                <a16:creationId xmlns:a16="http://schemas.microsoft.com/office/drawing/2014/main" id="{70D9C281-FEFF-A971-B6AF-B532D87899D2}"/>
              </a:ext>
            </a:extLst>
          </p:cNvPr>
          <p:cNvSpPr/>
          <p:nvPr/>
        </p:nvSpPr>
        <p:spPr>
          <a:xfrm flipH="1">
            <a:off x="2908300" y="3771176"/>
            <a:ext cx="3327400" cy="1713598"/>
          </a:xfrm>
          <a:prstGeom prst="rect">
            <a:avLst/>
          </a:prstGeom>
          <a:solidFill>
            <a:srgbClr val="00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8309349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515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2" presetClass="exit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1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10" grpId="0" animBg="1"/>
    </p:bldLst>
  </p:timing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7A856FC-E448-5A4E-B10A-D0B9536076F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正方形/長方形 2">
            <a:extLst>
              <a:ext uri="{FF2B5EF4-FFF2-40B4-BE49-F238E27FC236}">
                <a16:creationId xmlns:a16="http://schemas.microsoft.com/office/drawing/2014/main" id="{565BA399-D5C1-F530-2792-4BB926F51952}"/>
              </a:ext>
            </a:extLst>
          </p:cNvPr>
          <p:cNvSpPr/>
          <p:nvPr/>
        </p:nvSpPr>
        <p:spPr>
          <a:xfrm>
            <a:off x="0" y="800100"/>
            <a:ext cx="9144000" cy="60579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" name="正方形/長方形 4">
            <a:extLst>
              <a:ext uri="{FF2B5EF4-FFF2-40B4-BE49-F238E27FC236}">
                <a16:creationId xmlns:a16="http://schemas.microsoft.com/office/drawing/2014/main" id="{A2E0A412-2157-BBE0-7040-BFE7ECE43FE0}"/>
              </a:ext>
            </a:extLst>
          </p:cNvPr>
          <p:cNvSpPr/>
          <p:nvPr/>
        </p:nvSpPr>
        <p:spPr>
          <a:xfrm>
            <a:off x="0" y="-1"/>
            <a:ext cx="9144000" cy="800101"/>
          </a:xfrm>
          <a:prstGeom prst="rect">
            <a:avLst/>
          </a:prstGeom>
          <a:solidFill>
            <a:srgbClr val="002060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9F443D1C-32C0-A996-47C3-B91CB240C343}"/>
              </a:ext>
            </a:extLst>
          </p:cNvPr>
          <p:cNvSpPr txBox="1"/>
          <p:nvPr/>
        </p:nvSpPr>
        <p:spPr>
          <a:xfrm>
            <a:off x="302136" y="76261"/>
            <a:ext cx="8716030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kumimoji="1" lang="ja-JP" altLang="en-US" sz="3200" b="1" dirty="0">
                <a:solidFill>
                  <a:schemeClr val="bg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確認テスト②</a:t>
            </a:r>
          </a:p>
        </p:txBody>
      </p:sp>
      <p:grpSp>
        <p:nvGrpSpPr>
          <p:cNvPr id="2" name="グループ化 1">
            <a:extLst>
              <a:ext uri="{FF2B5EF4-FFF2-40B4-BE49-F238E27FC236}">
                <a16:creationId xmlns:a16="http://schemas.microsoft.com/office/drawing/2014/main" id="{4B8F3631-19E9-58D2-38B3-BCBAF1E6A929}"/>
              </a:ext>
            </a:extLst>
          </p:cNvPr>
          <p:cNvGrpSpPr/>
          <p:nvPr/>
        </p:nvGrpSpPr>
        <p:grpSpPr>
          <a:xfrm>
            <a:off x="206478" y="1673120"/>
            <a:ext cx="8731046" cy="3511760"/>
            <a:chOff x="206478" y="2065535"/>
            <a:chExt cx="8731046" cy="3511760"/>
          </a:xfrm>
        </p:grpSpPr>
        <p:sp>
          <p:nvSpPr>
            <p:cNvPr id="6" name="テキスト ボックス 5">
              <a:extLst>
                <a:ext uri="{FF2B5EF4-FFF2-40B4-BE49-F238E27FC236}">
                  <a16:creationId xmlns:a16="http://schemas.microsoft.com/office/drawing/2014/main" id="{DF8F6277-20B4-6F16-2D0B-2C6596BE66F8}"/>
                </a:ext>
              </a:extLst>
            </p:cNvPr>
            <p:cNvSpPr txBox="1"/>
            <p:nvPr/>
          </p:nvSpPr>
          <p:spPr>
            <a:xfrm>
              <a:off x="1205948" y="4007635"/>
              <a:ext cx="6732104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ja-JP" altLang="en-US" sz="9600" b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rPr>
                <a:t>［</a:t>
              </a:r>
              <a:r>
                <a:rPr lang="en-US" altLang="ja-JP" sz="9600" b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rPr>
                <a:t>it</a:t>
              </a:r>
              <a:r>
                <a:rPr lang="ja-JP" altLang="en-US" sz="9600" b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rPr>
                <a:t>］</a:t>
              </a:r>
              <a:endParaRPr kumimoji="1" lang="ja-JP" altLang="en-US" sz="6000" dirty="0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  <p:sp>
          <p:nvSpPr>
            <p:cNvPr id="9" name="テキスト ボックス 8">
              <a:extLst>
                <a:ext uri="{FF2B5EF4-FFF2-40B4-BE49-F238E27FC236}">
                  <a16:creationId xmlns:a16="http://schemas.microsoft.com/office/drawing/2014/main" id="{F38713E8-4E79-06D4-1D6F-CC7EE7FD7BDF}"/>
                </a:ext>
              </a:extLst>
            </p:cNvPr>
            <p:cNvSpPr txBox="1"/>
            <p:nvPr/>
          </p:nvSpPr>
          <p:spPr>
            <a:xfrm>
              <a:off x="206478" y="2065535"/>
              <a:ext cx="8731046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ja-JP" altLang="en-US" sz="9600" b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rPr>
                <a:t>それは</a:t>
              </a:r>
              <a:r>
                <a:rPr kumimoji="1" lang="en-US" altLang="ja-JP" sz="9600" b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rPr>
                <a:t>[</a:t>
              </a:r>
              <a:r>
                <a:rPr kumimoji="1" lang="ja-JP" altLang="en-US" sz="9600" b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rPr>
                <a:t>が</a:t>
              </a:r>
              <a:r>
                <a:rPr kumimoji="1" lang="en-US" altLang="ja-JP" sz="9600" b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rPr>
                <a:t>]</a:t>
              </a:r>
              <a:endParaRPr kumimoji="1" lang="ja-JP" altLang="en-US" sz="96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endParaRPr>
            </a:p>
          </p:txBody>
        </p:sp>
      </p:grpSp>
      <p:pic>
        <p:nvPicPr>
          <p:cNvPr id="4" name="G1_L5_kihon_v2_it">
            <a:hlinkClick r:id="" action="ppaction://media"/>
            <a:extLst>
              <a:ext uri="{FF2B5EF4-FFF2-40B4-BE49-F238E27FC236}">
                <a16:creationId xmlns:a16="http://schemas.microsoft.com/office/drawing/2014/main" id="{CB805B83-EC3D-838C-6175-5BB2BAB55AA9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-1530350" y="1714500"/>
            <a:ext cx="609600" cy="609600"/>
          </a:xfrm>
          <a:prstGeom prst="rect">
            <a:avLst/>
          </a:prstGeom>
        </p:spPr>
      </p:pic>
      <p:sp>
        <p:nvSpPr>
          <p:cNvPr id="10" name="正方形/長方形 9">
            <a:extLst>
              <a:ext uri="{FF2B5EF4-FFF2-40B4-BE49-F238E27FC236}">
                <a16:creationId xmlns:a16="http://schemas.microsoft.com/office/drawing/2014/main" id="{A4D6E3D1-D7DE-DB71-CD25-9CECA09A6259}"/>
              </a:ext>
            </a:extLst>
          </p:cNvPr>
          <p:cNvSpPr/>
          <p:nvPr/>
        </p:nvSpPr>
        <p:spPr>
          <a:xfrm flipH="1">
            <a:off x="3886200" y="3524854"/>
            <a:ext cx="1409700" cy="1402746"/>
          </a:xfrm>
          <a:prstGeom prst="rect">
            <a:avLst/>
          </a:prstGeom>
          <a:solidFill>
            <a:srgbClr val="00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92566822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358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2" presetClass="exit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1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10" grpId="0" animBg="1"/>
    </p:bldLst>
  </p:timing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15948</TotalTime>
  <Words>1505</Words>
  <Application>Microsoft Office PowerPoint</Application>
  <PresentationFormat>画面に合わせる (4:3)</PresentationFormat>
  <Paragraphs>305</Paragraphs>
  <Slides>113</Slides>
  <Notes>48</Notes>
  <HiddenSlides>0</HiddenSlides>
  <MMClips>101</MMClips>
  <ScaleCrop>false</ScaleCrop>
  <HeadingPairs>
    <vt:vector size="6" baseType="variant">
      <vt:variant>
        <vt:lpstr>使用されているフォント</vt:lpstr>
      </vt:variant>
      <vt:variant>
        <vt:i4>6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113</vt:i4>
      </vt:variant>
    </vt:vector>
  </HeadingPairs>
  <TitlesOfParts>
    <vt:vector size="120" baseType="lpstr">
      <vt:lpstr>ＭＳ Ｐゴシック</vt:lpstr>
      <vt:lpstr>メイリオ</vt:lpstr>
      <vt:lpstr>游ゴシック</vt:lpstr>
      <vt:lpstr>Arial</vt:lpstr>
      <vt:lpstr>Calibri</vt:lpstr>
      <vt:lpstr>Calibri Light</vt:lpstr>
      <vt:lpstr>Office テーマ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平河泰行</dc:creator>
  <cp:lastModifiedBy>企画制作 NKS</cp:lastModifiedBy>
  <cp:revision>2026</cp:revision>
  <cp:lastPrinted>2016-06-23T16:36:17Z</cp:lastPrinted>
  <dcterms:created xsi:type="dcterms:W3CDTF">2016-05-30T03:13:09Z</dcterms:created>
  <dcterms:modified xsi:type="dcterms:W3CDTF">2025-06-05T06:23:33Z</dcterms:modified>
</cp:coreProperties>
</file>