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9"/>
  </p:notesMasterIdLst>
  <p:handoutMasterIdLst>
    <p:handoutMasterId r:id="rId110"/>
  </p:handoutMasterIdLst>
  <p:sldIdLst>
    <p:sldId id="3657" r:id="rId2"/>
    <p:sldId id="3445" r:id="rId3"/>
    <p:sldId id="2531" r:id="rId4"/>
    <p:sldId id="3668" r:id="rId5"/>
    <p:sldId id="3669" r:id="rId6"/>
    <p:sldId id="4315" r:id="rId7"/>
    <p:sldId id="4320" r:id="rId8"/>
    <p:sldId id="4255" r:id="rId9"/>
    <p:sldId id="4256" r:id="rId10"/>
    <p:sldId id="4257" r:id="rId11"/>
    <p:sldId id="4279" r:id="rId12"/>
    <p:sldId id="4280" r:id="rId13"/>
    <p:sldId id="4281" r:id="rId14"/>
    <p:sldId id="4282" r:id="rId15"/>
    <p:sldId id="4283" r:id="rId16"/>
    <p:sldId id="4284" r:id="rId17"/>
    <p:sldId id="4316" r:id="rId18"/>
    <p:sldId id="4317" r:id="rId19"/>
    <p:sldId id="4170" r:id="rId20"/>
    <p:sldId id="4285" r:id="rId21"/>
    <p:sldId id="4286" r:id="rId22"/>
    <p:sldId id="4287" r:id="rId23"/>
    <p:sldId id="4321" r:id="rId24"/>
    <p:sldId id="4322" r:id="rId25"/>
    <p:sldId id="4323" r:id="rId26"/>
    <p:sldId id="4324" r:id="rId27"/>
    <p:sldId id="4325" r:id="rId28"/>
    <p:sldId id="4326" r:id="rId29"/>
    <p:sldId id="4318" r:id="rId30"/>
    <p:sldId id="4192" r:id="rId31"/>
    <p:sldId id="4234" r:id="rId32"/>
    <p:sldId id="4235" r:id="rId33"/>
    <p:sldId id="4236" r:id="rId34"/>
    <p:sldId id="4327" r:id="rId35"/>
    <p:sldId id="4328" r:id="rId36"/>
    <p:sldId id="4329" r:id="rId37"/>
    <p:sldId id="4330" r:id="rId38"/>
    <p:sldId id="4331" r:id="rId39"/>
    <p:sldId id="4332" r:id="rId40"/>
    <p:sldId id="4319" r:id="rId41"/>
    <p:sldId id="4203" r:id="rId42"/>
    <p:sldId id="4276" r:id="rId43"/>
    <p:sldId id="4277" r:id="rId44"/>
    <p:sldId id="4278" r:id="rId45"/>
    <p:sldId id="4333" r:id="rId46"/>
    <p:sldId id="4334" r:id="rId47"/>
    <p:sldId id="4335" r:id="rId48"/>
    <p:sldId id="4336" r:id="rId49"/>
    <p:sldId id="4337" r:id="rId50"/>
    <p:sldId id="4338" r:id="rId51"/>
    <p:sldId id="3626" r:id="rId52"/>
    <p:sldId id="3647" r:id="rId53"/>
    <p:sldId id="4288" r:id="rId54"/>
    <p:sldId id="4289" r:id="rId55"/>
    <p:sldId id="4290" r:id="rId56"/>
    <p:sldId id="4291" r:id="rId57"/>
    <p:sldId id="4292" r:id="rId58"/>
    <p:sldId id="4293" r:id="rId59"/>
    <p:sldId id="4294" r:id="rId60"/>
    <p:sldId id="4295" r:id="rId61"/>
    <p:sldId id="2014" r:id="rId62"/>
    <p:sldId id="2015" r:id="rId63"/>
    <p:sldId id="2016" r:id="rId64"/>
    <p:sldId id="4296" r:id="rId65"/>
    <p:sldId id="4297" r:id="rId66"/>
    <p:sldId id="4298" r:id="rId67"/>
    <p:sldId id="2020" r:id="rId68"/>
    <p:sldId id="2021" r:id="rId69"/>
    <p:sldId id="2022" r:id="rId70"/>
    <p:sldId id="4299" r:id="rId71"/>
    <p:sldId id="4300" r:id="rId72"/>
    <p:sldId id="4301" r:id="rId73"/>
    <p:sldId id="4302" r:id="rId74"/>
    <p:sldId id="2027" r:id="rId75"/>
    <p:sldId id="2028" r:id="rId76"/>
    <p:sldId id="2029" r:id="rId77"/>
    <p:sldId id="2030" r:id="rId78"/>
    <p:sldId id="2031" r:id="rId79"/>
    <p:sldId id="2032" r:id="rId80"/>
    <p:sldId id="2033" r:id="rId81"/>
    <p:sldId id="2034" r:id="rId82"/>
    <p:sldId id="2035" r:id="rId83"/>
    <p:sldId id="2036" r:id="rId84"/>
    <p:sldId id="2037" r:id="rId85"/>
    <p:sldId id="2038" r:id="rId86"/>
    <p:sldId id="2039" r:id="rId87"/>
    <p:sldId id="2040" r:id="rId88"/>
    <p:sldId id="2041" r:id="rId89"/>
    <p:sldId id="3622" r:id="rId90"/>
    <p:sldId id="4303" r:id="rId91"/>
    <p:sldId id="4304" r:id="rId92"/>
    <p:sldId id="4305" r:id="rId93"/>
    <p:sldId id="4306" r:id="rId94"/>
    <p:sldId id="4307" r:id="rId95"/>
    <p:sldId id="4308" r:id="rId96"/>
    <p:sldId id="4309" r:id="rId97"/>
    <p:sldId id="4310" r:id="rId98"/>
    <p:sldId id="4311" r:id="rId99"/>
    <p:sldId id="4312" r:id="rId100"/>
    <p:sldId id="4313" r:id="rId101"/>
    <p:sldId id="4314" r:id="rId102"/>
    <p:sldId id="3610" r:id="rId103"/>
    <p:sldId id="3611" r:id="rId104"/>
    <p:sldId id="3612" r:id="rId105"/>
    <p:sldId id="3613" r:id="rId106"/>
    <p:sldId id="3614" r:id="rId107"/>
    <p:sldId id="3609" r:id="rId10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65" d="100"/>
          <a:sy n="65" d="100"/>
        </p:scale>
        <p:origin x="58" y="14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DBF2-A82B-13E6-5046-36030686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317AB3-313D-FDD6-5174-9389B3CA1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EC693B-61A1-EBA8-7567-E559125B4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1DC67-AF0C-2B96-4015-9CBA0A16A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9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9C98-C453-7E9E-180F-CB4805C6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816EB2-1B8F-215C-B7CD-85384E66D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33D871-3138-3841-0303-92B5FA141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79E9D2-1DC2-01DF-58DC-4B6CDF604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524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4C81D-E83E-4325-CE2A-B9B027F7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68484D-2CD1-9F27-61E2-E0C2C56FE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834D59-930A-6A09-7D2B-B18D88B53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E25B73-165E-C0DD-00D1-1A43972F8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1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F659-3826-181F-5805-CDC42B4D1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1012AA-F4C5-0C29-2BE9-015405B6F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16B010-B2E5-58E5-72B9-2DD20D368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169F25-2A39-B38D-90EC-A6BC4C9DD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71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7AA85-FBF8-D739-C880-7575CEC54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58571D8-9928-2E29-AB4F-EFD55C55A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3199A8-F727-BA75-9E2D-085BE4EC0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B6B9F3-91B4-537D-4B84-CC7A24E7A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9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E14EE-666E-AE4A-A909-707D917C4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A5D8C0-E1D1-15E7-7B74-35AD7A699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F8FDD6-31D2-7216-3852-86B8E820F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AE008D-3CC4-39A9-362D-ED9A876CF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686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E5377-A285-721E-3ED6-C4870C674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4F17CA-8D1A-839C-3833-31797CCF7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86A8DC-AFDB-4600-03B7-76B652489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119CB0-6EBC-3C98-21DF-8C63A7000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323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7229A-01F1-F0F0-4F77-352200D9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6DCFEB-6F3D-27EE-9A0A-4EDF35FD4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E8833F-057A-5974-DB33-EC365A6CC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06790E-3197-90CA-B7EE-54BCBF6E9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25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588A-8920-610F-119C-53B7BBC6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2BD384-57B2-5F84-58CE-04964EC2C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C5855-DB43-1EFF-8436-A3555B21A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869E36-945A-22CF-1760-7C2DE50EF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879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99959-FF1C-8D43-C48D-6C7C7E4D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D30D30-0CFF-517F-B572-4AD933C36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372FD4-02A5-91F2-3B5E-1F9A5453E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FF9964-1B3A-2C8F-B085-1E270D36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078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DAE07-9652-5FF5-7098-243CBB28B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C0AEF5-6AC5-1F9A-4A08-8B4193801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17E5E3-EFCD-2F83-3965-79BAF1130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E36A05-F30B-B3E1-E94E-6A1E48043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73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0870-FAD8-5DB7-7582-CE0AFEC5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1FD0B4-1B82-9308-10F9-E474EE952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D28F81-4D99-7644-EED4-2598A96B5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9ABB3E-B476-1843-112E-A64F2AD6C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391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4EB46-5D0B-5BB1-45AC-8F10A770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2276E0-482B-E594-C2B0-B9D332AD1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F15B0A-F911-7C4E-5833-059A41C40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A0E87A-EFB5-D860-B22B-02F39C415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20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33ADE-75F5-B51C-3E53-D938130F7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AD0E9E-1D7B-63E4-E389-7DD6CA219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F9693-37E3-702F-8533-7C64D21E8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A19B0A-4132-DB45-7625-45ED02DE2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92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D314C-233F-7A4D-0022-FC451B1F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6CB562-9072-03F5-B1AB-6A0224CF8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6718D3D-8685-1262-6E2E-F81258795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869D6E-BB13-F7A5-CE40-E78FA4AD9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453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0C27-955E-878A-5B66-EAE446E6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FAF6E5-63D0-0732-2CC4-A92498C53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83D67F-5087-4CFC-29B9-D2599E65D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D240B2-8C14-1081-5337-D3824FA24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430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441F8-2728-ABC3-2379-3B4773450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B9425C-C3DA-128A-1428-5F06FE0F8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9FE59B-A57C-681C-2DCC-7F4E53630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307B0D-7B98-3957-3AAA-813D31EA2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289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E7F25-C971-93AB-105A-D1B9AD2F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763A74-398A-7768-82AC-C1D8A1568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6A3773-F082-8B34-4925-155795A13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5A790B-0F4D-9DBF-29CE-1FEB0EEBE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51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29992-A086-84AB-D847-E79149EB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F8A1EB-3A8D-1BC1-A44B-67AFA1493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45CDA3-E3F7-1460-C8EE-8D792A461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CCC9B8-FF51-6673-6789-20A1F06B9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334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73DF8-8A50-DC03-3EB9-EAAAE46A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7D40C1B-7542-CD0D-C62E-9FD2F2501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0008B1-FE9D-087B-9BB1-EE94925D7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14F477-2DDE-F8A9-389E-5DF8D1A52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054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D409-E90E-DB25-6C01-2E374273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AA6A2E-E52E-64C2-B7E0-CAACC5627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0EEC88-614E-727C-7922-3187B645D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C523E6-FF77-B236-E04C-2C8F42A27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330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A494F-573D-4DC3-5534-FE0571C20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6A7177-92C5-82B4-00BE-10D40EC76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081080-ECB1-2A66-A8EB-76321259F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072CD5-0CF1-1375-5B8C-3D1245244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0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4360-F12A-A462-82FC-E953D651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D8273B-8AF7-BBD9-12F8-F56705A36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B77133-EEC0-B309-65F7-CAB71E4B7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75E24A-DCB1-C184-F0FD-88A697265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FFF90-CBD5-2A52-BF92-2956E59B7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3EBAAC-C43C-B794-4043-C18407171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E0922D-9C41-AD13-8496-963FE3960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8F4A91-EC65-B5E5-5BE1-43BC19C80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48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1CD0B-F9FD-8AB1-392A-2CA59EAAB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9D38F4-A08C-0F0F-E559-F2CE87CBF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DAE936-77BA-413E-783B-4F4F044D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A8818B-C752-54B0-A017-0B5370EC5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834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964C2-C74C-A131-8C4A-E140BD79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37D77B-98A7-09C8-B44D-565A5E8D9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21808E-921D-7C8A-9A44-CDF4B23DD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DDD5E4-47D5-97FB-D90F-84E25FF56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79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39E1D-E63E-540A-0B29-B6569E29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943D9F-396D-DB93-6AF3-1C6233D0F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6EC489-40A4-EF9F-FFF1-7EF3E857D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74288B-A3BF-151A-6457-41D9794BF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267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82767-DBC6-9407-A12E-23E19779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F1E84C0-41C6-50AC-1DA5-8FC1AE9B9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B89568-434D-4364-7820-CE2C75A60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C504AB-AEA9-C67D-BE14-E27F4F979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5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57D70-6F61-B54F-EE7F-2ADB4188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FBF490-6683-232F-FEE5-B171AFF63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90B592-9084-FB22-F701-7E41ED332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EFB5F4-0CB1-E22D-B3E3-08B75948A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293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0435D-5D2C-37CA-D7AC-6CB94F4B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605651-66D3-FEF9-A719-5503D95E6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AB7624-4707-E0C1-8ECE-91EF269B8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4C99FE-292E-DBF2-0900-FB9D29C3B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90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5BFF5-66E5-2693-93AC-B2A3D0D20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9F09D55-392B-F6FB-CA45-CA6EEC36B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E89A3B-5C22-546E-2F79-E73CDC439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C57909-9F40-540A-249B-BB352CCA4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39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5C953-5CB4-90E3-8991-68EBDF734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2363F6-D04C-F196-C21B-EA83FCCE0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A5B3B88-19B6-A275-26A6-1B712BA4A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D9121F-AB42-B24E-01D2-158AA0714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49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4593-CF3C-2E9E-5594-B17365F89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A3E04E-7C13-4DCD-8623-DE600BF39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AC4ED6-053C-5F41-CDC6-81190EBDB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9ECFB3-DAD0-4FB7-BA8D-33CD7FAF5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93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C2CB2-DEE6-9065-C41D-E2E3E085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5015F9-D69B-81AF-1552-718A73B36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1BBC84-A66C-F69A-1360-D9B71275E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09FC59-6E5A-18BD-CA2B-09D58C43B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45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BA3E7-1E41-C4BC-6379-5ADC45E4E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189C7C-2139-8FAF-D20D-B8382F2CF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A3A958A-DA71-496B-A042-15192D241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9D2119-F656-465E-7BAE-84059D266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4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D1328-382C-FAC0-FCAE-E394541F1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7D6871-9849-646F-EB21-F5B5643BB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FB9D42-A3F6-8F5B-E6E1-9E3C59E02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20A271-CEB1-1CAA-EAF3-BD7573B4A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8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media" Target="../media/media32.mp3"/><Relationship Id="rId7" Type="http://schemas.openxmlformats.org/officeDocument/2006/relationships/image" Target="../media/image2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2.mp3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media" Target="../media/media33.mp3"/><Relationship Id="rId7" Type="http://schemas.openxmlformats.org/officeDocument/2006/relationships/image" Target="../media/image2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3.mp3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media" Target="../media/media30.mp3"/><Relationship Id="rId7" Type="http://schemas.openxmlformats.org/officeDocument/2006/relationships/image" Target="../media/image2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0.mp3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No.9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She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A2934EFC-2064-D5D2-46BA-780D6911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She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57EDA-0850-62CF-C0EA-8E813776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4B22BA-8D45-8C8D-3DD5-6105B84B02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0BF351-CB07-8004-19A6-B069F5C1B29A}"/>
              </a:ext>
            </a:extLst>
          </p:cNvPr>
          <p:cNvSpPr txBox="1"/>
          <p:nvPr/>
        </p:nvSpPr>
        <p:spPr>
          <a:xfrm>
            <a:off x="1294302" y="232100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Mike. He is my friend.">
            <a:hlinkClick r:id="" action="ppaction://media"/>
            <a:extLst>
              <a:ext uri="{FF2B5EF4-FFF2-40B4-BE49-F238E27FC236}">
                <a16:creationId xmlns:a16="http://schemas.microsoft.com/office/drawing/2014/main" id="{936E5B96-F8A6-8AFC-AF60-AC247204A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157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35EE6-679C-D377-78A9-A6EC69DF0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15DDC6-6640-71BF-96FA-592F0503B71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4BF4B9-1D60-0417-8E8B-639D0FFFB728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D7582C-DB47-615D-3FB3-28E2FDE99C9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確認テスト⑪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F6308B5-2C00-AC80-8309-FBB516949C1C}"/>
              </a:ext>
            </a:extLst>
          </p:cNvPr>
          <p:cNvGrpSpPr/>
          <p:nvPr/>
        </p:nvGrpSpPr>
        <p:grpSpPr>
          <a:xfrm>
            <a:off x="815008" y="1636202"/>
            <a:ext cx="7513984" cy="3585596"/>
            <a:chOff x="815008" y="1991699"/>
            <a:chExt cx="7513984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1D9A9AE-4BDF-D8F0-A422-E2ED086005EA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カナダ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C2A48AE-CA26-257E-EEB1-D93DC8333052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Canada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7_kihon_v11_Canada">
            <a:hlinkClick r:id="" action="ppaction://media"/>
            <a:extLst>
              <a:ext uri="{FF2B5EF4-FFF2-40B4-BE49-F238E27FC236}">
                <a16:creationId xmlns:a16="http://schemas.microsoft.com/office/drawing/2014/main" id="{8FDC8243-90AD-FD75-BDDE-E0FF2E126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414588" y="97631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CF49B8-91BC-0F16-4E25-5FA7B51F202D}"/>
              </a:ext>
            </a:extLst>
          </p:cNvPr>
          <p:cNvSpPr/>
          <p:nvPr/>
        </p:nvSpPr>
        <p:spPr>
          <a:xfrm flipH="1">
            <a:off x="2133600" y="3429000"/>
            <a:ext cx="48768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994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2B9F-AFD6-6DFD-FEFC-1E0589830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90243A1-243D-5F5D-62D1-88D24B605C0A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71E3F0-B1E0-DA26-1176-01DC3D053F23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5A393-2991-4D26-2A01-8F25A557EE3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確認テスト⑫</a:t>
            </a:r>
          </a:p>
        </p:txBody>
      </p:sp>
      <p:pic>
        <p:nvPicPr>
          <p:cNvPr id="4" name="G1_L7_kihon_v12_student">
            <a:hlinkClick r:id="" action="ppaction://media"/>
            <a:extLst>
              <a:ext uri="{FF2B5EF4-FFF2-40B4-BE49-F238E27FC236}">
                <a16:creationId xmlns:a16="http://schemas.microsoft.com/office/drawing/2014/main" id="{62522E55-BD81-64E9-16AE-2984DBCA0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89088" y="2451100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42EC7391-3CCF-FC32-7A87-8CE5E071138A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ECCAE73-1ABC-D935-8A3B-2DAFF13AA8A4}"/>
              </a:ext>
            </a:extLst>
          </p:cNvPr>
          <p:cNvGrpSpPr/>
          <p:nvPr/>
        </p:nvGrpSpPr>
        <p:grpSpPr>
          <a:xfrm>
            <a:off x="711200" y="1536175"/>
            <a:ext cx="7721600" cy="3785651"/>
            <a:chOff x="711200" y="1791644"/>
            <a:chExt cx="7721600" cy="378565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3EAE010-8C34-A24A-879A-CCB323766DC3}"/>
                </a:ext>
              </a:extLst>
            </p:cNvPr>
            <p:cNvSpPr txBox="1"/>
            <p:nvPr/>
          </p:nvSpPr>
          <p:spPr>
            <a:xfrm>
              <a:off x="711200" y="4007635"/>
              <a:ext cx="772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student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D17EF40-0A1D-ACF2-9A59-718E4AFBB56D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生徒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959A0C-6E0F-EE71-E729-2D4C942647E0}"/>
              </a:ext>
            </a:extLst>
          </p:cNvPr>
          <p:cNvSpPr/>
          <p:nvPr/>
        </p:nvSpPr>
        <p:spPr>
          <a:xfrm flipH="1">
            <a:off x="2070100" y="3429000"/>
            <a:ext cx="50038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079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P.29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彼は～です </a:t>
            </a:r>
            <a:r>
              <a:rPr kumimoji="1" lang="en-US" altLang="ja-JP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/ </a:t>
            </a:r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21DC5B-CFEE-D6CD-0D08-F53B1A22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2023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7970C1-1F0E-8CC8-E2D2-BDAB1450D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62023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3764194" y="3310150"/>
            <a:ext cx="421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        is       teacher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9_03_kihon_t_1">
            <a:hlinkClick r:id="" action="ppaction://media"/>
            <a:extLst>
              <a:ext uri="{FF2B5EF4-FFF2-40B4-BE49-F238E27FC236}">
                <a16:creationId xmlns:a16="http://schemas.microsoft.com/office/drawing/2014/main" id="{F584D3CB-E2E0-19CA-BC72-6BCB413B0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4275" y="1489075"/>
            <a:ext cx="406400" cy="406400"/>
          </a:xfrm>
          <a:prstGeom prst="rect">
            <a:avLst/>
          </a:prstGeom>
        </p:spPr>
      </p:pic>
      <p:pic>
        <p:nvPicPr>
          <p:cNvPr id="10" name="AS_G1_09_03_kihon_t_1">
            <a:hlinkClick r:id="" action="ppaction://media"/>
            <a:extLst>
              <a:ext uri="{FF2B5EF4-FFF2-40B4-BE49-F238E27FC236}">
                <a16:creationId xmlns:a16="http://schemas.microsoft.com/office/drawing/2014/main" id="{8366CE16-34C2-427F-64D8-3E4F1C5F23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9694" y="537415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A71DFB-AFA9-A4A1-9247-3EF64DA39D04}"/>
              </a:ext>
            </a:extLst>
          </p:cNvPr>
          <p:cNvSpPr txBox="1"/>
          <p:nvPr/>
        </p:nvSpPr>
        <p:spPr>
          <a:xfrm>
            <a:off x="2900752" y="4503327"/>
            <a:ext cx="442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       is       student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CE68F2-E9F9-9D85-F264-83A8B14E426E}"/>
              </a:ext>
            </a:extLst>
          </p:cNvPr>
          <p:cNvSpPr txBox="1"/>
          <p:nvPr/>
        </p:nvSpPr>
        <p:spPr>
          <a:xfrm>
            <a:off x="2832203" y="5735764"/>
            <a:ext cx="591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       is         from  America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9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A902C6-41ED-BB29-4739-F3DF9770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202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83000A-FCFE-A575-7743-94AE67645455}"/>
              </a:ext>
            </a:extLst>
          </p:cNvPr>
          <p:cNvSpPr txBox="1"/>
          <p:nvPr/>
        </p:nvSpPr>
        <p:spPr>
          <a:xfrm>
            <a:off x="3764194" y="3310150"/>
            <a:ext cx="421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        is       teacher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46F8DB-E1CC-1CCA-7B91-E6E7C9275ADB}"/>
              </a:ext>
            </a:extLst>
          </p:cNvPr>
          <p:cNvSpPr txBox="1"/>
          <p:nvPr/>
        </p:nvSpPr>
        <p:spPr>
          <a:xfrm>
            <a:off x="2900752" y="4503327"/>
            <a:ext cx="442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       is       student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1146DA-C6DA-6071-B6A5-31969F29C579}"/>
              </a:ext>
            </a:extLst>
          </p:cNvPr>
          <p:cNvSpPr txBox="1"/>
          <p:nvPr/>
        </p:nvSpPr>
        <p:spPr>
          <a:xfrm>
            <a:off x="2832203" y="5735764"/>
            <a:ext cx="591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       is         from  America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720B8D-5BDC-6BC0-3040-F4AA1CBAE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840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is Kazuma. He is a soccer player.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3" name="AS_G1_09_04_kihon_t_2">
            <a:hlinkClick r:id="" action="ppaction://media"/>
            <a:extLst>
              <a:ext uri="{FF2B5EF4-FFF2-40B4-BE49-F238E27FC236}">
                <a16:creationId xmlns:a16="http://schemas.microsoft.com/office/drawing/2014/main" id="{F61D70F0-2540-170C-9204-6001958BD1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7475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4802C-C95E-8E08-5404-4B9820EBD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3A8A6B-49CB-110C-9E94-33E0BBB15AA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2656D-8FAB-F8EB-CDDC-7F3D6C9F06E2}"/>
              </a:ext>
            </a:extLst>
          </p:cNvPr>
          <p:cNvSpPr txBox="1"/>
          <p:nvPr/>
        </p:nvSpPr>
        <p:spPr>
          <a:xfrm>
            <a:off x="1829204" y="4128490"/>
            <a:ext cx="54855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A7C0E5-6A00-2386-C9BC-D72E3E4E63B2}"/>
              </a:ext>
            </a:extLst>
          </p:cNvPr>
          <p:cNvSpPr txBox="1"/>
          <p:nvPr/>
        </p:nvSpPr>
        <p:spPr>
          <a:xfrm>
            <a:off x="1294300" y="63025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ジュン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Jun. He is my friend.">
            <a:hlinkClick r:id="" action="ppaction://media"/>
            <a:extLst>
              <a:ext uri="{FF2B5EF4-FFF2-40B4-BE49-F238E27FC236}">
                <a16:creationId xmlns:a16="http://schemas.microsoft.com/office/drawing/2014/main" id="{4843FB4A-CD51-CD63-5897-F44C5B9B7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83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B99B0-D273-8D34-7128-FA97933C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165B48-5246-A5E2-A1AA-CF066391D3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FC7C82-4DC4-3A77-FC0F-237F3B2A4B3C}"/>
              </a:ext>
            </a:extLst>
          </p:cNvPr>
          <p:cNvSpPr txBox="1"/>
          <p:nvPr/>
        </p:nvSpPr>
        <p:spPr>
          <a:xfrm>
            <a:off x="1168092" y="2409490"/>
            <a:ext cx="680781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3" name="This is Jun. He is my friend.">
            <a:hlinkClick r:id="" action="ppaction://media"/>
            <a:extLst>
              <a:ext uri="{FF2B5EF4-FFF2-40B4-BE49-F238E27FC236}">
                <a16:creationId xmlns:a16="http://schemas.microsoft.com/office/drawing/2014/main" id="{BDB7D2E3-F4A9-1895-AF8A-76D1EEF19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08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7EBA6-B9F0-0A0A-9E18-262DD593B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6DBA6A-9A4C-0F70-B6AF-FC8536C6CB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FFBE5-AE59-F5C5-FB4C-59912F20C832}"/>
              </a:ext>
            </a:extLst>
          </p:cNvPr>
          <p:cNvSpPr txBox="1"/>
          <p:nvPr/>
        </p:nvSpPr>
        <p:spPr>
          <a:xfrm>
            <a:off x="1294302" y="232100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ジュン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Jun. He is my friend.">
            <a:hlinkClick r:id="" action="ppaction://media"/>
            <a:extLst>
              <a:ext uri="{FF2B5EF4-FFF2-40B4-BE49-F238E27FC236}">
                <a16:creationId xmlns:a16="http://schemas.microsoft.com/office/drawing/2014/main" id="{05E9723A-9152-24B1-5F32-0AA6F0E44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74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07F1C-2402-4165-D9CC-CB3C47AE6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3670D6F-F19A-FC85-D638-7D8AC95DCA9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CB55ED-1B4E-1041-FBC0-30AA7BA6C90C}"/>
              </a:ext>
            </a:extLst>
          </p:cNvPr>
          <p:cNvSpPr txBox="1"/>
          <p:nvPr/>
        </p:nvSpPr>
        <p:spPr>
          <a:xfrm>
            <a:off x="801644" y="4128490"/>
            <a:ext cx="754070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baseball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FBBE8B-AF10-7F36-9935-759865B35AC0}"/>
              </a:ext>
            </a:extLst>
          </p:cNvPr>
          <p:cNvSpPr txBox="1"/>
          <p:nvPr/>
        </p:nvSpPr>
        <p:spPr>
          <a:xfrm>
            <a:off x="1294300" y="63025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Tom. He is a baseball player.">
            <a:hlinkClick r:id="" action="ppaction://media"/>
            <a:extLst>
              <a:ext uri="{FF2B5EF4-FFF2-40B4-BE49-F238E27FC236}">
                <a16:creationId xmlns:a16="http://schemas.microsoft.com/office/drawing/2014/main" id="{35EAE6E3-6B2E-564D-AFF0-F0A3E1648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59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EBCA7-2923-E141-B3CB-6FE1AD3C8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7A9C59-748B-8F51-9E35-E90619EB26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EAF990-9E98-83C4-4E44-2D89563395F7}"/>
              </a:ext>
            </a:extLst>
          </p:cNvPr>
          <p:cNvSpPr txBox="1"/>
          <p:nvPr/>
        </p:nvSpPr>
        <p:spPr>
          <a:xfrm>
            <a:off x="330778" y="2409490"/>
            <a:ext cx="84824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baseball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3" name="This is Tom. He is a baseball player.">
            <a:hlinkClick r:id="" action="ppaction://media"/>
            <a:extLst>
              <a:ext uri="{FF2B5EF4-FFF2-40B4-BE49-F238E27FC236}">
                <a16:creationId xmlns:a16="http://schemas.microsoft.com/office/drawing/2014/main" id="{1BD541B7-05B9-E058-0362-D922E2FB7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93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FD8B-0AB4-22C4-265C-F1F1CB45A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28D486-6B91-3001-D786-21346BCFF3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53EBD1-3DF8-5170-3038-61A9C8272483}"/>
              </a:ext>
            </a:extLst>
          </p:cNvPr>
          <p:cNvSpPr txBox="1"/>
          <p:nvPr/>
        </p:nvSpPr>
        <p:spPr>
          <a:xfrm>
            <a:off x="1294302" y="232100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Tom. He is a baseball player.">
            <a:hlinkClick r:id="" action="ppaction://media"/>
            <a:extLst>
              <a:ext uri="{FF2B5EF4-FFF2-40B4-BE49-F238E27FC236}">
                <a16:creationId xmlns:a16="http://schemas.microsoft.com/office/drawing/2014/main" id="{B97FA361-4374-9492-C6CA-27BAC00CF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49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9C938-2446-FF11-B627-46E4689E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AE2D130-9C70-84F4-EFFD-EDE3F5D3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72549"/>
            <a:ext cx="8657070" cy="6096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A58FBA-D731-0E97-C404-8BFD564625A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C875D9-63E1-BE72-A0E1-DBB109B2DBA3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Davis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Ms. Davis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C6F4FE4-402D-FC67-935E-B57316CE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5E6B29-7136-5548-CCBF-2BEC5CE8A25A}"/>
              </a:ext>
            </a:extLst>
          </p:cNvPr>
          <p:cNvSpPr txBox="1"/>
          <p:nvPr/>
        </p:nvSpPr>
        <p:spPr>
          <a:xfrm>
            <a:off x="1032444" y="1748665"/>
            <a:ext cx="278454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あちらはデイビスさんです。</a:t>
            </a:r>
          </a:p>
        </p:txBody>
      </p:sp>
    </p:spTree>
    <p:extLst>
      <p:ext uri="{BB962C8B-B14F-4D97-AF65-F5344CB8AC3E}">
        <p14:creationId xmlns:p14="http://schemas.microsoft.com/office/powerpoint/2010/main" val="97547555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11D25-8F77-3C8F-6C4D-D82FF453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335348E-4877-8F7A-6A32-E668A058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72549"/>
            <a:ext cx="8657070" cy="6096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A3C306-08CF-FFBD-D2F2-70DD296EF06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276A7E-6F50-B911-6DE3-7C806C69094F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= my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Davis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3DF2682-FECD-21E1-5450-C06ECB71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8A63F0-5E59-7351-E0D9-A072A8CAEB63}"/>
              </a:ext>
            </a:extLst>
          </p:cNvPr>
          <p:cNvSpPr txBox="1"/>
          <p:nvPr/>
        </p:nvSpPr>
        <p:spPr>
          <a:xfrm>
            <a:off x="3188414" y="1748665"/>
            <a:ext cx="231476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彼女は私の先生です。</a:t>
            </a:r>
          </a:p>
        </p:txBody>
      </p:sp>
    </p:spTree>
    <p:extLst>
      <p:ext uri="{BB962C8B-B14F-4D97-AF65-F5344CB8AC3E}">
        <p14:creationId xmlns:p14="http://schemas.microsoft.com/office/powerpoint/2010/main" val="173934685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9809-0F54-2683-FE8C-4FB9E6E6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943BC8-CAE3-9375-B6EA-78F57E0E5A2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234D92-86E0-B4E6-0994-6A016FC6D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77DE7-3B58-4AEA-709B-582A44FE645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8C2E6-A13F-FE3C-6B04-5C9D182B537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88921C0-3D2A-E9D8-63A3-06A026E8E79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118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AA8634-32F0-6A91-C186-4CB7FFF53C4A}"/>
              </a:ext>
            </a:extLst>
          </p:cNvPr>
          <p:cNvSpPr/>
          <p:nvPr/>
        </p:nvSpPr>
        <p:spPr>
          <a:xfrm>
            <a:off x="834473" y="3968820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9F3F76-DD18-C825-0483-318F005733A5}"/>
              </a:ext>
            </a:extLst>
          </p:cNvPr>
          <p:cNvSpPr/>
          <p:nvPr/>
        </p:nvSpPr>
        <p:spPr>
          <a:xfrm>
            <a:off x="566057" y="4354287"/>
            <a:ext cx="68171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2" y="3244441"/>
            <a:ext cx="776420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587261" y="2536143"/>
            <a:ext cx="542897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50774"/>
            <a:ext cx="575371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P.28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・すでに話題にのぼっている人について言うとき、男性には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「彼は」を、女性には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「彼女は」を使う。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「～です」にあたる語はどちらも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・「彼［彼女］は～ではありません。」は、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を置く。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・「彼［彼女］は～ですか。」は、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を主語（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］）の前に出す。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3" grpId="0" animBg="1"/>
      <p:bldP spid="11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1A4E-B52E-488D-33E8-08A421B6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A50FE3-AC2E-C096-E64B-FC631E0382F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287A44-CBDC-A790-C388-2FFF23E2072F}"/>
              </a:ext>
            </a:extLst>
          </p:cNvPr>
          <p:cNvSpPr txBox="1"/>
          <p:nvPr/>
        </p:nvSpPr>
        <p:spPr>
          <a:xfrm>
            <a:off x="1452481" y="4128490"/>
            <a:ext cx="62390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Davis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E4C4DF-6741-500C-DFC9-A069B3B8AC29}"/>
              </a:ext>
            </a:extLst>
          </p:cNvPr>
          <p:cNvSpPr txBox="1"/>
          <p:nvPr/>
        </p:nvSpPr>
        <p:spPr>
          <a:xfrm>
            <a:off x="376514" y="690490"/>
            <a:ext cx="8390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デイビスさん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Davis. She is my teacher.">
            <a:hlinkClick r:id="" action="ppaction://media"/>
            <a:extLst>
              <a:ext uri="{FF2B5EF4-FFF2-40B4-BE49-F238E27FC236}">
                <a16:creationId xmlns:a16="http://schemas.microsoft.com/office/drawing/2014/main" id="{4A71421C-86A0-DD9C-6F49-D9DEDE615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896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08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B2990-F08A-4B67-FE4A-F22A4598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434AC1-B3F2-761C-0D98-35321B1065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C68DF3-23FE-EE05-36BA-903A50D6D47A}"/>
              </a:ext>
            </a:extLst>
          </p:cNvPr>
          <p:cNvSpPr txBox="1"/>
          <p:nvPr/>
        </p:nvSpPr>
        <p:spPr>
          <a:xfrm>
            <a:off x="1059727" y="2409490"/>
            <a:ext cx="70245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Davis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2" name="That is Ms. Davis. She is my teacher.">
            <a:hlinkClick r:id="" action="ppaction://media"/>
            <a:extLst>
              <a:ext uri="{FF2B5EF4-FFF2-40B4-BE49-F238E27FC236}">
                <a16:creationId xmlns:a16="http://schemas.microsoft.com/office/drawing/2014/main" id="{0BA1DD7A-65B7-C053-85F3-404298D44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896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296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CD22-D523-6D74-79C2-A6047D334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88DEF4-857E-6A7B-09DD-0CEB3E86FA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461F96-5C89-6C77-5AA9-2E8D629BAD2C}"/>
              </a:ext>
            </a:extLst>
          </p:cNvPr>
          <p:cNvSpPr txBox="1"/>
          <p:nvPr/>
        </p:nvSpPr>
        <p:spPr>
          <a:xfrm>
            <a:off x="376516" y="2321004"/>
            <a:ext cx="8390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デイビスさん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Davis. She is my teacher.">
            <a:hlinkClick r:id="" action="ppaction://media"/>
            <a:extLst>
              <a:ext uri="{FF2B5EF4-FFF2-40B4-BE49-F238E27FC236}">
                <a16:creationId xmlns:a16="http://schemas.microsoft.com/office/drawing/2014/main" id="{7DFA8247-C157-E211-A739-CF1EC1B19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896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91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6350F-0072-35C5-5218-D045209F9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934B0B-C1FB-D17A-3D89-23304478C7D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AB754E-E56B-F23D-5EE8-59953A5164B2}"/>
              </a:ext>
            </a:extLst>
          </p:cNvPr>
          <p:cNvSpPr txBox="1"/>
          <p:nvPr/>
        </p:nvSpPr>
        <p:spPr>
          <a:xfrm>
            <a:off x="1452481" y="4128490"/>
            <a:ext cx="62390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Ito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56A417-6E1D-C830-232E-8349769214A6}"/>
              </a:ext>
            </a:extLst>
          </p:cNvPr>
          <p:cNvSpPr txBox="1"/>
          <p:nvPr/>
        </p:nvSpPr>
        <p:spPr>
          <a:xfrm>
            <a:off x="914497" y="690490"/>
            <a:ext cx="7314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伊藤さん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Ito. She is my teacher.">
            <a:hlinkClick r:id="" action="ppaction://media"/>
            <a:extLst>
              <a:ext uri="{FF2B5EF4-FFF2-40B4-BE49-F238E27FC236}">
                <a16:creationId xmlns:a16="http://schemas.microsoft.com/office/drawing/2014/main" id="{71893402-5539-C78E-AA67-525557876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2213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568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4AE1A-B0F9-5695-2FB5-884FEA0FE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0F0F4F-DBC8-E62A-476F-BB634D448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111B32-4C95-F3EC-B84F-2DDE0B93042C}"/>
              </a:ext>
            </a:extLst>
          </p:cNvPr>
          <p:cNvSpPr txBox="1"/>
          <p:nvPr/>
        </p:nvSpPr>
        <p:spPr>
          <a:xfrm>
            <a:off x="850464" y="2409490"/>
            <a:ext cx="744307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Ito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2" name="That is Ms. Ito. She is my teacher.">
            <a:hlinkClick r:id="" action="ppaction://media"/>
            <a:extLst>
              <a:ext uri="{FF2B5EF4-FFF2-40B4-BE49-F238E27FC236}">
                <a16:creationId xmlns:a16="http://schemas.microsoft.com/office/drawing/2014/main" id="{3092D291-C497-A740-D459-68F6140C3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2213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08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1333-0FC8-0827-8DA4-8533AB19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E03AAB-F915-9D68-1FA4-0CD8D9979B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909736-2FFE-B757-7AE8-BE573532E325}"/>
              </a:ext>
            </a:extLst>
          </p:cNvPr>
          <p:cNvSpPr txBox="1"/>
          <p:nvPr/>
        </p:nvSpPr>
        <p:spPr>
          <a:xfrm>
            <a:off x="968187" y="2321004"/>
            <a:ext cx="7207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伊藤さん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Ito. She is my teacher.">
            <a:hlinkClick r:id="" action="ppaction://media"/>
            <a:extLst>
              <a:ext uri="{FF2B5EF4-FFF2-40B4-BE49-F238E27FC236}">
                <a16:creationId xmlns:a16="http://schemas.microsoft.com/office/drawing/2014/main" id="{10BB18C7-F942-F9FC-564C-F7846A24C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2213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1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6F0E-BD8E-BCB0-F4FB-41B6FCA4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763213F-32DB-204C-7A02-6D3094798D5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8FA184-335A-E3C5-34F6-61C2578A7BFD}"/>
              </a:ext>
            </a:extLst>
          </p:cNvPr>
          <p:cNvSpPr txBox="1"/>
          <p:nvPr/>
        </p:nvSpPr>
        <p:spPr>
          <a:xfrm>
            <a:off x="1151163" y="4128490"/>
            <a:ext cx="68416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classmate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793D07-1B2D-0863-927D-9C94D837CECB}"/>
              </a:ext>
            </a:extLst>
          </p:cNvPr>
          <p:cNvSpPr txBox="1"/>
          <p:nvPr/>
        </p:nvSpPr>
        <p:spPr>
          <a:xfrm>
            <a:off x="67258" y="690490"/>
            <a:ext cx="9009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私のクラスメイト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Nana. She is my classmate.">
            <a:hlinkClick r:id="" action="ppaction://media"/>
            <a:extLst>
              <a:ext uri="{FF2B5EF4-FFF2-40B4-BE49-F238E27FC236}">
                <a16:creationId xmlns:a16="http://schemas.microsoft.com/office/drawing/2014/main" id="{27231F66-5348-5A14-263D-941DB1BCD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8650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158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5FC6E-E509-F1A6-8CCF-75AC08C3D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0222BC-9A2D-486D-78CE-63BBB06C27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D76A74-254A-7B3A-58D8-EF6F42DB9A62}"/>
              </a:ext>
            </a:extLst>
          </p:cNvPr>
          <p:cNvSpPr txBox="1"/>
          <p:nvPr/>
        </p:nvSpPr>
        <p:spPr>
          <a:xfrm>
            <a:off x="445122" y="2409490"/>
            <a:ext cx="82537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classmate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2" name="That is Nana. She is my classmate.">
            <a:hlinkClick r:id="" action="ppaction://media"/>
            <a:extLst>
              <a:ext uri="{FF2B5EF4-FFF2-40B4-BE49-F238E27FC236}">
                <a16:creationId xmlns:a16="http://schemas.microsoft.com/office/drawing/2014/main" id="{8FD57607-E509-0647-DE69-6EF0A0C3D4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8650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89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650D5-AAE3-FF37-9590-1F6A8222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27ADA7-763B-C40A-F2DB-FB60DF3E87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9EAD32-6334-1F8D-B084-D9561893789F}"/>
              </a:ext>
            </a:extLst>
          </p:cNvPr>
          <p:cNvSpPr txBox="1"/>
          <p:nvPr/>
        </p:nvSpPr>
        <p:spPr>
          <a:xfrm>
            <a:off x="67262" y="2321004"/>
            <a:ext cx="9009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私のクラスメイト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Nana. She is my classmate.">
            <a:hlinkClick r:id="" action="ppaction://media"/>
            <a:extLst>
              <a:ext uri="{FF2B5EF4-FFF2-40B4-BE49-F238E27FC236}">
                <a16:creationId xmlns:a16="http://schemas.microsoft.com/office/drawing/2014/main" id="{6EEFD2D0-7266-3568-2A62-AC4E54CE3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8650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641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69B66-3B77-EE67-5D53-99B293F0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21CB32E-D111-2E02-CDC0-08D91D71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709" b="22546"/>
          <a:stretch/>
        </p:blipFill>
        <p:spPr>
          <a:xfrm>
            <a:off x="243756" y="988659"/>
            <a:ext cx="8658000" cy="73823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11649B-5EF6-F031-C1FB-8A6CF4901A91}"/>
              </a:ext>
            </a:extLst>
          </p:cNvPr>
          <p:cNvSpPr/>
          <p:nvPr/>
        </p:nvSpPr>
        <p:spPr>
          <a:xfrm>
            <a:off x="0" y="2355208"/>
            <a:ext cx="9144000" cy="450279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38C24-9603-5B9D-D1F7-BA464B731470}"/>
              </a:ext>
            </a:extLst>
          </p:cNvPr>
          <p:cNvSpPr txBox="1"/>
          <p:nvPr/>
        </p:nvSpPr>
        <p:spPr>
          <a:xfrm>
            <a:off x="537493" y="2603859"/>
            <a:ext cx="8069014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Canada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「カナダから」という意味をもち、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の場所（出身地）を説明しています。</a:t>
            </a:r>
            <a:endParaRPr kumimoji="1" lang="en-US" altLang="ja-JP" sz="28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8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構造を単純化するために、修飾語と見なしています。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否定の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によって、「カナダ出身ではない」を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8C2A190-090D-F3E9-77A0-A05883F85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65CCC0-1CE6-0AD8-8388-2F0BBA9F1A93}"/>
              </a:ext>
            </a:extLst>
          </p:cNvPr>
          <p:cNvSpPr txBox="1"/>
          <p:nvPr/>
        </p:nvSpPr>
        <p:spPr>
          <a:xfrm>
            <a:off x="1032443" y="1748665"/>
            <a:ext cx="35395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彼はカナダの出身ではありません。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1940567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6F97B7-29BB-D672-A822-C13508F0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9743"/>
            <a:ext cx="8658000" cy="468884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AS_G1_09_01_kihon">
            <a:hlinkClick r:id="" action="ppaction://media"/>
            <a:extLst>
              <a:ext uri="{FF2B5EF4-FFF2-40B4-BE49-F238E27FC236}">
                <a16:creationId xmlns:a16="http://schemas.microsoft.com/office/drawing/2014/main" id="{4305A6E1-CC44-5EFD-6344-B01862CDE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9375" y="1704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43A7-56BD-8214-F7A1-360A5EC1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F9C674-724E-F6EE-BA1C-B7F1F1DADE4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9CDE71-5ACA-E7A7-B279-1EA43672687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0D967F-3DD8-8A2E-2C91-A7B96B92099E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73621-5C1C-B5A1-7D90-21038F1423D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F4C2551-6F34-EF6F-39A4-C097B06DC36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0970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39867-D127-F83A-A39A-EBC0EAC12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F5D3A7-688C-B108-323B-08D8F1BE04A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6D66F3-33D4-A450-BAD9-DE1C2385A5B1}"/>
              </a:ext>
            </a:extLst>
          </p:cNvPr>
          <p:cNvSpPr txBox="1"/>
          <p:nvPr/>
        </p:nvSpPr>
        <p:spPr>
          <a:xfrm>
            <a:off x="746138" y="4636321"/>
            <a:ext cx="765172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Canada.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66825C-FDAA-1F3F-AA64-E6F3ACB62D8B}"/>
              </a:ext>
            </a:extLst>
          </p:cNvPr>
          <p:cNvSpPr txBox="1"/>
          <p:nvPr/>
        </p:nvSpPr>
        <p:spPr>
          <a:xfrm>
            <a:off x="1898822" y="690490"/>
            <a:ext cx="53463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カナダの出身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not from Canada.">
            <a:hlinkClick r:id="" action="ppaction://media"/>
            <a:extLst>
              <a:ext uri="{FF2B5EF4-FFF2-40B4-BE49-F238E27FC236}">
                <a16:creationId xmlns:a16="http://schemas.microsoft.com/office/drawing/2014/main" id="{0C9F3B45-C91E-F396-F3B5-820737005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34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1B2B-354E-B552-9B99-9E06C9C84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8864BB-27F6-370F-F0DC-C9B2825A5C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C2F59F-2A43-B892-3F87-7E41DCF0DB0D}"/>
              </a:ext>
            </a:extLst>
          </p:cNvPr>
          <p:cNvSpPr txBox="1"/>
          <p:nvPr/>
        </p:nvSpPr>
        <p:spPr>
          <a:xfrm>
            <a:off x="49443" y="2917321"/>
            <a:ext cx="904511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Canada.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is not from Canada.">
            <a:hlinkClick r:id="" action="ppaction://media"/>
            <a:extLst>
              <a:ext uri="{FF2B5EF4-FFF2-40B4-BE49-F238E27FC236}">
                <a16:creationId xmlns:a16="http://schemas.microsoft.com/office/drawing/2014/main" id="{08FADABC-9BD6-836D-B366-24A01A944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33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EDB09-EE08-C388-D14F-7F2BEDBE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2C7DFF-CCCF-5491-D7AD-3EE53B7B26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9B7AA0-CFF4-66B1-5376-588484A8C56A}"/>
              </a:ext>
            </a:extLst>
          </p:cNvPr>
          <p:cNvSpPr txBox="1"/>
          <p:nvPr/>
        </p:nvSpPr>
        <p:spPr>
          <a:xfrm>
            <a:off x="1898822" y="2321004"/>
            <a:ext cx="53463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カナダの出身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not from Canada.">
            <a:hlinkClick r:id="" action="ppaction://media"/>
            <a:extLst>
              <a:ext uri="{FF2B5EF4-FFF2-40B4-BE49-F238E27FC236}">
                <a16:creationId xmlns:a16="http://schemas.microsoft.com/office/drawing/2014/main" id="{E40D1343-70B6-AA60-1EFC-45D745ADC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98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3DBD9-5D78-1302-0E2F-201FC4A21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581C8E-0760-60BE-56D7-E76BDD6EE61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59DAB0-EFC7-9CAC-E4FE-C5A15E6EF384}"/>
              </a:ext>
            </a:extLst>
          </p:cNvPr>
          <p:cNvSpPr txBox="1"/>
          <p:nvPr/>
        </p:nvSpPr>
        <p:spPr>
          <a:xfrm>
            <a:off x="681754" y="4636321"/>
            <a:ext cx="77804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1F8651-5359-4FD5-B337-EF5A34B65E60}"/>
              </a:ext>
            </a:extLst>
          </p:cNvPr>
          <p:cNvSpPr txBox="1"/>
          <p:nvPr/>
        </p:nvSpPr>
        <p:spPr>
          <a:xfrm>
            <a:off x="1584111" y="690490"/>
            <a:ext cx="5975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アメリカの出身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not from America.">
            <a:hlinkClick r:id="" action="ppaction://media"/>
            <a:extLst>
              <a:ext uri="{FF2B5EF4-FFF2-40B4-BE49-F238E27FC236}">
                <a16:creationId xmlns:a16="http://schemas.microsoft.com/office/drawing/2014/main" id="{55D1E19C-D4E8-FA10-84E8-CB6C1C119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3938" y="1987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24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7E22-31C7-0608-7CA0-4C046F19C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66E022-F214-5FAC-33DD-70EDF3EF8E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4C1630-34E9-1B0E-36A0-2E06BD013906}"/>
              </a:ext>
            </a:extLst>
          </p:cNvPr>
          <p:cNvSpPr txBox="1"/>
          <p:nvPr/>
        </p:nvSpPr>
        <p:spPr>
          <a:xfrm>
            <a:off x="2205456" y="2409490"/>
            <a:ext cx="47330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[f---]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is not from America.">
            <a:hlinkClick r:id="" action="ppaction://media"/>
            <a:extLst>
              <a:ext uri="{FF2B5EF4-FFF2-40B4-BE49-F238E27FC236}">
                <a16:creationId xmlns:a16="http://schemas.microsoft.com/office/drawing/2014/main" id="{863B36F9-E9FA-6D78-4B5C-FE62EB34E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3938" y="1987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89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3AD27-1803-41E5-509D-EF207C12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9404FD-DD58-C113-4022-2345720699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4B396D-CCDD-5FAD-D4BE-CEFCEDD58A72}"/>
              </a:ext>
            </a:extLst>
          </p:cNvPr>
          <p:cNvSpPr txBox="1"/>
          <p:nvPr/>
        </p:nvSpPr>
        <p:spPr>
          <a:xfrm>
            <a:off x="1551839" y="2321004"/>
            <a:ext cx="6040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アメリカの出身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not from America.">
            <a:hlinkClick r:id="" action="ppaction://media"/>
            <a:extLst>
              <a:ext uri="{FF2B5EF4-FFF2-40B4-BE49-F238E27FC236}">
                <a16:creationId xmlns:a16="http://schemas.microsoft.com/office/drawing/2014/main" id="{1F94C5EE-9FDF-37E0-140F-CDD557E57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3938" y="1987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36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B6E9-068A-9360-AA86-E417968CE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FB1398-6773-D478-28A6-5987EFE78C4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DBE403-A03D-535D-DCCD-3B6CE3C4BF22}"/>
              </a:ext>
            </a:extLst>
          </p:cNvPr>
          <p:cNvSpPr txBox="1"/>
          <p:nvPr/>
        </p:nvSpPr>
        <p:spPr>
          <a:xfrm>
            <a:off x="1032733" y="4636321"/>
            <a:ext cx="70785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Jones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EF1D63-BE5D-28BE-4DFA-BD34CDDA886A}"/>
              </a:ext>
            </a:extLst>
          </p:cNvPr>
          <p:cNvSpPr txBox="1"/>
          <p:nvPr/>
        </p:nvSpPr>
        <p:spPr>
          <a:xfrm>
            <a:off x="1281527" y="690490"/>
            <a:ext cx="6580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ジョーンズさん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is not Ms. Jones.">
            <a:hlinkClick r:id="" action="ppaction://media"/>
            <a:extLst>
              <a:ext uri="{FF2B5EF4-FFF2-40B4-BE49-F238E27FC236}">
                <a16:creationId xmlns:a16="http://schemas.microsoft.com/office/drawing/2014/main" id="{4C12A731-6CDC-6167-4676-548CA82BC1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81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8DF6-F349-8388-5ADE-8E8C7831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8027C3-6EDC-6595-77DA-D915C2C609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212173-1CC9-56EA-3023-876A233D4718}"/>
              </a:ext>
            </a:extLst>
          </p:cNvPr>
          <p:cNvSpPr txBox="1"/>
          <p:nvPr/>
        </p:nvSpPr>
        <p:spPr>
          <a:xfrm>
            <a:off x="205740" y="2917321"/>
            <a:ext cx="873252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Jones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is not Ms. Jones.">
            <a:hlinkClick r:id="" action="ppaction://media"/>
            <a:extLst>
              <a:ext uri="{FF2B5EF4-FFF2-40B4-BE49-F238E27FC236}">
                <a16:creationId xmlns:a16="http://schemas.microsoft.com/office/drawing/2014/main" id="{0A300879-3BD0-C859-4EAB-4C384D476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056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65786-E658-C229-6AE1-471C9F9B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96FF2D-8670-0054-47EE-D23CEB3836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D4611D-3F39-B5C4-AF59-0D7E10DD73C5}"/>
              </a:ext>
            </a:extLst>
          </p:cNvPr>
          <p:cNvSpPr txBox="1"/>
          <p:nvPr/>
        </p:nvSpPr>
        <p:spPr>
          <a:xfrm>
            <a:off x="1281528" y="2321004"/>
            <a:ext cx="6580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ジョーンズさん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is not Ms. Jones.">
            <a:hlinkClick r:id="" action="ppaction://media"/>
            <a:extLst>
              <a:ext uri="{FF2B5EF4-FFF2-40B4-BE49-F238E27FC236}">
                <a16:creationId xmlns:a16="http://schemas.microsoft.com/office/drawing/2014/main" id="{D98BEDCC-589A-0692-936D-2820A99F4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42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E9459-EBDF-9307-C526-1D56BE42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2A7D248-B486-73BB-EB8A-0686E3C4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55771"/>
            <a:ext cx="8657070" cy="7376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C022E10-BA5B-CF63-27AD-3C2C1C70952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965D6A-15F2-BAFC-31F5-7D67F1DC4A01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疑問文の形で、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= 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であるかを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問うています。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A24589B-A900-C56C-91EF-66A88491C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F88990-93A9-79F9-CE24-516FD0340F95}"/>
              </a:ext>
            </a:extLst>
          </p:cNvPr>
          <p:cNvSpPr txBox="1"/>
          <p:nvPr/>
        </p:nvSpPr>
        <p:spPr>
          <a:xfrm>
            <a:off x="1032444" y="1748665"/>
            <a:ext cx="2054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彼女は学生ですか。</a:t>
            </a:r>
          </a:p>
        </p:txBody>
      </p:sp>
    </p:spTree>
    <p:extLst>
      <p:ext uri="{BB962C8B-B14F-4D97-AF65-F5344CB8AC3E}">
        <p14:creationId xmlns:p14="http://schemas.microsoft.com/office/powerpoint/2010/main" val="171043311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1BCB-ECE7-EBA5-811F-7DD7C6CB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296187-79AD-C74C-0CF5-BB7200CDD4E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7FAD3D1-7435-3345-8039-1204F508432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2BEBD0-0FDE-169A-3585-8EAE74EA629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7AE5FB-26BD-287A-FA9F-58542CC46CB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A94756F-788A-2964-A7A2-4E2E162EC37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94971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11E0-07CD-F4AE-8D55-4A9826EC9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ECF921-B0BC-C314-3002-22F173D3779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98FA28-A4D8-7596-8A49-8D480C70E6BE}"/>
              </a:ext>
            </a:extLst>
          </p:cNvPr>
          <p:cNvSpPr txBox="1"/>
          <p:nvPr/>
        </p:nvSpPr>
        <p:spPr>
          <a:xfrm>
            <a:off x="1642671" y="4636321"/>
            <a:ext cx="58586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AAC14E-2E1E-C0F1-06B9-1703B1CE908E}"/>
              </a:ext>
            </a:extLst>
          </p:cNvPr>
          <p:cNvSpPr txBox="1"/>
          <p:nvPr/>
        </p:nvSpPr>
        <p:spPr>
          <a:xfrm>
            <a:off x="1581471" y="1195167"/>
            <a:ext cx="598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she a student">
            <a:hlinkClick r:id="" action="ppaction://media"/>
            <a:extLst>
              <a:ext uri="{FF2B5EF4-FFF2-40B4-BE49-F238E27FC236}">
                <a16:creationId xmlns:a16="http://schemas.microsoft.com/office/drawing/2014/main" id="{E173CFD4-1AAF-7C6E-8698-F8BA18CDA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87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1B29B-D057-4086-02DB-CCFD925A6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63A8D1-CBF6-8682-FA9D-5684D401D7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79B421-F9CC-BE13-0E3E-4EC769570C97}"/>
              </a:ext>
            </a:extLst>
          </p:cNvPr>
          <p:cNvSpPr txBox="1"/>
          <p:nvPr/>
        </p:nvSpPr>
        <p:spPr>
          <a:xfrm>
            <a:off x="1183062" y="2917321"/>
            <a:ext cx="67778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s she a student">
            <a:hlinkClick r:id="" action="ppaction://media"/>
            <a:extLst>
              <a:ext uri="{FF2B5EF4-FFF2-40B4-BE49-F238E27FC236}">
                <a16:creationId xmlns:a16="http://schemas.microsoft.com/office/drawing/2014/main" id="{F808E85B-BB8F-097A-E7E9-964B44663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01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1F54-2A31-6A55-EBF9-CA385FDA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5B2B0B-2986-6050-2215-10C5947385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C21135-F34A-9A67-9073-35A58D883169}"/>
              </a:ext>
            </a:extLst>
          </p:cNvPr>
          <p:cNvSpPr txBox="1"/>
          <p:nvPr/>
        </p:nvSpPr>
        <p:spPr>
          <a:xfrm>
            <a:off x="1581472" y="2875002"/>
            <a:ext cx="598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she a student">
            <a:hlinkClick r:id="" action="ppaction://media"/>
            <a:extLst>
              <a:ext uri="{FF2B5EF4-FFF2-40B4-BE49-F238E27FC236}">
                <a16:creationId xmlns:a16="http://schemas.microsoft.com/office/drawing/2014/main" id="{36047984-6CD9-6DF7-3B4B-D77F20A83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07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FDC84-F4A1-9A7A-D086-6E2B09267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6B69CF-A9E6-D08C-E9B0-FA610E20ADB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50682A-84D6-0D3F-C7E8-DAD415379A03}"/>
              </a:ext>
            </a:extLst>
          </p:cNvPr>
          <p:cNvSpPr txBox="1"/>
          <p:nvPr/>
        </p:nvSpPr>
        <p:spPr>
          <a:xfrm>
            <a:off x="306593" y="4636321"/>
            <a:ext cx="853081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English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7BD37E-3DEE-4C54-2D73-C6CA19DA27F9}"/>
              </a:ext>
            </a:extLst>
          </p:cNvPr>
          <p:cNvSpPr txBox="1"/>
          <p:nvPr/>
        </p:nvSpPr>
        <p:spPr>
          <a:xfrm>
            <a:off x="672400" y="1198322"/>
            <a:ext cx="7799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she an English teacher">
            <a:hlinkClick r:id="" action="ppaction://media"/>
            <a:extLst>
              <a:ext uri="{FF2B5EF4-FFF2-40B4-BE49-F238E27FC236}">
                <a16:creationId xmlns:a16="http://schemas.microsoft.com/office/drawing/2014/main" id="{B0F81DDF-7FEB-1329-1574-83FECE23B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25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99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89F42-ACB5-3952-3E63-B5526828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696345-0DDF-0480-CBC8-FABAE8E14C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12EB21-7BA6-E433-6615-49FCFF975CBB}"/>
              </a:ext>
            </a:extLst>
          </p:cNvPr>
          <p:cNvSpPr txBox="1"/>
          <p:nvPr/>
        </p:nvSpPr>
        <p:spPr>
          <a:xfrm>
            <a:off x="852542" y="2409490"/>
            <a:ext cx="743891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English [t------]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s she an English teacher">
            <a:hlinkClick r:id="" action="ppaction://media"/>
            <a:extLst>
              <a:ext uri="{FF2B5EF4-FFF2-40B4-BE49-F238E27FC236}">
                <a16:creationId xmlns:a16="http://schemas.microsoft.com/office/drawing/2014/main" id="{95C178CC-7E7B-3D75-F0CF-6AA75D614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25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581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1FF4-4A4E-E44B-A649-09EBBBC54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014DAD-27EC-335A-9F1C-160760C9FC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178115-D43E-CA1A-AF5E-42F6AED1745B}"/>
              </a:ext>
            </a:extLst>
          </p:cNvPr>
          <p:cNvSpPr txBox="1"/>
          <p:nvPr/>
        </p:nvSpPr>
        <p:spPr>
          <a:xfrm>
            <a:off x="672402" y="2875002"/>
            <a:ext cx="779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she an English teacher">
            <a:hlinkClick r:id="" action="ppaction://media"/>
            <a:extLst>
              <a:ext uri="{FF2B5EF4-FFF2-40B4-BE49-F238E27FC236}">
                <a16:creationId xmlns:a16="http://schemas.microsoft.com/office/drawing/2014/main" id="{0295B56F-358E-1DB8-7A58-D6AF4DC61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25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046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E65D8-DC07-883E-4410-0B60C7EA3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CA3840-28D0-523D-5E31-6E82A319FE1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2973EB-13D1-FBAA-17DA-47D28F9A9981}"/>
              </a:ext>
            </a:extLst>
          </p:cNvPr>
          <p:cNvSpPr txBox="1"/>
          <p:nvPr/>
        </p:nvSpPr>
        <p:spPr>
          <a:xfrm>
            <a:off x="1008526" y="4636321"/>
            <a:ext cx="712694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 soccer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A218D2-5806-080C-CF8B-CA45456A07C4}"/>
              </a:ext>
            </a:extLst>
          </p:cNvPr>
          <p:cNvSpPr txBox="1"/>
          <p:nvPr/>
        </p:nvSpPr>
        <p:spPr>
          <a:xfrm>
            <a:off x="672400" y="1198322"/>
            <a:ext cx="7799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he a soccer player">
            <a:hlinkClick r:id="" action="ppaction://media"/>
            <a:extLst>
              <a:ext uri="{FF2B5EF4-FFF2-40B4-BE49-F238E27FC236}">
                <a16:creationId xmlns:a16="http://schemas.microsoft.com/office/drawing/2014/main" id="{9B503912-756D-01D5-C2EB-9E604A283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366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805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F502E-6C57-44DA-8BE7-63E7DE1D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04E95B-6146-B935-5CDE-930A6D9A4E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5BA822-AE6F-791A-C177-808B765C03ED}"/>
              </a:ext>
            </a:extLst>
          </p:cNvPr>
          <p:cNvSpPr txBox="1"/>
          <p:nvPr/>
        </p:nvSpPr>
        <p:spPr>
          <a:xfrm>
            <a:off x="247426" y="2917321"/>
            <a:ext cx="864914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soccer [p-----]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s he a soccer player">
            <a:hlinkClick r:id="" action="ppaction://media"/>
            <a:extLst>
              <a:ext uri="{FF2B5EF4-FFF2-40B4-BE49-F238E27FC236}">
                <a16:creationId xmlns:a16="http://schemas.microsoft.com/office/drawing/2014/main" id="{1B1EDFB7-A16F-444A-B36A-CA26D311A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366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20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7855AEE-2A11-E31A-86B4-28DDC9D1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7803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054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こちらはマイクです。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B373C-9EBA-3155-2F34-63537882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6584B7-6E02-DCE4-C60D-44B052A5D7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4CF32-1885-6A24-4F7D-580D213042E9}"/>
              </a:ext>
            </a:extLst>
          </p:cNvPr>
          <p:cNvSpPr txBox="1"/>
          <p:nvPr/>
        </p:nvSpPr>
        <p:spPr>
          <a:xfrm>
            <a:off x="672401" y="2875002"/>
            <a:ext cx="7799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s he a soccer player">
            <a:hlinkClick r:id="" action="ppaction://media"/>
            <a:extLst>
              <a:ext uri="{FF2B5EF4-FFF2-40B4-BE49-F238E27FC236}">
                <a16:creationId xmlns:a16="http://schemas.microsoft.com/office/drawing/2014/main" id="{0F29920E-ADDD-D10A-9707-46C5701CD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366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56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7DEDE6C-A4C3-432D-931F-D7C4A40454EB}"/>
              </a:ext>
            </a:extLst>
          </p:cNvPr>
          <p:cNvGrpSpPr/>
          <p:nvPr/>
        </p:nvGrpSpPr>
        <p:grpSpPr>
          <a:xfrm>
            <a:off x="569844" y="1534909"/>
            <a:ext cx="8004314" cy="3788182"/>
            <a:chOff x="569844" y="1789113"/>
            <a:chExt cx="8004314" cy="378818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69844" y="1789113"/>
              <a:ext cx="800431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これ</a:t>
              </a:r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32452" y="4007635"/>
              <a:ext cx="6679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7_kihon_v1_this">
            <a:hlinkClick r:id="" action="ppaction://media"/>
            <a:extLst>
              <a:ext uri="{FF2B5EF4-FFF2-40B4-BE49-F238E27FC236}">
                <a16:creationId xmlns:a16="http://schemas.microsoft.com/office/drawing/2014/main" id="{9E9312E0-5592-4145-9AE9-3817FE2C1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25625" y="652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204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7_kihon_v1_this">
            <a:hlinkClick r:id="" action="ppaction://media"/>
            <a:extLst>
              <a:ext uri="{FF2B5EF4-FFF2-40B4-BE49-F238E27FC236}">
                <a16:creationId xmlns:a16="http://schemas.microsoft.com/office/drawing/2014/main" id="{FDF4C268-E805-43FF-9A2D-21B62EF8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25625" y="652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594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F58E3-678B-44D5-97B3-F302299FD318}"/>
              </a:ext>
            </a:extLst>
          </p:cNvPr>
          <p:cNvSpPr txBox="1"/>
          <p:nvPr/>
        </p:nvSpPr>
        <p:spPr>
          <a:xfrm>
            <a:off x="569844" y="2321005"/>
            <a:ext cx="80043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7_kihon_v1_this">
            <a:hlinkClick r:id="" action="ppaction://media"/>
            <a:extLst>
              <a:ext uri="{FF2B5EF4-FFF2-40B4-BE49-F238E27FC236}">
                <a16:creationId xmlns:a16="http://schemas.microsoft.com/office/drawing/2014/main" id="{49EE8B5E-6542-4392-8C10-078528E7C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25625" y="652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60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7_kihon_v2_is">
            <a:hlinkClick r:id="" action="ppaction://media"/>
            <a:extLst>
              <a:ext uri="{FF2B5EF4-FFF2-40B4-BE49-F238E27FC236}">
                <a16:creationId xmlns:a16="http://schemas.microsoft.com/office/drawing/2014/main" id="{12FB07AA-88BD-44AC-B852-D8C71E27F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360488"/>
            <a:ext cx="609600" cy="609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FA961DC-DD53-3A39-4EA0-608660D720F9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D8900C9-B894-028A-9433-8BB2BC82EC8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8EF49F6-34CE-0BB2-026E-9EBB85E2F5C4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だ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91547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2_is">
            <a:hlinkClick r:id="" action="ppaction://media"/>
            <a:extLst>
              <a:ext uri="{FF2B5EF4-FFF2-40B4-BE49-F238E27FC236}">
                <a16:creationId xmlns:a16="http://schemas.microsoft.com/office/drawing/2014/main" id="{04D55AAC-DFB6-44F1-8DC3-AA6922DB0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360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356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7_kihon_v2_is">
            <a:hlinkClick r:id="" action="ppaction://media"/>
            <a:extLst>
              <a:ext uri="{FF2B5EF4-FFF2-40B4-BE49-F238E27FC236}">
                <a16:creationId xmlns:a16="http://schemas.microsoft.com/office/drawing/2014/main" id="{DE87AFBB-11EC-4C64-85DB-F080F5711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360488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928311-5EDE-A1AE-9FF7-F3B8A1A0926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196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7_kihon_v3_he">
            <a:hlinkClick r:id="" action="ppaction://media"/>
            <a:extLst>
              <a:ext uri="{FF2B5EF4-FFF2-40B4-BE49-F238E27FC236}">
                <a16:creationId xmlns:a16="http://schemas.microsoft.com/office/drawing/2014/main" id="{0D9566EA-4048-4AED-A4EC-3D6554159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711200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1DD1F45-8540-06F9-7AAF-29D2BF71ECF6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8D49897-E842-7815-0022-0DEBF527444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1907B52-01B5-C047-3CD1-BC8A5699E78A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彼は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17367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CEDC9-EA4F-48C5-D069-8A4286F9E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B6EC827-939E-9F09-E2A8-845AF667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7803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DD8673-E347-4C41-91E3-88351E38533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2B4166-BC0B-9384-909B-D1D210784041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= my friend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C8F757-AF44-3983-FD8D-0CD260010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A1C30C-A6EA-F56E-F971-7411B8D8E43E}"/>
              </a:ext>
            </a:extLst>
          </p:cNvPr>
          <p:cNvSpPr txBox="1"/>
          <p:nvPr/>
        </p:nvSpPr>
        <p:spPr>
          <a:xfrm>
            <a:off x="2651519" y="1748665"/>
            <a:ext cx="208826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彼は私の友達です。</a:t>
            </a:r>
          </a:p>
        </p:txBody>
      </p:sp>
    </p:spTree>
    <p:extLst>
      <p:ext uri="{BB962C8B-B14F-4D97-AF65-F5344CB8AC3E}">
        <p14:creationId xmlns:p14="http://schemas.microsoft.com/office/powerpoint/2010/main" val="3125175510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3_he">
            <a:hlinkClick r:id="" action="ppaction://media"/>
            <a:extLst>
              <a:ext uri="{FF2B5EF4-FFF2-40B4-BE49-F238E27FC236}">
                <a16:creationId xmlns:a16="http://schemas.microsoft.com/office/drawing/2014/main" id="{B4B20466-1B41-4E48-9C92-96CFE9CBE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78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7_kihon_v3_he">
            <a:hlinkClick r:id="" action="ppaction://media"/>
            <a:extLst>
              <a:ext uri="{FF2B5EF4-FFF2-40B4-BE49-F238E27FC236}">
                <a16:creationId xmlns:a16="http://schemas.microsoft.com/office/drawing/2014/main" id="{22DC84AD-778D-47CB-98B7-BB75C0212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7112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2C19C6-853E-941B-E09B-F246F4E976B4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7296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90399EE-BE1E-4A83-B5D2-A12555B6801D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7_kihon_v4_my">
            <a:hlinkClick r:id="" action="ppaction://media"/>
            <a:extLst>
              <a:ext uri="{FF2B5EF4-FFF2-40B4-BE49-F238E27FC236}">
                <a16:creationId xmlns:a16="http://schemas.microsoft.com/office/drawing/2014/main" id="{ACEBC225-999A-4542-B27E-09E922F70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782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4_my">
            <a:hlinkClick r:id="" action="ppaction://media"/>
            <a:extLst>
              <a:ext uri="{FF2B5EF4-FFF2-40B4-BE49-F238E27FC236}">
                <a16:creationId xmlns:a16="http://schemas.microsoft.com/office/drawing/2014/main" id="{66DA108C-A3AC-4C3C-8E5A-67655E01D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62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</a:t>
            </a:r>
          </a:p>
        </p:txBody>
      </p:sp>
      <p:pic>
        <p:nvPicPr>
          <p:cNvPr id="7" name="G1_L7_kihon_v4_my">
            <a:hlinkClick r:id="" action="ppaction://media"/>
            <a:extLst>
              <a:ext uri="{FF2B5EF4-FFF2-40B4-BE49-F238E27FC236}">
                <a16:creationId xmlns:a16="http://schemas.microsoft.com/office/drawing/2014/main" id="{77DC4A3E-22D3-45E5-A283-9FEDEB95A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566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7_kihon_v5_friend">
            <a:hlinkClick r:id="" action="ppaction://media"/>
            <a:extLst>
              <a:ext uri="{FF2B5EF4-FFF2-40B4-BE49-F238E27FC236}">
                <a16:creationId xmlns:a16="http://schemas.microsoft.com/office/drawing/2014/main" id="{225DE47B-2CC4-4AB6-8B68-9FD669EDD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08213" y="1036638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8DB2C0-4B52-2CFF-9260-EA29A694731E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7DDCF7F-4A2A-BCC2-F2D8-C472E6E02257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7591D70-34C6-6739-5AC9-D5239AF61680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友達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3717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228672"/>
            <a:ext cx="68264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friend</a:t>
            </a:r>
            <a:endParaRPr kumimoji="1" lang="ja-JP" altLang="en-US" sz="1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5_friend">
            <a:hlinkClick r:id="" action="ppaction://media"/>
            <a:extLst>
              <a:ext uri="{FF2B5EF4-FFF2-40B4-BE49-F238E27FC236}">
                <a16:creationId xmlns:a16="http://schemas.microsoft.com/office/drawing/2014/main" id="{DCD91830-533E-4D99-B1E8-AA61EF614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08213" y="103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164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7_kihon_v5_friend">
            <a:hlinkClick r:id="" action="ppaction://media"/>
            <a:extLst>
              <a:ext uri="{FF2B5EF4-FFF2-40B4-BE49-F238E27FC236}">
                <a16:creationId xmlns:a16="http://schemas.microsoft.com/office/drawing/2014/main" id="{46EB55CD-37A0-415B-A119-874CE33BE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08213" y="1036638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99D086-43B8-B909-4D1F-DB96DEA14D71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友達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3792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7_kihon_v6_that">
            <a:hlinkClick r:id="" action="ppaction://media"/>
            <a:extLst>
              <a:ext uri="{FF2B5EF4-FFF2-40B4-BE49-F238E27FC236}">
                <a16:creationId xmlns:a16="http://schemas.microsoft.com/office/drawing/2014/main" id="{5370451D-D045-485D-9DCA-767084DED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620963" y="2952750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537D4C8-A8CE-05C1-8A32-EE794154558E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7486D41-0C74-CEB4-1D7A-F354980AD8F0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84D7C64-CF25-667F-3900-65E3F99CF40C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あれ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51884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6_that">
            <a:hlinkClick r:id="" action="ppaction://media"/>
            <a:extLst>
              <a:ext uri="{FF2B5EF4-FFF2-40B4-BE49-F238E27FC236}">
                <a16:creationId xmlns:a16="http://schemas.microsoft.com/office/drawing/2014/main" id="{0B43FE87-9F52-49DB-8D15-991786D3C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620963" y="2952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4225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678210"/>
      </p:ext>
    </p:extLst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7_kihon_v6_that">
            <a:hlinkClick r:id="" action="ppaction://media"/>
            <a:extLst>
              <a:ext uri="{FF2B5EF4-FFF2-40B4-BE49-F238E27FC236}">
                <a16:creationId xmlns:a16="http://schemas.microsoft.com/office/drawing/2014/main" id="{74D79FF0-705D-46B6-81AC-907C1D22A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620963" y="295275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08395E-A1CF-A31C-5758-33EC66082695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1492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40D32DC-0224-44AF-BD41-4533F3FDA6FD}"/>
              </a:ext>
            </a:extLst>
          </p:cNvPr>
          <p:cNvGrpSpPr/>
          <p:nvPr/>
        </p:nvGrpSpPr>
        <p:grpSpPr>
          <a:xfrm>
            <a:off x="217715" y="1339647"/>
            <a:ext cx="8708572" cy="4178707"/>
            <a:chOff x="217715" y="1398588"/>
            <a:chExt cx="8708572" cy="417870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17715" y="1398588"/>
              <a:ext cx="8708572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（女性を指して）</a:t>
              </a:r>
              <a:endParaRPr kumimoji="1" lang="en-US" altLang="ja-JP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さん、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7_kihon_v7_Ms">
            <a:hlinkClick r:id="" action="ppaction://media"/>
            <a:extLst>
              <a:ext uri="{FF2B5EF4-FFF2-40B4-BE49-F238E27FC236}">
                <a16:creationId xmlns:a16="http://schemas.microsoft.com/office/drawing/2014/main" id="{4D1C61DE-B0E3-436D-B3B0-58130465C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49475" y="254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4261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7_kihon_v7_Ms">
            <a:hlinkClick r:id="" action="ppaction://media"/>
            <a:extLst>
              <a:ext uri="{FF2B5EF4-FFF2-40B4-BE49-F238E27FC236}">
                <a16:creationId xmlns:a16="http://schemas.microsoft.com/office/drawing/2014/main" id="{81221075-6198-41AE-A99E-CEB5EAF7D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49475" y="254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923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804926-2488-4581-8C5D-81924B22377C}"/>
              </a:ext>
            </a:extLst>
          </p:cNvPr>
          <p:cNvSpPr txBox="1"/>
          <p:nvPr/>
        </p:nvSpPr>
        <p:spPr>
          <a:xfrm>
            <a:off x="217715" y="2259449"/>
            <a:ext cx="87085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（女性を指して）</a:t>
            </a:r>
            <a:endParaRPr kumimoji="1" lang="en-US" altLang="ja-JP" sz="66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さん、</a:t>
            </a:r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</a:t>
            </a:r>
          </a:p>
        </p:txBody>
      </p:sp>
      <p:pic>
        <p:nvPicPr>
          <p:cNvPr id="6" name="G1_L7_kihon_v7_Ms">
            <a:hlinkClick r:id="" action="ppaction://media"/>
            <a:extLst>
              <a:ext uri="{FF2B5EF4-FFF2-40B4-BE49-F238E27FC236}">
                <a16:creationId xmlns:a16="http://schemas.microsoft.com/office/drawing/2014/main" id="{63A0C400-4662-4019-BA7B-D90082D38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49475" y="254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7702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7_kihon_v8_she">
            <a:hlinkClick r:id="" action="ppaction://media"/>
            <a:extLst>
              <a:ext uri="{FF2B5EF4-FFF2-40B4-BE49-F238E27FC236}">
                <a16:creationId xmlns:a16="http://schemas.microsoft.com/office/drawing/2014/main" id="{CEF5882E-A815-48D7-854B-19DAE7E1F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7639" y="2579966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FFDC23-91CF-6953-716E-8DF718299BCD}"/>
              </a:ext>
            </a:extLst>
          </p:cNvPr>
          <p:cNvGrpSpPr/>
          <p:nvPr/>
        </p:nvGrpSpPr>
        <p:grpSpPr>
          <a:xfrm>
            <a:off x="815009" y="1713503"/>
            <a:ext cx="7513983" cy="3430995"/>
            <a:chOff x="815009" y="2146300"/>
            <a:chExt cx="7513983" cy="343099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0D74369-5F54-F46D-7D34-28DD4E7F84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6D78A4D-E07A-C4BD-0F90-B08DA24F4D18}"/>
                </a:ext>
              </a:extLst>
            </p:cNvPr>
            <p:cNvSpPr txBox="1"/>
            <p:nvPr/>
          </p:nvSpPr>
          <p:spPr>
            <a:xfrm>
              <a:off x="815009" y="2146300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彼女は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048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8_she">
            <a:hlinkClick r:id="" action="ppaction://media"/>
            <a:extLst>
              <a:ext uri="{FF2B5EF4-FFF2-40B4-BE49-F238E27FC236}">
                <a16:creationId xmlns:a16="http://schemas.microsoft.com/office/drawing/2014/main" id="{CB7E3A87-8574-46BD-BFD1-5843717EF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7639" y="2579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6324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7_kihon_v8_she">
            <a:hlinkClick r:id="" action="ppaction://media"/>
            <a:extLst>
              <a:ext uri="{FF2B5EF4-FFF2-40B4-BE49-F238E27FC236}">
                <a16:creationId xmlns:a16="http://schemas.microsoft.com/office/drawing/2014/main" id="{E6DFD379-FA20-44B4-8804-BC3847A11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7639" y="2579966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1F5E5-E770-D7E8-254E-62C3438F03B9}"/>
              </a:ext>
            </a:extLst>
          </p:cNvPr>
          <p:cNvSpPr txBox="1"/>
          <p:nvPr/>
        </p:nvSpPr>
        <p:spPr>
          <a:xfrm>
            <a:off x="815009" y="2497976"/>
            <a:ext cx="75139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1754295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7_kihon_v9_teacher">
            <a:hlinkClick r:id="" action="ppaction://media"/>
            <a:extLst>
              <a:ext uri="{FF2B5EF4-FFF2-40B4-BE49-F238E27FC236}">
                <a16:creationId xmlns:a16="http://schemas.microsoft.com/office/drawing/2014/main" id="{2D257D26-9B94-4827-A7E1-29E510087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655763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EA99B2-DA88-9707-F674-A9806FF88A2F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7BDC899-391A-DC7B-85FB-41376268109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A4BDD03-0B65-57D9-D721-D62AC4F47662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14234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700" y="2421032"/>
            <a:ext cx="7848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teacher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9_teacher">
            <a:hlinkClick r:id="" action="ppaction://media"/>
            <a:extLst>
              <a:ext uri="{FF2B5EF4-FFF2-40B4-BE49-F238E27FC236}">
                <a16:creationId xmlns:a16="http://schemas.microsoft.com/office/drawing/2014/main" id="{19C9F4AB-0629-41B0-9294-58508D652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65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921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G1_L7_kihon_v9_teacher">
            <a:hlinkClick r:id="" action="ppaction://media"/>
            <a:extLst>
              <a:ext uri="{FF2B5EF4-FFF2-40B4-BE49-F238E27FC236}">
                <a16:creationId xmlns:a16="http://schemas.microsoft.com/office/drawing/2014/main" id="{F3FA5A45-2CEF-47A0-A299-F55447CAFB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655763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CF21A9-D9E7-47D1-3DAD-F34D5BAFCEA7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1012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07E8-F9DD-A5C7-8F76-E43E3DEB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9048DD-653A-AEF1-0465-019423BD0CE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05B3E4-2C11-E120-45D5-575E1BC71BC9}"/>
              </a:ext>
            </a:extLst>
          </p:cNvPr>
          <p:cNvSpPr txBox="1"/>
          <p:nvPr/>
        </p:nvSpPr>
        <p:spPr>
          <a:xfrm>
            <a:off x="1829204" y="4128490"/>
            <a:ext cx="54855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002654-F1B9-32D5-9A28-77337E67B959}"/>
              </a:ext>
            </a:extLst>
          </p:cNvPr>
          <p:cNvSpPr txBox="1"/>
          <p:nvPr/>
        </p:nvSpPr>
        <p:spPr>
          <a:xfrm>
            <a:off x="1294300" y="63025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ike. He is my friend.">
            <a:hlinkClick r:id="" action="ppaction://media"/>
            <a:extLst>
              <a:ext uri="{FF2B5EF4-FFF2-40B4-BE49-F238E27FC236}">
                <a16:creationId xmlns:a16="http://schemas.microsoft.com/office/drawing/2014/main" id="{FF9674EF-A896-909D-7190-0E82DFAF4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157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997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80F535B-9348-4187-947D-CA9840F3075B}"/>
              </a:ext>
            </a:extLst>
          </p:cNvPr>
          <p:cNvGrpSpPr/>
          <p:nvPr/>
        </p:nvGrpSpPr>
        <p:grpSpPr>
          <a:xfrm>
            <a:off x="206478" y="1680016"/>
            <a:ext cx="8731046" cy="3497968"/>
            <a:chOff x="206478" y="2079327"/>
            <a:chExt cx="8731046" cy="349796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07932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出身の</a:t>
              </a:r>
            </a:p>
          </p:txBody>
        </p:sp>
      </p:grpSp>
      <p:pic>
        <p:nvPicPr>
          <p:cNvPr id="4" name="G1_L7_kihon_v10_from">
            <a:hlinkClick r:id="" action="ppaction://media"/>
            <a:extLst>
              <a:ext uri="{FF2B5EF4-FFF2-40B4-BE49-F238E27FC236}">
                <a16:creationId xmlns:a16="http://schemas.microsoft.com/office/drawing/2014/main" id="{0E1A4D18-CF2B-4139-900B-B7B417BCC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562225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441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</a:t>
            </a:r>
            <a:endParaRPr kumimoji="1" lang="ja-JP" altLang="en-US" sz="1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10_from">
            <a:hlinkClick r:id="" action="ppaction://media"/>
            <a:extLst>
              <a:ext uri="{FF2B5EF4-FFF2-40B4-BE49-F238E27FC236}">
                <a16:creationId xmlns:a16="http://schemas.microsoft.com/office/drawing/2014/main" id="{AA5B71A9-E295-446D-B11F-18EFFFCF7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562225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873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468873-55A2-4002-BD00-C32EB5FC5363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出身の</a:t>
            </a:r>
          </a:p>
        </p:txBody>
      </p:sp>
      <p:pic>
        <p:nvPicPr>
          <p:cNvPr id="6" name="G1_L7_kihon_v10_from">
            <a:hlinkClick r:id="" action="ppaction://media"/>
            <a:extLst>
              <a:ext uri="{FF2B5EF4-FFF2-40B4-BE49-F238E27FC236}">
                <a16:creationId xmlns:a16="http://schemas.microsoft.com/office/drawing/2014/main" id="{EDAC693B-83E0-44CD-A5D2-1BE4FFDC9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562225" y="133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072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CD50460-4220-4365-935F-5748DD032922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カナダ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7_kihon_v11_Canada">
            <a:hlinkClick r:id="" action="ppaction://media"/>
            <a:extLst>
              <a:ext uri="{FF2B5EF4-FFF2-40B4-BE49-F238E27FC236}">
                <a16:creationId xmlns:a16="http://schemas.microsoft.com/office/drawing/2014/main" id="{A353B600-F359-428E-ADB1-D1D489EE7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14588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4284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9314" y="2321005"/>
            <a:ext cx="8505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Canada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7_kihon_v11_Canada">
            <a:hlinkClick r:id="" action="ppaction://media"/>
            <a:extLst>
              <a:ext uri="{FF2B5EF4-FFF2-40B4-BE49-F238E27FC236}">
                <a16:creationId xmlns:a16="http://schemas.microsoft.com/office/drawing/2014/main" id="{C7B75D21-4A59-4007-8EDA-9461796A33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14588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2893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F75F74-A1CC-4A2F-A0F8-3FD62696DFAD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7_kihon_v11_Canada">
            <a:hlinkClick r:id="" action="ppaction://media"/>
            <a:extLst>
              <a:ext uri="{FF2B5EF4-FFF2-40B4-BE49-F238E27FC236}">
                <a16:creationId xmlns:a16="http://schemas.microsoft.com/office/drawing/2014/main" id="{D04A9CB3-CA51-43F5-9051-B33CE01540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14588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3288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7_kihon_v12_student">
            <a:hlinkClick r:id="" action="ppaction://media"/>
            <a:extLst>
              <a:ext uri="{FF2B5EF4-FFF2-40B4-BE49-F238E27FC236}">
                <a16:creationId xmlns:a16="http://schemas.microsoft.com/office/drawing/2014/main" id="{045C0036-30FA-44A2-9017-1DAA4DE02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9088" y="2451100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89A0118-84F3-31F1-697C-B62261EC660B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35434E5-3F8E-DD50-DCF9-5D9735725B5F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7AA2958-9C2D-A234-B7C5-8E84516EDADD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425D5F3-1DD6-BAA7-6F06-DF8A37ADD244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生徒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8914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421032"/>
            <a:ext cx="68264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student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7_kihon_v12_student">
            <a:hlinkClick r:id="" action="ppaction://media"/>
            <a:extLst>
              <a:ext uri="{FF2B5EF4-FFF2-40B4-BE49-F238E27FC236}">
                <a16:creationId xmlns:a16="http://schemas.microsoft.com/office/drawing/2014/main" id="{37154A55-4D43-42CC-AA2D-F3B0894732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9088" y="2451100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750C8A10-8C83-A22C-12C2-18801422B831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5651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6D3B78-9047-4103-9860-29945155B743}"/>
              </a:ext>
            </a:extLst>
          </p:cNvPr>
          <p:cNvSpPr txBox="1"/>
          <p:nvPr/>
        </p:nvSpPr>
        <p:spPr>
          <a:xfrm>
            <a:off x="815009" y="2574920"/>
            <a:ext cx="75139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学生、生徒</a:t>
            </a:r>
            <a:endParaRPr kumimoji="1" lang="ja-JP" altLang="en-US" sz="10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7_kihon_v12_student">
            <a:hlinkClick r:id="" action="ppaction://media"/>
            <a:extLst>
              <a:ext uri="{FF2B5EF4-FFF2-40B4-BE49-F238E27FC236}">
                <a16:creationId xmlns:a16="http://schemas.microsoft.com/office/drawing/2014/main" id="{959EAB2E-9AF6-4347-B29E-E487CB20E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89088" y="2451100"/>
            <a:ext cx="609600" cy="609600"/>
          </a:xfrm>
          <a:prstGeom prst="rect">
            <a:avLst/>
          </a:prstGeom>
        </p:spPr>
      </p:pic>
      <p:pic>
        <p:nvPicPr>
          <p:cNvPr id="2" name="合格の鐘">
            <a:hlinkClick r:id="" action="ppaction://media"/>
            <a:extLst>
              <a:ext uri="{FF2B5EF4-FFF2-40B4-BE49-F238E27FC236}">
                <a16:creationId xmlns:a16="http://schemas.microsoft.com/office/drawing/2014/main" id="{67989598-9BC1-35E4-BBE9-47BE85710C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347D227-287B-2E62-1BC4-B42C29B8E016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91033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60AA2-567F-D8B4-9EA2-4E5707E0A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417AC7-8711-B757-6360-FDD26458F6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AFACE-DEAE-2F23-0266-23C9E4B5E0BD}"/>
              </a:ext>
            </a:extLst>
          </p:cNvPr>
          <p:cNvSpPr txBox="1"/>
          <p:nvPr/>
        </p:nvSpPr>
        <p:spPr>
          <a:xfrm>
            <a:off x="1344909" y="2409490"/>
            <a:ext cx="64541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3" name="This is Mike. He is my friend.">
            <a:hlinkClick r:id="" action="ppaction://media"/>
            <a:extLst>
              <a:ext uri="{FF2B5EF4-FFF2-40B4-BE49-F238E27FC236}">
                <a16:creationId xmlns:a16="http://schemas.microsoft.com/office/drawing/2014/main" id="{3ADBE716-F8BC-28EE-00ED-20976DE2D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157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11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E0B9B-C2F4-C7E3-B91B-AF70E0E19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371312-05E3-F151-4C75-DC9958C2D99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3B59D80-153D-0E15-5BDC-75F2A985FF51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FA8F1B-6DDE-4D8C-8062-3183F30B628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88370B6-BD66-C938-84EA-8A45FB63F245}"/>
              </a:ext>
            </a:extLst>
          </p:cNvPr>
          <p:cNvGrpSpPr/>
          <p:nvPr/>
        </p:nvGrpSpPr>
        <p:grpSpPr>
          <a:xfrm>
            <a:off x="569844" y="1534909"/>
            <a:ext cx="8004314" cy="3788182"/>
            <a:chOff x="569844" y="1789113"/>
            <a:chExt cx="8004314" cy="378818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F3CF26F-2E87-C9C7-F1AB-125004DDD798}"/>
                </a:ext>
              </a:extLst>
            </p:cNvPr>
            <p:cNvSpPr txBox="1"/>
            <p:nvPr/>
          </p:nvSpPr>
          <p:spPr>
            <a:xfrm>
              <a:off x="569844" y="1789113"/>
              <a:ext cx="800431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これ</a:t>
              </a:r>
              <a:endPara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0FA85E5-2529-F44E-772D-CAF5FE030CD9}"/>
                </a:ext>
              </a:extLst>
            </p:cNvPr>
            <p:cNvSpPr txBox="1"/>
            <p:nvPr/>
          </p:nvSpPr>
          <p:spPr>
            <a:xfrm>
              <a:off x="1232452" y="4007635"/>
              <a:ext cx="6679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this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7_kihon_v1_this">
            <a:hlinkClick r:id="" action="ppaction://media"/>
            <a:extLst>
              <a:ext uri="{FF2B5EF4-FFF2-40B4-BE49-F238E27FC236}">
                <a16:creationId xmlns:a16="http://schemas.microsoft.com/office/drawing/2014/main" id="{44CB278D-9D71-52B7-EC33-F718C2969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25625" y="65246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F77D489-EC27-139F-E4A9-4E03217DBDD9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465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DFD76-E6BD-A7DC-763F-E940886F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4B7E4B-3DB2-1ACB-2234-66EC721283C0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CE602A-2141-D26B-6238-FB96A0D73109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225297-92AE-86EA-025F-C75976ECB7F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pic>
        <p:nvPicPr>
          <p:cNvPr id="4" name="G1_L7_kihon_v2_is">
            <a:hlinkClick r:id="" action="ppaction://media"/>
            <a:extLst>
              <a:ext uri="{FF2B5EF4-FFF2-40B4-BE49-F238E27FC236}">
                <a16:creationId xmlns:a16="http://schemas.microsoft.com/office/drawing/2014/main" id="{DABE89A0-87C4-BB1D-F81D-7B1ACEEAD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97113" y="1360488"/>
            <a:ext cx="609600" cy="609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AFC9822-0E11-9D3A-9FF9-E514C140DC95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F6B2033-E36C-814B-EC83-13A1969C140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53443E3-B718-9977-8E15-8DB8EE9CF964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だ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1AEA042-32CD-46C0-7C6C-6739FF287E79}"/>
              </a:ext>
            </a:extLst>
          </p:cNvPr>
          <p:cNvSpPr/>
          <p:nvPr/>
        </p:nvSpPr>
        <p:spPr>
          <a:xfrm flipH="1">
            <a:off x="3797300" y="3429000"/>
            <a:ext cx="1549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03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758AF-0836-CF72-D4E2-07E11C69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D9348BD-9BA9-EC0D-D434-4B2528C2191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5B2C1F-3051-C83E-D647-C3E4F511953E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D131A7-4647-96B6-0E4D-8674FACEF66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pic>
        <p:nvPicPr>
          <p:cNvPr id="4" name="G1_L7_kihon_v3_he">
            <a:hlinkClick r:id="" action="ppaction://media"/>
            <a:extLst>
              <a:ext uri="{FF2B5EF4-FFF2-40B4-BE49-F238E27FC236}">
                <a16:creationId xmlns:a16="http://schemas.microsoft.com/office/drawing/2014/main" id="{5A1DE7FE-0B82-8D51-0282-F63D58301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60575" y="711200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2AFDA86-32C2-127E-6A39-DEF7B095CDCF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F53A5AA-586D-462D-16E0-50EFAF41D175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4EC5F12-B7A4-57F6-85D1-7A648E042E1C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彼は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3D2452B-2926-28E4-BCB6-CB00C3D16CCB}"/>
              </a:ext>
            </a:extLst>
          </p:cNvPr>
          <p:cNvSpPr/>
          <p:nvPr/>
        </p:nvSpPr>
        <p:spPr>
          <a:xfrm flipH="1">
            <a:off x="3556000" y="3429000"/>
            <a:ext cx="20320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890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2A401-27C2-0FFA-024E-865FABF88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2569AC2-8CCD-3659-A666-91671AAAA8F9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5EDCB43-A47D-BBF8-157B-BEC89F4AFBF1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7C1D9F-794F-0DE1-D802-927A76FBBC3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A06988-A602-6391-9FC7-FA95EDFDFD4E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642999F-B092-80E6-05D6-5BF9B2AB1C62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789960C-8E9F-3E71-0E60-44CC6C9F93D4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7_kihon_v4_my">
            <a:hlinkClick r:id="" action="ppaction://media"/>
            <a:extLst>
              <a:ext uri="{FF2B5EF4-FFF2-40B4-BE49-F238E27FC236}">
                <a16:creationId xmlns:a16="http://schemas.microsoft.com/office/drawing/2014/main" id="{859FC532-908D-BD01-E40D-6CBD35F64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36725" y="13303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2A3C251-3B18-AD8D-B9A5-247533DC4B45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82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8EA20-3AC3-BCE7-64AF-AB2FEEBA5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5276CB-AD7D-E3CF-CE55-042961BF512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979C8A-02E5-4165-03AC-A6BF034FD8FD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CAC0A7-EBCD-4390-E544-A280944945EA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pic>
        <p:nvPicPr>
          <p:cNvPr id="4" name="G1_L7_kihon_v5_friend">
            <a:hlinkClick r:id="" action="ppaction://media"/>
            <a:extLst>
              <a:ext uri="{FF2B5EF4-FFF2-40B4-BE49-F238E27FC236}">
                <a16:creationId xmlns:a16="http://schemas.microsoft.com/office/drawing/2014/main" id="{53A2B5DD-33D6-9508-785C-D1B1C9B0B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08213" y="1036638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F6B1B1-B5AD-0E52-3D22-AC582471A1FD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080FFA5-D5C6-33B3-B923-0442BBCF6306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friend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9D95F8-BD86-99A5-0E44-858E52CF9FF7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友達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0860ED-789B-4CAD-490F-4229E136AB68}"/>
              </a:ext>
            </a:extLst>
          </p:cNvPr>
          <p:cNvSpPr/>
          <p:nvPr/>
        </p:nvSpPr>
        <p:spPr>
          <a:xfrm flipH="1">
            <a:off x="2603500" y="3429000"/>
            <a:ext cx="39370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76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C5633-C796-373E-32FD-2062A6D6F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075FEE-6DE4-2A85-F9B0-1F2FFACC116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A78C28-C6A5-45F3-52F2-8BD274E1ABD1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E0916F-2DE8-767D-A317-0E75951B886C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pic>
        <p:nvPicPr>
          <p:cNvPr id="4" name="G1_L7_kihon_v6_that">
            <a:hlinkClick r:id="" action="ppaction://media"/>
            <a:extLst>
              <a:ext uri="{FF2B5EF4-FFF2-40B4-BE49-F238E27FC236}">
                <a16:creationId xmlns:a16="http://schemas.microsoft.com/office/drawing/2014/main" id="{D71A0507-7884-D4BA-D288-0EB5B8E85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20963" y="2952750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042B190-078C-EE86-4F0C-15C0794A1679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05FCF65-C762-D9E0-5378-74CD1DBA8B6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that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5DCF1DC-A2DC-17DD-180D-8BE2589B6559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あれ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CC21CCF-0A5D-0CAB-9236-C78CB7661966}"/>
              </a:ext>
            </a:extLst>
          </p:cNvPr>
          <p:cNvSpPr/>
          <p:nvPr/>
        </p:nvSpPr>
        <p:spPr>
          <a:xfrm flipH="1">
            <a:off x="3200400" y="3429000"/>
            <a:ext cx="27432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912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382B0-A893-BB33-32A7-121102F51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3AA1E8-3D41-099F-9CB7-E24F70084460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B95C36-2378-994D-B8C9-027DF9B7D57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FAA262-92BF-CA88-2F9B-49EF432A2FB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E9ABD62-3383-52FB-9204-D5BA46844088}"/>
              </a:ext>
            </a:extLst>
          </p:cNvPr>
          <p:cNvGrpSpPr/>
          <p:nvPr/>
        </p:nvGrpSpPr>
        <p:grpSpPr>
          <a:xfrm>
            <a:off x="217715" y="1339647"/>
            <a:ext cx="8708572" cy="4178707"/>
            <a:chOff x="217715" y="1398588"/>
            <a:chExt cx="8708572" cy="417870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A3365B9-5AD0-0DC9-0571-4CAC2DD8950F}"/>
                </a:ext>
              </a:extLst>
            </p:cNvPr>
            <p:cNvSpPr txBox="1"/>
            <p:nvPr/>
          </p:nvSpPr>
          <p:spPr>
            <a:xfrm>
              <a:off x="217715" y="1398588"/>
              <a:ext cx="8708572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（女性を指して）</a:t>
              </a:r>
              <a:endParaRPr kumimoji="1" lang="en-US" altLang="ja-JP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さん、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527F282-D12E-ABAF-AA84-2A386A23172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Ms.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7_kihon_v7_Ms">
            <a:hlinkClick r:id="" action="ppaction://media"/>
            <a:extLst>
              <a:ext uri="{FF2B5EF4-FFF2-40B4-BE49-F238E27FC236}">
                <a16:creationId xmlns:a16="http://schemas.microsoft.com/office/drawing/2014/main" id="{FDAD321B-9E3D-455F-88DB-02F81F9CB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49475" y="254000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4400DCD-D559-2886-E12A-C34DFF9CF5FD}"/>
              </a:ext>
            </a:extLst>
          </p:cNvPr>
          <p:cNvSpPr/>
          <p:nvPr/>
        </p:nvSpPr>
        <p:spPr>
          <a:xfrm flipH="1">
            <a:off x="3307222" y="3678749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72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68000-CBA5-D050-0F26-8F1D9F93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2D1E465-3664-701A-612D-628424CEF40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984E281-75A1-2440-160A-B9DF0E42BE3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C89080-D2A5-ABEA-EB2D-FA36C24CC68C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pic>
        <p:nvPicPr>
          <p:cNvPr id="4" name="G1_L7_kihon_v8_she">
            <a:hlinkClick r:id="" action="ppaction://media"/>
            <a:extLst>
              <a:ext uri="{FF2B5EF4-FFF2-40B4-BE49-F238E27FC236}">
                <a16:creationId xmlns:a16="http://schemas.microsoft.com/office/drawing/2014/main" id="{0C2DB4CC-545B-C14F-B385-FB425AF23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17639" y="2579966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03B6856-A7FC-99EB-8D28-366E787CDED8}"/>
              </a:ext>
            </a:extLst>
          </p:cNvPr>
          <p:cNvGrpSpPr/>
          <p:nvPr/>
        </p:nvGrpSpPr>
        <p:grpSpPr>
          <a:xfrm>
            <a:off x="815009" y="1713503"/>
            <a:ext cx="7513983" cy="3430995"/>
            <a:chOff x="815009" y="2146300"/>
            <a:chExt cx="7513983" cy="343099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AE88540-C1C8-5326-585D-590467ED8DFB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she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54035FA-C82E-1D61-5287-3D573CC15D4C}"/>
                </a:ext>
              </a:extLst>
            </p:cNvPr>
            <p:cNvSpPr txBox="1"/>
            <p:nvPr/>
          </p:nvSpPr>
          <p:spPr>
            <a:xfrm>
              <a:off x="815009" y="2146300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彼女は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803317-8122-E03B-5C22-6D1869B85513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73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0ACB5-E8F8-94C6-158B-B7871769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6F4C16-CF20-9BC9-C550-1A5ED69FC2B1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02BF57-ECCA-2D29-14A4-63F14D21E309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BF2F73-61F2-9569-907F-DF2FAA086C72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pic>
        <p:nvPicPr>
          <p:cNvPr id="4" name="G1_L7_kihon_v9_teacher">
            <a:hlinkClick r:id="" action="ppaction://media"/>
            <a:extLst>
              <a:ext uri="{FF2B5EF4-FFF2-40B4-BE49-F238E27FC236}">
                <a16:creationId xmlns:a16="http://schemas.microsoft.com/office/drawing/2014/main" id="{EE3BF905-6397-A32B-FA07-17F9B490B0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36725" y="1655763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6F97648-0B7D-25AB-A578-312B5701987D}"/>
              </a:ext>
            </a:extLst>
          </p:cNvPr>
          <p:cNvGrpSpPr/>
          <p:nvPr/>
        </p:nvGrpSpPr>
        <p:grpSpPr>
          <a:xfrm>
            <a:off x="815008" y="1536175"/>
            <a:ext cx="7513984" cy="3785651"/>
            <a:chOff x="815008" y="1791644"/>
            <a:chExt cx="7513984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3139DC2-F07D-BDE4-CCC1-BBF48F57C742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teacher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9CD38E8-B44B-4ED2-CD6E-0162C123D632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4CB0E8-0D73-DC56-BEA8-824DE447775D}"/>
              </a:ext>
            </a:extLst>
          </p:cNvPr>
          <p:cNvSpPr/>
          <p:nvPr/>
        </p:nvSpPr>
        <p:spPr>
          <a:xfrm flipH="1">
            <a:off x="2133600" y="3429000"/>
            <a:ext cx="48768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106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B595E-0BAE-2C57-ED17-9933DD073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886B37-C75D-8D0D-144A-DDEB53193E7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6DAAC92-F5B1-CFD3-E019-532EBA7FAA2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8494D1-300F-2084-65D6-5B90FC59A99D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確認テスト⑩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85B9BB4-04E1-46D4-0D39-B794F8C73F0F}"/>
              </a:ext>
            </a:extLst>
          </p:cNvPr>
          <p:cNvGrpSpPr/>
          <p:nvPr/>
        </p:nvGrpSpPr>
        <p:grpSpPr>
          <a:xfrm>
            <a:off x="206478" y="1680016"/>
            <a:ext cx="8731046" cy="3497968"/>
            <a:chOff x="206478" y="2079327"/>
            <a:chExt cx="8731046" cy="349796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88E02EE-50F8-DDD7-F85F-D19C0558A42E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from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A805B8E-4C14-44E1-869C-2D896A2D68B8}"/>
                </a:ext>
              </a:extLst>
            </p:cNvPr>
            <p:cNvSpPr txBox="1"/>
            <p:nvPr/>
          </p:nvSpPr>
          <p:spPr>
            <a:xfrm>
              <a:off x="206478" y="207932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出身の</a:t>
              </a:r>
            </a:p>
          </p:txBody>
        </p:sp>
      </p:grpSp>
      <p:pic>
        <p:nvPicPr>
          <p:cNvPr id="4" name="G1_L7_kihon_v10_from">
            <a:hlinkClick r:id="" action="ppaction://media"/>
            <a:extLst>
              <a:ext uri="{FF2B5EF4-FFF2-40B4-BE49-F238E27FC236}">
                <a16:creationId xmlns:a16="http://schemas.microsoft.com/office/drawing/2014/main" id="{25E84A0A-CB9D-9C45-5CEB-7C7D43859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562225" y="13303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B81588E-C412-39B3-E8F3-F79F1B2926F2}"/>
              </a:ext>
            </a:extLst>
          </p:cNvPr>
          <p:cNvSpPr/>
          <p:nvPr/>
        </p:nvSpPr>
        <p:spPr>
          <a:xfrm flipH="1">
            <a:off x="3009900" y="3429000"/>
            <a:ext cx="31242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58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16243</TotalTime>
  <Words>1466</Words>
  <Application>Microsoft Office PowerPoint</Application>
  <PresentationFormat>画面に合わせる (4:3)</PresentationFormat>
  <Paragraphs>290</Paragraphs>
  <Slides>107</Slides>
  <Notes>36</Notes>
  <HiddenSlides>0</HiddenSlides>
  <MMClips>97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107</vt:i4>
      </vt:variant>
    </vt:vector>
  </HeadingPairs>
  <TitlesOfParts>
    <vt:vector size="11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企画制作 NKS</cp:lastModifiedBy>
  <cp:revision>2045</cp:revision>
  <cp:lastPrinted>2016-06-23T16:36:17Z</cp:lastPrinted>
  <dcterms:created xsi:type="dcterms:W3CDTF">2016-05-30T03:13:09Z</dcterms:created>
  <dcterms:modified xsi:type="dcterms:W3CDTF">2025-06-05T06:34:16Z</dcterms:modified>
</cp:coreProperties>
</file>