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3657" r:id="rId2"/>
    <p:sldId id="3445" r:id="rId3"/>
    <p:sldId id="2531" r:id="rId4"/>
    <p:sldId id="3668" r:id="rId5"/>
    <p:sldId id="3669" r:id="rId6"/>
    <p:sldId id="4309" r:id="rId7"/>
    <p:sldId id="4312" r:id="rId8"/>
    <p:sldId id="4313" r:id="rId9"/>
    <p:sldId id="4314" r:id="rId10"/>
    <p:sldId id="4315" r:id="rId11"/>
    <p:sldId id="4316" r:id="rId12"/>
    <p:sldId id="4317" r:id="rId13"/>
    <p:sldId id="4318" r:id="rId14"/>
    <p:sldId id="4319" r:id="rId15"/>
    <p:sldId id="4320" r:id="rId16"/>
    <p:sldId id="4321" r:id="rId17"/>
    <p:sldId id="4310" r:id="rId18"/>
    <p:sldId id="4311" r:id="rId19"/>
    <p:sldId id="4170" r:id="rId20"/>
    <p:sldId id="4270" r:id="rId21"/>
    <p:sldId id="4271" r:id="rId22"/>
    <p:sldId id="4272" r:id="rId23"/>
    <p:sldId id="4276" r:id="rId24"/>
    <p:sldId id="4277" r:id="rId25"/>
    <p:sldId id="4278" r:id="rId26"/>
    <p:sldId id="4273" r:id="rId27"/>
    <p:sldId id="4274" r:id="rId28"/>
    <p:sldId id="4275" r:id="rId29"/>
    <p:sldId id="3626" r:id="rId30"/>
    <p:sldId id="3647" r:id="rId31"/>
    <p:sldId id="4288" r:id="rId32"/>
    <p:sldId id="4289" r:id="rId33"/>
    <p:sldId id="2020" r:id="rId34"/>
    <p:sldId id="4290" r:id="rId35"/>
    <p:sldId id="4291" r:id="rId36"/>
    <p:sldId id="4292" r:id="rId37"/>
    <p:sldId id="2021" r:id="rId38"/>
    <p:sldId id="2022" r:id="rId39"/>
    <p:sldId id="4293" r:id="rId40"/>
    <p:sldId id="4294" r:id="rId41"/>
    <p:sldId id="4295" r:id="rId42"/>
    <p:sldId id="4296" r:id="rId43"/>
    <p:sldId id="4297" r:id="rId44"/>
    <p:sldId id="4298" r:id="rId45"/>
    <p:sldId id="4299" r:id="rId46"/>
    <p:sldId id="4300" r:id="rId47"/>
    <p:sldId id="4301" r:id="rId48"/>
    <p:sldId id="2014" r:id="rId49"/>
    <p:sldId id="2027" r:id="rId50"/>
    <p:sldId id="2028" r:id="rId51"/>
    <p:sldId id="2029" r:id="rId52"/>
    <p:sldId id="3622" r:id="rId53"/>
    <p:sldId id="4302" r:id="rId54"/>
    <p:sldId id="4303" r:id="rId55"/>
    <p:sldId id="4304" r:id="rId56"/>
    <p:sldId id="4305" r:id="rId57"/>
    <p:sldId id="4306" r:id="rId58"/>
    <p:sldId id="4307" r:id="rId59"/>
    <p:sldId id="4308" r:id="rId60"/>
    <p:sldId id="3610" r:id="rId61"/>
    <p:sldId id="3611" r:id="rId62"/>
    <p:sldId id="3612" r:id="rId63"/>
    <p:sldId id="3613" r:id="rId64"/>
    <p:sldId id="3614" r:id="rId65"/>
    <p:sldId id="3609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270" autoAdjust="0"/>
  </p:normalViewPr>
  <p:slideViewPr>
    <p:cSldViewPr snapToGrid="0">
      <p:cViewPr varScale="1">
        <p:scale>
          <a:sx n="69" d="100"/>
          <a:sy n="69" d="100"/>
        </p:scale>
        <p:origin x="101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7875C-6A0A-16EE-20B2-78F7C8D43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9168B6-413D-C55D-D69E-42D5D3565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314D78-FE9A-56E8-8217-33F771DCF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B8FCEA-C0AE-3A71-C639-B02342E04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90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1FCFC-87EE-CD5D-63CC-CD05F72F9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9523EB-74A9-5827-4AD7-5A8E082C0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E4EBA1-A8C7-5205-8E15-155B1497E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4C8263-93C1-375B-F5F2-FBDDF0B0A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05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9756-C644-3754-F091-910368E6A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69B868-8744-B628-8082-94BEC4632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61D028-7D56-CBF7-F703-239BD65F1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402624-5459-322F-D490-3BB871C00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66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5F2AE-BCB7-85D7-A0DD-D454E8F6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C74C43-03D9-70BB-A1F7-BD187E8F9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046D88-D7C5-01ED-5F0B-EF3B2C427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CD93DA-3E93-85EB-657C-0E174C736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6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7175A-7FE1-B379-32B6-F5919CC7C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48EA2C-B4EC-233D-77E6-BF0C39276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73648D-7C0F-01CE-8951-C6420F78D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A3F3C7-E656-F792-D68F-F9289EEA5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4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EF5BE-272C-A8B9-18BF-75AAC28E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5F0866-55C4-A655-E28C-FF721837F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0C0BFA-981F-1197-F48C-73DC12D5A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DEF6CF-B030-269E-D645-D2FE21ABF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399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EF06-2903-3AE5-DA63-E3878EBBB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A591D9-4637-0799-31E7-5E5A36FA1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16AD2CE-3D71-D9AA-EF75-5C16C52D5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FE5EF9-A46C-5D51-472B-BBAEE11F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840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0BACE-EA4E-F3A4-C9DC-588AF647B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9C2D31-92D3-0D32-7685-5943E4D80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2E5A0E-0A7C-54AF-705B-D6B675388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7B1BAA-908E-1873-8048-19E6DAAED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207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A4D0-2D75-0BAC-973F-36D11A84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FDD89E-7E72-F9D0-FD80-7002A0C15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79B8E4-C62C-996F-AA38-6B4F23766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FE23DE-4A63-A330-4022-9EFD09368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158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3669F-60DC-28C2-CA9E-531CE1D09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E1796A-D1B1-AD0F-7FEE-4516627E7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4ECAB0-95A8-CDC3-D38B-FCCAF2333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25416C-3FBB-692B-B5E6-7B09037C7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3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294C9-CFB1-FAA1-F6F0-BE01CD69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5A171F-D287-4E14-3863-35155F77F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96997E-FE13-8AAC-58C3-F1F3F177A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5AAFB3-9B29-34F3-7D82-6F25BD072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49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335D9-B7AD-F891-D8EB-35AA17F3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992828-B9A9-C498-B656-D2AF97FC0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913B45-A7BD-82A7-DA81-3F6BCEEF8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CDE2F3-F1DC-107D-C5F3-9A922A5B3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53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3DD9-1CFF-3ABA-9EBE-7EFFD324A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CDEC8F-3BB2-1865-3067-0471ABAA0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367230E-1472-E086-0678-C03D22A5D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B9E41E-49D9-5FB0-0AEC-DA8B96412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32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8566-902D-A676-F7A1-119C8A8B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131657-8FD7-93F9-4DC2-A670F5972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40CFC7-3BD5-08F9-2636-C7F2C56C1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30AF2D-0003-40EC-DB0A-8EC8428F3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0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40CD-6268-D4AA-B6CC-1B2ECF3A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40003B-89EE-CF25-42EA-46377721C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3931D1-31CD-792B-6678-3B3C0BB78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2EFDA0-6AB1-2579-B45E-FE0249524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1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E9EC9-C498-C1F6-3344-8933CC478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330B93-F150-D1C8-8A26-4DCB33AB6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7E9D3D-880C-A6A5-EDE3-96D6A5463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65E915-2015-5610-0126-0FEBFB05B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8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3C5B-D82C-FB3C-1B00-EDE5EE780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0FCF31-B1A0-85D5-8C8F-A842F84FE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083A3D3-A6F1-72F3-C8D9-653180001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4E6943-D4CF-B08A-D13D-08FBEAEC7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04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D702A-CB0C-B86C-41CB-9455EC486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90A7FB-51C0-7D10-A2DE-70002CD1A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3FB2A42-905E-D51A-C041-4063488E3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A61AA6-7F6A-5734-1BDD-D872EC59F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09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media" Target="../media/media19.mp3"/><Relationship Id="rId7" Type="http://schemas.openxmlformats.org/officeDocument/2006/relationships/image" Target="../media/image2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p3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media" Target="../media/media21.mp3"/><Relationship Id="rId7" Type="http://schemas.openxmlformats.org/officeDocument/2006/relationships/image" Target="../media/image2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1.mp3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media" Target="../media/media22.mp3"/><Relationship Id="rId7" Type="http://schemas.openxmlformats.org/officeDocument/2006/relationships/image" Target="../media/image2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2.mp3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3581058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No.10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0">
            <a:extLst>
              <a:ext uri="{FF2B5EF4-FFF2-40B4-BE49-F238E27FC236}">
                <a16:creationId xmlns:a16="http://schemas.microsoft.com/office/drawing/2014/main" id="{35244F84-4884-C59B-DBD0-F5BA6FC9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She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05AFBC41-220F-FBF2-FFBE-EA97599F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ではじまる疑問文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30F7-0691-853F-9BFF-F8A1AC7A4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7EB9B5-A908-4E0F-07C4-FB443686F7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F9159-DDDA-75EF-767C-2F9A0F2298E9}"/>
              </a:ext>
            </a:extLst>
          </p:cNvPr>
          <p:cNvSpPr txBox="1"/>
          <p:nvPr/>
        </p:nvSpPr>
        <p:spPr>
          <a:xfrm>
            <a:off x="963506" y="2321004"/>
            <a:ext cx="72169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あの少年は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o is that boy  – He is Bill.">
            <a:hlinkClick r:id="" action="ppaction://media"/>
            <a:extLst>
              <a:ext uri="{FF2B5EF4-FFF2-40B4-BE49-F238E27FC236}">
                <a16:creationId xmlns:a16="http://schemas.microsoft.com/office/drawing/2014/main" id="{E61CAA38-B331-2363-4D79-CB67869ACF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841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694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CC7A1-10D1-904C-8869-40FA31414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83229-C525-D5F5-0DD0-3700D37F2B8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FDCAB1-5ED7-B93A-F970-107A841BC601}"/>
              </a:ext>
            </a:extLst>
          </p:cNvPr>
          <p:cNvSpPr txBox="1"/>
          <p:nvPr/>
        </p:nvSpPr>
        <p:spPr>
          <a:xfrm>
            <a:off x="1162030" y="4128490"/>
            <a:ext cx="681994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9F588C-AFF6-E508-1F33-CF5027064EC1}"/>
              </a:ext>
            </a:extLst>
          </p:cNvPr>
          <p:cNvSpPr txBox="1"/>
          <p:nvPr/>
        </p:nvSpPr>
        <p:spPr>
          <a:xfrm>
            <a:off x="963506" y="690490"/>
            <a:ext cx="72169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あの学生は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o is that student  – He is Tom.">
            <a:hlinkClick r:id="" action="ppaction://media"/>
            <a:extLst>
              <a:ext uri="{FF2B5EF4-FFF2-40B4-BE49-F238E27FC236}">
                <a16:creationId xmlns:a16="http://schemas.microsoft.com/office/drawing/2014/main" id="{D1952208-54AD-36FB-3785-302EF5163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793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34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6028-C132-EF7A-D5DB-617AE74C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ED0712-0D5D-6D1E-6106-6DEEBF3932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495626-3C1E-0E1A-A793-AAA0B1478B19}"/>
              </a:ext>
            </a:extLst>
          </p:cNvPr>
          <p:cNvSpPr txBox="1"/>
          <p:nvPr/>
        </p:nvSpPr>
        <p:spPr>
          <a:xfrm>
            <a:off x="739690" y="2409490"/>
            <a:ext cx="76646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 </a:t>
            </a:r>
          </a:p>
        </p:txBody>
      </p:sp>
      <p:pic>
        <p:nvPicPr>
          <p:cNvPr id="3" name="Who is that student  – He is Tom.">
            <a:hlinkClick r:id="" action="ppaction://media"/>
            <a:extLst>
              <a:ext uri="{FF2B5EF4-FFF2-40B4-BE49-F238E27FC236}">
                <a16:creationId xmlns:a16="http://schemas.microsoft.com/office/drawing/2014/main" id="{87EC31FF-9F94-A88F-A27B-036FB7059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793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55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A6107-B83A-01F2-AB02-567E4996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5DEB21-609B-E3A1-371C-DC15986AD5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094B76-A00B-175F-62BC-46EC2C7D88F5}"/>
              </a:ext>
            </a:extLst>
          </p:cNvPr>
          <p:cNvSpPr txBox="1"/>
          <p:nvPr/>
        </p:nvSpPr>
        <p:spPr>
          <a:xfrm>
            <a:off x="963506" y="2321004"/>
            <a:ext cx="72169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あの学生は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o is that student  – He is Tom.">
            <a:hlinkClick r:id="" action="ppaction://media"/>
            <a:extLst>
              <a:ext uri="{FF2B5EF4-FFF2-40B4-BE49-F238E27FC236}">
                <a16:creationId xmlns:a16="http://schemas.microsoft.com/office/drawing/2014/main" id="{855F7E54-CCA6-0B9C-4443-E5F299BF5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793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940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94410-2D0A-9A67-CE70-8A5E1BDEE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6769649-590F-2394-AEDD-4E8634C9281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1D2BBF-86F4-3809-A2DE-637C5DEDC516}"/>
              </a:ext>
            </a:extLst>
          </p:cNvPr>
          <p:cNvSpPr txBox="1"/>
          <p:nvPr/>
        </p:nvSpPr>
        <p:spPr>
          <a:xfrm>
            <a:off x="1414732" y="4128490"/>
            <a:ext cx="631453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Mr.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D4B33C-9B25-C941-AEF5-55680A83EE61}"/>
              </a:ext>
            </a:extLst>
          </p:cNvPr>
          <p:cNvSpPr txBox="1"/>
          <p:nvPr/>
        </p:nvSpPr>
        <p:spPr>
          <a:xfrm>
            <a:off x="573193" y="690490"/>
            <a:ext cx="7997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o is this man  – He is Mr. Brown.">
            <a:hlinkClick r:id="" action="ppaction://media"/>
            <a:extLst>
              <a:ext uri="{FF2B5EF4-FFF2-40B4-BE49-F238E27FC236}">
                <a16:creationId xmlns:a16="http://schemas.microsoft.com/office/drawing/2014/main" id="{8F0DA6EB-CB3B-6A0D-B3EC-B663BE187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292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24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DA0B5-FD0E-D407-08BB-C1DDF9F03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8C926B-DB7D-9D61-92FD-EFB1C5B78E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1DE606-B1B0-0DF6-86F0-5390AE3EAB90}"/>
              </a:ext>
            </a:extLst>
          </p:cNvPr>
          <p:cNvSpPr txBox="1"/>
          <p:nvPr/>
        </p:nvSpPr>
        <p:spPr>
          <a:xfrm>
            <a:off x="969050" y="2409490"/>
            <a:ext cx="72059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Mr.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 </a:t>
            </a:r>
          </a:p>
        </p:txBody>
      </p:sp>
      <p:pic>
        <p:nvPicPr>
          <p:cNvPr id="3" name="Who is this man  – He is Mr. Brown.">
            <a:hlinkClick r:id="" action="ppaction://media"/>
            <a:extLst>
              <a:ext uri="{FF2B5EF4-FFF2-40B4-BE49-F238E27FC236}">
                <a16:creationId xmlns:a16="http://schemas.microsoft.com/office/drawing/2014/main" id="{1062F8DB-7B54-F911-0825-AAB1CC212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2925" y="93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48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F2B2F-0969-7A27-8B97-F8E6C1652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8DEF47-C15F-F0EB-1F35-41BA013A3A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Who is this man  – He is Mr. Brown.">
            <a:hlinkClick r:id="" action="ppaction://media"/>
            <a:extLst>
              <a:ext uri="{FF2B5EF4-FFF2-40B4-BE49-F238E27FC236}">
                <a16:creationId xmlns:a16="http://schemas.microsoft.com/office/drawing/2014/main" id="{AC13046C-74D6-EB83-DEFE-7660738B74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2925" y="9302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2CF77C-F6A4-3EC8-EADE-B040EC8E54F7}"/>
              </a:ext>
            </a:extLst>
          </p:cNvPr>
          <p:cNvSpPr txBox="1"/>
          <p:nvPr/>
        </p:nvSpPr>
        <p:spPr>
          <a:xfrm>
            <a:off x="573193" y="2321004"/>
            <a:ext cx="79976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56010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DEC1-5B76-05CC-B43C-F3F889FA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BE223B7-21DD-74EA-0397-BBAD1CD1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76" b="27436"/>
          <a:stretch/>
        </p:blipFill>
        <p:spPr>
          <a:xfrm>
            <a:off x="243756" y="1022215"/>
            <a:ext cx="8658000" cy="73823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EF31D2-9F04-0E7F-231C-D6393AD287CA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569DC0-F236-D898-253A-855A28343AFA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Becky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は疑問詞で、「誰？」という意味をもちます。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ここでは、補語として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Becky = 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「ベッキーが誰なのか」を尋ねています。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6B744DD-C69A-6D93-F541-720DB4DA1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A7E0C6-2CA1-E23F-49EA-466E5ED2B1C8}"/>
              </a:ext>
            </a:extLst>
          </p:cNvPr>
          <p:cNvSpPr txBox="1"/>
          <p:nvPr/>
        </p:nvSpPr>
        <p:spPr>
          <a:xfrm>
            <a:off x="1032444" y="1748665"/>
            <a:ext cx="266710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ベッキーとはだれですか。</a:t>
            </a:r>
          </a:p>
        </p:txBody>
      </p:sp>
    </p:spTree>
    <p:extLst>
      <p:ext uri="{BB962C8B-B14F-4D97-AF65-F5344CB8AC3E}">
        <p14:creationId xmlns:p14="http://schemas.microsoft.com/office/powerpoint/2010/main" val="166068683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A1BA-2769-A584-7F68-69DC804E3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C971153-B082-4007-B003-2BBB7852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646" b="12751"/>
          <a:stretch/>
        </p:blipFill>
        <p:spPr>
          <a:xfrm>
            <a:off x="243756" y="1022215"/>
            <a:ext cx="8658000" cy="70979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85F920-ACD4-D0C7-961C-04C9E23F0DAF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93C4F6-97C2-94E8-7720-FE0AC39E9218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sister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= my sister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Becky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（疑問文で尋ねられたもの）を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60FFC16-837F-0334-05CF-E5C836F9B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304B37-5664-9E9C-608F-D8E62FAD9FA5}"/>
              </a:ext>
            </a:extLst>
          </p:cNvPr>
          <p:cNvSpPr txBox="1"/>
          <p:nvPr/>
        </p:nvSpPr>
        <p:spPr>
          <a:xfrm>
            <a:off x="1678395" y="1748665"/>
            <a:ext cx="21302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彼女は私の姉です。</a:t>
            </a:r>
          </a:p>
        </p:txBody>
      </p:sp>
    </p:spTree>
    <p:extLst>
      <p:ext uri="{BB962C8B-B14F-4D97-AF65-F5344CB8AC3E}">
        <p14:creationId xmlns:p14="http://schemas.microsoft.com/office/powerpoint/2010/main" val="49642232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9809-0F54-2683-FE8C-4FB9E6E6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943BC8-CAE3-9375-B6EA-78F57E0E5A2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234D92-86E0-B4E6-0994-6A016FC6D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77DE7-3B58-4AEA-709B-582A44FE645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8C2E6-A13F-FE3C-6B04-5C9D182B537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8921C0-3D2A-E9D8-63A3-06A026E8E7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118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D2F3F7-3979-EB53-8285-F751821B0FCF}"/>
              </a:ext>
            </a:extLst>
          </p:cNvPr>
          <p:cNvSpPr/>
          <p:nvPr/>
        </p:nvSpPr>
        <p:spPr>
          <a:xfrm>
            <a:off x="557670" y="4027356"/>
            <a:ext cx="920752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242013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3642622"/>
            <a:ext cx="794430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2536981"/>
            <a:ext cx="91236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0" y="2150774"/>
            <a:ext cx="7914719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P.30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・「だれ」と名前や間柄・身分をたずねるときは、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を文の最初に置く。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で「～はだれですか。」という意味を表す。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ではじまる疑問文は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と同様、文の終わりを下げ調子で読む。答えるときは、男性なら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、女性なら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で受ける。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0" grpId="0" animBg="1"/>
      <p:bldP spid="1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E487D-7149-5931-34D9-B2842F5F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C7107D-9929-D8FC-69D1-6B1813F65B7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B67904-2E61-7F5A-9DE2-4EF578E626DE}"/>
              </a:ext>
            </a:extLst>
          </p:cNvPr>
          <p:cNvSpPr txBox="1"/>
          <p:nvPr/>
        </p:nvSpPr>
        <p:spPr>
          <a:xfrm>
            <a:off x="1457865" y="4128490"/>
            <a:ext cx="622826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sister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D1CC5-8022-9730-DED9-F616A22FD096}"/>
              </a:ext>
            </a:extLst>
          </p:cNvPr>
          <p:cNvSpPr txBox="1"/>
          <p:nvPr/>
        </p:nvSpPr>
        <p:spPr>
          <a:xfrm>
            <a:off x="664633" y="690490"/>
            <a:ext cx="7814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私の姉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o is Becky  – She is my sister.">
            <a:hlinkClick r:id="" action="ppaction://media"/>
            <a:extLst>
              <a:ext uri="{FF2B5EF4-FFF2-40B4-BE49-F238E27FC236}">
                <a16:creationId xmlns:a16="http://schemas.microsoft.com/office/drawing/2014/main" id="{3A0B4670-852A-7B0F-C695-AA5AA8532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1044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256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60C03-FC35-3787-AAC0-E1616F2C6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FA91DE-30B3-4274-2E58-ECEE789D90E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388BD1-6CAB-A517-F329-C640183024D9}"/>
              </a:ext>
            </a:extLst>
          </p:cNvPr>
          <p:cNvSpPr txBox="1"/>
          <p:nvPr/>
        </p:nvSpPr>
        <p:spPr>
          <a:xfrm>
            <a:off x="997873" y="2409490"/>
            <a:ext cx="71482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sister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 </a:t>
            </a:r>
          </a:p>
        </p:txBody>
      </p:sp>
      <p:pic>
        <p:nvPicPr>
          <p:cNvPr id="3" name="Who is Becky  – She is my sister.">
            <a:hlinkClick r:id="" action="ppaction://media"/>
            <a:extLst>
              <a:ext uri="{FF2B5EF4-FFF2-40B4-BE49-F238E27FC236}">
                <a16:creationId xmlns:a16="http://schemas.microsoft.com/office/drawing/2014/main" id="{1FF228D6-8827-55A3-21D8-B33BFBF40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1044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24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9612A-BAA9-6D79-E711-EB672469D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BE9C48-9758-7FD4-4328-B7C43F8FC5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8386D8-E2A6-0DAA-8174-FD9FEE84DFEF}"/>
              </a:ext>
            </a:extLst>
          </p:cNvPr>
          <p:cNvSpPr txBox="1"/>
          <p:nvPr/>
        </p:nvSpPr>
        <p:spPr>
          <a:xfrm>
            <a:off x="664633" y="2321004"/>
            <a:ext cx="7814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私の姉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o is Becky  – She is my sister.">
            <a:hlinkClick r:id="" action="ppaction://media"/>
            <a:extLst>
              <a:ext uri="{FF2B5EF4-FFF2-40B4-BE49-F238E27FC236}">
                <a16:creationId xmlns:a16="http://schemas.microsoft.com/office/drawing/2014/main" id="{41CD7C54-6064-1B55-1FE2-9DBD898E6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1044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188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BED97-EBF1-59E2-5166-FBBE03F65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70075C-D20E-48D7-01AB-CB2B2AC5C24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8C273D-2AC8-B40E-BEB4-873931424FF0}"/>
              </a:ext>
            </a:extLst>
          </p:cNvPr>
          <p:cNvSpPr txBox="1"/>
          <p:nvPr/>
        </p:nvSpPr>
        <p:spPr>
          <a:xfrm>
            <a:off x="1175374" y="4128490"/>
            <a:ext cx="67932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mother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6001FF-D0D0-E17E-41E2-25BE84737889}"/>
              </a:ext>
            </a:extLst>
          </p:cNvPr>
          <p:cNvSpPr txBox="1"/>
          <p:nvPr/>
        </p:nvSpPr>
        <p:spPr>
          <a:xfrm>
            <a:off x="1166033" y="690490"/>
            <a:ext cx="6811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o is Yumi  – She is my mother.">
            <a:hlinkClick r:id="" action="ppaction://media"/>
            <a:extLst>
              <a:ext uri="{FF2B5EF4-FFF2-40B4-BE49-F238E27FC236}">
                <a16:creationId xmlns:a16="http://schemas.microsoft.com/office/drawing/2014/main" id="{6B920758-1F0B-0549-B784-2529F598A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20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76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9015D-22AB-824B-72F1-715515E2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32D70B-95F1-4771-F489-53B16C2695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826BF4-FC9B-5669-3137-E597D53C2BE7}"/>
              </a:ext>
            </a:extLst>
          </p:cNvPr>
          <p:cNvSpPr txBox="1"/>
          <p:nvPr/>
        </p:nvSpPr>
        <p:spPr>
          <a:xfrm>
            <a:off x="498936" y="2409490"/>
            <a:ext cx="81461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mother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 </a:t>
            </a:r>
          </a:p>
        </p:txBody>
      </p:sp>
      <p:pic>
        <p:nvPicPr>
          <p:cNvPr id="3" name="Who is Yumi  – She is my mother.">
            <a:hlinkClick r:id="" action="ppaction://media"/>
            <a:extLst>
              <a:ext uri="{FF2B5EF4-FFF2-40B4-BE49-F238E27FC236}">
                <a16:creationId xmlns:a16="http://schemas.microsoft.com/office/drawing/2014/main" id="{9CDAB993-F206-4178-3B96-C54109CF8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20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59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9B6BC-7487-6074-0D52-5DF2B2C5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9535A3-8F76-808E-2869-34183A5004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173D09-971D-B776-4C3B-C01F0F2BAF63}"/>
              </a:ext>
            </a:extLst>
          </p:cNvPr>
          <p:cNvSpPr txBox="1"/>
          <p:nvPr/>
        </p:nvSpPr>
        <p:spPr>
          <a:xfrm>
            <a:off x="1166034" y="2321004"/>
            <a:ext cx="6811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o is Yumi  – She is my mother.">
            <a:hlinkClick r:id="" action="ppaction://media"/>
            <a:extLst>
              <a:ext uri="{FF2B5EF4-FFF2-40B4-BE49-F238E27FC236}">
                <a16:creationId xmlns:a16="http://schemas.microsoft.com/office/drawing/2014/main" id="{86055DA6-3D17-8AF4-905E-934F8CFEA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20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742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221DA-9F47-88EF-154D-6FBDDBA7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4DA98E2-3949-2F52-00D7-DE70F61D75C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1D7AE5-E513-DE5C-454C-91A522F5F4DB}"/>
              </a:ext>
            </a:extLst>
          </p:cNvPr>
          <p:cNvSpPr txBox="1"/>
          <p:nvPr/>
        </p:nvSpPr>
        <p:spPr>
          <a:xfrm>
            <a:off x="614576" y="4128490"/>
            <a:ext cx="79148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Sato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tennis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77E375-F4ED-4161-555B-7B7E0DD3EB08}"/>
              </a:ext>
            </a:extLst>
          </p:cNvPr>
          <p:cNvSpPr txBox="1"/>
          <p:nvPr/>
        </p:nvSpPr>
        <p:spPr>
          <a:xfrm>
            <a:off x="564187" y="690490"/>
            <a:ext cx="80156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佐藤さんとは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o is Ms. Sato  – She is a tennis player.">
            <a:hlinkClick r:id="" action="ppaction://media"/>
            <a:extLst>
              <a:ext uri="{FF2B5EF4-FFF2-40B4-BE49-F238E27FC236}">
                <a16:creationId xmlns:a16="http://schemas.microsoft.com/office/drawing/2014/main" id="{E610E6C1-F60B-DC52-B163-8CA77B0EB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77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8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4E27F-6209-626B-4733-06038E648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0E9F02E-7036-E741-C8EF-B80D430D40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B963B2-E902-A060-2D16-A18570C60A5C}"/>
              </a:ext>
            </a:extLst>
          </p:cNvPr>
          <p:cNvSpPr txBox="1"/>
          <p:nvPr/>
        </p:nvSpPr>
        <p:spPr>
          <a:xfrm>
            <a:off x="0" y="2409490"/>
            <a:ext cx="91440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Sato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tennis [p-----]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 </a:t>
            </a:r>
          </a:p>
        </p:txBody>
      </p:sp>
      <p:pic>
        <p:nvPicPr>
          <p:cNvPr id="3" name="Who is Ms. Sato  – She is a tennis player.">
            <a:hlinkClick r:id="" action="ppaction://media"/>
            <a:extLst>
              <a:ext uri="{FF2B5EF4-FFF2-40B4-BE49-F238E27FC236}">
                <a16:creationId xmlns:a16="http://schemas.microsoft.com/office/drawing/2014/main" id="{5A089DE4-C8C2-162F-2CD1-6C5E1C421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77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35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6D3E-4CD6-6809-E90D-3B1521BAA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632C8A-1113-50A8-AAB9-3F324165A2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9453A9-AE7A-6E78-7568-7F1203550BFC}"/>
              </a:ext>
            </a:extLst>
          </p:cNvPr>
          <p:cNvSpPr txBox="1"/>
          <p:nvPr/>
        </p:nvSpPr>
        <p:spPr>
          <a:xfrm>
            <a:off x="564190" y="2321004"/>
            <a:ext cx="80156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佐藤さんとは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o is Ms. Sato  – She is a tennis player.">
            <a:hlinkClick r:id="" action="ppaction://media"/>
            <a:extLst>
              <a:ext uri="{FF2B5EF4-FFF2-40B4-BE49-F238E27FC236}">
                <a16:creationId xmlns:a16="http://schemas.microsoft.com/office/drawing/2014/main" id="{EE140E06-4709-4B85-7825-C29A32692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77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141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E2DD0E-46E9-890B-66CB-C70BE645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311668"/>
            <a:ext cx="8658000" cy="4860519"/>
          </a:xfrm>
          <a:prstGeom prst="rect">
            <a:avLst/>
          </a:prstGeom>
        </p:spPr>
      </p:pic>
      <p:pic>
        <p:nvPicPr>
          <p:cNvPr id="4" name="AS_G1_10_01_kihon">
            <a:hlinkClick r:id="" action="ppaction://media"/>
            <a:extLst>
              <a:ext uri="{FF2B5EF4-FFF2-40B4-BE49-F238E27FC236}">
                <a16:creationId xmlns:a16="http://schemas.microsoft.com/office/drawing/2014/main" id="{CA138B5F-3502-F4D4-819B-6AC9365F4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4931" y="15865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8_kihon_v1_who">
            <a:hlinkClick r:id="" action="ppaction://media"/>
            <a:extLst>
              <a:ext uri="{FF2B5EF4-FFF2-40B4-BE49-F238E27FC236}">
                <a16:creationId xmlns:a16="http://schemas.microsoft.com/office/drawing/2014/main" id="{6D5DBF50-13C8-4BE6-A883-B086A3A7D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917575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2E87A1-A896-0D82-E340-C67677CBC0C0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CCB28F1-7E16-96A0-71C6-46A016C6A3E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CAECD54-4D96-0015-2B9B-035FEFD6D4B7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61120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8_kihon_v1_who">
            <a:hlinkClick r:id="" action="ppaction://media"/>
            <a:extLst>
              <a:ext uri="{FF2B5EF4-FFF2-40B4-BE49-F238E27FC236}">
                <a16:creationId xmlns:a16="http://schemas.microsoft.com/office/drawing/2014/main" id="{3911ED85-885F-4DE0-BDB8-7E473D5EE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917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0390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8_kihon_v1_who">
            <a:hlinkClick r:id="" action="ppaction://media"/>
            <a:extLst>
              <a:ext uri="{FF2B5EF4-FFF2-40B4-BE49-F238E27FC236}">
                <a16:creationId xmlns:a16="http://schemas.microsoft.com/office/drawing/2014/main" id="{F093D0A8-8525-438F-98DA-4B9C70B29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12938" y="9175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66387C-4E6B-B3E4-C51F-E9D6603A9C7C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201181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8_kihon_v2_that">
            <a:hlinkClick r:id="" action="ppaction://media"/>
            <a:extLst>
              <a:ext uri="{FF2B5EF4-FFF2-40B4-BE49-F238E27FC236}">
                <a16:creationId xmlns:a16="http://schemas.microsoft.com/office/drawing/2014/main" id="{01066BC7-56E2-4C7F-A796-55A351A58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43100" y="103663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070FA2-E5CE-1A44-2C51-5D227F5D9B8D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2CCD5B3-B0D8-CE4D-C14F-46DE3C65C55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6407C2A-9E7E-079F-C025-7CE4517283C3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33603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8_kihon_v2_that">
            <a:hlinkClick r:id="" action="ppaction://media"/>
            <a:extLst>
              <a:ext uri="{FF2B5EF4-FFF2-40B4-BE49-F238E27FC236}">
                <a16:creationId xmlns:a16="http://schemas.microsoft.com/office/drawing/2014/main" id="{0B1AB2D9-A107-4253-80AB-B96AE285F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43100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1404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8_kihon_v2_that">
            <a:hlinkClick r:id="" action="ppaction://media"/>
            <a:extLst>
              <a:ext uri="{FF2B5EF4-FFF2-40B4-BE49-F238E27FC236}">
                <a16:creationId xmlns:a16="http://schemas.microsoft.com/office/drawing/2014/main" id="{14E6A3E6-B991-4C5F-9198-414B291AF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43100" y="1036638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4ECC9-0894-4A9E-FC33-54033627B3A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9888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8_kihon_v3_boy">
            <a:hlinkClick r:id="" action="ppaction://media"/>
            <a:extLst>
              <a:ext uri="{FF2B5EF4-FFF2-40B4-BE49-F238E27FC236}">
                <a16:creationId xmlns:a16="http://schemas.microsoft.com/office/drawing/2014/main" id="{8687F9B0-5142-47DF-8842-9095216E3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27275" y="1419225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0FA6FBC-839D-7E81-DB19-F407F18D9F0F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33F6919-EBFE-29AB-CE24-8518C86A5E93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1D1A2F2-492B-A6BA-B28A-2544CDF27EE4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男の子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55125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8_kihon_v3_boy">
            <a:hlinkClick r:id="" action="ppaction://media"/>
            <a:extLst>
              <a:ext uri="{FF2B5EF4-FFF2-40B4-BE49-F238E27FC236}">
                <a16:creationId xmlns:a16="http://schemas.microsoft.com/office/drawing/2014/main" id="{BF141E95-08E0-4B43-85A7-D49A72136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27275" y="141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18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8_kihon_v3_boy">
            <a:hlinkClick r:id="" action="ppaction://media"/>
            <a:extLst>
              <a:ext uri="{FF2B5EF4-FFF2-40B4-BE49-F238E27FC236}">
                <a16:creationId xmlns:a16="http://schemas.microsoft.com/office/drawing/2014/main" id="{C8E6B6C1-4CC3-4386-BAAC-A84860E37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27275" y="141922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374B1F-2144-2F5D-5F58-5965F813E22B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男の子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0212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8_kihon_v4_he">
            <a:hlinkClick r:id="" action="ppaction://media"/>
            <a:extLst>
              <a:ext uri="{FF2B5EF4-FFF2-40B4-BE49-F238E27FC236}">
                <a16:creationId xmlns:a16="http://schemas.microsoft.com/office/drawing/2014/main" id="{1A7A1934-01A9-4478-BC14-89E12CB07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6563" y="94773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7BA2BB5-D5A3-C753-D8D0-3E916644D322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8C4CCF0-14D7-C888-0954-F8CBCB96412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BF9DA9E-BBE5-F52C-A075-027A7152EEC9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彼は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17367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8_kihon_v4_he">
            <a:hlinkClick r:id="" action="ppaction://media"/>
            <a:extLst>
              <a:ext uri="{FF2B5EF4-FFF2-40B4-BE49-F238E27FC236}">
                <a16:creationId xmlns:a16="http://schemas.microsoft.com/office/drawing/2014/main" id="{DC0860E0-913D-4099-8775-41A9A8065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6563" y="947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78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G1_L8_kihon_v4_he">
            <a:hlinkClick r:id="" action="ppaction://media"/>
            <a:extLst>
              <a:ext uri="{FF2B5EF4-FFF2-40B4-BE49-F238E27FC236}">
                <a16:creationId xmlns:a16="http://schemas.microsoft.com/office/drawing/2014/main" id="{02067D58-C60C-4B50-B17B-34560F9F8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6563" y="947738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ADE41A-3670-B6B8-6813-B1ACF4F49686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7296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8_kihon_v5_she">
            <a:hlinkClick r:id="" action="ppaction://media"/>
            <a:extLst>
              <a:ext uri="{FF2B5EF4-FFF2-40B4-BE49-F238E27FC236}">
                <a16:creationId xmlns:a16="http://schemas.microsoft.com/office/drawing/2014/main" id="{6F0CDDF0-408D-4A35-98D2-0726D987E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6048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6D1BD3C-D875-B87C-4249-2F0813E1D548}"/>
              </a:ext>
            </a:extLst>
          </p:cNvPr>
          <p:cNvGrpSpPr/>
          <p:nvPr/>
        </p:nvGrpSpPr>
        <p:grpSpPr>
          <a:xfrm>
            <a:off x="815009" y="1713503"/>
            <a:ext cx="7513983" cy="3430995"/>
            <a:chOff x="815009" y="2146300"/>
            <a:chExt cx="7513983" cy="343099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FD15B39-33E9-D6CA-CE29-B49695DD5E4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E5A1C0B-FC8F-AE39-E708-24359B2D3688}"/>
                </a:ext>
              </a:extLst>
            </p:cNvPr>
            <p:cNvSpPr txBox="1"/>
            <p:nvPr/>
          </p:nvSpPr>
          <p:spPr>
            <a:xfrm>
              <a:off x="815009" y="2146300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彼女は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9989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8_kihon_v5_she">
            <a:hlinkClick r:id="" action="ppaction://media"/>
            <a:extLst>
              <a:ext uri="{FF2B5EF4-FFF2-40B4-BE49-F238E27FC236}">
                <a16:creationId xmlns:a16="http://schemas.microsoft.com/office/drawing/2014/main" id="{1FABA08B-F4B6-4956-95F7-2D00A9809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60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4712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G1_L8_kihon_v5_she">
            <a:hlinkClick r:id="" action="ppaction://media"/>
            <a:extLst>
              <a:ext uri="{FF2B5EF4-FFF2-40B4-BE49-F238E27FC236}">
                <a16:creationId xmlns:a16="http://schemas.microsoft.com/office/drawing/2014/main" id="{2CB8733E-BA9A-44CC-9A3C-B625BA6AD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60488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14F184-21C4-46AA-EBD4-A177CC92FAF1}"/>
              </a:ext>
            </a:extLst>
          </p:cNvPr>
          <p:cNvSpPr txBox="1"/>
          <p:nvPr/>
        </p:nvSpPr>
        <p:spPr>
          <a:xfrm>
            <a:off x="815009" y="2497976"/>
            <a:ext cx="75139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234736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4FF38C1-CD6E-4E64-8D45-30AA59815B2A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8_kihon_v6_my">
            <a:hlinkClick r:id="" action="ppaction://media"/>
            <a:extLst>
              <a:ext uri="{FF2B5EF4-FFF2-40B4-BE49-F238E27FC236}">
                <a16:creationId xmlns:a16="http://schemas.microsoft.com/office/drawing/2014/main" id="{EED1E875-75F0-42DF-AE43-D21EB7785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32000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193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8_kihon_v6_my">
            <a:hlinkClick r:id="" action="ppaction://media"/>
            <a:extLst>
              <a:ext uri="{FF2B5EF4-FFF2-40B4-BE49-F238E27FC236}">
                <a16:creationId xmlns:a16="http://schemas.microsoft.com/office/drawing/2014/main" id="{9DD5CE12-80E8-46D4-B7C4-BF5B948A7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32000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5563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</a:t>
            </a:r>
          </a:p>
        </p:txBody>
      </p:sp>
      <p:pic>
        <p:nvPicPr>
          <p:cNvPr id="7" name="G1_L8_kihon_v6_my">
            <a:hlinkClick r:id="" action="ppaction://media"/>
            <a:extLst>
              <a:ext uri="{FF2B5EF4-FFF2-40B4-BE49-F238E27FC236}">
                <a16:creationId xmlns:a16="http://schemas.microsoft.com/office/drawing/2014/main" id="{E5019D2D-DE4B-4EF7-B6B0-00C28947D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32000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1161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608C846-F85F-4E4D-9879-21659568A7C4}"/>
              </a:ext>
            </a:extLst>
          </p:cNvPr>
          <p:cNvGrpSpPr/>
          <p:nvPr/>
        </p:nvGrpSpPr>
        <p:grpSpPr>
          <a:xfrm>
            <a:off x="815009" y="1636776"/>
            <a:ext cx="7513983" cy="3584448"/>
            <a:chOff x="815009" y="1992847"/>
            <a:chExt cx="7513983" cy="358444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92847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姉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妹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8_kihon_v7_sister">
            <a:hlinkClick r:id="" action="ppaction://media"/>
            <a:extLst>
              <a:ext uri="{FF2B5EF4-FFF2-40B4-BE49-F238E27FC236}">
                <a16:creationId xmlns:a16="http://schemas.microsoft.com/office/drawing/2014/main" id="{5DC07D04-078D-4EAA-AA2B-A48C304B2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711200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52BFADF-F588-A2D4-8CD3-FE3BA46FDFA1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71879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AA7C454-7C61-453A-26C8-6360DD8DC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00" b="61357"/>
          <a:stretch/>
        </p:blipFill>
        <p:spPr>
          <a:xfrm>
            <a:off x="243756" y="1022215"/>
            <a:ext cx="8658000" cy="72145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boy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は疑問詞で、「誰？」という意味をもちます。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ここでは、補語として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boy = Who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「あれが誰であるか」を尋ねています。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48665"/>
            <a:ext cx="254126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あの少年はだれですか。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sister</a:t>
            </a:r>
            <a:endParaRPr kumimoji="1" lang="ja-JP" altLang="en-US" sz="1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8_kihon_v7_sister">
            <a:hlinkClick r:id="" action="ppaction://media"/>
            <a:extLst>
              <a:ext uri="{FF2B5EF4-FFF2-40B4-BE49-F238E27FC236}">
                <a16:creationId xmlns:a16="http://schemas.microsoft.com/office/drawing/2014/main" id="{53199577-B8D3-4E84-99F8-7CD1B353C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711200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0216662-8640-FC8B-3F8A-3671453D445A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81880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42E47C-0469-429A-9C13-02D703D6EF44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姉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妹</a:t>
            </a:r>
            <a:r>
              <a:rPr kumimoji="1"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8_kihon_v7_sister">
            <a:hlinkClick r:id="" action="ppaction://media"/>
            <a:extLst>
              <a:ext uri="{FF2B5EF4-FFF2-40B4-BE49-F238E27FC236}">
                <a16:creationId xmlns:a16="http://schemas.microsoft.com/office/drawing/2014/main" id="{0D6B22B5-F1DB-42C5-A403-40F516594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12875" y="711200"/>
            <a:ext cx="609600" cy="609600"/>
          </a:xfrm>
          <a:prstGeom prst="rect">
            <a:avLst/>
          </a:prstGeom>
        </p:spPr>
      </p:pic>
      <p:pic>
        <p:nvPicPr>
          <p:cNvPr id="2" name="合格の鐘">
            <a:hlinkClick r:id="" action="ppaction://media"/>
            <a:extLst>
              <a:ext uri="{FF2B5EF4-FFF2-40B4-BE49-F238E27FC236}">
                <a16:creationId xmlns:a16="http://schemas.microsoft.com/office/drawing/2014/main" id="{BB3B1010-3390-6AF9-9E83-AF70DD76EC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8AB9766-F0EE-5E22-A4A7-BF1FA275B1DF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83466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B504B-652D-60B1-8377-DF62A779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E454AD-7F1D-2C49-04A6-58A44738238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08BA5D-EF54-1AC8-076A-3988AF3C211B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E64B63-4055-A744-B1A8-20A310A57AF4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pic>
        <p:nvPicPr>
          <p:cNvPr id="4" name="G1_L8_kihon_v1_who">
            <a:hlinkClick r:id="" action="ppaction://media"/>
            <a:extLst>
              <a:ext uri="{FF2B5EF4-FFF2-40B4-BE49-F238E27FC236}">
                <a16:creationId xmlns:a16="http://schemas.microsoft.com/office/drawing/2014/main" id="{AFB5C359-4036-4A1A-0563-2BA9ED5C5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12938" y="917575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DEA83F9-2F65-40F1-A28C-D79E56FEA2E2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A7E4218-CE69-018E-3096-0F1A880E5D3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who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1986E45-A542-FFDB-3735-DB9AD7B21B7D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だれ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A0520D-B51D-0CAD-593C-463C6A7D38D4}"/>
              </a:ext>
            </a:extLst>
          </p:cNvPr>
          <p:cNvSpPr/>
          <p:nvPr/>
        </p:nvSpPr>
        <p:spPr>
          <a:xfrm flipH="1">
            <a:off x="3187700" y="3508200"/>
            <a:ext cx="27686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190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BDF79-4944-3F22-F147-FA613967B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03B804-D4CC-12D3-A5CA-DF1C2058736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EEBE12-CE7A-1DEF-1322-EB32BB4A4EE1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404CA3-9F23-59F8-7375-93E38C00431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pic>
        <p:nvPicPr>
          <p:cNvPr id="4" name="G1_L8_kihon_v2_that">
            <a:hlinkClick r:id="" action="ppaction://media"/>
            <a:extLst>
              <a:ext uri="{FF2B5EF4-FFF2-40B4-BE49-F238E27FC236}">
                <a16:creationId xmlns:a16="http://schemas.microsoft.com/office/drawing/2014/main" id="{50ED3A1C-082C-742A-CAF9-1E0B58F7C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43100" y="103663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89CD733-AA7B-598A-8D9B-0C7BFD3521D5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1BC0515-11C0-36C2-A68B-19D331B121C8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that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E653C63-3282-D565-1C9C-E6A76027845D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7D21B15-9524-6155-F7F0-D4C7AC633E51}"/>
              </a:ext>
            </a:extLst>
          </p:cNvPr>
          <p:cNvSpPr/>
          <p:nvPr/>
        </p:nvSpPr>
        <p:spPr>
          <a:xfrm flipH="1">
            <a:off x="3111500" y="3519516"/>
            <a:ext cx="29210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671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26AA-2650-FAC4-2645-23C6C30C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72D5D0-96CB-7FF2-6937-F1BD1A91ACE8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63A1E7-46C8-156E-9B75-72BF1187876F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213722-D74D-0CB6-0D14-258AFAE120C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pic>
        <p:nvPicPr>
          <p:cNvPr id="4" name="G1_L8_kihon_v3_boy">
            <a:hlinkClick r:id="" action="ppaction://media"/>
            <a:extLst>
              <a:ext uri="{FF2B5EF4-FFF2-40B4-BE49-F238E27FC236}">
                <a16:creationId xmlns:a16="http://schemas.microsoft.com/office/drawing/2014/main" id="{2D42F9EA-801B-E389-79FE-6F5C74AE2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327275" y="1419225"/>
            <a:ext cx="609600" cy="609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B17B62-710A-EDD6-4824-41B337EFBE1F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1B05DBA-BEAE-0F34-21E9-8F49DF151E90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boy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2BD104D-D308-B4A0-4B8C-665EFE35E650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男の子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69FE19-587F-C58F-0A70-67A17C9B0A5C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2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48911-F392-720E-0D33-2435F1669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F04A90-B27A-7A15-B5F6-E7E5A1DD218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2F0B67-7AAF-6061-36BF-C22BD484675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C80AB0-B82A-D892-FCB5-E0967F26F9B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pic>
        <p:nvPicPr>
          <p:cNvPr id="4" name="G1_L8_kihon_v4_he">
            <a:hlinkClick r:id="" action="ppaction://media"/>
            <a:extLst>
              <a:ext uri="{FF2B5EF4-FFF2-40B4-BE49-F238E27FC236}">
                <a16:creationId xmlns:a16="http://schemas.microsoft.com/office/drawing/2014/main" id="{5C833D74-11C7-4234-1718-B5D14EDAB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06563" y="94773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8BC37BF-8CDB-6F61-72ED-AA46D62A7519}"/>
              </a:ext>
            </a:extLst>
          </p:cNvPr>
          <p:cNvGrpSpPr/>
          <p:nvPr/>
        </p:nvGrpSpPr>
        <p:grpSpPr>
          <a:xfrm>
            <a:off x="815009" y="1636202"/>
            <a:ext cx="7513983" cy="3585596"/>
            <a:chOff x="815009" y="1991699"/>
            <a:chExt cx="7513983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B778FCE-ABF2-E8CC-9C85-B0D20FD8B38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330AEC5-0E60-BCE6-1F7C-D799D355D031}"/>
                </a:ext>
              </a:extLst>
            </p:cNvPr>
            <p:cNvSpPr txBox="1"/>
            <p:nvPr/>
          </p:nvSpPr>
          <p:spPr>
            <a:xfrm>
              <a:off x="815009" y="199169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彼は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DB8EE74-C535-AA88-BDE8-7231F715FD3D}"/>
              </a:ext>
            </a:extLst>
          </p:cNvPr>
          <p:cNvSpPr/>
          <p:nvPr/>
        </p:nvSpPr>
        <p:spPr>
          <a:xfrm flipH="1">
            <a:off x="3479800" y="3429000"/>
            <a:ext cx="2184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14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24E4F-B270-4CAA-02D6-BDBB4F23B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FD7B24-4118-CE09-3C34-75C8EDB269F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EB33D5-448E-5E36-0316-157033A8A6B9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6F13F-D359-150E-7045-37DC84E9B624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pic>
        <p:nvPicPr>
          <p:cNvPr id="4" name="G1_L8_kihon_v5_she">
            <a:hlinkClick r:id="" action="ppaction://media"/>
            <a:extLst>
              <a:ext uri="{FF2B5EF4-FFF2-40B4-BE49-F238E27FC236}">
                <a16:creationId xmlns:a16="http://schemas.microsoft.com/office/drawing/2014/main" id="{0FDB52F9-E70B-CFEA-1CBD-577FFD8C7A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6725" y="1360488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050DC38-CCBC-D1D6-CE8F-8166327F7C3E}"/>
              </a:ext>
            </a:extLst>
          </p:cNvPr>
          <p:cNvGrpSpPr/>
          <p:nvPr/>
        </p:nvGrpSpPr>
        <p:grpSpPr>
          <a:xfrm>
            <a:off x="815009" y="1713503"/>
            <a:ext cx="7513983" cy="3430995"/>
            <a:chOff x="815009" y="2146300"/>
            <a:chExt cx="7513983" cy="343099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80499D3-2979-95EE-436A-B6E79F84CA5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she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2845EB1-A30B-DC46-F9EF-7FDF7E1BC0A5}"/>
                </a:ext>
              </a:extLst>
            </p:cNvPr>
            <p:cNvSpPr txBox="1"/>
            <p:nvPr/>
          </p:nvSpPr>
          <p:spPr>
            <a:xfrm>
              <a:off x="815009" y="2146300"/>
              <a:ext cx="751398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彼女は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670AB66-9DFB-E572-CE44-04703DCF8F90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554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51437-A7AF-C1EA-64DB-43F2D2B23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13751F-8FAD-82EB-E332-11C5593EA66B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2BF6FE-606E-BE71-9341-DA621E99B95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F4A6DE-E8A3-2202-B1ED-4FD2FBA9877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60CF4D4-6310-D282-2E9A-C07C7C832D29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9B696C7-34E3-CA4F-CD49-E964C994687A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279E601-8EE0-5522-FD31-68980F866B66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8_kihon_v6_my">
            <a:hlinkClick r:id="" action="ppaction://media"/>
            <a:extLst>
              <a:ext uri="{FF2B5EF4-FFF2-40B4-BE49-F238E27FC236}">
                <a16:creationId xmlns:a16="http://schemas.microsoft.com/office/drawing/2014/main" id="{787CFEA7-CAAD-85A8-2BD9-D86873CCE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32000" y="20097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1211A5-FF0F-DC03-2D2B-A23A7A592BEC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878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F1CFB-4A3F-F250-18A5-91D01BE19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BF68B8-8CFB-8B0A-62A3-AF21B81B2E7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8C2F6C-EE23-7437-BBDC-16C7003A8BD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5E3085-DB6E-53A8-8A3B-C94BF1C4326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B4CCB1D-7C7B-A4DA-6EA2-74ECDDDD5ABF}"/>
              </a:ext>
            </a:extLst>
          </p:cNvPr>
          <p:cNvGrpSpPr/>
          <p:nvPr/>
        </p:nvGrpSpPr>
        <p:grpSpPr>
          <a:xfrm>
            <a:off x="815009" y="1636776"/>
            <a:ext cx="7513983" cy="3584448"/>
            <a:chOff x="815009" y="1992847"/>
            <a:chExt cx="7513983" cy="358444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D3E71A3-00E4-F08D-2F3B-CE9E0FCC8982}"/>
                </a:ext>
              </a:extLst>
            </p:cNvPr>
            <p:cNvSpPr txBox="1"/>
            <p:nvPr/>
          </p:nvSpPr>
          <p:spPr>
            <a:xfrm>
              <a:off x="815009" y="1992847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姉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妹</a:t>
              </a:r>
              <a:r>
                <a:rPr kumimoji="1" lang="en-US" altLang="ja-JP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55F8DC-8074-1F6B-B365-99F5C917910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sister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8_kihon_v7_sister">
            <a:hlinkClick r:id="" action="ppaction://media"/>
            <a:extLst>
              <a:ext uri="{FF2B5EF4-FFF2-40B4-BE49-F238E27FC236}">
                <a16:creationId xmlns:a16="http://schemas.microsoft.com/office/drawing/2014/main" id="{E071A246-7A0D-4CAF-EA2E-B40A980BBB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12875" y="711200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12EBD7F-63B1-6B43-D1FE-B88AFCEE6840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FB8E5BE-A8E4-9DCC-19BA-D5A3EB1B7862}"/>
              </a:ext>
            </a:extLst>
          </p:cNvPr>
          <p:cNvSpPr/>
          <p:nvPr/>
        </p:nvSpPr>
        <p:spPr>
          <a:xfrm flipH="1">
            <a:off x="2717800" y="3429000"/>
            <a:ext cx="3708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82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BB7CD-D147-5F93-C1C9-4072B6D91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4CD8530-957E-4A85-CBB8-9CD81D21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202" b="45955"/>
          <a:stretch/>
        </p:blipFill>
        <p:spPr>
          <a:xfrm>
            <a:off x="243756" y="1022215"/>
            <a:ext cx="8658000" cy="72145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DAB01A-4A88-EC3A-BD80-8EA2D470BAAF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75988D-A86C-D82B-BEDD-BABB04742717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Bill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= Bill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boy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（疑問文で尋ねられたもの）を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C482414-7915-94E8-D507-30B25E2B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DBC4D5-10E4-DB89-0C6E-47A5F30ECAA3}"/>
              </a:ext>
            </a:extLst>
          </p:cNvPr>
          <p:cNvSpPr txBox="1"/>
          <p:nvPr/>
        </p:nvSpPr>
        <p:spPr>
          <a:xfrm>
            <a:off x="1678396" y="1748665"/>
            <a:ext cx="164364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彼はビルです。</a:t>
            </a:r>
          </a:p>
        </p:txBody>
      </p:sp>
    </p:spTree>
    <p:extLst>
      <p:ext uri="{BB962C8B-B14F-4D97-AF65-F5344CB8AC3E}">
        <p14:creationId xmlns:p14="http://schemas.microsoft.com/office/powerpoint/2010/main" val="2126414706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P.31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～はだれですか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9A6DC9-9116-8D70-EA4F-8F8D84EF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5150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60AA83A-95DE-ED2B-FBEA-6CD20CE9E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55150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264858" y="3310150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man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10_03_kihon_t_1">
            <a:hlinkClick r:id="" action="ppaction://media"/>
            <a:extLst>
              <a:ext uri="{FF2B5EF4-FFF2-40B4-BE49-F238E27FC236}">
                <a16:creationId xmlns:a16="http://schemas.microsoft.com/office/drawing/2014/main" id="{FE29A6DE-C569-69E5-08B8-ED2C655CAF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4775" y="942975"/>
            <a:ext cx="406400" cy="406400"/>
          </a:xfrm>
          <a:prstGeom prst="rect">
            <a:avLst/>
          </a:prstGeom>
        </p:spPr>
      </p:pic>
      <p:pic>
        <p:nvPicPr>
          <p:cNvPr id="10" name="AS_G1_10_03_kihon_t_1">
            <a:hlinkClick r:id="" action="ppaction://media"/>
            <a:extLst>
              <a:ext uri="{FF2B5EF4-FFF2-40B4-BE49-F238E27FC236}">
                <a16:creationId xmlns:a16="http://schemas.microsoft.com/office/drawing/2014/main" id="{C8583CD0-6D65-5108-1DC8-6DBF635796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4775" y="230716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4F93AB-8011-2F4D-CF65-40A2E7B45844}"/>
              </a:ext>
            </a:extLst>
          </p:cNvPr>
          <p:cNvSpPr txBox="1"/>
          <p:nvPr/>
        </p:nvSpPr>
        <p:spPr>
          <a:xfrm>
            <a:off x="1264858" y="4532462"/>
            <a:ext cx="451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singer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D672F3-0F75-DE97-9FF8-3FEE4D854864}"/>
              </a:ext>
            </a:extLst>
          </p:cNvPr>
          <p:cNvSpPr txBox="1"/>
          <p:nvPr/>
        </p:nvSpPr>
        <p:spPr>
          <a:xfrm>
            <a:off x="1264858" y="5709231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 boy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18654C-2F94-B93E-964B-266924DB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5150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25AAF1-E27D-37D8-48DB-2629D1DFC0A4}"/>
              </a:ext>
            </a:extLst>
          </p:cNvPr>
          <p:cNvSpPr txBox="1"/>
          <p:nvPr/>
        </p:nvSpPr>
        <p:spPr>
          <a:xfrm>
            <a:off x="1264858" y="3310150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man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2DEC27-F913-C0F1-783F-6A9A894C6FAD}"/>
              </a:ext>
            </a:extLst>
          </p:cNvPr>
          <p:cNvSpPr txBox="1"/>
          <p:nvPr/>
        </p:nvSpPr>
        <p:spPr>
          <a:xfrm>
            <a:off x="1264858" y="4532462"/>
            <a:ext cx="451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singer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E56D05-50A3-E685-C6ED-71EBD5471F64}"/>
              </a:ext>
            </a:extLst>
          </p:cNvPr>
          <p:cNvSpPr txBox="1"/>
          <p:nvPr/>
        </p:nvSpPr>
        <p:spPr>
          <a:xfrm>
            <a:off x="1264858" y="5709231"/>
            <a:ext cx="42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       is           boy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A287E72-5D2D-D3D3-CD8B-A125CDE86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916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is this old man?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10_04_kihon_t_2">
            <a:hlinkClick r:id="" action="ppaction://media"/>
            <a:extLst>
              <a:ext uri="{FF2B5EF4-FFF2-40B4-BE49-F238E27FC236}">
                <a16:creationId xmlns:a16="http://schemas.microsoft.com/office/drawing/2014/main" id="{CF8AB0EF-9623-E1BB-6FFF-145633B990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777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8740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EDC8-BFE4-5994-621B-1C6AA249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3C72E4A-0A9E-43E0-3561-2909878D02D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85F7EF-FF21-1B5D-4522-9BEB969966D9}"/>
              </a:ext>
            </a:extLst>
          </p:cNvPr>
          <p:cNvSpPr txBox="1"/>
          <p:nvPr/>
        </p:nvSpPr>
        <p:spPr>
          <a:xfrm>
            <a:off x="1786178" y="4128490"/>
            <a:ext cx="55716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FCCD39-DC3D-537B-3B79-AFA924F53859}"/>
              </a:ext>
            </a:extLst>
          </p:cNvPr>
          <p:cNvSpPr txBox="1"/>
          <p:nvPr/>
        </p:nvSpPr>
        <p:spPr>
          <a:xfrm>
            <a:off x="963506" y="690490"/>
            <a:ext cx="72169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あの少年は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–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ho is that boy  – He is Bill.">
            <a:hlinkClick r:id="" action="ppaction://media"/>
            <a:extLst>
              <a:ext uri="{FF2B5EF4-FFF2-40B4-BE49-F238E27FC236}">
                <a16:creationId xmlns:a16="http://schemas.microsoft.com/office/drawing/2014/main" id="{0791158E-1EE7-C84B-A39B-121743F82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841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42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CAB1-329F-A208-CC11-FC24D749F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0D6593-F585-857C-55B9-98E7A5C07B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2E0D5C-ECF2-E17B-EC33-930CFFD85CDA}"/>
              </a:ext>
            </a:extLst>
          </p:cNvPr>
          <p:cNvSpPr txBox="1"/>
          <p:nvPr/>
        </p:nvSpPr>
        <p:spPr>
          <a:xfrm>
            <a:off x="1339531" y="2409490"/>
            <a:ext cx="646493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 </a:t>
            </a:r>
          </a:p>
        </p:txBody>
      </p:sp>
      <p:pic>
        <p:nvPicPr>
          <p:cNvPr id="3" name="Who is that boy  – He is Bill.">
            <a:hlinkClick r:id="" action="ppaction://media"/>
            <a:extLst>
              <a:ext uri="{FF2B5EF4-FFF2-40B4-BE49-F238E27FC236}">
                <a16:creationId xmlns:a16="http://schemas.microsoft.com/office/drawing/2014/main" id="{6E055ABC-97C7-568A-42F8-6DC11229C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841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3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16294</TotalTime>
  <Words>1078</Words>
  <Application>Microsoft Office PowerPoint</Application>
  <PresentationFormat>画面に合わせる (4:3)</PresentationFormat>
  <Paragraphs>184</Paragraphs>
  <Slides>65</Slides>
  <Notes>18</Notes>
  <HiddenSlides>0</HiddenSlides>
  <MMClips>59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企画制作 NKS</cp:lastModifiedBy>
  <cp:revision>2041</cp:revision>
  <cp:lastPrinted>2016-06-23T16:36:17Z</cp:lastPrinted>
  <dcterms:created xsi:type="dcterms:W3CDTF">2016-05-30T03:13:09Z</dcterms:created>
  <dcterms:modified xsi:type="dcterms:W3CDTF">2025-06-05T06:50:51Z</dcterms:modified>
</cp:coreProperties>
</file>