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5"/>
  </p:notesMasterIdLst>
  <p:handoutMasterIdLst>
    <p:handoutMasterId r:id="rId126"/>
  </p:handoutMasterIdLst>
  <p:sldIdLst>
    <p:sldId id="3657" r:id="rId2"/>
    <p:sldId id="3445" r:id="rId3"/>
    <p:sldId id="2531" r:id="rId4"/>
    <p:sldId id="3668" r:id="rId5"/>
    <p:sldId id="3669" r:id="rId6"/>
    <p:sldId id="4306" r:id="rId7"/>
    <p:sldId id="4315" r:id="rId8"/>
    <p:sldId id="4096" r:id="rId9"/>
    <p:sldId id="4133" r:id="rId10"/>
    <p:sldId id="4098" r:id="rId11"/>
    <p:sldId id="4226" r:id="rId12"/>
    <p:sldId id="4195" r:id="rId13"/>
    <p:sldId id="4196" r:id="rId14"/>
    <p:sldId id="4194" r:id="rId15"/>
    <p:sldId id="4227" r:id="rId16"/>
    <p:sldId id="4228" r:id="rId17"/>
    <p:sldId id="4307" r:id="rId18"/>
    <p:sldId id="4160" r:id="rId19"/>
    <p:sldId id="4161" r:id="rId20"/>
    <p:sldId id="4162" r:id="rId21"/>
    <p:sldId id="4163" r:id="rId22"/>
    <p:sldId id="4197" r:id="rId23"/>
    <p:sldId id="4198" r:id="rId24"/>
    <p:sldId id="4199" r:id="rId25"/>
    <p:sldId id="4229" r:id="rId26"/>
    <p:sldId id="4230" r:id="rId27"/>
    <p:sldId id="4231" r:id="rId28"/>
    <p:sldId id="4308" r:id="rId29"/>
    <p:sldId id="4171" r:id="rId30"/>
    <p:sldId id="4200" r:id="rId31"/>
    <p:sldId id="4201" r:id="rId32"/>
    <p:sldId id="4202" r:id="rId33"/>
    <p:sldId id="4203" r:id="rId34"/>
    <p:sldId id="4204" r:id="rId35"/>
    <p:sldId id="4205" r:id="rId36"/>
    <p:sldId id="4232" r:id="rId37"/>
    <p:sldId id="4233" r:id="rId38"/>
    <p:sldId id="4234" r:id="rId39"/>
    <p:sldId id="4309" r:id="rId40"/>
    <p:sldId id="4310" r:id="rId41"/>
    <p:sldId id="4182" r:id="rId42"/>
    <p:sldId id="4206" r:id="rId43"/>
    <p:sldId id="4207" r:id="rId44"/>
    <p:sldId id="4208" r:id="rId45"/>
    <p:sldId id="4209" r:id="rId46"/>
    <p:sldId id="4210" r:id="rId47"/>
    <p:sldId id="4211" r:id="rId48"/>
    <p:sldId id="4235" r:id="rId49"/>
    <p:sldId id="4236" r:id="rId50"/>
    <p:sldId id="4237" r:id="rId51"/>
    <p:sldId id="4311" r:id="rId52"/>
    <p:sldId id="4312" r:id="rId53"/>
    <p:sldId id="4213" r:id="rId54"/>
    <p:sldId id="4214" r:id="rId55"/>
    <p:sldId id="4215" r:id="rId56"/>
    <p:sldId id="4216" r:id="rId57"/>
    <p:sldId id="4217" r:id="rId58"/>
    <p:sldId id="4218" r:id="rId59"/>
    <p:sldId id="4219" r:id="rId60"/>
    <p:sldId id="4238" r:id="rId61"/>
    <p:sldId id="4239" r:id="rId62"/>
    <p:sldId id="4240" r:id="rId63"/>
    <p:sldId id="4313" r:id="rId64"/>
    <p:sldId id="4314" r:id="rId65"/>
    <p:sldId id="4193" r:id="rId66"/>
    <p:sldId id="4220" r:id="rId67"/>
    <p:sldId id="4221" r:id="rId68"/>
    <p:sldId id="4222" r:id="rId69"/>
    <p:sldId id="4241" r:id="rId70"/>
    <p:sldId id="4242" r:id="rId71"/>
    <p:sldId id="4243" r:id="rId72"/>
    <p:sldId id="4223" r:id="rId73"/>
    <p:sldId id="4224" r:id="rId74"/>
    <p:sldId id="4225" r:id="rId75"/>
    <p:sldId id="3626" r:id="rId76"/>
    <p:sldId id="3647" r:id="rId77"/>
    <p:sldId id="2012" r:id="rId78"/>
    <p:sldId id="2013" r:id="rId79"/>
    <p:sldId id="2014" r:id="rId80"/>
    <p:sldId id="2018" r:id="rId81"/>
    <p:sldId id="2019" r:id="rId82"/>
    <p:sldId id="2020" r:id="rId83"/>
    <p:sldId id="2030" r:id="rId84"/>
    <p:sldId id="2031" r:id="rId85"/>
    <p:sldId id="2032" r:id="rId86"/>
    <p:sldId id="2015" r:id="rId87"/>
    <p:sldId id="2016" r:id="rId88"/>
    <p:sldId id="2017" r:id="rId89"/>
    <p:sldId id="2033" r:id="rId90"/>
    <p:sldId id="2034" r:id="rId91"/>
    <p:sldId id="2035" r:id="rId92"/>
    <p:sldId id="2036" r:id="rId93"/>
    <p:sldId id="2037" r:id="rId94"/>
    <p:sldId id="2038" r:id="rId95"/>
    <p:sldId id="2021" r:id="rId96"/>
    <p:sldId id="2022" r:id="rId97"/>
    <p:sldId id="2023" r:id="rId98"/>
    <p:sldId id="4293" r:id="rId99"/>
    <p:sldId id="4294" r:id="rId100"/>
    <p:sldId id="4295" r:id="rId101"/>
    <p:sldId id="2027" r:id="rId102"/>
    <p:sldId id="2028" r:id="rId103"/>
    <p:sldId id="2029" r:id="rId104"/>
    <p:sldId id="2039" r:id="rId105"/>
    <p:sldId id="3509" r:id="rId106"/>
    <p:sldId id="2041" r:id="rId107"/>
    <p:sldId id="3622" r:id="rId108"/>
    <p:sldId id="4296" r:id="rId109"/>
    <p:sldId id="4297" r:id="rId110"/>
    <p:sldId id="4298" r:id="rId111"/>
    <p:sldId id="4299" r:id="rId112"/>
    <p:sldId id="4300" r:id="rId113"/>
    <p:sldId id="4301" r:id="rId114"/>
    <p:sldId id="4302" r:id="rId115"/>
    <p:sldId id="4303" r:id="rId116"/>
    <p:sldId id="4304" r:id="rId117"/>
    <p:sldId id="4305" r:id="rId118"/>
    <p:sldId id="3610" r:id="rId119"/>
    <p:sldId id="3611" r:id="rId120"/>
    <p:sldId id="3612" r:id="rId121"/>
    <p:sldId id="3613" r:id="rId122"/>
    <p:sldId id="3614" r:id="rId123"/>
    <p:sldId id="3609" r:id="rId1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270" autoAdjust="0"/>
  </p:normalViewPr>
  <p:slideViewPr>
    <p:cSldViewPr snapToGrid="0">
      <p:cViewPr varScale="1">
        <p:scale>
          <a:sx n="65" d="100"/>
          <a:sy n="65" d="100"/>
        </p:scale>
        <p:origin x="86" y="14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D565-FDA7-F064-FA7D-1F6B20B1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AD186-36B5-080C-E11F-D47B4BF83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8E06CF-1CCF-E2AE-8722-30ECEB946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D82D3-2188-80DB-EEF4-7063CDE4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9A42E-1402-CCBF-1FC8-ABD5A7BF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5BA001-5BA0-DD2B-EA13-101ED0D4D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67932E-338E-8EF5-09F7-8348FDFD5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C4817-C2A9-F14F-E6E8-293811B66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5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9F82-3E73-81DC-1B67-524F0CC2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467822-2F7C-D355-6A76-2FE33062E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58C8B0-3EA8-38EC-1EE9-A1A752609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430B3B-D534-20C2-D3C6-A79FF919E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0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7FFF6-5FBE-EE6D-2FC2-17ED08865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35FBA6-45EB-825F-C147-2754F14CD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A5F891-6BFC-9418-1D3E-677DF8D25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78D249-1C4D-9CA3-4F27-6F4912E2B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21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D959-5391-8DF5-6100-A0239F49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072357-23C0-D701-1BB9-9316DF739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C284AB-BC61-FE99-FA35-93B1A1368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D6F86C-D3C6-6264-D303-32F644446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393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81312-DEEB-F628-E534-BF0BF972F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B3494C-2F40-0519-95D0-6B4E3FDF1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EAA750-02F0-1505-7BBE-99973D5F7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D7EA6-F805-D919-92FC-472226ED7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08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2D93-2F26-6ACA-C5F9-8616A66A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CC0384-B841-378C-383D-3A96CEA9D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A8C71BA-294F-5F8D-2B9E-734FDFA2F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367DB1-0D4A-620B-DD0F-ED5876847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85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CA2E1-9135-B82D-7BD5-D43FF8CB7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38C592-F8E6-17DE-F6F7-67CEE97DE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258961-4001-B0B0-A0E4-9F62A1835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584F32-6F46-179D-1010-195BF4471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585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ACF86-58D2-37CC-3F11-F4FAC40E2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E903BF-BC3E-BB81-6F52-B5F098077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B63607-7AC4-555F-9908-04E8EAC63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657817-3175-F102-3DF0-198D3E2FE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621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2A1D-B0ED-9B96-3A65-62D64E0F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A0AB73-A6CE-46F7-567D-5183531E9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0E3B4E-D1BF-8D28-F488-825A5BD16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56489F-2557-572E-6820-4B06F19CB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68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3C86E-E2CD-9224-2518-D44679071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E6FE4B-72B7-8472-AB62-67E30D09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DE5481-6D70-278D-0EC1-E08B9D98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9819A4-0482-3734-A230-9F755B723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25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45A5-EBF0-2B03-3688-A344104E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3473A6-C4C2-3A3D-AE8B-50D2F7072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D849C9-F568-E205-0F98-6001C2DD2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CAD86B-546D-F162-1767-5B26C3BF8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244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4BAAD-77B5-A7AA-87DA-DAC8280C9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70263E-4947-7327-5BF7-DE9BBE500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59FDDE-D65F-F4D7-CFDF-9DADC1A3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D3D50A-FD3D-EE54-0218-9266D7FCB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179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BC6C3-E6BA-BE2E-5E0F-1496AB54A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80BBFD-6616-FF28-0AC9-A866F6D50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5AC3CA-2A29-4225-BB51-54BF3115D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F40B94-045B-E712-A50C-01C54255A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77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D227A-4986-E67C-7B7A-70DF89CC1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09A0B90-118D-C49E-CC87-AE2AF5E3A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06F776-AA2A-E58A-A3DE-15D9C28CD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C4E563-85EF-FCA8-B97C-F4379BCA7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06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15F67-161D-D427-A174-83852A388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D437D0-BEAB-5ABF-CA4D-36CF342EF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2F58E7-8DFE-F481-00A4-1AC62EBD1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65188E-3994-A98D-A3D8-53821B8DD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03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B62A2-6155-81C4-C3AD-A4D90FDC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2936F9-402D-7231-6682-E4A7BBCFE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BA26FF-08E5-D422-ECB0-653A42FFC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7FF556-D003-9BC7-D1C0-2D8EE63B2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515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FEB7-76D8-A524-25C9-AABE5518D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14077E-FCCA-7C4A-F93B-D98251DB5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0B985D-02A5-3415-4D22-B40E8555B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97873-CD84-AEEB-F87A-C043A57ED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083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E4BAD-C302-58A6-9F40-CF775D11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7F62FA-72ED-A54D-81E9-0283D2061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93E0B1-2329-16E5-DB6D-FB3311971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A7ECFD-9C69-CD66-2250-3551D6F51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03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8F778-1827-29DC-C0EF-8B7B17468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682C12-3B47-AF33-C2A7-4CBB39AAE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1DBB1D-83AF-A957-2048-5FE944889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800C98-ED58-E24F-7A86-3E5C89396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12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603E-DC43-A982-3455-923C6C0E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21CCA72-B680-2772-C9FF-CEE6461FE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E64ECD-0C03-26B7-02A8-9B9B1BC76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710FB7-8FC5-E6FB-624C-4BFD30E7B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24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76DB9-A198-61EB-A986-2DDC7E05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56250A-2036-F17A-0508-DC1E26B7F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F46C77-F661-5486-A34D-ECCDBD2E2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52B2D-FC1A-DECB-7808-CEE931ABA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271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6C3B7-B9F6-1B96-46B7-D593F6FF4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89DDA1-1D68-3631-E73C-FE5C03ACB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D71038-13AB-1B61-EF35-2FF239A42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7F42E3-1F71-9E1E-5181-B51CA6DEC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578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253B2-088F-CC14-A613-8E495AD33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511A47-1D2D-5286-8F1B-70DD69BBD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619136-F77A-288E-04E9-D860EB53A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6570D2-EB86-7F24-40FB-0C0FD9F39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613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0F7C9-9B48-18ED-C69B-CE643073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0E04E0-5F31-C90E-FFA3-03E01107F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9008AC-6035-C0F1-8C01-908D6F6FE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D44D8B-9C97-F123-C14A-4FFC81774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811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B8A96-C65B-F056-76E0-AC725D32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6123C8-C74F-6EFA-D8E8-B2046FC74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7E57AD-7AD0-3B3F-714B-6956735A5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9A9458-FACC-1B42-AF73-F10751BC6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221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3003-CA8B-C469-559E-7835F4CF7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FF3FAB-564C-C41A-C6AE-5D1A2B8EC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C26D24-2B88-B1A4-9897-162A54758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A00958-26F6-447B-9B74-EF117BF8E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730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62201-D9D0-D640-87F2-61BAFC33A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F6CB49-61D2-9DF2-5691-95ACC4CC9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11AE4C-3BCE-E802-C73E-028800DD2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FE2C53-AECB-1399-D11F-BD77B45A0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833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B00F-0152-5E7D-5C8B-7591D00B8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FB7FE0-4BD3-B49E-4B1F-8EF4E884F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25C6AD-106C-C027-C151-07CCE27BA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B94ABE-11C8-E78E-8BA9-243DCE892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713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37824-E1E0-32E1-280D-3E23A8DD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4ECAD1-E96F-B08B-0A60-EFFEEAD19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AF576F-DA72-AEAF-6B79-B61FC4871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516BEF-E6AE-F457-AA79-6E44B1C1D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66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B46FB-1296-F92C-B850-905E9C6C0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94FC349-6E2C-EA06-50D6-08D0B2A6F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1369E3-5A6B-0FF1-016A-ABFA7AAD2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95BC8E-9CAF-FD4D-2C6B-FA58886C5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3475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68835-BC8C-10DD-70FE-289596A13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54D443-9F84-B40C-6E16-5853DBEC2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06AA0F-BBD4-F4F3-22BE-2CB348FB5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1C78D5-4486-3CA6-BDA0-E19B09481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079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78E8-8F1C-EE7E-EF1E-EBF371AE3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89A8C4-3783-2CD2-9BF9-C783369B3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0D30B5-0D1D-00DE-AB6C-5882CF442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A57F13-B83F-CA30-B09A-E77573E4D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7179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BC3A2-3346-4246-7468-BB3A9251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DD5301-B974-7575-7BAA-7FC174C3E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69DB76-D53F-70AF-0684-E494B5131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242A3E-C4FD-2776-5C69-6BF67619B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874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B886-0CB2-8CAE-2B20-20AE9353C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B6C999-D563-56DB-8F39-1630E8229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D169DF-45FB-CF38-92CE-C738C4B93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04095D-18B3-2C19-656F-3E505C49A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8713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D265-025F-B275-918B-8516BD092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D9A98E-9252-200E-CC2D-893170869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587362-12BF-406E-75A2-5DCDA1347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88FEAC-28A3-20A6-70F3-7A19338A1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03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035A-2CEC-22C3-DE6E-AA89AAD4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8B7A60-38A6-31FA-9E6C-3165E53BA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B8A03E-5839-7C69-05E6-382F3DAE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22F3DB-DAF7-F8B6-3019-CFEADA0E0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0200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5F705-16FF-A138-AE78-A32C2DCF4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44BE59-C7F1-41F7-4BE5-56DB92A86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70FC6A-262C-5A71-78BC-582B30ADF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7771B6-E79A-4FEC-E595-1746CD2C4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5882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B7E88-C0A8-5CA3-0FAF-05FB16C5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13321D-A350-91AB-A3EE-E28D8020D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CB1DEE-3C95-D79D-2D0F-F7F32A897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45812-D2FA-FEC3-5CA3-175C67DD4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932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BE2E3-8A0B-55FE-D13D-9564BD28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68D466-A261-F019-8F71-D86027026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AA30D1-EB58-235B-4474-399AC9BAD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1944B1-C186-9B69-6792-4E337D7B5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1432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EF0E0-135A-8BBA-728F-D161308F9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5516F7C-690D-2A37-D281-FC32B6F0E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9B616A-24F9-2177-CEEE-8B4809EE8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38B0E1-276B-414B-4BEA-DC585FBDB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45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21954-1AA0-8BCB-EA27-52BDB7EA4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C4B4F5-3F34-AA10-CE2B-AF96B9A10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4B5B1B-4AC2-48F6-9A70-4F24AD71B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C4C0E6-FCB1-C8AE-D8FB-1DB02CF75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9436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62D46-3BCE-AD9C-061E-4CD9F2CE3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3DEB849-644C-8D79-600B-DEC1E94D6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8E7B56-6D20-5C43-E18D-55BFF95FE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5F2C6F-DF5D-0DDF-0A53-77D6F7146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592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CB1FB-AAAD-AEE1-0C94-40A7F304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64D3BA-18AC-BE11-0C28-1A0866965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1C0738-5231-0D85-996E-CFD639042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20C324-1D0F-2B26-1C28-B4FA010B7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1218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1C98D-1D46-73D3-FDFD-51EA49E89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0AF902-774F-CAA4-370B-330049D3A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C058BD1-EAB1-10D8-7CC4-5AC318657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591A7A-B220-EA3E-B423-738A833CC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8452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3F1C-5095-D356-FED2-F5789BD59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08006C-7807-F07B-79A7-A58367DAD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2B8704-6635-6416-A686-502BBF69F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0D6EEC-00D1-A4A4-0E12-FB8D36D8B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2875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A8039-BEAF-ECA6-840A-A4AD0AE4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2C3997-3E0A-52A5-7F3D-ED7E43734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A5D0C5-6E56-D143-1B20-BBE0DB7A8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F189C2-4A70-10C1-0944-0C1054B1C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9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C4398-9247-EB80-50B2-D8A6F304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4D5694-6FF2-527E-77FB-3F5D47A2F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AD7AB8-F5E0-2CF9-FD3C-0DAAC19B6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92D10A-3698-375A-4CB8-29FB46786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88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C4289-945C-CC43-F83B-DA2AC883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054891-DDF1-ED28-C575-53117B9EC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9121C9-494D-E8B6-B696-0BE7EF255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3E64E-E55D-C115-31A3-6679D8AAC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54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4E37-9FC2-FC7F-8450-9A3E9610F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F9D996-8215-87D5-B1E7-19602961F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E6BD4C-C901-178A-4C7C-7D9803585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71E86-161B-AFF2-5A13-F2C39247C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3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4C192-6B42-DDB8-6139-0C767104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A3BB5A-F3BF-3875-896A-D51A294E4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82947C-C444-6EE5-D1B8-289EDB680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2A553A-2976-982C-ABBC-739DF41D7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5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media" Target="../media/media34.mp3"/><Relationship Id="rId7" Type="http://schemas.openxmlformats.org/officeDocument/2006/relationships/image" Target="../media/image2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4.mp3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media" Target="../media/media36.mp3"/><Relationship Id="rId7" Type="http://schemas.openxmlformats.org/officeDocument/2006/relationships/image" Target="../media/image2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6.mp3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microsoft.com/office/2007/relationships/media" Target="../media/media37.mp3"/><Relationship Id="rId7" Type="http://schemas.openxmlformats.org/officeDocument/2006/relationships/image" Target="../media/image2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7.mp3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3169997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No.11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代名詞（所有格・目的格）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A2934EFC-2064-D5D2-46BA-780D6911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代名詞（所有格・目的格）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8352-F5B5-A342-5949-95DF2A623439}"/>
              </a:ext>
            </a:extLst>
          </p:cNvPr>
          <p:cNvSpPr txBox="1"/>
          <p:nvPr/>
        </p:nvSpPr>
        <p:spPr>
          <a:xfrm>
            <a:off x="1370692" y="2321004"/>
            <a:ext cx="6617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兄が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彼の名前は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brother. His name is Bob.">
            <a:hlinkClick r:id="" action="ppaction://media"/>
            <a:extLst>
              <a:ext uri="{FF2B5EF4-FFF2-40B4-BE49-F238E27FC236}">
                <a16:creationId xmlns:a16="http://schemas.microsoft.com/office/drawing/2014/main" id="{6C54FA4E-81DE-4263-BE54-D84857FA3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AAC4DD-47F7-4F80-96F0-C68508E81BC8}"/>
              </a:ext>
            </a:extLst>
          </p:cNvPr>
          <p:cNvSpPr txBox="1"/>
          <p:nvPr/>
        </p:nvSpPr>
        <p:spPr>
          <a:xfrm>
            <a:off x="815009" y="2497976"/>
            <a:ext cx="75139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学校へ行く</a:t>
            </a:r>
            <a:endParaRPr kumimoji="1"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8_go to school">
            <a:hlinkClick r:id="" action="ppaction://media"/>
            <a:extLst>
              <a:ext uri="{FF2B5EF4-FFF2-40B4-BE49-F238E27FC236}">
                <a16:creationId xmlns:a16="http://schemas.microsoft.com/office/drawing/2014/main" id="{E4704BDD-0303-4C84-8E2F-FC4C90F046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73263" y="2068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2453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DA5C90F-D5A4-4E05-961B-7E9826B55BD4}"/>
              </a:ext>
            </a:extLst>
          </p:cNvPr>
          <p:cNvGrpSpPr/>
          <p:nvPr/>
        </p:nvGrpSpPr>
        <p:grpSpPr>
          <a:xfrm>
            <a:off x="206477" y="1861261"/>
            <a:ext cx="8731046" cy="3135478"/>
            <a:chOff x="206477" y="2441817"/>
            <a:chExt cx="8731046" cy="313547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7" y="2441817"/>
              <a:ext cx="87310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といっしょに</a:t>
              </a:r>
            </a:p>
          </p:txBody>
        </p:sp>
      </p:grpSp>
      <p:pic>
        <p:nvPicPr>
          <p:cNvPr id="4" name="G1_L12_kihon_v9_with">
            <a:hlinkClick r:id="" action="ppaction://media"/>
            <a:extLst>
              <a:ext uri="{FF2B5EF4-FFF2-40B4-BE49-F238E27FC236}">
                <a16:creationId xmlns:a16="http://schemas.microsoft.com/office/drawing/2014/main" id="{235054E8-01D8-430C-8978-1F6CF9B7C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200" y="1508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569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397565" y="2105561"/>
            <a:ext cx="83488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9_with">
            <a:hlinkClick r:id="" action="ppaction://media"/>
            <a:extLst>
              <a:ext uri="{FF2B5EF4-FFF2-40B4-BE49-F238E27FC236}">
                <a16:creationId xmlns:a16="http://schemas.microsoft.com/office/drawing/2014/main" id="{0D42B6C9-21FD-40F0-9A9D-903FB0E54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200" y="1508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6343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2CDC09-9D99-4922-8FBD-D5C4265A8C5B}"/>
              </a:ext>
            </a:extLst>
          </p:cNvPr>
          <p:cNvSpPr txBox="1"/>
          <p:nvPr/>
        </p:nvSpPr>
        <p:spPr>
          <a:xfrm>
            <a:off x="206477" y="2705725"/>
            <a:ext cx="873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といっしょに</a:t>
            </a:r>
          </a:p>
        </p:txBody>
      </p:sp>
      <p:pic>
        <p:nvPicPr>
          <p:cNvPr id="5" name="G1_L12_kihon_v9_with">
            <a:hlinkClick r:id="" action="ppaction://media"/>
            <a:extLst>
              <a:ext uri="{FF2B5EF4-FFF2-40B4-BE49-F238E27FC236}">
                <a16:creationId xmlns:a16="http://schemas.microsoft.com/office/drawing/2014/main" id="{71D10A23-67B7-40C8-8833-357F9D271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200" y="1508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005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9F81B1-3D25-42C9-9E2A-D41065438D80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彼らを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10_them">
            <a:hlinkClick r:id="" action="ppaction://media"/>
            <a:extLst>
              <a:ext uri="{FF2B5EF4-FFF2-40B4-BE49-F238E27FC236}">
                <a16:creationId xmlns:a16="http://schemas.microsoft.com/office/drawing/2014/main" id="{D7EB6495-3AF5-4393-A4DC-788ABD057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2216150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9FA055D5-542B-6B72-D9DA-08192FF4ACAE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1661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3826" y="2105561"/>
            <a:ext cx="82163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them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10_them">
            <a:hlinkClick r:id="" action="ppaction://media"/>
            <a:extLst>
              <a:ext uri="{FF2B5EF4-FFF2-40B4-BE49-F238E27FC236}">
                <a16:creationId xmlns:a16="http://schemas.microsoft.com/office/drawing/2014/main" id="{B40DCBB6-F803-4A09-8896-62473FF82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2216150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B9E54C8D-B3EC-D123-44C0-B815860BE20D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4450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彼らを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12_kihon_v10_them">
            <a:hlinkClick r:id="" action="ppaction://media"/>
            <a:extLst>
              <a:ext uri="{FF2B5EF4-FFF2-40B4-BE49-F238E27FC236}">
                <a16:creationId xmlns:a16="http://schemas.microsoft.com/office/drawing/2014/main" id="{B7F01B1C-28C4-4DEB-BF98-B27EFAE6D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84363" y="2216150"/>
            <a:ext cx="609600" cy="609600"/>
          </a:xfrm>
          <a:prstGeom prst="rect">
            <a:avLst/>
          </a:prstGeom>
        </p:spPr>
      </p:pic>
      <p:pic>
        <p:nvPicPr>
          <p:cNvPr id="2" name="合格の鐘">
            <a:hlinkClick r:id="" action="ppaction://media"/>
            <a:extLst>
              <a:ext uri="{FF2B5EF4-FFF2-40B4-BE49-F238E27FC236}">
                <a16:creationId xmlns:a16="http://schemas.microsoft.com/office/drawing/2014/main" id="{67989598-9BC1-35E4-BBE9-47BE85710C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347D227-287B-2E62-1BC4-B42C29B8E016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21593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E3BB-3B02-2E1B-5157-2B14E060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D888B18-A6E9-9623-05FB-A5690BD2FE3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CA58F8B-E3DB-CD2F-37ED-EAC2E2DB7E3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97DFAA-B78F-B52A-6C82-92B6116A337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8F435F-ABF0-8C1A-CBE4-3D1386646F54}"/>
              </a:ext>
            </a:extLst>
          </p:cNvPr>
          <p:cNvGrpSpPr/>
          <p:nvPr/>
        </p:nvGrpSpPr>
        <p:grpSpPr>
          <a:xfrm>
            <a:off x="815008" y="1636776"/>
            <a:ext cx="7513984" cy="3584448"/>
            <a:chOff x="815008" y="1992847"/>
            <a:chExt cx="7513984" cy="358444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CD2A72B-9173-0C28-B103-AF902DA33CDD}"/>
                </a:ext>
              </a:extLst>
            </p:cNvPr>
            <p:cNvSpPr txBox="1"/>
            <p:nvPr/>
          </p:nvSpPr>
          <p:spPr>
            <a:xfrm>
              <a:off x="815009" y="1992847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兄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弟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62943DD-CB5F-B884-9E7E-6A02FC8D47C4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brother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2_kihon_v1_brother">
            <a:hlinkClick r:id="" action="ppaction://media"/>
            <a:extLst>
              <a:ext uri="{FF2B5EF4-FFF2-40B4-BE49-F238E27FC236}">
                <a16:creationId xmlns:a16="http://schemas.microsoft.com/office/drawing/2014/main" id="{DB234160-242E-4711-656C-B9DFDA76CA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21904" y="1027176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84550E-F284-F6B0-0355-E95027B18972}"/>
              </a:ext>
            </a:extLst>
          </p:cNvPr>
          <p:cNvSpPr/>
          <p:nvPr/>
        </p:nvSpPr>
        <p:spPr>
          <a:xfrm flipH="1">
            <a:off x="2152650" y="3651564"/>
            <a:ext cx="4838700" cy="135858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4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6D6E2-E019-7C5D-5D18-DD1E3650E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2F43A8-0EEF-557D-E1D5-3B9D44823CC0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8400A05-B815-61DB-C0B2-BD7462AFD41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0F27EF-8C05-3F6D-3805-24D72F52B394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732C919-EB6D-C49A-3C5F-4A5AAA270E1E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75955BB-4377-77A2-783C-637E6EEC0617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D588A1F-494A-52F5-7340-47FCCA59F43B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his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2_his">
            <a:hlinkClick r:id="" action="ppaction://media"/>
            <a:extLst>
              <a:ext uri="{FF2B5EF4-FFF2-40B4-BE49-F238E27FC236}">
                <a16:creationId xmlns:a16="http://schemas.microsoft.com/office/drawing/2014/main" id="{E3828099-3BC2-8535-C530-85106B4FA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12938" y="88900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C3F05F-6075-D073-9FFF-0A4522D911DF}"/>
              </a:ext>
            </a:extLst>
          </p:cNvPr>
          <p:cNvSpPr/>
          <p:nvPr/>
        </p:nvSpPr>
        <p:spPr>
          <a:xfrm flipH="1">
            <a:off x="3307222" y="3667124"/>
            <a:ext cx="2529556" cy="147547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88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18022-9916-0ABA-F48D-B65735F3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4BCFE9-ACAC-776B-FBBD-94706941D3D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D76777-B3D2-1BA9-1442-B381543CA1CE}"/>
              </a:ext>
            </a:extLst>
          </p:cNvPr>
          <p:cNvSpPr txBox="1"/>
          <p:nvPr/>
        </p:nvSpPr>
        <p:spPr>
          <a:xfrm>
            <a:off x="1693877" y="4128490"/>
            <a:ext cx="57562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brother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name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3FF7F-4D2C-EDAD-0F3D-86FCE14FF9D8}"/>
              </a:ext>
            </a:extLst>
          </p:cNvPr>
          <p:cNvSpPr txBox="1"/>
          <p:nvPr/>
        </p:nvSpPr>
        <p:spPr>
          <a:xfrm>
            <a:off x="975798" y="690490"/>
            <a:ext cx="71923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弟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彼の名前は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ジュン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a brother. His name is Jun.">
            <a:hlinkClick r:id="" action="ppaction://media"/>
            <a:extLst>
              <a:ext uri="{FF2B5EF4-FFF2-40B4-BE49-F238E27FC236}">
                <a16:creationId xmlns:a16="http://schemas.microsoft.com/office/drawing/2014/main" id="{D5A8B301-834B-696B-4E88-451EF9734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230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10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30C71-8B97-BD8F-68CE-26A9B6680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F985752-56F0-4006-D3DB-06B0D096A99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EFB3FE-E563-D88C-1C48-D2653DB1B434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75ACEE-2CDC-4F37-0D79-AECA2F0F38A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ACBBF81-BB62-F5E7-814C-7818D994B8F3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77A627B-D2CF-34D8-3850-EC243C0B6673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私たちの</a:t>
              </a:r>
              <a:endParaRPr kumimoji="1" lang="ja-JP" altLang="en-US" sz="1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959508E-3276-73F3-F43F-756DC129022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our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3_our">
            <a:hlinkClick r:id="" action="ppaction://media"/>
            <a:extLst>
              <a:ext uri="{FF2B5EF4-FFF2-40B4-BE49-F238E27FC236}">
                <a16:creationId xmlns:a16="http://schemas.microsoft.com/office/drawing/2014/main" id="{EBA5B4C8-3162-7CEB-70C4-C0C336CF1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41450" y="858838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1FCC2F-7BEB-26CA-59FF-F457792FDC16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14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5DC2-0766-FBDC-C18D-D2749974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54FE8ED-2B1C-A255-35D1-A047CB91DE4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22A4A43-24D7-DB16-D65D-47D941657394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985780-0684-6ACB-8681-C2FB1516B22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34DF362-A986-3BB2-3320-01FF51DEFCA4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506B5-02E8-8F99-ECDD-07ADC1AEF4DB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1F20FB1-6A78-5A9A-3308-8D301E2925B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4_my">
            <a:hlinkClick r:id="" action="ppaction://media"/>
            <a:extLst>
              <a:ext uri="{FF2B5EF4-FFF2-40B4-BE49-F238E27FC236}">
                <a16:creationId xmlns:a16="http://schemas.microsoft.com/office/drawing/2014/main" id="{77F02630-1246-335C-5059-7C4929824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84363" y="10953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421C3F2-D7D0-365B-C72A-12FB32CC3617}"/>
              </a:ext>
            </a:extLst>
          </p:cNvPr>
          <p:cNvSpPr/>
          <p:nvPr/>
        </p:nvSpPr>
        <p:spPr>
          <a:xfrm flipH="1">
            <a:off x="3307222" y="3572938"/>
            <a:ext cx="2529556" cy="15696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813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5EE9F-3F1C-23B4-4E44-CF5DE2C5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E77A7F5-EEB3-8AA6-8AF0-57C45D1B497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A8EF18-D02E-1A28-7C5B-88474B46DB73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39D0E2-36F4-2497-DBE8-D4DECEE78D3A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EE840FE-E0BC-4F02-5191-B38BD12D378E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B4B24B2-4A10-9BEE-CF13-31DB768BAC4E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彼を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FB16A0C-7BE7-BB60-5C32-7C9D6231C44D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him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5_him">
            <a:hlinkClick r:id="" action="ppaction://media"/>
            <a:extLst>
              <a:ext uri="{FF2B5EF4-FFF2-40B4-BE49-F238E27FC236}">
                <a16:creationId xmlns:a16="http://schemas.microsoft.com/office/drawing/2014/main" id="{C28A2462-EBA1-774B-E086-2C6D1FFF1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38375" y="947738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904037-262E-5E06-A407-F4F672E2143F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10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99329-3ECB-8F20-508C-89FE0D03D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EF99A8-3EBE-07D3-DA9E-AAF34A0188CC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19DDD1E-1F77-F5E3-8CB6-AB2FDD8D55CA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232ED4-5F3F-C1A6-4C8E-4D853D21D885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C471E4E-B8C4-D3B1-718C-E62BF71AA22D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1BE267A-5B3E-C53F-2520-96406AD916C5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her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101EDF0-DE78-E3DE-281A-EE70F977DE40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彼女を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6_her">
            <a:hlinkClick r:id="" action="ppaction://media"/>
            <a:extLst>
              <a:ext uri="{FF2B5EF4-FFF2-40B4-BE49-F238E27FC236}">
                <a16:creationId xmlns:a16="http://schemas.microsoft.com/office/drawing/2014/main" id="{A48D4041-3348-F551-04A7-6137DB4BA0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84363" y="23336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CA41A35-A18F-32DB-7778-07269F45BACD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515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C5E5-6135-8A23-610E-B8A9CAC4A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4727E5-1646-8BD9-4EF7-3E736DC1B27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A0BA24-68C5-4FCF-1FEC-AB3F5CE971F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652BCE-4AAC-BF8B-628C-6160AF45743D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E059834-7CC1-85C1-3723-D48D5572C5BE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61B8D73-CC6E-E86D-7281-A4BC96BE2FFC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これらは</a:t>
              </a:r>
              <a:endParaRPr kumimoji="1" lang="ja-JP" altLang="en-US" sz="1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0E40195-B509-964B-CFDF-F55BFB1CCB78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these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12_kihon_v7_these">
            <a:hlinkClick r:id="" action="ppaction://media"/>
            <a:extLst>
              <a:ext uri="{FF2B5EF4-FFF2-40B4-BE49-F238E27FC236}">
                <a16:creationId xmlns:a16="http://schemas.microsoft.com/office/drawing/2014/main" id="{E61B0A2C-75C4-F7C3-6C3E-5FE4C3362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79638" y="20097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BA708E-044E-F3E3-A16E-2FCA3B626771}"/>
              </a:ext>
            </a:extLst>
          </p:cNvPr>
          <p:cNvSpPr/>
          <p:nvPr/>
        </p:nvSpPr>
        <p:spPr>
          <a:xfrm flipH="1">
            <a:off x="2821446" y="3429000"/>
            <a:ext cx="3541253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67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74B64-3018-D7B2-B6F0-27F702214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8CF0A5E-97E5-EFD5-6A0F-1B32DE46508F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437275D-CC6D-80A1-BF96-B5A0665FF3B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5D29BD-D993-7F14-451A-0C8FD84AAD7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01D9075-250F-2ED9-0E6F-6FFB46C83D0A}"/>
              </a:ext>
            </a:extLst>
          </p:cNvPr>
          <p:cNvGrpSpPr/>
          <p:nvPr/>
        </p:nvGrpSpPr>
        <p:grpSpPr>
          <a:xfrm>
            <a:off x="0" y="1831336"/>
            <a:ext cx="9144000" cy="3195328"/>
            <a:chOff x="0" y="2079327"/>
            <a:chExt cx="9144000" cy="319532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3300398-A8BB-83B3-2E71-3E2EB5520ADF}"/>
                </a:ext>
              </a:extLst>
            </p:cNvPr>
            <p:cNvSpPr txBox="1"/>
            <p:nvPr/>
          </p:nvSpPr>
          <p:spPr>
            <a:xfrm>
              <a:off x="0" y="4166659"/>
              <a:ext cx="914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[go] [to] [school]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EAD3DAB-DE9E-D1D7-130C-07DD229C76AB}"/>
                </a:ext>
              </a:extLst>
            </p:cNvPr>
            <p:cNvSpPr txBox="1"/>
            <p:nvPr/>
          </p:nvSpPr>
          <p:spPr>
            <a:xfrm>
              <a:off x="815009" y="2079327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学校へ行く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8_go to school">
            <a:hlinkClick r:id="" action="ppaction://media"/>
            <a:extLst>
              <a:ext uri="{FF2B5EF4-FFF2-40B4-BE49-F238E27FC236}">
                <a16:creationId xmlns:a16="http://schemas.microsoft.com/office/drawing/2014/main" id="{51B2275D-9E4D-5364-4A5E-4BC4979811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73263" y="206851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38DE5E4-F842-1F71-1DCF-FEAAA9F0DEEC}"/>
              </a:ext>
            </a:extLst>
          </p:cNvPr>
          <p:cNvSpPr/>
          <p:nvPr/>
        </p:nvSpPr>
        <p:spPr>
          <a:xfrm flipH="1">
            <a:off x="1021222" y="3832448"/>
            <a:ext cx="1121903" cy="13101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20DD79C-85D8-82E6-A18F-D65D8680A83C}"/>
              </a:ext>
            </a:extLst>
          </p:cNvPr>
          <p:cNvSpPr/>
          <p:nvPr/>
        </p:nvSpPr>
        <p:spPr>
          <a:xfrm flipH="1">
            <a:off x="3154822" y="3832448"/>
            <a:ext cx="1121903" cy="13101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095C353-A79B-4FD3-8390-DEFF9FD99DCA}"/>
              </a:ext>
            </a:extLst>
          </p:cNvPr>
          <p:cNvSpPr/>
          <p:nvPr/>
        </p:nvSpPr>
        <p:spPr>
          <a:xfrm flipH="1">
            <a:off x="5165619" y="3832448"/>
            <a:ext cx="2987780" cy="13101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798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6B267-A3B3-C348-2893-1845A87CC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2B3D5D3-0918-C8EA-523E-F5CF8EF83A60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CAD478-3A8E-F188-82A3-83D18DC4412E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957137-CDB4-9266-DFDF-CB6DF5045C68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FCBA56F-37B9-3B88-9AF6-B53F3C453EE8}"/>
              </a:ext>
            </a:extLst>
          </p:cNvPr>
          <p:cNvGrpSpPr/>
          <p:nvPr/>
        </p:nvGrpSpPr>
        <p:grpSpPr>
          <a:xfrm>
            <a:off x="206477" y="1861261"/>
            <a:ext cx="8731046" cy="3135478"/>
            <a:chOff x="206477" y="2441817"/>
            <a:chExt cx="8731046" cy="313547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A52B628-4EE7-D065-2133-8E363EC42C9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with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EC56466-7DDA-A795-6183-AC6E488B6F31}"/>
                </a:ext>
              </a:extLst>
            </p:cNvPr>
            <p:cNvSpPr txBox="1"/>
            <p:nvPr/>
          </p:nvSpPr>
          <p:spPr>
            <a:xfrm>
              <a:off x="206477" y="2441817"/>
              <a:ext cx="87310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といっしょに</a:t>
              </a:r>
            </a:p>
          </p:txBody>
        </p:sp>
      </p:grpSp>
      <p:pic>
        <p:nvPicPr>
          <p:cNvPr id="4" name="G1_L12_kihon_v9_with">
            <a:hlinkClick r:id="" action="ppaction://media"/>
            <a:extLst>
              <a:ext uri="{FF2B5EF4-FFF2-40B4-BE49-F238E27FC236}">
                <a16:creationId xmlns:a16="http://schemas.microsoft.com/office/drawing/2014/main" id="{F38F2DA0-721D-C7E3-9582-B06E586B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54200" y="15081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9F54C3-2C2E-BE5B-44CB-79BE91AF7435}"/>
              </a:ext>
            </a:extLst>
          </p:cNvPr>
          <p:cNvSpPr/>
          <p:nvPr/>
        </p:nvSpPr>
        <p:spPr>
          <a:xfrm flipH="1">
            <a:off x="3124200" y="3429000"/>
            <a:ext cx="2895600" cy="1266825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399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91256-5623-E25F-2629-CF2ADAD3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69100E-081C-FAA5-FEBB-2F38F445568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C567D5-C694-059B-D0B4-DE1D428D488E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E91F80-20FC-2866-57EA-C123C1104C8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確認テスト⑩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3C0F119-EE0A-AAFA-2EE8-A4F2EB9BBE97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BFF88D0-6014-1F52-713B-506AD1DCD9C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them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D589AB6-8C56-673F-C27E-48277517017C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彼らを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10_them">
            <a:hlinkClick r:id="" action="ppaction://media"/>
            <a:extLst>
              <a:ext uri="{FF2B5EF4-FFF2-40B4-BE49-F238E27FC236}">
                <a16:creationId xmlns:a16="http://schemas.microsoft.com/office/drawing/2014/main" id="{A6673E89-DE03-153C-3F5C-514F4705E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84363" y="2216150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A1BFC11-0FA4-A29D-C04C-42478A34986B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778AC2-3CBB-A6F9-92E6-EA839213DBE6}"/>
              </a:ext>
            </a:extLst>
          </p:cNvPr>
          <p:cNvSpPr/>
          <p:nvPr/>
        </p:nvSpPr>
        <p:spPr>
          <a:xfrm flipH="1">
            <a:off x="2809875" y="3429000"/>
            <a:ext cx="35242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07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P.39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～と（いっしょに）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7AC98A-4CA1-9306-DF8E-62E99225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1074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375FA-01A2-746B-467E-5A7B49CB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DD8CEC-47F7-7BCB-481F-628BC13D6B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42547D-1B98-8A88-94A1-5B3C5623D1FE}"/>
              </a:ext>
            </a:extLst>
          </p:cNvPr>
          <p:cNvSpPr txBox="1"/>
          <p:nvPr/>
        </p:nvSpPr>
        <p:spPr>
          <a:xfrm>
            <a:off x="1228833" y="2409490"/>
            <a:ext cx="66863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[b------]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[n---]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brother. His name is Jun.">
            <a:hlinkClick r:id="" action="ppaction://media"/>
            <a:extLst>
              <a:ext uri="{FF2B5EF4-FFF2-40B4-BE49-F238E27FC236}">
                <a16:creationId xmlns:a16="http://schemas.microsoft.com/office/drawing/2014/main" id="{C7D241EE-4C68-231A-5E90-A64C6EBFF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230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2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8921811-3EE5-6D3B-80FF-A4B74D5AC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51074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3160332" y="3300884"/>
            <a:ext cx="250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      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DF170A-F1AA-3D5B-ADF1-A6800D0B19CB}"/>
              </a:ext>
            </a:extLst>
          </p:cNvPr>
          <p:cNvSpPr txBox="1"/>
          <p:nvPr/>
        </p:nvSpPr>
        <p:spPr>
          <a:xfrm>
            <a:off x="2693607" y="4508846"/>
            <a:ext cx="250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      him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D0C06A-BB77-7BF9-3571-F4F4BD400E6E}"/>
              </a:ext>
            </a:extLst>
          </p:cNvPr>
          <p:cNvSpPr txBox="1"/>
          <p:nvPr/>
        </p:nvSpPr>
        <p:spPr>
          <a:xfrm>
            <a:off x="2760282" y="5699225"/>
            <a:ext cx="270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     them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AS_G1_11_03_kihon_t_1">
            <a:hlinkClick r:id="" action="ppaction://media"/>
            <a:extLst>
              <a:ext uri="{FF2B5EF4-FFF2-40B4-BE49-F238E27FC236}">
                <a16:creationId xmlns:a16="http://schemas.microsoft.com/office/drawing/2014/main" id="{CE77E876-C54F-422A-E0B9-9B3977C4CB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9500" y="1423461"/>
            <a:ext cx="406400" cy="406400"/>
          </a:xfrm>
          <a:prstGeom prst="rect">
            <a:avLst/>
          </a:prstGeom>
        </p:spPr>
      </p:pic>
      <p:pic>
        <p:nvPicPr>
          <p:cNvPr id="13" name="AS_G1_11_03_kihon_t_1">
            <a:hlinkClick r:id="" action="ppaction://media"/>
            <a:extLst>
              <a:ext uri="{FF2B5EF4-FFF2-40B4-BE49-F238E27FC236}">
                <a16:creationId xmlns:a16="http://schemas.microsoft.com/office/drawing/2014/main" id="{B190A479-8985-15C9-BFB9-EBE12CAE70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9500" y="1310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9" grpId="0"/>
      <p:bldP spid="9" grpId="0"/>
      <p:bldP spid="1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ACAE7B-9D3A-094B-6FF3-0EFADC88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091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933B5E-3FF5-5969-F77E-884D8A904519}"/>
              </a:ext>
            </a:extLst>
          </p:cNvPr>
          <p:cNvSpPr txBox="1"/>
          <p:nvPr/>
        </p:nvSpPr>
        <p:spPr>
          <a:xfrm>
            <a:off x="1264858" y="3310150"/>
            <a:ext cx="566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     dictionary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9C72FA-B776-6AFA-0368-54EA640AF971}"/>
              </a:ext>
            </a:extLst>
          </p:cNvPr>
          <p:cNvSpPr txBox="1"/>
          <p:nvPr/>
        </p:nvSpPr>
        <p:spPr>
          <a:xfrm>
            <a:off x="1264937" y="4510729"/>
            <a:ext cx="439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sister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AF24DB-0CD5-7135-9483-EEA95BEA85AB}"/>
              </a:ext>
            </a:extLst>
          </p:cNvPr>
          <p:cNvSpPr txBox="1"/>
          <p:nvPr/>
        </p:nvSpPr>
        <p:spPr>
          <a:xfrm>
            <a:off x="1264937" y="5711308"/>
            <a:ext cx="403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dog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BB9106-15DD-6D29-4E1D-DF85C2635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9904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eat lunch with them.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11_04_kihon_t_2">
            <a:hlinkClick r:id="" action="ppaction://media"/>
            <a:extLst>
              <a:ext uri="{FF2B5EF4-FFF2-40B4-BE49-F238E27FC236}">
                <a16:creationId xmlns:a16="http://schemas.microsoft.com/office/drawing/2014/main" id="{5C564164-BBC7-F928-DFF5-CA5CABE491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7050" y="1776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1FBC-9550-D8A8-7BB0-63A2A6B4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F8B057-7D68-FB95-2838-D23B585300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783DD3-1ED8-11E8-5161-AF83FD92C46F}"/>
              </a:ext>
            </a:extLst>
          </p:cNvPr>
          <p:cNvSpPr txBox="1"/>
          <p:nvPr/>
        </p:nvSpPr>
        <p:spPr>
          <a:xfrm>
            <a:off x="943529" y="2321004"/>
            <a:ext cx="72569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弟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彼の名前は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ジュン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brother. His name is Jun.">
            <a:hlinkClick r:id="" action="ppaction://media"/>
            <a:extLst>
              <a:ext uri="{FF2B5EF4-FFF2-40B4-BE49-F238E27FC236}">
                <a16:creationId xmlns:a16="http://schemas.microsoft.com/office/drawing/2014/main" id="{9F6609E1-34C9-EA30-F78C-6F069B463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230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45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E4897-5303-FF28-7B75-E2A2813CF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1CA214-2348-56C2-D387-0A77EF566DF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4E901-C8E7-B239-AF99-044B16FA442F}"/>
              </a:ext>
            </a:extLst>
          </p:cNvPr>
          <p:cNvSpPr txBox="1"/>
          <p:nvPr/>
        </p:nvSpPr>
        <p:spPr>
          <a:xfrm>
            <a:off x="1267943" y="4128490"/>
            <a:ext cx="660811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dictionary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9DC063-C184-831F-6A4F-FF5A8DDEFA54}"/>
              </a:ext>
            </a:extLst>
          </p:cNvPr>
          <p:cNvSpPr txBox="1"/>
          <p:nvPr/>
        </p:nvSpPr>
        <p:spPr>
          <a:xfrm>
            <a:off x="764348" y="776551"/>
            <a:ext cx="7874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父が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彼の辞書を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a father. I use his dictionary.">
            <a:hlinkClick r:id="" action="ppaction://media"/>
            <a:extLst>
              <a:ext uri="{FF2B5EF4-FFF2-40B4-BE49-F238E27FC236}">
                <a16:creationId xmlns:a16="http://schemas.microsoft.com/office/drawing/2014/main" id="{9000A760-0A43-89FF-A8D8-F2F5A4342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818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0E68-26F0-3CEC-8BAC-1E337104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0E5DC5-F3EE-6BC0-F26E-50AA9016F8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0C97A3-E7C4-C99E-2867-B794DC7F310C}"/>
              </a:ext>
            </a:extLst>
          </p:cNvPr>
          <p:cNvSpPr txBox="1"/>
          <p:nvPr/>
        </p:nvSpPr>
        <p:spPr>
          <a:xfrm>
            <a:off x="765023" y="2409490"/>
            <a:ext cx="76139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[f-----]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dictionary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father. I use his dictionary.">
            <a:hlinkClick r:id="" action="ppaction://media"/>
            <a:extLst>
              <a:ext uri="{FF2B5EF4-FFF2-40B4-BE49-F238E27FC236}">
                <a16:creationId xmlns:a16="http://schemas.microsoft.com/office/drawing/2014/main" id="{38CEE426-294B-350E-2C90-95FBD183A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59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D255-8F32-393C-0EEC-E56425E65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927F32-E9B8-1A69-71E1-C367DC2BFB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2215AA-0F39-2CF4-160E-F66664AFCD39}"/>
              </a:ext>
            </a:extLst>
          </p:cNvPr>
          <p:cNvSpPr txBox="1"/>
          <p:nvPr/>
        </p:nvSpPr>
        <p:spPr>
          <a:xfrm>
            <a:off x="634978" y="2321004"/>
            <a:ext cx="7874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父が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彼の辞書を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a father. I use his dictionary.">
            <a:hlinkClick r:id="" action="ppaction://media"/>
            <a:extLst>
              <a:ext uri="{FF2B5EF4-FFF2-40B4-BE49-F238E27FC236}">
                <a16:creationId xmlns:a16="http://schemas.microsoft.com/office/drawing/2014/main" id="{E4330073-37D2-39AD-993D-E53DAFA38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79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B12AA-C587-AAE9-28E4-D87DCEA9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79CAD9B-2C90-C4B7-CB4C-85E17102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06" b="55385"/>
          <a:stretch/>
        </p:blipFill>
        <p:spPr>
          <a:xfrm>
            <a:off x="243756" y="1022215"/>
            <a:ext cx="8658000" cy="60324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A4A1B6-A60A-6B89-B151-2451E02E67B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6BD4F4-B0D9-1944-C561-F2B44B193E5B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our classroom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our classroom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6EE9C6D-6B22-53AC-2BEA-01BA597F7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4C07FB-6292-FE74-FA38-EC6FD15B385C}"/>
              </a:ext>
            </a:extLst>
          </p:cNvPr>
          <p:cNvSpPr txBox="1"/>
          <p:nvPr/>
        </p:nvSpPr>
        <p:spPr>
          <a:xfrm>
            <a:off x="1032444" y="1748665"/>
            <a:ext cx="2675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あれは私たちの教室です。</a:t>
            </a:r>
          </a:p>
        </p:txBody>
      </p:sp>
    </p:spTree>
    <p:extLst>
      <p:ext uri="{BB962C8B-B14F-4D97-AF65-F5344CB8AC3E}">
        <p14:creationId xmlns:p14="http://schemas.microsoft.com/office/powerpoint/2010/main" val="388583703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6CEE5-8879-558B-38CF-8A4B4D84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98915E6-F76C-A017-CB1A-5E332E55B14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F628D2-2869-78E8-22FC-5C2298AC5FB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050C0EC-4C9D-4CBC-73BA-6A51B8CF609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D139C2-7AA9-E3C0-E356-321F448F78D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3D63554-8974-713D-0D56-044E752D5E5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090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0DCB-16C3-331C-B53B-B20F5DCAE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9E3168-FDFD-5D09-B681-D4C73AACCFA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205078-37F7-0CE6-D781-4E9946FF692B}"/>
              </a:ext>
            </a:extLst>
          </p:cNvPr>
          <p:cNvSpPr txBox="1"/>
          <p:nvPr/>
        </p:nvSpPr>
        <p:spPr>
          <a:xfrm>
            <a:off x="946667" y="4636321"/>
            <a:ext cx="725065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classroom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C77674-9376-2C63-A67A-B2D6BF163490}"/>
              </a:ext>
            </a:extLst>
          </p:cNvPr>
          <p:cNvSpPr txBox="1"/>
          <p:nvPr/>
        </p:nvSpPr>
        <p:spPr>
          <a:xfrm>
            <a:off x="645002" y="1198322"/>
            <a:ext cx="7853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私たちの教室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our classroom.">
            <a:hlinkClick r:id="" action="ppaction://media"/>
            <a:extLst>
              <a:ext uri="{FF2B5EF4-FFF2-40B4-BE49-F238E27FC236}">
                <a16:creationId xmlns:a16="http://schemas.microsoft.com/office/drawing/2014/main" id="{122845FF-8191-C85A-2C46-381B79FBE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63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46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962352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4362961"/>
            <a:ext cx="468944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49983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235450"/>
            <a:ext cx="222841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0" y="2150774"/>
            <a:ext cx="582208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P.38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・すでに出ている名詞の代わりに使う語などを代名詞といい、文の中での意味や働きによって形がかわる。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・「～の」という意味を表すものを所有格といい、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所有格＋名詞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の形で使う。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・「～を［に］」という意味を表し、動詞の目的語や前置詞の目的語として働くものを目的格という。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41F0D-EA2D-D1C6-C6B5-030EF975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43DC77-F774-6AA3-791E-3F31CF5AD4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23F0E-234A-62C7-221D-001803E869FE}"/>
              </a:ext>
            </a:extLst>
          </p:cNvPr>
          <p:cNvSpPr txBox="1"/>
          <p:nvPr/>
        </p:nvSpPr>
        <p:spPr>
          <a:xfrm>
            <a:off x="473333" y="2917321"/>
            <a:ext cx="819733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[o--] classroom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our classroom.">
            <a:hlinkClick r:id="" action="ppaction://media"/>
            <a:extLst>
              <a:ext uri="{FF2B5EF4-FFF2-40B4-BE49-F238E27FC236}">
                <a16:creationId xmlns:a16="http://schemas.microsoft.com/office/drawing/2014/main" id="{B0A047DC-9D18-FC60-4C79-8F3C01FBD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63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8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823C1-16A0-281E-C2DF-FB97BBEA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3E1655-8486-E5FC-8C30-628E32AE06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CBC7FD-5227-D79D-5EA3-6202C1BBA334}"/>
              </a:ext>
            </a:extLst>
          </p:cNvPr>
          <p:cNvSpPr txBox="1"/>
          <p:nvPr/>
        </p:nvSpPr>
        <p:spPr>
          <a:xfrm>
            <a:off x="645006" y="2875002"/>
            <a:ext cx="7853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私たちの教室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our classroom.">
            <a:hlinkClick r:id="" action="ppaction://media"/>
            <a:extLst>
              <a:ext uri="{FF2B5EF4-FFF2-40B4-BE49-F238E27FC236}">
                <a16:creationId xmlns:a16="http://schemas.microsoft.com/office/drawing/2014/main" id="{4BC0E3D6-BFAA-BD65-5D62-8265EC9D4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63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58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5E2FD-492B-F500-4266-5B722BA4F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5FC8E8-0971-947E-5223-50BB98ABAE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4D34F8-DA30-9BF3-73A1-B161D611ACD5}"/>
              </a:ext>
            </a:extLst>
          </p:cNvPr>
          <p:cNvSpPr txBox="1"/>
          <p:nvPr/>
        </p:nvSpPr>
        <p:spPr>
          <a:xfrm>
            <a:off x="1812656" y="4636321"/>
            <a:ext cx="551867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gym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25AA88-32AD-9862-E031-0D2D6AC76AD6}"/>
              </a:ext>
            </a:extLst>
          </p:cNvPr>
          <p:cNvSpPr txBox="1"/>
          <p:nvPr/>
        </p:nvSpPr>
        <p:spPr>
          <a:xfrm>
            <a:off x="322497" y="1198322"/>
            <a:ext cx="8498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私たちの体育館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our gym.">
            <a:hlinkClick r:id="" action="ppaction://media"/>
            <a:extLst>
              <a:ext uri="{FF2B5EF4-FFF2-40B4-BE49-F238E27FC236}">
                <a16:creationId xmlns:a16="http://schemas.microsoft.com/office/drawing/2014/main" id="{C6C359F8-47B1-7602-2293-DB7B5B260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99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1EB8-9C4B-EC51-3462-645AE77FE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3D7B16-7905-7E0E-236D-4C04F27377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24928D-9D42-8AA2-64D5-A63825D8CA15}"/>
              </a:ext>
            </a:extLst>
          </p:cNvPr>
          <p:cNvSpPr txBox="1"/>
          <p:nvPr/>
        </p:nvSpPr>
        <p:spPr>
          <a:xfrm>
            <a:off x="1161824" y="2917321"/>
            <a:ext cx="682035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[o--] gym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our gym.">
            <a:hlinkClick r:id="" action="ppaction://media"/>
            <a:extLst>
              <a:ext uri="{FF2B5EF4-FFF2-40B4-BE49-F238E27FC236}">
                <a16:creationId xmlns:a16="http://schemas.microsoft.com/office/drawing/2014/main" id="{0800D4ED-E1E0-AC77-ED29-70E91CF10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83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0A51-6D16-557B-7298-A094478CB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44B9DB-DCA6-88CC-5639-D722647F3F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1352E0-BE33-1E7B-89A0-0A021C466DDD}"/>
              </a:ext>
            </a:extLst>
          </p:cNvPr>
          <p:cNvSpPr txBox="1"/>
          <p:nvPr/>
        </p:nvSpPr>
        <p:spPr>
          <a:xfrm>
            <a:off x="370912" y="2875002"/>
            <a:ext cx="8402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私たちの体育館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our gym.">
            <a:hlinkClick r:id="" action="ppaction://media"/>
            <a:extLst>
              <a:ext uri="{FF2B5EF4-FFF2-40B4-BE49-F238E27FC236}">
                <a16:creationId xmlns:a16="http://schemas.microsoft.com/office/drawing/2014/main" id="{DB676D2D-D46C-3BDE-214D-75C61C2D1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28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29B3B-6523-55A3-AC64-15774897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08F6E5-D7CB-8969-7385-A5CF1479787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3562B-CDCD-8A36-2040-BDE4F0FB0010}"/>
              </a:ext>
            </a:extLst>
          </p:cNvPr>
          <p:cNvSpPr txBox="1"/>
          <p:nvPr/>
        </p:nvSpPr>
        <p:spPr>
          <a:xfrm>
            <a:off x="1277463" y="4636321"/>
            <a:ext cx="658906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44F364-10AC-F5D1-211B-46404301EDF5}"/>
              </a:ext>
            </a:extLst>
          </p:cNvPr>
          <p:cNvSpPr txBox="1"/>
          <p:nvPr/>
        </p:nvSpPr>
        <p:spPr>
          <a:xfrm>
            <a:off x="1893225" y="832562"/>
            <a:ext cx="53575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私たちの先生が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like our teacher.">
            <a:hlinkClick r:id="" action="ppaction://media"/>
            <a:extLst>
              <a:ext uri="{FF2B5EF4-FFF2-40B4-BE49-F238E27FC236}">
                <a16:creationId xmlns:a16="http://schemas.microsoft.com/office/drawing/2014/main" id="{1590896E-125B-EAE8-91BF-A52467E50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4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AFA66-9842-3C00-D917-FDE0045C8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E779D9-B989-EAA9-7D92-BC38411FD8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A768D1-FD92-8DD0-9A01-D74269B6C0D0}"/>
              </a:ext>
            </a:extLst>
          </p:cNvPr>
          <p:cNvSpPr txBox="1"/>
          <p:nvPr/>
        </p:nvSpPr>
        <p:spPr>
          <a:xfrm>
            <a:off x="742276" y="2917321"/>
            <a:ext cx="76594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e like our teacher.">
            <a:hlinkClick r:id="" action="ppaction://media"/>
            <a:extLst>
              <a:ext uri="{FF2B5EF4-FFF2-40B4-BE49-F238E27FC236}">
                <a16:creationId xmlns:a16="http://schemas.microsoft.com/office/drawing/2014/main" id="{E48E0328-8D44-C2DA-3742-F975C00AC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301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D678-CE3E-A167-20BF-7BEF107D5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DB6F7B-B4A9-67BF-9885-8311681DDD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166D8B-8F44-B4C6-3097-64B352C0F2F5}"/>
              </a:ext>
            </a:extLst>
          </p:cNvPr>
          <p:cNvSpPr txBox="1"/>
          <p:nvPr/>
        </p:nvSpPr>
        <p:spPr>
          <a:xfrm>
            <a:off x="1893229" y="2321004"/>
            <a:ext cx="53575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私たちの先生が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e like our teacher.">
            <a:hlinkClick r:id="" action="ppaction://media"/>
            <a:extLst>
              <a:ext uri="{FF2B5EF4-FFF2-40B4-BE49-F238E27FC236}">
                <a16:creationId xmlns:a16="http://schemas.microsoft.com/office/drawing/2014/main" id="{5C72FE40-BB0B-ECBC-1319-F03CAB77B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837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E490E-57F9-005E-D6B9-BD48643EA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6524B68-C6D6-6609-D771-377E864FC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37" b="41992"/>
          <a:stretch/>
        </p:blipFill>
        <p:spPr>
          <a:xfrm>
            <a:off x="243756" y="1022215"/>
            <a:ext cx="8658000" cy="65049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6361E2-CA4E-D9F0-5002-1F523F039F56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8CDF14-7424-5AB4-A331-7A8D8034C93F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Tom’s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Tom’s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10E38F4-A41D-6BCF-0D6A-4ADD7E77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DF2177-F3D0-6B92-96FB-DC25B15508CB}"/>
              </a:ext>
            </a:extLst>
          </p:cNvPr>
          <p:cNvSpPr txBox="1"/>
          <p:nvPr/>
        </p:nvSpPr>
        <p:spPr>
          <a:xfrm>
            <a:off x="1032444" y="1748665"/>
            <a:ext cx="2199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これはトムの本です。</a:t>
            </a:r>
          </a:p>
        </p:txBody>
      </p:sp>
    </p:spTree>
    <p:extLst>
      <p:ext uri="{BB962C8B-B14F-4D97-AF65-F5344CB8AC3E}">
        <p14:creationId xmlns:p14="http://schemas.microsoft.com/office/powerpoint/2010/main" val="166935755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43870-5DC7-BDE7-BE1D-CF477684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0A026D-AA28-1EDF-7ED8-10FC2D8194D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D0BE98-4279-0504-F549-4974434E4BB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08034B-CA78-7598-607B-57B1EA0768D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70F0E5-6354-ABEA-84B1-DAF5E8F33D92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0BA4483-1FD6-89AD-F594-A1BAE8BA09A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032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1FD012-9034-C3F0-D1EC-8222A512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9743"/>
            <a:ext cx="8658000" cy="547954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11_01_kihon">
            <a:hlinkClick r:id="" action="ppaction://media"/>
            <a:extLst>
              <a:ext uri="{FF2B5EF4-FFF2-40B4-BE49-F238E27FC236}">
                <a16:creationId xmlns:a16="http://schemas.microsoft.com/office/drawing/2014/main" id="{6DBBF0DF-61D0-C109-1486-3646787B5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0150" y="1228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87E6-F519-FAF7-13CA-CDFFC3B0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5DB3676-22EF-F21F-8F1C-3EAAB50DB4F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3EC075-E697-F108-BAD6-D23AE49E0E30}"/>
              </a:ext>
            </a:extLst>
          </p:cNvPr>
          <p:cNvSpPr txBox="1"/>
          <p:nvPr/>
        </p:nvSpPr>
        <p:spPr>
          <a:xfrm>
            <a:off x="1409245" y="4636321"/>
            <a:ext cx="632550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Tom’s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604200-BCD6-FA6B-53E7-545ED17230A0}"/>
              </a:ext>
            </a:extLst>
          </p:cNvPr>
          <p:cNvSpPr txBox="1"/>
          <p:nvPr/>
        </p:nvSpPr>
        <p:spPr>
          <a:xfrm>
            <a:off x="1274549" y="1198322"/>
            <a:ext cx="6594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トムの本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Tom’s book.">
            <a:hlinkClick r:id="" action="ppaction://media"/>
            <a:extLst>
              <a:ext uri="{FF2B5EF4-FFF2-40B4-BE49-F238E27FC236}">
                <a16:creationId xmlns:a16="http://schemas.microsoft.com/office/drawing/2014/main" id="{2374C00D-7A01-CFA3-E545-55B9DE961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86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64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0475-D87B-FBE1-B5EB-C6905BBD8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538BEC-F973-6688-7277-37709135C98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2DBD7E-0A7F-1548-F42C-2C1854AE70F6}"/>
              </a:ext>
            </a:extLst>
          </p:cNvPr>
          <p:cNvSpPr txBox="1"/>
          <p:nvPr/>
        </p:nvSpPr>
        <p:spPr>
          <a:xfrm>
            <a:off x="1021974" y="2917321"/>
            <a:ext cx="71000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Tom’s book.">
            <a:hlinkClick r:id="" action="ppaction://media"/>
            <a:extLst>
              <a:ext uri="{FF2B5EF4-FFF2-40B4-BE49-F238E27FC236}">
                <a16:creationId xmlns:a16="http://schemas.microsoft.com/office/drawing/2014/main" id="{60078BCD-4305-8A16-51E3-4AE16D0F2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86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289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E9470-9461-CC90-B02F-F3D942807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0C89B6-5089-B835-2408-DC8AA51677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1D5E70-A030-C69D-D3DA-D28EE7750325}"/>
              </a:ext>
            </a:extLst>
          </p:cNvPr>
          <p:cNvSpPr txBox="1"/>
          <p:nvPr/>
        </p:nvSpPr>
        <p:spPr>
          <a:xfrm>
            <a:off x="1274553" y="2875002"/>
            <a:ext cx="6594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トムの本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Tom’s book.">
            <a:hlinkClick r:id="" action="ppaction://media"/>
            <a:extLst>
              <a:ext uri="{FF2B5EF4-FFF2-40B4-BE49-F238E27FC236}">
                <a16:creationId xmlns:a16="http://schemas.microsoft.com/office/drawing/2014/main" id="{0F4E5DF7-51D1-A9BE-DF8C-F2F471A92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86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763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16BEE-5221-3B28-1D35-9B5FE81E7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AD8BF0-BF86-7A85-8B89-726526F7266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FCA0FB-5AD1-DBF5-81A6-170A9FA1D5C3}"/>
              </a:ext>
            </a:extLst>
          </p:cNvPr>
          <p:cNvSpPr txBox="1"/>
          <p:nvPr/>
        </p:nvSpPr>
        <p:spPr>
          <a:xfrm>
            <a:off x="1091894" y="4636321"/>
            <a:ext cx="696020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Nana’s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0475D6-68A9-B7F6-BA85-FA43C3B94B43}"/>
              </a:ext>
            </a:extLst>
          </p:cNvPr>
          <p:cNvSpPr txBox="1"/>
          <p:nvPr/>
        </p:nvSpPr>
        <p:spPr>
          <a:xfrm>
            <a:off x="933106" y="1198322"/>
            <a:ext cx="727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ナナの鉛筆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Nana’s pencil.">
            <a:hlinkClick r:id="" action="ppaction://media"/>
            <a:extLst>
              <a:ext uri="{FF2B5EF4-FFF2-40B4-BE49-F238E27FC236}">
                <a16:creationId xmlns:a16="http://schemas.microsoft.com/office/drawing/2014/main" id="{2642104B-BD5F-67FE-8ADA-D28CC1F7A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94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64002-AF4A-53A3-1DE3-8E444895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FD8501-6EA3-AF88-AC23-949F8F7318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624AC7-85E8-C95B-C00E-99B326551420}"/>
              </a:ext>
            </a:extLst>
          </p:cNvPr>
          <p:cNvSpPr txBox="1"/>
          <p:nvPr/>
        </p:nvSpPr>
        <p:spPr>
          <a:xfrm>
            <a:off x="462577" y="2917321"/>
            <a:ext cx="821884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[N-----]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Nana’s pencil.">
            <a:hlinkClick r:id="" action="ppaction://media"/>
            <a:extLst>
              <a:ext uri="{FF2B5EF4-FFF2-40B4-BE49-F238E27FC236}">
                <a16:creationId xmlns:a16="http://schemas.microsoft.com/office/drawing/2014/main" id="{F10D661F-C488-8E77-DBD2-8282FF8FC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82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17874-222D-53E5-84B0-BFB68657D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972F3F-E62A-F10D-589C-D522726B34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FD283F-3618-4E99-7B69-DBA194EFD939}"/>
              </a:ext>
            </a:extLst>
          </p:cNvPr>
          <p:cNvSpPr txBox="1"/>
          <p:nvPr/>
        </p:nvSpPr>
        <p:spPr>
          <a:xfrm>
            <a:off x="933110" y="2875002"/>
            <a:ext cx="727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ナナの鉛筆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Nana’s pencil.">
            <a:hlinkClick r:id="" action="ppaction://media"/>
            <a:extLst>
              <a:ext uri="{FF2B5EF4-FFF2-40B4-BE49-F238E27FC236}">
                <a16:creationId xmlns:a16="http://schemas.microsoft.com/office/drawing/2014/main" id="{3C8B526E-E9F6-69E6-8F4D-6A356C8B4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054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C02E8-1D92-3E94-6F3C-F8EB5CB5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155AF8-59E4-B4D5-8495-C8252B66193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EAE5BA-F089-0EDD-0ABB-1CDF308DA9E2}"/>
              </a:ext>
            </a:extLst>
          </p:cNvPr>
          <p:cNvSpPr txBox="1"/>
          <p:nvPr/>
        </p:nvSpPr>
        <p:spPr>
          <a:xfrm>
            <a:off x="303896" y="4636321"/>
            <a:ext cx="85362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Nancy’s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F45684-DC61-D3DA-B656-6BB44DCD109F}"/>
              </a:ext>
            </a:extLst>
          </p:cNvPr>
          <p:cNvSpPr txBox="1"/>
          <p:nvPr/>
        </p:nvSpPr>
        <p:spPr>
          <a:xfrm>
            <a:off x="1348676" y="759290"/>
            <a:ext cx="644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こちらの少年は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boy is Nancy’s friend.">
            <a:hlinkClick r:id="" action="ppaction://media"/>
            <a:extLst>
              <a:ext uri="{FF2B5EF4-FFF2-40B4-BE49-F238E27FC236}">
                <a16:creationId xmlns:a16="http://schemas.microsoft.com/office/drawing/2014/main" id="{31931C79-7822-7B8D-9EC3-D3873E2F2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03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99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978C5-0F32-7B5D-271C-88B5AA90D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7FF696-8A0D-09B1-D328-5DA6E0E147B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914065-8EF2-4F71-630D-C4F9E8B24A5D}"/>
              </a:ext>
            </a:extLst>
          </p:cNvPr>
          <p:cNvSpPr txBox="1"/>
          <p:nvPr/>
        </p:nvSpPr>
        <p:spPr>
          <a:xfrm>
            <a:off x="1893345" y="2409490"/>
            <a:ext cx="53573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boy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[N------]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boy is Nancy’s friend.">
            <a:hlinkClick r:id="" action="ppaction://media"/>
            <a:extLst>
              <a:ext uri="{FF2B5EF4-FFF2-40B4-BE49-F238E27FC236}">
                <a16:creationId xmlns:a16="http://schemas.microsoft.com/office/drawing/2014/main" id="{C3CA8B55-D1C6-F569-4C68-82C72B59D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03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20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C38D6-5C70-3673-89D7-F9D035675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117F61-120C-05AC-9D1B-B4BE372122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9A81E8-7283-FE9F-4233-3AAE2D607E10}"/>
              </a:ext>
            </a:extLst>
          </p:cNvPr>
          <p:cNvSpPr txBox="1"/>
          <p:nvPr/>
        </p:nvSpPr>
        <p:spPr>
          <a:xfrm>
            <a:off x="1348680" y="2321004"/>
            <a:ext cx="644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こちらの少年は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boy is Nancy’s friend.">
            <a:hlinkClick r:id="" action="ppaction://media"/>
            <a:extLst>
              <a:ext uri="{FF2B5EF4-FFF2-40B4-BE49-F238E27FC236}">
                <a16:creationId xmlns:a16="http://schemas.microsoft.com/office/drawing/2014/main" id="{9B6EBA60-A4C2-FB55-13E9-74F8B9CBB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03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20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AB38A-3747-468E-884C-FF7E0E61D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F3EAFD0-E645-30C5-88FB-9C5C2CF4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462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9C5F771-DA48-1E37-48CA-40CACA82BE9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7E2593-9BA1-8452-980E-FF24B7AD579E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father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my father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E5D5355-0F63-5AAE-D318-5314BCFA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C1F9DA-A02F-58B9-4639-4EFA7C20D38E}"/>
              </a:ext>
            </a:extLst>
          </p:cNvPr>
          <p:cNvSpPr txBox="1"/>
          <p:nvPr/>
        </p:nvSpPr>
        <p:spPr>
          <a:xfrm>
            <a:off x="1032444" y="1748665"/>
            <a:ext cx="2187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こちらは私の父です。</a:t>
            </a:r>
          </a:p>
        </p:txBody>
      </p:sp>
    </p:spTree>
    <p:extLst>
      <p:ext uri="{BB962C8B-B14F-4D97-AF65-F5344CB8AC3E}">
        <p14:creationId xmlns:p14="http://schemas.microsoft.com/office/powerpoint/2010/main" val="10843154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85BA2-D8E7-F3BF-4EA3-57C88081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54D0083-1DCD-3FD4-0985-F73053B9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462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3058271-142A-5427-F7EC-A3447CEA6B4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4FA9BD-A511-8D85-8D0D-58DBF434095C}"/>
              </a:ext>
            </a:extLst>
          </p:cNvPr>
          <p:cNvSpPr txBox="1"/>
          <p:nvPr/>
        </p:nvSpPr>
        <p:spPr>
          <a:xfrm>
            <a:off x="537493" y="3677650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が主語の感情や嗜好を示し、目的語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father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323E01F-8D5C-D95F-4E61-051859F5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146D00-EE0F-219C-EDFB-6337A6A9D5CC}"/>
              </a:ext>
            </a:extLst>
          </p:cNvPr>
          <p:cNvSpPr txBox="1"/>
          <p:nvPr/>
        </p:nvSpPr>
        <p:spPr>
          <a:xfrm>
            <a:off x="3089844" y="1748665"/>
            <a:ext cx="20536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3305269859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1BD3-C31F-9077-8AAF-367CAE9E6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8F9897-CD8B-BD7C-3345-99B7606BD4D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B5C393-9442-9961-A1C8-AE173D877EE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73EE69-DB21-F8E7-C025-01CE8B9824A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F23076-9B85-E219-9D3E-B3DFEA5AC23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AA6017A-3455-3A2B-5DB2-4B32CF36E55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04298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3136F-4DE4-6D39-1C34-57A35F1B7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DFB294-CC7F-4D09-2EFF-F0CE6776264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8DBD35-7C07-D35F-6913-4790FA54DC0E}"/>
              </a:ext>
            </a:extLst>
          </p:cNvPr>
          <p:cNvSpPr txBox="1"/>
          <p:nvPr/>
        </p:nvSpPr>
        <p:spPr>
          <a:xfrm>
            <a:off x="1664287" y="4128490"/>
            <a:ext cx="581541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3FB085-416C-49D5-B8BD-0C46F6C286AA}"/>
              </a:ext>
            </a:extLst>
          </p:cNvPr>
          <p:cNvSpPr txBox="1"/>
          <p:nvPr/>
        </p:nvSpPr>
        <p:spPr>
          <a:xfrm>
            <a:off x="1263115" y="690490"/>
            <a:ext cx="6617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father. I like him.">
            <a:hlinkClick r:id="" action="ppaction://media"/>
            <a:extLst>
              <a:ext uri="{FF2B5EF4-FFF2-40B4-BE49-F238E27FC236}">
                <a16:creationId xmlns:a16="http://schemas.microsoft.com/office/drawing/2014/main" id="{4BB37A0F-6923-74DD-9924-1E8411578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6532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807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63FFE-97CC-FD0F-F10F-932418B6F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87157B-7D9E-F922-B7D5-7518BD4B1BB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22D4EC-26C7-4970-259A-79548813E213}"/>
              </a:ext>
            </a:extLst>
          </p:cNvPr>
          <p:cNvSpPr txBox="1"/>
          <p:nvPr/>
        </p:nvSpPr>
        <p:spPr>
          <a:xfrm>
            <a:off x="1101084" y="2409490"/>
            <a:ext cx="69418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father. I like him.">
            <a:hlinkClick r:id="" action="ppaction://media"/>
            <a:extLst>
              <a:ext uri="{FF2B5EF4-FFF2-40B4-BE49-F238E27FC236}">
                <a16:creationId xmlns:a16="http://schemas.microsoft.com/office/drawing/2014/main" id="{0510E289-A2B0-68D3-504F-2ED7627E3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6532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73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5D890-868A-66AB-0EFD-5F49E323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2D29A6-2DB9-71CF-80A8-C998320A34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9CF23-882E-FD50-F1C8-5DBB86EFE409}"/>
              </a:ext>
            </a:extLst>
          </p:cNvPr>
          <p:cNvSpPr txBox="1"/>
          <p:nvPr/>
        </p:nvSpPr>
        <p:spPr>
          <a:xfrm>
            <a:off x="1263120" y="2321004"/>
            <a:ext cx="6617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father. I like him.">
            <a:hlinkClick r:id="" action="ppaction://media"/>
            <a:extLst>
              <a:ext uri="{FF2B5EF4-FFF2-40B4-BE49-F238E27FC236}">
                <a16:creationId xmlns:a16="http://schemas.microsoft.com/office/drawing/2014/main" id="{806F84BB-BCCE-0C35-A0B8-6749A255A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6532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825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1D4C0-E4AE-1668-A0B1-D723655AC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450C06-FCC3-8D36-C5DB-2C794C77104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68E42E-12EB-D3FC-FF84-CC8DFFD3077E}"/>
              </a:ext>
            </a:extLst>
          </p:cNvPr>
          <p:cNvSpPr txBox="1"/>
          <p:nvPr/>
        </p:nvSpPr>
        <p:spPr>
          <a:xfrm>
            <a:off x="525550" y="4128490"/>
            <a:ext cx="80928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John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F4CCA6-0C23-EBE9-DB85-768A1EE68C10}"/>
              </a:ext>
            </a:extLst>
          </p:cNvPr>
          <p:cNvSpPr txBox="1"/>
          <p:nvPr/>
        </p:nvSpPr>
        <p:spPr>
          <a:xfrm>
            <a:off x="978945" y="114013"/>
            <a:ext cx="71861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John. I study math  with him.">
            <a:hlinkClick r:id="" action="ppaction://media"/>
            <a:extLst>
              <a:ext uri="{FF2B5EF4-FFF2-40B4-BE49-F238E27FC236}">
                <a16:creationId xmlns:a16="http://schemas.microsoft.com/office/drawing/2014/main" id="{6F8BD989-D987-EF41-ABB1-C5770FC88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2005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10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6058-9BE1-BA4D-05DF-CC7E048C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6EF3BE-9953-B986-F623-5015D45848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8E147-DBB0-AD06-CB63-444334D48B85}"/>
              </a:ext>
            </a:extLst>
          </p:cNvPr>
          <p:cNvSpPr txBox="1"/>
          <p:nvPr/>
        </p:nvSpPr>
        <p:spPr>
          <a:xfrm>
            <a:off x="147130" y="2409490"/>
            <a:ext cx="884974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John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John. I study math  with him.">
            <a:hlinkClick r:id="" action="ppaction://media"/>
            <a:extLst>
              <a:ext uri="{FF2B5EF4-FFF2-40B4-BE49-F238E27FC236}">
                <a16:creationId xmlns:a16="http://schemas.microsoft.com/office/drawing/2014/main" id="{64E3213F-B4B7-360E-EF86-A2BB1821F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2005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408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0CDB9-1F0B-3ADD-3323-724AC3211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42C917-524D-9272-CFAC-EFBC2DA884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F743C8-03A1-9BB3-B95E-6919FB2802C2}"/>
              </a:ext>
            </a:extLst>
          </p:cNvPr>
          <p:cNvSpPr txBox="1"/>
          <p:nvPr/>
        </p:nvSpPr>
        <p:spPr>
          <a:xfrm>
            <a:off x="941294" y="1767006"/>
            <a:ext cx="7261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John. I study math  with him.">
            <a:hlinkClick r:id="" action="ppaction://media"/>
            <a:extLst>
              <a:ext uri="{FF2B5EF4-FFF2-40B4-BE49-F238E27FC236}">
                <a16:creationId xmlns:a16="http://schemas.microsoft.com/office/drawing/2014/main" id="{177B75F4-05F0-D2CF-BDCF-FB786B742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2005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03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BE60B-D993-F4C4-90EE-53D24C11A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A5BEF2-1DE9-90D2-9789-E5B6A9F2BC9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7B7FF-A972-03A5-FEF5-7B09BFED884E}"/>
              </a:ext>
            </a:extLst>
          </p:cNvPr>
          <p:cNvSpPr txBox="1"/>
          <p:nvPr/>
        </p:nvSpPr>
        <p:spPr>
          <a:xfrm>
            <a:off x="525550" y="4128490"/>
            <a:ext cx="80928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Takumi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him.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C436A8-0221-8C89-6E4E-E6EABAC18CD5}"/>
              </a:ext>
            </a:extLst>
          </p:cNvPr>
          <p:cNvSpPr txBox="1"/>
          <p:nvPr/>
        </p:nvSpPr>
        <p:spPr>
          <a:xfrm>
            <a:off x="978945" y="114013"/>
            <a:ext cx="71861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タクミ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Takumi. I play soccer  with him.">
            <a:hlinkClick r:id="" action="ppaction://media"/>
            <a:extLst>
              <a:ext uri="{FF2B5EF4-FFF2-40B4-BE49-F238E27FC236}">
                <a16:creationId xmlns:a16="http://schemas.microsoft.com/office/drawing/2014/main" id="{0FA35E8D-0112-A4C2-AA09-0A5DC22D5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02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45DEF-BD4C-5C39-183E-7268C82FF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A8D979-C1BC-52E3-4112-D2E79310E2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D3C5DC-6C95-D248-D431-A4D56299AA29}"/>
              </a:ext>
            </a:extLst>
          </p:cNvPr>
          <p:cNvSpPr txBox="1"/>
          <p:nvPr/>
        </p:nvSpPr>
        <p:spPr>
          <a:xfrm>
            <a:off x="147130" y="2409490"/>
            <a:ext cx="89968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Takumi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[h--].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Takumi. I play soccer  with him.">
            <a:hlinkClick r:id="" action="ppaction://media"/>
            <a:extLst>
              <a:ext uri="{FF2B5EF4-FFF2-40B4-BE49-F238E27FC236}">
                <a16:creationId xmlns:a16="http://schemas.microsoft.com/office/drawing/2014/main" id="{DB0FDDDB-EBF1-5F8A-AAA6-82852E251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044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F559F0C-161A-FC1B-057A-123EE297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584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は所有を示し、目的語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を持っている、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兄弟がいる状態 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085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私には兄がいます。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94AA6-EB52-5856-665D-F50BF77AC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B011A0-CDE2-CF0E-6AAD-9E41A7C4A5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046FE5-6217-F49A-A2C2-92742C866596}"/>
              </a:ext>
            </a:extLst>
          </p:cNvPr>
          <p:cNvSpPr txBox="1"/>
          <p:nvPr/>
        </p:nvSpPr>
        <p:spPr>
          <a:xfrm>
            <a:off x="978946" y="1767006"/>
            <a:ext cx="71861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タクミ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Takumi. I play soccer  with him.">
            <a:hlinkClick r:id="" action="ppaction://media"/>
            <a:extLst>
              <a:ext uri="{FF2B5EF4-FFF2-40B4-BE49-F238E27FC236}">
                <a16:creationId xmlns:a16="http://schemas.microsoft.com/office/drawing/2014/main" id="{39630F8D-24BD-1633-01E5-5B241E31F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46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39C7-B07F-32AE-FEFE-54B4FF700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922C628-92FC-EE66-B03E-E7CB4CC2B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096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5A7AEE-33D5-6EA4-81F7-0803B05FD85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3B6B62-4F6A-F6EB-93E5-C68832C60BE1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8D5F88D-659C-32A8-E3D6-C6938CE2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192760-75F7-B727-7293-78BB765630EC}"/>
              </a:ext>
            </a:extLst>
          </p:cNvPr>
          <p:cNvSpPr txBox="1"/>
          <p:nvPr/>
        </p:nvSpPr>
        <p:spPr>
          <a:xfrm>
            <a:off x="1032444" y="1748665"/>
            <a:ext cx="2841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あちらはブラウン先生です。</a:t>
            </a:r>
          </a:p>
        </p:txBody>
      </p:sp>
    </p:spTree>
    <p:extLst>
      <p:ext uri="{BB962C8B-B14F-4D97-AF65-F5344CB8AC3E}">
        <p14:creationId xmlns:p14="http://schemas.microsoft.com/office/powerpoint/2010/main" val="3585690538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9CD76-BC79-4A5D-30CA-D949FBC8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DBB4EEB-2BEF-3600-D3B2-49E32C23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096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42D5E6-8315-B73C-2477-80BC7D22732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AADE20-983F-599B-4238-C964D20F76EE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が主語の感情や嗜好を示し、目的語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8BF45C-E254-38AC-35D4-6333B2CFF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396C7C-95BE-2113-8DB9-641583CDA335}"/>
              </a:ext>
            </a:extLst>
          </p:cNvPr>
          <p:cNvSpPr txBox="1"/>
          <p:nvPr/>
        </p:nvSpPr>
        <p:spPr>
          <a:xfrm>
            <a:off x="3312094" y="1748665"/>
            <a:ext cx="2314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私は彼女が好きです。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1739304447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4B750-7802-B21F-D3B5-5E7A8FF62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460B24-9989-D7AC-057B-1A310A6E80F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3782BB-3779-6244-2170-F6C2D97299E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84261D-2074-9FD6-F2F2-FDF11BE1056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3833EE-BFD8-98F4-9567-6DF64D93A8E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1C5BC81-B9CD-1ED0-AFDD-BF572FE07CF4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49151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8C17-83BD-E6E5-C34F-54F701A41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EEB80D-CB6C-8D20-C6F5-C9AFA34E4AF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D2B0D2-B44C-60B0-2CCC-03F702FB5C1A}"/>
              </a:ext>
            </a:extLst>
          </p:cNvPr>
          <p:cNvSpPr txBox="1"/>
          <p:nvPr/>
        </p:nvSpPr>
        <p:spPr>
          <a:xfrm>
            <a:off x="1509870" y="4128490"/>
            <a:ext cx="61242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C99B54-B4C8-A14C-30DF-23E8BCE6A7F9}"/>
              </a:ext>
            </a:extLst>
          </p:cNvPr>
          <p:cNvSpPr txBox="1"/>
          <p:nvPr/>
        </p:nvSpPr>
        <p:spPr>
          <a:xfrm>
            <a:off x="346475" y="690490"/>
            <a:ext cx="8451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Brown. I like her.">
            <a:hlinkClick r:id="" action="ppaction://media"/>
            <a:extLst>
              <a:ext uri="{FF2B5EF4-FFF2-40B4-BE49-F238E27FC236}">
                <a16:creationId xmlns:a16="http://schemas.microsoft.com/office/drawing/2014/main" id="{56779FD6-06B1-B713-FBE1-43F76DE6F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271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12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29B32-B339-4E62-49B2-028DA096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EA7228-32E9-8694-90EB-9B4371F52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DBE7FC-ECB2-5E93-C641-27159746E48D}"/>
              </a:ext>
            </a:extLst>
          </p:cNvPr>
          <p:cNvSpPr txBox="1"/>
          <p:nvPr/>
        </p:nvSpPr>
        <p:spPr>
          <a:xfrm>
            <a:off x="1101084" y="2409490"/>
            <a:ext cx="69418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Brown. I like her.">
            <a:hlinkClick r:id="" action="ppaction://media"/>
            <a:extLst>
              <a:ext uri="{FF2B5EF4-FFF2-40B4-BE49-F238E27FC236}">
                <a16:creationId xmlns:a16="http://schemas.microsoft.com/office/drawing/2014/main" id="{C7BA99C9-EB25-F37B-9202-1EFC29E19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271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617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F9D84-B9DA-F24F-E62A-21632A05A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2C6308-8B63-24A2-F895-B2D484200D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5FF1D4-7B40-AC25-8440-5B1B8A20D29D}"/>
              </a:ext>
            </a:extLst>
          </p:cNvPr>
          <p:cNvSpPr txBox="1"/>
          <p:nvPr/>
        </p:nvSpPr>
        <p:spPr>
          <a:xfrm>
            <a:off x="346480" y="2321004"/>
            <a:ext cx="8451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Ms. Brown. I like her.">
            <a:hlinkClick r:id="" action="ppaction://media"/>
            <a:extLst>
              <a:ext uri="{FF2B5EF4-FFF2-40B4-BE49-F238E27FC236}">
                <a16:creationId xmlns:a16="http://schemas.microsoft.com/office/drawing/2014/main" id="{E544FD13-9D12-7593-FE56-B56C49FF9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271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62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78210-8688-8B25-D60A-59BFA88CF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7A9C674-CDF7-E3F8-53DC-95AB8161F60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5DFB82-9298-278C-8CC5-098E03CD0022}"/>
              </a:ext>
            </a:extLst>
          </p:cNvPr>
          <p:cNvSpPr txBox="1"/>
          <p:nvPr/>
        </p:nvSpPr>
        <p:spPr>
          <a:xfrm>
            <a:off x="1142210" y="4128490"/>
            <a:ext cx="685957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her.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43836E-551F-1BFC-5A7F-75B7BFF3C982}"/>
              </a:ext>
            </a:extLst>
          </p:cNvPr>
          <p:cNvSpPr txBox="1"/>
          <p:nvPr/>
        </p:nvSpPr>
        <p:spPr>
          <a:xfrm>
            <a:off x="1258645" y="114013"/>
            <a:ext cx="6626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umi. I eat lunch  with her.">
            <a:hlinkClick r:id="" action="ppaction://media"/>
            <a:extLst>
              <a:ext uri="{FF2B5EF4-FFF2-40B4-BE49-F238E27FC236}">
                <a16:creationId xmlns:a16="http://schemas.microsoft.com/office/drawing/2014/main" id="{6BB2BB9A-0D19-2E99-E10A-1409CB58E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89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5B44D-0455-1BC5-7E5C-312F0090A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B6D4E6-1718-5CB4-9029-0DF1F7EA9A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1AA5F9-AAD8-CA3C-6916-07AA62A83CFC}"/>
              </a:ext>
            </a:extLst>
          </p:cNvPr>
          <p:cNvSpPr txBox="1"/>
          <p:nvPr/>
        </p:nvSpPr>
        <p:spPr>
          <a:xfrm>
            <a:off x="367662" y="2409490"/>
            <a:ext cx="840867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umi. I eat lunch  with her.">
            <a:hlinkClick r:id="" action="ppaction://media"/>
            <a:extLst>
              <a:ext uri="{FF2B5EF4-FFF2-40B4-BE49-F238E27FC236}">
                <a16:creationId xmlns:a16="http://schemas.microsoft.com/office/drawing/2014/main" id="{9F5B0C36-5D68-E5F6-4241-C49E9A5B8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080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7F3E6-4B60-6096-3353-FCC73F504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7237B6-DB6C-9584-08A7-DA7AAABEDE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A8594B-54E0-8645-EE5D-0AC78B6753ED}"/>
              </a:ext>
            </a:extLst>
          </p:cNvPr>
          <p:cNvSpPr txBox="1"/>
          <p:nvPr/>
        </p:nvSpPr>
        <p:spPr>
          <a:xfrm>
            <a:off x="1258645" y="1767006"/>
            <a:ext cx="6626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umi. I eat lunch  with her.">
            <a:hlinkClick r:id="" action="ppaction://media"/>
            <a:extLst>
              <a:ext uri="{FF2B5EF4-FFF2-40B4-BE49-F238E27FC236}">
                <a16:creationId xmlns:a16="http://schemas.microsoft.com/office/drawing/2014/main" id="{22EB3A1F-462C-5480-05CA-A55FF9A1D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685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87004-6F03-B909-6E88-E5C3EF40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3DDD579-279E-D2EB-3CA4-9DD5F129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584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DBC928-CD47-59E4-AEE5-15183EF0411A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6E9787-D13F-1D2E-F8BD-FA3C7928BC2B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name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Bob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name = Bob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AE2FA05-D798-3596-B88B-8548D04FE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3DDA68-F3A6-790F-FC97-30C1586FFF74}"/>
              </a:ext>
            </a:extLst>
          </p:cNvPr>
          <p:cNvSpPr txBox="1"/>
          <p:nvPr/>
        </p:nvSpPr>
        <p:spPr>
          <a:xfrm>
            <a:off x="2975544" y="1748665"/>
            <a:ext cx="22314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彼の名前はボブです。</a:t>
            </a:r>
          </a:p>
        </p:txBody>
      </p:sp>
    </p:spTree>
    <p:extLst>
      <p:ext uri="{BB962C8B-B14F-4D97-AF65-F5344CB8AC3E}">
        <p14:creationId xmlns:p14="http://schemas.microsoft.com/office/powerpoint/2010/main" val="1858393229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60815-557A-4035-A348-3AC6A00DE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CD3AD7-76F9-9F24-DB0B-E0704040274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60CCBA-A77C-97F6-8A6A-58203A6CE9CF}"/>
              </a:ext>
            </a:extLst>
          </p:cNvPr>
          <p:cNvSpPr txBox="1"/>
          <p:nvPr/>
        </p:nvSpPr>
        <p:spPr>
          <a:xfrm>
            <a:off x="872318" y="4128490"/>
            <a:ext cx="73993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books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3029A9-C1C0-64E0-5A24-714D38E3C248}"/>
              </a:ext>
            </a:extLst>
          </p:cNvPr>
          <p:cNvSpPr txBox="1"/>
          <p:nvPr/>
        </p:nvSpPr>
        <p:spPr>
          <a:xfrm>
            <a:off x="984324" y="114013"/>
            <a:ext cx="71753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his is Mary. I read books  with her.">
            <a:hlinkClick r:id="" action="ppaction://media"/>
            <a:extLst>
              <a:ext uri="{FF2B5EF4-FFF2-40B4-BE49-F238E27FC236}">
                <a16:creationId xmlns:a16="http://schemas.microsoft.com/office/drawing/2014/main" id="{309E7EB2-D158-F338-C70A-BE55C6360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68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5FDE3-39D6-8AE6-5CDB-BEDFB2DA3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86B263-D0C7-CB5E-ADBF-62322E5BB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348F87-1C76-82E8-E4FE-B59AA184B578}"/>
              </a:ext>
            </a:extLst>
          </p:cNvPr>
          <p:cNvSpPr txBox="1"/>
          <p:nvPr/>
        </p:nvSpPr>
        <p:spPr>
          <a:xfrm>
            <a:off x="183831" y="2409490"/>
            <a:ext cx="87763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[w---] [h--].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ary. I read books  with her.">
            <a:hlinkClick r:id="" action="ppaction://media"/>
            <a:extLst>
              <a:ext uri="{FF2B5EF4-FFF2-40B4-BE49-F238E27FC236}">
                <a16:creationId xmlns:a16="http://schemas.microsoft.com/office/drawing/2014/main" id="{CED34064-7CF3-A721-40C0-DCA02E4B5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697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9CEED-6E9A-F8B9-570A-9D362BFB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707339-7674-2357-385A-F33875E23A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8293F3-022D-70D6-7E77-AAE1DF3AD90A}"/>
              </a:ext>
            </a:extLst>
          </p:cNvPr>
          <p:cNvSpPr txBox="1"/>
          <p:nvPr/>
        </p:nvSpPr>
        <p:spPr>
          <a:xfrm>
            <a:off x="984325" y="1767006"/>
            <a:ext cx="71753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Mary. I read books  with her.">
            <a:hlinkClick r:id="" action="ppaction://media"/>
            <a:extLst>
              <a:ext uri="{FF2B5EF4-FFF2-40B4-BE49-F238E27FC236}">
                <a16:creationId xmlns:a16="http://schemas.microsoft.com/office/drawing/2014/main" id="{2C542228-9E16-06B1-A1E2-EA27B40B6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522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B16C5-E663-F12A-6EA4-47D0D101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F6E79CD-88D5-BD5E-BBDF-5F33E0AA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2184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19CAD9-14F7-4DBB-D2B8-6FED624F43C6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AF066-DA60-9D9C-E02F-8FA35D2F603B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These = my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5133AFA-6AEA-8859-46A5-C5F75223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BBA4FA-7281-F937-C66F-181B374F5918}"/>
              </a:ext>
            </a:extLst>
          </p:cNvPr>
          <p:cNvSpPr txBox="1"/>
          <p:nvPr/>
        </p:nvSpPr>
        <p:spPr>
          <a:xfrm>
            <a:off x="1032444" y="1748665"/>
            <a:ext cx="2447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こちらは私の友達です。</a:t>
            </a:r>
          </a:p>
        </p:txBody>
      </p:sp>
    </p:spTree>
    <p:extLst>
      <p:ext uri="{BB962C8B-B14F-4D97-AF65-F5344CB8AC3E}">
        <p14:creationId xmlns:p14="http://schemas.microsoft.com/office/powerpoint/2010/main" val="1178214490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53AC2-E43F-B53A-E4D9-C9CF5877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073A0D0-4CA4-5150-B7D3-F4DEBC15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917440"/>
            <a:ext cx="8657070" cy="62184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6BAFFD-C9DC-E43D-B102-46B0CCB07F0A}"/>
              </a:ext>
            </a:extLst>
          </p:cNvPr>
          <p:cNvSpPr/>
          <p:nvPr/>
        </p:nvSpPr>
        <p:spPr>
          <a:xfrm>
            <a:off x="0" y="2228849"/>
            <a:ext cx="9144000" cy="462915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8B8CF5-401E-8F2D-4BBE-8655DA10D96D}"/>
              </a:ext>
            </a:extLst>
          </p:cNvPr>
          <p:cNvSpPr txBox="1"/>
          <p:nvPr/>
        </p:nvSpPr>
        <p:spPr>
          <a:xfrm>
            <a:off x="537493" y="2477500"/>
            <a:ext cx="806901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「学校へ」という意味をもち、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them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「彼らと（一緒に）」という意味をもち、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DAC1E1E-C17C-81D0-B739-2441BFAE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4B2694-DEB9-3363-0E92-DBBE2E13AE1F}"/>
              </a:ext>
            </a:extLst>
          </p:cNvPr>
          <p:cNvSpPr txBox="1"/>
          <p:nvPr/>
        </p:nvSpPr>
        <p:spPr>
          <a:xfrm>
            <a:off x="3534344" y="1643890"/>
            <a:ext cx="2923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私は彼らと学校へ行きます。</a:t>
            </a:r>
          </a:p>
        </p:txBody>
      </p:sp>
    </p:spTree>
    <p:extLst>
      <p:ext uri="{BB962C8B-B14F-4D97-AF65-F5344CB8AC3E}">
        <p14:creationId xmlns:p14="http://schemas.microsoft.com/office/powerpoint/2010/main" val="3176598772"/>
      </p:ext>
    </p:extLst>
  </p:cSld>
  <p:clrMapOvr>
    <a:masterClrMapping/>
  </p:clrMapOvr>
  <p:transition spd="slow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4BA2-B4A3-220E-864E-9A62087BE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E61B07-8222-3203-5D1B-3A0D136C7D59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EFA202-3B53-B5B6-D0B3-10FC889AD18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EE1F8A-E064-7BA0-FD77-15641B42F8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667DB3-137D-4BE8-B67E-95842A5FCE71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F396386-9D4A-80AC-40C3-4575383A7BA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55132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20F4-550E-CC82-A87E-B601D2C5E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B4E987-2D9C-E535-3582-C12807994F2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4BE348-628D-758B-4CE6-2C7AF15D56B3}"/>
              </a:ext>
            </a:extLst>
          </p:cNvPr>
          <p:cNvSpPr txBox="1"/>
          <p:nvPr/>
        </p:nvSpPr>
        <p:spPr>
          <a:xfrm>
            <a:off x="1016202" y="3620659"/>
            <a:ext cx="711159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school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them.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8D1A0D-541F-B6C6-2F9D-5FFC5060AF43}"/>
              </a:ext>
            </a:extLst>
          </p:cNvPr>
          <p:cNvSpPr txBox="1"/>
          <p:nvPr/>
        </p:nvSpPr>
        <p:spPr>
          <a:xfrm>
            <a:off x="941293" y="96013"/>
            <a:ext cx="7261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hese are my friends. I go  to school with them.">
            <a:hlinkClick r:id="" action="ppaction://media"/>
            <a:extLst>
              <a:ext uri="{FF2B5EF4-FFF2-40B4-BE49-F238E27FC236}">
                <a16:creationId xmlns:a16="http://schemas.microsoft.com/office/drawing/2014/main" id="{DF59F590-0943-04A3-39AF-A11E69833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20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12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9BC4-E384-5C7E-301F-03F693D27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07992D-99EA-613D-04EC-1CDDDC2C4C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D1D61D-6A63-71F3-3A47-0A91C4F66A76}"/>
              </a:ext>
            </a:extLst>
          </p:cNvPr>
          <p:cNvSpPr txBox="1"/>
          <p:nvPr/>
        </p:nvSpPr>
        <p:spPr>
          <a:xfrm>
            <a:off x="529616" y="1901659"/>
            <a:ext cx="808476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[g-]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school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friends. I go  to school with them.">
            <a:hlinkClick r:id="" action="ppaction://media"/>
            <a:extLst>
              <a:ext uri="{FF2B5EF4-FFF2-40B4-BE49-F238E27FC236}">
                <a16:creationId xmlns:a16="http://schemas.microsoft.com/office/drawing/2014/main" id="{AC5C1685-9DB8-A070-FD62-EC80A996E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20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21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24CC2-163A-3C4B-427D-E858E53C6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62856F-DBC8-61CE-0C3E-CBABB71ABD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0FAE84-A3A6-2253-E657-4D086CE3F930}"/>
              </a:ext>
            </a:extLst>
          </p:cNvPr>
          <p:cNvSpPr txBox="1"/>
          <p:nvPr/>
        </p:nvSpPr>
        <p:spPr>
          <a:xfrm>
            <a:off x="941294" y="1767006"/>
            <a:ext cx="7261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friends. I go  to school with them.">
            <a:hlinkClick r:id="" action="ppaction://media"/>
            <a:extLst>
              <a:ext uri="{FF2B5EF4-FFF2-40B4-BE49-F238E27FC236}">
                <a16:creationId xmlns:a16="http://schemas.microsoft.com/office/drawing/2014/main" id="{4C35D3AF-796E-E23F-CA7C-4BA03DCE4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20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93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46F40-E7DD-4295-F721-371DE0FE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EDB676B-59F0-6F4E-8B29-214D3E8EE1B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3F9FB4-4932-3E51-BCF0-80668467ACAA}"/>
              </a:ext>
            </a:extLst>
          </p:cNvPr>
          <p:cNvSpPr txBox="1"/>
          <p:nvPr/>
        </p:nvSpPr>
        <p:spPr>
          <a:xfrm>
            <a:off x="1016202" y="3620659"/>
            <a:ext cx="711159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library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them.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F62E15-10EC-2E9E-0D1C-BBA0EF5766E1}"/>
              </a:ext>
            </a:extLst>
          </p:cNvPr>
          <p:cNvSpPr txBox="1"/>
          <p:nvPr/>
        </p:nvSpPr>
        <p:spPr>
          <a:xfrm>
            <a:off x="701934" y="105013"/>
            <a:ext cx="77401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図書館へ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hese are my friends. I go  to the library with them.">
            <a:hlinkClick r:id="" action="ppaction://media"/>
            <a:extLst>
              <a:ext uri="{FF2B5EF4-FFF2-40B4-BE49-F238E27FC236}">
                <a16:creationId xmlns:a16="http://schemas.microsoft.com/office/drawing/2014/main" id="{5C7F0394-221A-5B40-0A33-D42DBB5FC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67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39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518587"/>
      </p:ext>
    </p:extLst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2CC0D-EB65-9053-D90D-FE9E5E97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394088-4CDD-54D0-E6E5-3ABBFDCDAE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9EE22-0559-B911-4BC9-4F7FABD4C3F8}"/>
              </a:ext>
            </a:extLst>
          </p:cNvPr>
          <p:cNvSpPr txBox="1"/>
          <p:nvPr/>
        </p:nvSpPr>
        <p:spPr>
          <a:xfrm>
            <a:off x="383142" y="1901659"/>
            <a:ext cx="837771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[f------]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[g-]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library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friends. I go  to the library with them.">
            <a:hlinkClick r:id="" action="ppaction://media"/>
            <a:extLst>
              <a:ext uri="{FF2B5EF4-FFF2-40B4-BE49-F238E27FC236}">
                <a16:creationId xmlns:a16="http://schemas.microsoft.com/office/drawing/2014/main" id="{5084BFB7-A631-3DB9-7F11-5DCFFDFC9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67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596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5C094-FBFC-3A0F-80ED-A49BA0A4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8CF5DC-F4DC-62A6-56E8-7AF4603C01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25CBAC-1E45-7611-ED46-5BF27011D3CA}"/>
              </a:ext>
            </a:extLst>
          </p:cNvPr>
          <p:cNvSpPr txBox="1"/>
          <p:nvPr/>
        </p:nvSpPr>
        <p:spPr>
          <a:xfrm>
            <a:off x="740277" y="1767006"/>
            <a:ext cx="76634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図書館へ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friends. I go  to the library with them.">
            <a:hlinkClick r:id="" action="ppaction://media"/>
            <a:extLst>
              <a:ext uri="{FF2B5EF4-FFF2-40B4-BE49-F238E27FC236}">
                <a16:creationId xmlns:a16="http://schemas.microsoft.com/office/drawing/2014/main" id="{95D0D96D-73EE-DDCD-0C6F-07EE5EFD4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67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010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C609B-6813-1B6E-5C39-3DBC060C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855892-91A4-91F4-C7FE-30EB6ED72B0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CAC7D9-4E37-C829-0FAF-7C3415D4B64B}"/>
              </a:ext>
            </a:extLst>
          </p:cNvPr>
          <p:cNvSpPr txBox="1"/>
          <p:nvPr/>
        </p:nvSpPr>
        <p:spPr>
          <a:xfrm>
            <a:off x="1016201" y="4128490"/>
            <a:ext cx="71115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sisters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D14DE8-8345-BEA0-111B-592FB04C61F9}"/>
              </a:ext>
            </a:extLst>
          </p:cNvPr>
          <p:cNvSpPr txBox="1"/>
          <p:nvPr/>
        </p:nvSpPr>
        <p:spPr>
          <a:xfrm>
            <a:off x="941292" y="644654"/>
            <a:ext cx="7261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私の妹達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彼女らが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These are my sisters. I like them.">
            <a:hlinkClick r:id="" action="ppaction://media"/>
            <a:extLst>
              <a:ext uri="{FF2B5EF4-FFF2-40B4-BE49-F238E27FC236}">
                <a16:creationId xmlns:a16="http://schemas.microsoft.com/office/drawing/2014/main" id="{9E2B2DCE-B188-1140-95E5-60C4AE92D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50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85E9-4753-DF13-839B-5C46F4504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C74307-DCE5-0F74-9A2F-DE0F373BB3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957C46-0B9F-ED5D-7D70-89345792BA51}"/>
              </a:ext>
            </a:extLst>
          </p:cNvPr>
          <p:cNvSpPr txBox="1"/>
          <p:nvPr/>
        </p:nvSpPr>
        <p:spPr>
          <a:xfrm>
            <a:off x="372384" y="2409490"/>
            <a:ext cx="83992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sisters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sisters. I like them.">
            <a:hlinkClick r:id="" action="ppaction://media"/>
            <a:extLst>
              <a:ext uri="{FF2B5EF4-FFF2-40B4-BE49-F238E27FC236}">
                <a16:creationId xmlns:a16="http://schemas.microsoft.com/office/drawing/2014/main" id="{3773CDF2-1D03-4853-E612-E65890B97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28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46ED3-C252-65A0-AC45-9DE02DC53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F155D8-FF92-3425-7F8B-887F409752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FAD91E-AB62-A372-BCC6-D7F29B4BAD0F}"/>
              </a:ext>
            </a:extLst>
          </p:cNvPr>
          <p:cNvSpPr txBox="1"/>
          <p:nvPr/>
        </p:nvSpPr>
        <p:spPr>
          <a:xfrm>
            <a:off x="941294" y="2321004"/>
            <a:ext cx="7261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私の妹達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彼女らが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These are my sisters. I like them.">
            <a:hlinkClick r:id="" action="ppaction://media"/>
            <a:extLst>
              <a:ext uri="{FF2B5EF4-FFF2-40B4-BE49-F238E27FC236}">
                <a16:creationId xmlns:a16="http://schemas.microsoft.com/office/drawing/2014/main" id="{BF0CA422-08D5-E1FE-89DA-22EF3854F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82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608C846-F85F-4E4D-9879-21659568A7C4}"/>
              </a:ext>
            </a:extLst>
          </p:cNvPr>
          <p:cNvGrpSpPr/>
          <p:nvPr/>
        </p:nvGrpSpPr>
        <p:grpSpPr>
          <a:xfrm>
            <a:off x="815009" y="1636776"/>
            <a:ext cx="7513983" cy="3584448"/>
            <a:chOff x="815009" y="1992847"/>
            <a:chExt cx="7513983" cy="358444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992847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兄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弟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084521" y="4007635"/>
              <a:ext cx="69749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2_kihon_v1_brother">
            <a:hlinkClick r:id="" action="ppaction://media"/>
            <a:extLst>
              <a:ext uri="{FF2B5EF4-FFF2-40B4-BE49-F238E27FC236}">
                <a16:creationId xmlns:a16="http://schemas.microsoft.com/office/drawing/2014/main" id="{56CA4339-8999-447A-A64E-6E08C7FF8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21904" y="1027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1879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6300" y="2359477"/>
            <a:ext cx="7391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brother</a:t>
            </a:r>
            <a:endParaRPr kumimoji="1" lang="ja-JP" altLang="en-US" sz="1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1_brother">
            <a:hlinkClick r:id="" action="ppaction://media"/>
            <a:extLst>
              <a:ext uri="{FF2B5EF4-FFF2-40B4-BE49-F238E27FC236}">
                <a16:creationId xmlns:a16="http://schemas.microsoft.com/office/drawing/2014/main" id="{33FA1663-098E-48E2-AD6C-9ABD805EA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21904" y="1027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1880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42E47C-0469-429A-9C13-02D703D6EF44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兄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弟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</p:txBody>
      </p:sp>
      <p:pic>
        <p:nvPicPr>
          <p:cNvPr id="6" name="G1_L12_kihon_v1_brother">
            <a:hlinkClick r:id="" action="ppaction://media"/>
            <a:extLst>
              <a:ext uri="{FF2B5EF4-FFF2-40B4-BE49-F238E27FC236}">
                <a16:creationId xmlns:a16="http://schemas.microsoft.com/office/drawing/2014/main" id="{AB93970D-F263-4B98-AC1E-80BA5FD12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21904" y="1027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346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693874" y="4128490"/>
            <a:ext cx="57562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brother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name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263116" y="690490"/>
            <a:ext cx="6617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兄が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彼の名前は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a brother. His name is Bob.">
            <a:hlinkClick r:id="" action="ppaction://media"/>
            <a:extLst>
              <a:ext uri="{FF2B5EF4-FFF2-40B4-BE49-F238E27FC236}">
                <a16:creationId xmlns:a16="http://schemas.microsoft.com/office/drawing/2014/main" id="{4494524F-3DEC-A8C2-498B-772AEC051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372103-B1C0-4F4E-AF24-C829FAA1F167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2_his">
            <a:hlinkClick r:id="" action="ppaction://media"/>
            <a:extLst>
              <a:ext uri="{FF2B5EF4-FFF2-40B4-BE49-F238E27FC236}">
                <a16:creationId xmlns:a16="http://schemas.microsoft.com/office/drawing/2014/main" id="{78B51970-1DB7-4C0E-BB0B-BD0E3A448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88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799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2_his">
            <a:hlinkClick r:id="" action="ppaction://media"/>
            <a:extLst>
              <a:ext uri="{FF2B5EF4-FFF2-40B4-BE49-F238E27FC236}">
                <a16:creationId xmlns:a16="http://schemas.microsoft.com/office/drawing/2014/main" id="{90EC6DD0-BC80-4F89-A467-826CE4B016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88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601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</a:t>
            </a:r>
          </a:p>
        </p:txBody>
      </p:sp>
      <p:pic>
        <p:nvPicPr>
          <p:cNvPr id="7" name="G1_L12_kihon_v2_his">
            <a:hlinkClick r:id="" action="ppaction://media"/>
            <a:extLst>
              <a:ext uri="{FF2B5EF4-FFF2-40B4-BE49-F238E27FC236}">
                <a16:creationId xmlns:a16="http://schemas.microsoft.com/office/drawing/2014/main" id="{CEB5DD09-8EF8-4F92-BF6A-2A912F953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88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3462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32781A8-37C6-4CF1-A27D-86491B4DF22B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991699"/>
              <a:ext cx="751398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私たちの</a:t>
              </a:r>
              <a:endParaRPr kumimoji="1" lang="ja-JP" altLang="en-US" sz="1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3_our">
            <a:hlinkClick r:id="" action="ppaction://media"/>
            <a:extLst>
              <a:ext uri="{FF2B5EF4-FFF2-40B4-BE49-F238E27FC236}">
                <a16:creationId xmlns:a16="http://schemas.microsoft.com/office/drawing/2014/main" id="{F2EB0D31-7B37-44B7-B574-714E45C54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41450" y="858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550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3_our">
            <a:hlinkClick r:id="" action="ppaction://media"/>
            <a:extLst>
              <a:ext uri="{FF2B5EF4-FFF2-40B4-BE49-F238E27FC236}">
                <a16:creationId xmlns:a16="http://schemas.microsoft.com/office/drawing/2014/main" id="{535F7DA7-C649-4095-BB1F-12C3841A0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41450" y="858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1083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99173B-FA63-4D0F-8327-99A242911A9D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</a:t>
            </a:r>
            <a:endParaRPr kumimoji="1" lang="ja-JP" altLang="en-US" sz="1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3_our">
            <a:hlinkClick r:id="" action="ppaction://media"/>
            <a:extLst>
              <a:ext uri="{FF2B5EF4-FFF2-40B4-BE49-F238E27FC236}">
                <a16:creationId xmlns:a16="http://schemas.microsoft.com/office/drawing/2014/main" id="{44BBC737-D352-446B-9A77-E22EA2F19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41450" y="858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2555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372103-B1C0-4F4E-AF24-C829FAA1F167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4_my">
            <a:hlinkClick r:id="" action="ppaction://media"/>
            <a:extLst>
              <a:ext uri="{FF2B5EF4-FFF2-40B4-BE49-F238E27FC236}">
                <a16:creationId xmlns:a16="http://schemas.microsoft.com/office/drawing/2014/main" id="{7AD1D1FC-3BE8-4B9F-8E83-2C0C47289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095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298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4_my">
            <a:hlinkClick r:id="" action="ppaction://media"/>
            <a:extLst>
              <a:ext uri="{FF2B5EF4-FFF2-40B4-BE49-F238E27FC236}">
                <a16:creationId xmlns:a16="http://schemas.microsoft.com/office/drawing/2014/main" id="{CCBA3D63-B45E-494B-AB4D-FEB3BC1E0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095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376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</a:t>
            </a:r>
          </a:p>
        </p:txBody>
      </p:sp>
      <p:pic>
        <p:nvPicPr>
          <p:cNvPr id="7" name="G1_L12_kihon_v4_my">
            <a:hlinkClick r:id="" action="ppaction://media"/>
            <a:extLst>
              <a:ext uri="{FF2B5EF4-FFF2-40B4-BE49-F238E27FC236}">
                <a16:creationId xmlns:a16="http://schemas.microsoft.com/office/drawing/2014/main" id="{D4956E29-FF62-4A35-A437-765D11927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095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1621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372103-B1C0-4F4E-AF24-C829FAA1F167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彼を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5_him">
            <a:hlinkClick r:id="" action="ppaction://media"/>
            <a:extLst>
              <a:ext uri="{FF2B5EF4-FFF2-40B4-BE49-F238E27FC236}">
                <a16:creationId xmlns:a16="http://schemas.microsoft.com/office/drawing/2014/main" id="{77D19C6B-9694-49BF-B43B-A02D414B4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38375" y="947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162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99C3A6-2577-703D-6F5C-8535736D9E39}"/>
              </a:ext>
            </a:extLst>
          </p:cNvPr>
          <p:cNvSpPr txBox="1"/>
          <p:nvPr/>
        </p:nvSpPr>
        <p:spPr>
          <a:xfrm>
            <a:off x="1228833" y="2409490"/>
            <a:ext cx="66863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brother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name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brother. His name is Bob.">
            <a:hlinkClick r:id="" action="ppaction://media"/>
            <a:extLst>
              <a:ext uri="{FF2B5EF4-FFF2-40B4-BE49-F238E27FC236}">
                <a16:creationId xmlns:a16="http://schemas.microsoft.com/office/drawing/2014/main" id="{1A188CC9-E218-6D02-A481-BC0EEDA0D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5_him">
            <a:hlinkClick r:id="" action="ppaction://media"/>
            <a:extLst>
              <a:ext uri="{FF2B5EF4-FFF2-40B4-BE49-F238E27FC236}">
                <a16:creationId xmlns:a16="http://schemas.microsoft.com/office/drawing/2014/main" id="{86C6F325-50F4-466B-B834-249375CDC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38375" y="947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0511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彼を</a:t>
            </a:r>
          </a:p>
        </p:txBody>
      </p:sp>
      <p:pic>
        <p:nvPicPr>
          <p:cNvPr id="7" name="G1_L12_kihon_v5_him">
            <a:hlinkClick r:id="" action="ppaction://media"/>
            <a:extLst>
              <a:ext uri="{FF2B5EF4-FFF2-40B4-BE49-F238E27FC236}">
                <a16:creationId xmlns:a16="http://schemas.microsoft.com/office/drawing/2014/main" id="{AA44540D-A7DC-4009-8398-3CE63460F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38375" y="947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621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9F81B1-3D25-42C9-9E2A-D41065438D80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彼女を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6_her">
            <a:hlinkClick r:id="" action="ppaction://media"/>
            <a:extLst>
              <a:ext uri="{FF2B5EF4-FFF2-40B4-BE49-F238E27FC236}">
                <a16:creationId xmlns:a16="http://schemas.microsoft.com/office/drawing/2014/main" id="{3A2D5183-DEC8-4099-8721-D700D9B4E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2333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5361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3826" y="2105561"/>
            <a:ext cx="82163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6_her">
            <a:hlinkClick r:id="" action="ppaction://media"/>
            <a:extLst>
              <a:ext uri="{FF2B5EF4-FFF2-40B4-BE49-F238E27FC236}">
                <a16:creationId xmlns:a16="http://schemas.microsoft.com/office/drawing/2014/main" id="{19C62589-847D-4C2E-85A6-8C6542435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2333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7562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彼女を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12_kihon_v6_her">
            <a:hlinkClick r:id="" action="ppaction://media"/>
            <a:extLst>
              <a:ext uri="{FF2B5EF4-FFF2-40B4-BE49-F238E27FC236}">
                <a16:creationId xmlns:a16="http://schemas.microsoft.com/office/drawing/2014/main" id="{B084C951-1C9F-4097-8017-2DC81CE7F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2333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936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32781A8-37C6-4CF1-A27D-86491B4DF22B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これらは</a:t>
              </a:r>
              <a:endParaRPr kumimoji="1" lang="ja-JP" altLang="en-US" sz="1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12_kihon_v7_these">
            <a:hlinkClick r:id="" action="ppaction://media"/>
            <a:extLst>
              <a:ext uri="{FF2B5EF4-FFF2-40B4-BE49-F238E27FC236}">
                <a16:creationId xmlns:a16="http://schemas.microsoft.com/office/drawing/2014/main" id="{8A249E0E-5A0B-439D-A920-66C870AC4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79638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416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2_kihon_v7_these">
            <a:hlinkClick r:id="" action="ppaction://media"/>
            <a:extLst>
              <a:ext uri="{FF2B5EF4-FFF2-40B4-BE49-F238E27FC236}">
                <a16:creationId xmlns:a16="http://schemas.microsoft.com/office/drawing/2014/main" id="{E4CC336F-7DE3-44C4-B1BC-4AFF1F4EF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79638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098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99173B-FA63-4D0F-8327-99A242911A9D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これらは</a:t>
            </a:r>
            <a:endParaRPr kumimoji="1" lang="ja-JP" altLang="en-US" sz="1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12_kihon_v7_these">
            <a:hlinkClick r:id="" action="ppaction://media"/>
            <a:extLst>
              <a:ext uri="{FF2B5EF4-FFF2-40B4-BE49-F238E27FC236}">
                <a16:creationId xmlns:a16="http://schemas.microsoft.com/office/drawing/2014/main" id="{C154625F-732D-4E06-A413-FE41E6001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79638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398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4CFACA-E754-4674-9AEE-289AA6DC5191}"/>
              </a:ext>
            </a:extLst>
          </p:cNvPr>
          <p:cNvGrpSpPr/>
          <p:nvPr/>
        </p:nvGrpSpPr>
        <p:grpSpPr>
          <a:xfrm>
            <a:off x="0" y="1831336"/>
            <a:ext cx="9144000" cy="3195328"/>
            <a:chOff x="0" y="2079327"/>
            <a:chExt cx="9144000" cy="319532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0" y="4166659"/>
              <a:ext cx="914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[g-] [t-] [s-----]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2079327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学校へ行く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2_kihon_v8_go to school">
            <a:hlinkClick r:id="" action="ppaction://media"/>
            <a:extLst>
              <a:ext uri="{FF2B5EF4-FFF2-40B4-BE49-F238E27FC236}">
                <a16:creationId xmlns:a16="http://schemas.microsoft.com/office/drawing/2014/main" id="{1E50D032-6A01-4ED1-98BC-11F462A7C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73263" y="2068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6483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7078" y="2644170"/>
            <a:ext cx="818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 to school</a:t>
            </a:r>
            <a:endParaRPr kumimoji="1" lang="ja-JP" altLang="en-US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2_kihon_v8_go to school">
            <a:hlinkClick r:id="" action="ppaction://media"/>
            <a:extLst>
              <a:ext uri="{FF2B5EF4-FFF2-40B4-BE49-F238E27FC236}">
                <a16:creationId xmlns:a16="http://schemas.microsoft.com/office/drawing/2014/main" id="{700F46B1-A84A-4951-BB6D-F1528617A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73263" y="2068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431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16306</TotalTime>
  <Words>2073</Words>
  <Application>Microsoft Office PowerPoint</Application>
  <PresentationFormat>画面に合わせる (4:3)</PresentationFormat>
  <Paragraphs>390</Paragraphs>
  <Slides>123</Slides>
  <Notes>54</Notes>
  <HiddenSlides>0</HiddenSlides>
  <MMClips>107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123</vt:i4>
      </vt:variant>
    </vt:vector>
  </HeadingPairs>
  <TitlesOfParts>
    <vt:vector size="13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企画制作 NKS</cp:lastModifiedBy>
  <cp:revision>2054</cp:revision>
  <cp:lastPrinted>2016-06-23T16:36:17Z</cp:lastPrinted>
  <dcterms:created xsi:type="dcterms:W3CDTF">2016-05-30T03:13:09Z</dcterms:created>
  <dcterms:modified xsi:type="dcterms:W3CDTF">2025-06-05T07:21:48Z</dcterms:modified>
</cp:coreProperties>
</file>