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1"/>
  </p:notesMasterIdLst>
  <p:handoutMasterIdLst>
    <p:handoutMasterId r:id="rId122"/>
  </p:handoutMasterIdLst>
  <p:sldIdLst>
    <p:sldId id="3657" r:id="rId2"/>
    <p:sldId id="3445" r:id="rId3"/>
    <p:sldId id="2531" r:id="rId4"/>
    <p:sldId id="3668" r:id="rId5"/>
    <p:sldId id="3669" r:id="rId6"/>
    <p:sldId id="4303" r:id="rId7"/>
    <p:sldId id="4096" r:id="rId8"/>
    <p:sldId id="4133" r:id="rId9"/>
    <p:sldId id="4098" r:id="rId10"/>
    <p:sldId id="4214" r:id="rId11"/>
    <p:sldId id="4215" r:id="rId12"/>
    <p:sldId id="4216" r:id="rId13"/>
    <p:sldId id="4217" r:id="rId14"/>
    <p:sldId id="4218" r:id="rId15"/>
    <p:sldId id="4219" r:id="rId16"/>
    <p:sldId id="4298" r:id="rId17"/>
    <p:sldId id="4160" r:id="rId18"/>
    <p:sldId id="4161" r:id="rId19"/>
    <p:sldId id="4162" r:id="rId20"/>
    <p:sldId id="4163" r:id="rId21"/>
    <p:sldId id="4220" r:id="rId22"/>
    <p:sldId id="4221" r:id="rId23"/>
    <p:sldId id="4222" r:id="rId24"/>
    <p:sldId id="4223" r:id="rId25"/>
    <p:sldId id="4224" r:id="rId26"/>
    <p:sldId id="4225" r:id="rId27"/>
    <p:sldId id="4299" r:id="rId28"/>
    <p:sldId id="4171" r:id="rId29"/>
    <p:sldId id="4226" r:id="rId30"/>
    <p:sldId id="4227" r:id="rId31"/>
    <p:sldId id="4228" r:id="rId32"/>
    <p:sldId id="4229" r:id="rId33"/>
    <p:sldId id="4230" r:id="rId34"/>
    <p:sldId id="4231" r:id="rId35"/>
    <p:sldId id="4232" r:id="rId36"/>
    <p:sldId id="4233" r:id="rId37"/>
    <p:sldId id="4234" r:id="rId38"/>
    <p:sldId id="4300" r:id="rId39"/>
    <p:sldId id="4182" r:id="rId40"/>
    <p:sldId id="4235" r:id="rId41"/>
    <p:sldId id="4236" r:id="rId42"/>
    <p:sldId id="4237" r:id="rId43"/>
    <p:sldId id="4238" r:id="rId44"/>
    <p:sldId id="4239" r:id="rId45"/>
    <p:sldId id="4240" r:id="rId46"/>
    <p:sldId id="4241" r:id="rId47"/>
    <p:sldId id="4242" r:id="rId48"/>
    <p:sldId id="4243" r:id="rId49"/>
    <p:sldId id="4301" r:id="rId50"/>
    <p:sldId id="4213" r:id="rId51"/>
    <p:sldId id="4244" r:id="rId52"/>
    <p:sldId id="4245" r:id="rId53"/>
    <p:sldId id="4246" r:id="rId54"/>
    <p:sldId id="4247" r:id="rId55"/>
    <p:sldId id="4248" r:id="rId56"/>
    <p:sldId id="4249" r:id="rId57"/>
    <p:sldId id="4250" r:id="rId58"/>
    <p:sldId id="4251" r:id="rId59"/>
    <p:sldId id="4252" r:id="rId60"/>
    <p:sldId id="4302" r:id="rId61"/>
    <p:sldId id="4193" r:id="rId62"/>
    <p:sldId id="4253" r:id="rId63"/>
    <p:sldId id="4254" r:id="rId64"/>
    <p:sldId id="4255" r:id="rId65"/>
    <p:sldId id="4256" r:id="rId66"/>
    <p:sldId id="4257" r:id="rId67"/>
    <p:sldId id="4258" r:id="rId68"/>
    <p:sldId id="4259" r:id="rId69"/>
    <p:sldId id="4260" r:id="rId70"/>
    <p:sldId id="4261" r:id="rId71"/>
    <p:sldId id="3626" r:id="rId72"/>
    <p:sldId id="3647" r:id="rId73"/>
    <p:sldId id="2056" r:id="rId74"/>
    <p:sldId id="2057" r:id="rId75"/>
    <p:sldId id="2058" r:id="rId76"/>
    <p:sldId id="2059" r:id="rId77"/>
    <p:sldId id="2060" r:id="rId78"/>
    <p:sldId id="2061" r:id="rId79"/>
    <p:sldId id="2062" r:id="rId80"/>
    <p:sldId id="2063" r:id="rId81"/>
    <p:sldId id="2064" r:id="rId82"/>
    <p:sldId id="2065" r:id="rId83"/>
    <p:sldId id="2066" r:id="rId84"/>
    <p:sldId id="2067" r:id="rId85"/>
    <p:sldId id="2068" r:id="rId86"/>
    <p:sldId id="2069" r:id="rId87"/>
    <p:sldId id="2070" r:id="rId88"/>
    <p:sldId id="2071" r:id="rId89"/>
    <p:sldId id="2072" r:id="rId90"/>
    <p:sldId id="3509" r:id="rId91"/>
    <p:sldId id="3510" r:id="rId92"/>
    <p:sldId id="3511" r:id="rId93"/>
    <p:sldId id="3512" r:id="rId94"/>
    <p:sldId id="3513" r:id="rId95"/>
    <p:sldId id="3514" r:id="rId96"/>
    <p:sldId id="3515" r:id="rId97"/>
    <p:sldId id="2129" r:id="rId98"/>
    <p:sldId id="2130" r:id="rId99"/>
    <p:sldId id="2131" r:id="rId100"/>
    <p:sldId id="3516" r:id="rId101"/>
    <p:sldId id="3517" r:id="rId102"/>
    <p:sldId id="3518" r:id="rId103"/>
    <p:sldId id="3622" r:id="rId104"/>
    <p:sldId id="4288" r:id="rId105"/>
    <p:sldId id="4289" r:id="rId106"/>
    <p:sldId id="4290" r:id="rId107"/>
    <p:sldId id="4291" r:id="rId108"/>
    <p:sldId id="4292" r:id="rId109"/>
    <p:sldId id="4293" r:id="rId110"/>
    <p:sldId id="4294" r:id="rId111"/>
    <p:sldId id="4295" r:id="rId112"/>
    <p:sldId id="4296" r:id="rId113"/>
    <p:sldId id="4297" r:id="rId114"/>
    <p:sldId id="3610" r:id="rId115"/>
    <p:sldId id="3611" r:id="rId116"/>
    <p:sldId id="3612" r:id="rId117"/>
    <p:sldId id="3613" r:id="rId118"/>
    <p:sldId id="3614" r:id="rId119"/>
    <p:sldId id="3609" r:id="rId12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58" y="20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CD9DA-A98B-4FD6-7786-AAA9B327A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2400F6-0CD2-6E89-97F8-3934FD18F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C14A85-1D40-05F9-8A2A-87D572B4F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F0798-99B9-7D8E-1935-3CE3EC2EA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791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7840-24F2-3219-9055-B143E9FF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F7DA37-8FD8-B786-AE1D-03028281A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BE2F26-4E77-7B32-C49D-331F790D8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57F775-5B93-C61B-E518-281474E081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739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F0825-6C45-2743-3228-6F4268F5F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93C551-3C5A-2A51-7123-5E7BE4A80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4416D9-249B-A527-0911-C4E49B686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3074CD-2E98-288C-95D2-29D2EE352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94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FACDB-A194-52D0-AA2A-464D52CE1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8A1361-FF56-0F59-F021-20942A086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352A2A-5F64-57CB-59A4-3BFFDC8F3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072550-5A6E-66EA-9B4D-068D2E1F5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8415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69DB-87F0-2D6A-A460-88A7E4350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5B7F8F-6948-086B-5866-A9486A9CA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EBC70-2ACD-BD12-624E-5F4E4F641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9F5FC8-65C8-6C13-33A8-79427A5D4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5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5AF87-3D76-F295-5372-1F16F03A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FD29DC-732F-6E4F-BB1D-E3E74E804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26AEC0-8A8C-F2BE-2D0A-4B8F9A482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1C9E61-5ECE-3E10-9A79-3BECDD815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177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230D3-BBBD-A13D-7A79-0CCCE92B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D0A24A-3F61-92B7-BB06-6ED726033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927EF9-CF4D-409F-540B-314B2DD2F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FDBEF-660C-AEEE-012E-E7B5A7DB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88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76C5F-DF84-5F8B-09F4-BBC989453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D701CA-ABB5-B6BA-AE87-9F1F2F606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E0D2FA-5655-05AE-16E6-EBDB922AF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C46515-D83D-8E80-6126-56BFBFAB1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236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07F8F-FFDB-C781-757F-B8D4BF5D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685DB4-3087-5D65-AF16-8910D0533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3FE43B-F090-F55E-9B41-5BA776FCD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43CE2F-BC0D-1649-9C7C-9B015FA10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466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E6F69-850A-1019-59DD-741429629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33D31E-8024-DB10-4FAC-16C87CAF5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33E4D5-E74A-1745-36E9-F55EE7CB6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28A899-D19D-6B6A-00D3-CD4211DF2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74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9BFA4-69C6-F8DA-6171-DD56F8479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55186D-8E04-F671-7AAD-48EFE1D67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ACAEBF-6714-834A-E7D1-805FDDFDE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CBF01E-5C2B-2859-B9E9-967161E5B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520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3FE69-3A62-D593-9B96-0A0B9C7E7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9F9BBC-F221-AD34-E941-266B23355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E7FA11-B742-87FC-533C-8547CE0E1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57B5E4-2ED4-9F54-32E6-D8511B712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8675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3C4C-2AF9-459D-53C0-BF1F55BAE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837E69-A774-6C04-619A-4F377D97A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015CAC-9A9A-769E-9922-2875E33E4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74A887-FF3B-26DF-2833-20C4F9DA6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0539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E46DC-71BE-09CE-DA5E-8751C260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EC5EA2-A1B2-ADDF-0BFD-C83F14D83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87C8A0-1852-32DE-BA3D-9708056D5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1D5898-B09E-5D01-A7E1-F371C3B69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8570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3AC76-42BF-C993-ED85-B9A476AC6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29253A-C158-0ADC-F3BC-0D8746870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955AEF-4698-687F-69DB-545D31522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24DD77-9F3B-FAF0-3F3E-812C23AF3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408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086F5-B9F6-6F88-962C-54BE02549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F04763-E89D-F420-4AB9-2E86BA115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E78DD4-C4BB-B55B-2772-4BB382139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1A7C27-1876-06F0-484D-DC8768103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468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A2468-118B-3D93-7B29-F1F92332E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4F9D00-4F15-E471-4FA2-79D4E4469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7BE6D6-EF38-B935-FD55-63873ED77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A4508B-DC44-F77E-0639-86FDF6148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852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51282-BCB3-7998-378D-E4A0D265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3CC1A3-D9BA-F324-7D43-B915B3A0D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745FFD-FE6F-DA25-3A2B-0A614A51D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B376E-4265-5369-F3A3-D5602F5B0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850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217D-B27E-A953-7950-CCABF7CA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F426B0-CF04-EAB2-F747-61B8471E1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3D53EB-027C-9510-35DA-851D5A322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8A0065-09F4-0A42-2974-14533A0A5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2880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EDD7-3C28-4033-F9EF-B2CA5EC3D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218807-578D-E533-342C-6555CCBC6B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80B84A-8569-1CC6-B2B1-E8E509FF2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FBE4D8-DC0A-F78C-982F-B4EB4FF23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257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50B21-D517-D8CD-0EDA-50EC21C4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143B3F-14E4-AFF0-C33C-4DCE0D8E3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D5380D-119C-E791-D1F3-1FF576B7F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DEDA9-BEFB-0674-1E1F-D8292D5B8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3018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7A0CD-A48A-D7C5-D929-40A9EF391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9777B6-4FE6-2B17-5F14-C431FA1D3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48567B-0E4B-8750-7F79-8C9ABCE12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0E1255-1237-757C-568C-816F4A6B1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5141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C47F0-1373-B439-A9FD-F689326CD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825517-5005-0F9D-08A7-1C93FCEC5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DA5064-D0ED-524B-5BC9-102F16B81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7B4ABB-DE10-8B8B-5A74-1EC5CE3B4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143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52B45-CE8E-5A1F-8EB9-7076588A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A2C9B3-F639-9C9C-8FA1-CD510AC878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7D1F5C-8D7F-A7BC-C158-03540FA5B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6ABE52-1CDF-41A2-969A-A11344F54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8858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66D2-D326-1DCC-FF72-D2B0738D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5985E1-5849-0E64-86CD-5E89C610D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0BC950-03F8-268E-1683-B89D387A7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B2E180-3804-A311-78CD-8F038E662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7841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6C5F-2632-B9F7-F4FC-F1BBD81F9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D6C920-25AE-8BBF-146A-6AF3C64BB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EA6ABB-3C83-BBEB-2800-D43C93309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11C9FC-CFE8-EA9A-E2A5-CDF28980B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680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5057-DC10-D41A-F3A2-6786D60FE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6BC0C1-6490-F63B-97D6-D7FF65B12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3D37F3-C6B7-99EF-506D-BB3F74F30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9A3925-23C3-5DAA-E982-271D80976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585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48EC-BE53-5E1F-056E-5A9E46658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5D139F-D284-EED5-FDC5-801DC2198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074E7B-957E-7E43-74FA-CAD1B2F94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776160-D1F8-EAD8-59EA-40A391C20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2666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39F5A-BBF2-0034-E6CE-804DD9D79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C2077F-5236-82FA-16EA-AF4A7EB60D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4DE0F-D565-42EC-BBD3-CB2448F25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242342-2782-39FA-F11E-D9EE41C6E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9718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61421-0F1C-AB66-4CCE-0BEA9891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0BC82C-2894-8803-F6E4-9D5EDA158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FD84C7-43E3-9437-4060-69105FE7E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7F19B2-E5D4-8CE0-0C44-70921135D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620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50A98-BFDB-2464-0B37-9ADDD9F9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0D1AB1-0E59-D829-B7C1-7AD1A13BB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85EC79-73CB-C1DD-7AD1-170E64495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CFDD72-3754-D17E-1C02-0397D2E5B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376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10831-250F-479E-460A-5AC15712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DF6753-DD0F-0955-5936-18539456F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60370B-F5EE-479B-6B26-B577B8829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E0E783-3CDA-1EF8-53A8-3B8A6E2BA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0303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41DD9-4A9D-8974-5B6E-C614D3BCB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25A13F-543C-92BB-39FD-8C6B80118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69F1F-51EE-BDAC-1C31-D70BE7FE3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01B0-8A03-4DBE-F68A-DDB5B8829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4092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70283-AFC5-E6C1-6E75-685F4B2C2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4ADC4A-CBB1-9FCD-4F19-F298FD86D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72B33F-466F-0EBB-CF79-6EB90D5898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61756A-7279-8899-E964-701A1F559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0485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AC62A-6C7B-F81C-B54B-10A9F6CC4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3AC833-0161-FAAE-94F2-4B0EBB9D6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EDF99F-B11F-DBAC-A725-08855AD34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4AD350-921E-4AAD-29B5-B9C9DB164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9438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008E-A15D-8502-5243-52A32747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7BC496-C104-3796-80AE-868D039B4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4311C6-064E-B054-C63D-517FE237C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2EC8CA-EE5F-9F65-EFB8-5E91351C4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7485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BC84-7573-643C-778D-CFDC7DD01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5B1955-155C-1CF6-F0B8-B2AE0E40E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D8C278-57FC-A8E4-6B46-8C7B76ACF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C195BA-8C98-13F2-5EAA-188FABE02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5514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E8402-FE21-9F68-BE82-FAD4D8D30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BFDEAF-B452-3F99-A259-5AFE9FF97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2B9FEB-3F29-39D8-72F8-291983B7A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65ED1-B5F8-7FE3-B88F-E82A50955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754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6FC7-D29F-A78A-0E6E-8DF6E4CA8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D224C1-723C-5DCE-976A-67E5A45AA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582677-EEC3-9B68-8891-C89D8F5AA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F5A890-DF58-4B32-7664-69356ED60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35565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6FD4E-6ECE-47F9-B9E5-E3CE4FDA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1A8907-DD99-C710-0F70-EAB7224F0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63480B-1696-C70E-F9C9-B3272759A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37EA29-E941-17A7-16E2-DD4B5E322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7394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2285B-8AFF-E3F4-A907-0D7C8799D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43FCAB-BC7C-8C4B-6A90-8F133A67D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FF875A-9D22-ECF0-D7F2-5C5CB4924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91010B-14E6-4528-A099-06B25DE61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8080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88EF-A209-8408-1054-952DD4F30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F13F5B-669A-6D27-EC78-9D12E0E3C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B90FB4-F502-9F15-F1A6-DCDF0024E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CA2324-9DD1-F042-8C8C-AF98366F65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70077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22875-5807-0B4A-46E9-DDB46A93F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B8A544-A84E-EA61-6060-EBC3E42EC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180566-AC14-9162-FD17-687DF3220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EF5E50-7437-2799-81BF-62CB0F80E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97780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FE112-A868-CFAA-A261-FBF020AD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A70150-53EC-E6CA-0D75-04468F364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4A0AF4-9072-20B6-30F1-53ADF5D44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7F164F-8A4F-2589-EFAD-2B9D21154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703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C820-7EBE-AC13-58A1-723614DC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385F19-1CBE-05B6-15EF-F404FD405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F74583-AFB8-29DC-7EDA-38E04F60A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B173E5-2F1F-28FE-8B60-9508A13A3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1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14503-60A6-F154-7A4E-533D3BE8D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109C3F-847A-492A-ED3C-819409CDA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EC2240-140A-9FF2-B088-C7F765CF2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3D974C-EE0E-E674-60AD-DE59B661B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5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FE625-70B7-46F8-A5F9-098F3558D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32A227-0CB0-1B19-27CA-29F44202C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A8FBE3-04A1-BAE7-54E6-DD4A0E318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68D52C-DD3B-5257-7679-65645E2D2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794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08E98-84E4-DF8C-7AB8-187E7E63B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FE666B-EB22-ABE0-073F-BDD80139F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777FDC-5468-5B8A-7603-B7DAA4CA3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109ABA-71AC-53FD-9BB3-712EFCE5B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69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4.mp3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microsoft.com/office/2007/relationships/media" Target="../media/media36.mp3"/><Relationship Id="rId7" Type="http://schemas.openxmlformats.org/officeDocument/2006/relationships/image" Target="../media/image2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6.mp3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microsoft.com/office/2007/relationships/media" Target="../media/media37.mp3"/><Relationship Id="rId7" Type="http://schemas.openxmlformats.org/officeDocument/2006/relationships/image" Target="../media/image2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7.mp3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命令文・相手を誘う文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命令文・相手を誘う文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A73F1-0D9C-527E-7C93-0CC36B203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28BE16-642A-22F4-97F2-01A9C06887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554E45-D308-624D-5934-EFA4A00B59A2}"/>
              </a:ext>
            </a:extLst>
          </p:cNvPr>
          <p:cNvSpPr txBox="1"/>
          <p:nvPr/>
        </p:nvSpPr>
        <p:spPr>
          <a:xfrm>
            <a:off x="1778923" y="4636321"/>
            <a:ext cx="55861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97B91C-9336-B39A-FDFB-AF75C9178FAD}"/>
              </a:ext>
            </a:extLst>
          </p:cNvPr>
          <p:cNvSpPr txBox="1"/>
          <p:nvPr/>
        </p:nvSpPr>
        <p:spPr>
          <a:xfrm>
            <a:off x="829449" y="1198322"/>
            <a:ext cx="7485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E2ACBE13-3345-E31D-4A5D-3268005F6E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98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368285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を閉じる、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閉める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32EE84BE-E5A8-4EBC-874A-D2A2E8A5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EC3EAD4-5D24-F7FD-923D-D899A82ADAA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735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AC9221-9773-485C-9A2E-F11D2FA168B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close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49288B88-BD31-4C8B-9F99-8E19280FB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A9AE77D-6C70-06E6-338B-E70D907CED5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821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81ED64-3660-4586-AD00-19AA141F94BE}"/>
              </a:ext>
            </a:extLst>
          </p:cNvPr>
          <p:cNvSpPr txBox="1"/>
          <p:nvPr/>
        </p:nvSpPr>
        <p:spPr>
          <a:xfrm>
            <a:off x="1368285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を閉じる、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閉める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64D68E21-D01B-400E-BC48-87B8C5BDB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5692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C56A5-E241-909F-6247-F9C3222EB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22A3F1-B5E9-A0F9-38F7-72B3375C6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45EA8D-492F-3934-91D2-A5225F660A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DC2FD7-7252-EDD0-DF4B-4C3EE1D45B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D9EE17-8C54-DE19-95DE-EDA1A4B3B1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7DA28C-6FA4-8283-8DEB-DD964AB7D35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563193-DF08-04F1-AC95-BC2F1A0D00F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669ED285-53FB-AD21-367D-2CAD1BA29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C6A9B2-33AA-6867-F057-FE40A0BFD025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03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D77B7-3FCF-3915-06A3-D4490081C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C2932D-1518-56E4-98A6-C498590B3A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D74FAD1-E74F-5AE3-3124-D3BB501AF6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52F8BB-932B-3140-BF5B-D968FCCCBBA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498720-0CF2-872B-F717-2543024824C0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EF034E-576D-1B8F-B8A2-858FF5F7282F}"/>
                </a:ext>
              </a:extLst>
            </p:cNvPr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8FE92D6-18E1-EE36-C268-CB9943E2ACD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4745D091-93DC-BD8D-3BFD-DE0E693DD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C2DEAA-4317-D760-2350-20D69C5370BC}"/>
              </a:ext>
            </a:extLst>
          </p:cNvPr>
          <p:cNvSpPr/>
          <p:nvPr/>
        </p:nvSpPr>
        <p:spPr>
          <a:xfrm flipH="1">
            <a:off x="3251200" y="3519516"/>
            <a:ext cx="264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46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98163-F408-A90F-3D58-3D90FD86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781DEE-647D-8042-744F-67E6E26982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D10D522-F226-8245-C7FE-A0C7A9CF4C4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C3CF6E-907A-A099-319C-A246CBCD852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CC79A8-4480-9372-0631-9D7E21BE92D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AFE2DA6-C937-4D4D-7A45-EB51B52882EB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ボール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8682B3-CDA4-C3E4-A3BA-08059209ECA6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8F0802B8-8515-4439-4ED1-D6582FF60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8E5170D-0944-2E70-4ADE-B086E4E47571}"/>
              </a:ext>
            </a:extLst>
          </p:cNvPr>
          <p:cNvSpPr/>
          <p:nvPr/>
        </p:nvSpPr>
        <p:spPr>
          <a:xfrm flipH="1">
            <a:off x="3276600" y="3429000"/>
            <a:ext cx="259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796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2C080-CA64-13BE-BB68-145CD6274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EDF4693-8C7E-DA20-EDBD-868560B41E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A5E669-14D6-2687-E050-288279C53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24AFCB-E666-1117-EF96-260C679244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8BF5E0-4192-47CB-45FF-D2B64D3B7359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410356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7CE2B56-4AD2-E40F-3769-7AFCC7D5F0BE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どうぞ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3D391B-69C1-77CC-F852-42C96979C344}"/>
                </a:ext>
              </a:extLst>
            </p:cNvPr>
            <p:cNvSpPr txBox="1"/>
            <p:nvPr/>
          </p:nvSpPr>
          <p:spPr>
            <a:xfrm>
              <a:off x="815008" y="3426292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please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5F11F8ED-C06C-4977-E006-E6762B1CD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1BE5FEC-0918-E3F1-CD05-34167166A431}"/>
              </a:ext>
            </a:extLst>
          </p:cNvPr>
          <p:cNvSpPr/>
          <p:nvPr/>
        </p:nvSpPr>
        <p:spPr>
          <a:xfrm flipH="1">
            <a:off x="2501900" y="3580169"/>
            <a:ext cx="4140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244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1687-3E8E-C07B-11C7-386C7D7B1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374733-8084-0A41-7F8C-4641ABC7F1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FD738FC-7217-3350-90DC-899763FC2E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C00D1F-8C8A-1D01-17DC-1351568624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864ACB2-E9CA-81A7-8A19-391E6F6F6C19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59F1D5E-C415-512E-8BB8-94DB6DB2943D}"/>
                </a:ext>
              </a:extLst>
            </p:cNvPr>
            <p:cNvSpPr txBox="1"/>
            <p:nvPr/>
          </p:nvSpPr>
          <p:spPr>
            <a:xfrm>
              <a:off x="1673087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助ける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FE4F84B-E3B4-D8C9-8A47-F4C01C7DFC9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help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8B9FDC93-513F-C320-424D-7476EAC0B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EED2B-2736-65CC-32AB-B955ED7E829B}"/>
              </a:ext>
            </a:extLst>
          </p:cNvPr>
          <p:cNvSpPr/>
          <p:nvPr/>
        </p:nvSpPr>
        <p:spPr>
          <a:xfrm flipH="1">
            <a:off x="2946400" y="3867150"/>
            <a:ext cx="3251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952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0A080-3C4C-1578-58F0-F84790F31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3AF6362-7792-1FA2-A573-C30637B5BB1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D21A54-6ECE-4493-7305-41024DF454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27B19D-8302-C851-792D-6B4D0F47F81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54BDE8-08D0-7A08-839E-57A0EF2FB94E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0697A98-518E-E2C8-37CB-B517FC5D82A9}"/>
                </a:ext>
              </a:extLst>
            </p:cNvPr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51E1D55-EB36-6932-B945-1A60C0649009}"/>
                </a:ext>
              </a:extLst>
            </p:cNvPr>
            <p:cNvSpPr txBox="1"/>
            <p:nvPr/>
          </p:nvSpPr>
          <p:spPr>
            <a:xfrm>
              <a:off x="861391" y="4007635"/>
              <a:ext cx="74212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6EC4D9A0-D428-8D06-301D-A803C861E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48FBFF-F5EC-61CC-FE14-33A137426891}"/>
              </a:ext>
            </a:extLst>
          </p:cNvPr>
          <p:cNvSpPr/>
          <p:nvPr/>
        </p:nvSpPr>
        <p:spPr>
          <a:xfrm flipH="1">
            <a:off x="3302000" y="3519516"/>
            <a:ext cx="254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756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A610-C37E-A9A9-4F2B-E694676FE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F9DF11-029D-6CBD-72E8-490D93D4DE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DA3E78-3B5B-9CF4-61D9-F225DB9F38F8}"/>
              </a:ext>
            </a:extLst>
          </p:cNvPr>
          <p:cNvSpPr txBox="1"/>
          <p:nvPr/>
        </p:nvSpPr>
        <p:spPr>
          <a:xfrm>
            <a:off x="1295566" y="2917321"/>
            <a:ext cx="655286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6A3BE355-37C0-DCFF-BBFF-CDE43CBFF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67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0191B-35A5-3E25-77C5-01413201D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BFD126-A094-E797-A781-653C802E5A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405C7F-888E-364C-D958-35BA2FD0C14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2082F5-0375-EACF-A5E3-0C611DB1EE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DB01031-6D79-51EE-76E2-C85BDC76106D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D3FB202-3C76-D852-A710-FF8E170CE3EE}"/>
                </a:ext>
              </a:extLst>
            </p:cNvPr>
            <p:cNvSpPr txBox="1"/>
            <p:nvPr/>
          </p:nvSpPr>
          <p:spPr>
            <a:xfrm>
              <a:off x="1818859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である、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になる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2F0C8BC-5203-72FD-4C48-E6FB01C8CAAD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45AA1B6-21ED-B5DB-8533-4BAB55D64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B71AAE-D737-406B-7D47-7F28D83D2C5F}"/>
              </a:ext>
            </a:extLst>
          </p:cNvPr>
          <p:cNvSpPr/>
          <p:nvPr/>
        </p:nvSpPr>
        <p:spPr>
          <a:xfrm flipH="1">
            <a:off x="3492500" y="4117439"/>
            <a:ext cx="2159000" cy="1324261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954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C4C92-1385-84AD-1518-CC9440F8B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61CC96-2C80-C7AC-F451-6D2FF75399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FB44B6-764E-A4AF-309D-EF974066AB6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D5CE61-2BD1-FF6A-6018-3F90F1B7B3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1DB4EEA-2DAE-BA51-0DFA-834C6558ECC8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A3B7DC0-FD9A-3A7D-1D47-003DCD029A4E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静かな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979831-E476-A3AB-A5F7-3D3FFB73D743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quiet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772A3552-0680-E0A9-BAE1-F34966C2D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4B9BB5E-31F3-6593-14F8-6E43EA8B999B}"/>
              </a:ext>
            </a:extLst>
          </p:cNvPr>
          <p:cNvSpPr/>
          <p:nvPr/>
        </p:nvSpPr>
        <p:spPr>
          <a:xfrm flipH="1">
            <a:off x="2785929" y="3541471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796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CF617-69AB-F9DD-E574-60CE3358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4E4FF5E-665A-BE5A-1B63-A5DFCFBDAE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ABA8D7-F7F6-57D1-2883-50384278C0D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8B5F44-3F76-303E-AE4B-CDAF2952A66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2F53E0-A381-6010-8469-A10516D46F2C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39FF5DA-84EB-C5DB-9267-34149ACF3EF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35F0A29-B415-EC69-B4C9-F6A3142878C7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B6247641-2306-5851-5842-7F73021AE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E9F44-ED82-C565-031A-7458BEC4213F}"/>
              </a:ext>
            </a:extLst>
          </p:cNvPr>
          <p:cNvSpPr/>
          <p:nvPr/>
        </p:nvSpPr>
        <p:spPr>
          <a:xfrm flipH="1">
            <a:off x="2476500" y="3431419"/>
            <a:ext cx="4191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703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622A-6715-5084-C6F9-AE38E63ED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98AB6CA-6EAC-C6F6-D75E-0CE673886E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24A5016-37AD-679B-BDA4-A6F1983D674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6CAB65E-97EB-F8E3-8DE0-9637A839FF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C343521-024B-0C87-20D8-5C6F31AFD54A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F8EE12-0038-5270-E952-486AB64F7D62}"/>
                </a:ext>
              </a:extLst>
            </p:cNvPr>
            <p:cNvSpPr txBox="1"/>
            <p:nvPr/>
          </p:nvSpPr>
          <p:spPr>
            <a:xfrm>
              <a:off x="1368285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を閉じる、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閉める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1315C27-4222-20DD-45BF-5095C03B34B1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10_close">
            <a:hlinkClick r:id="" action="ppaction://media"/>
            <a:extLst>
              <a:ext uri="{FF2B5EF4-FFF2-40B4-BE49-F238E27FC236}">
                <a16:creationId xmlns:a16="http://schemas.microsoft.com/office/drawing/2014/main" id="{31D22725-3173-DA35-DFE0-4326585C3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36675" y="186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4B3ABB9-7798-26AA-E0FF-FB73D2EE3FC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D9351E-D40D-AF59-8998-4C58ACA99431}"/>
              </a:ext>
            </a:extLst>
          </p:cNvPr>
          <p:cNvSpPr/>
          <p:nvPr/>
        </p:nvSpPr>
        <p:spPr>
          <a:xfrm flipH="1">
            <a:off x="2785929" y="3931303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3938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～してはいけません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7FD47C-BF0F-05BE-F0AC-4846F65F9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8869AFE-263E-4B73-4336-C8742697BA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01358" y="3310150"/>
            <a:ext cx="267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speak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12_03_kihon_t_1">
            <a:hlinkClick r:id="" action="ppaction://media"/>
            <a:extLst>
              <a:ext uri="{FF2B5EF4-FFF2-40B4-BE49-F238E27FC236}">
                <a16:creationId xmlns:a16="http://schemas.microsoft.com/office/drawing/2014/main" id="{C4B56AC5-D278-0F69-787C-2EEFA114FA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13975" y="2771775"/>
            <a:ext cx="406400" cy="406400"/>
          </a:xfrm>
          <a:prstGeom prst="rect">
            <a:avLst/>
          </a:prstGeom>
        </p:spPr>
      </p:pic>
      <p:pic>
        <p:nvPicPr>
          <p:cNvPr id="10" name="AS_G1_12_03_kihon_t_1">
            <a:hlinkClick r:id="" action="ppaction://media"/>
            <a:extLst>
              <a:ext uri="{FF2B5EF4-FFF2-40B4-BE49-F238E27FC236}">
                <a16:creationId xmlns:a16="http://schemas.microsoft.com/office/drawing/2014/main" id="{21BFA449-087C-9443-5357-5DBE351E3D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13975" y="1118661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9990C2C-C6F2-5C2F-E15F-C139A5C4A538}"/>
              </a:ext>
            </a:extLst>
          </p:cNvPr>
          <p:cNvSpPr txBox="1"/>
          <p:nvPr/>
        </p:nvSpPr>
        <p:spPr>
          <a:xfrm>
            <a:off x="1201358" y="4493539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play   baseball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CA9D2D-A0B6-DBCB-5910-FFDBCB388E2F}"/>
              </a:ext>
            </a:extLst>
          </p:cNvPr>
          <p:cNvSpPr txBox="1"/>
          <p:nvPr/>
        </p:nvSpPr>
        <p:spPr>
          <a:xfrm>
            <a:off x="1201358" y="5697855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eat       food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E36FEB3-7D4C-FD32-D940-8398AEB89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238100-F492-782F-B00D-1B557B22F157}"/>
              </a:ext>
            </a:extLst>
          </p:cNvPr>
          <p:cNvSpPr txBox="1"/>
          <p:nvPr/>
        </p:nvSpPr>
        <p:spPr>
          <a:xfrm>
            <a:off x="1201358" y="3310150"/>
            <a:ext cx="267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speak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0F6EDF-52A3-DDA7-32DE-04C78E136B29}"/>
              </a:ext>
            </a:extLst>
          </p:cNvPr>
          <p:cNvSpPr txBox="1"/>
          <p:nvPr/>
        </p:nvSpPr>
        <p:spPr>
          <a:xfrm>
            <a:off x="1201358" y="4493539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play   baseball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9820A1-B4E9-E045-73AD-598E822B4EC9}"/>
              </a:ext>
            </a:extLst>
          </p:cNvPr>
          <p:cNvSpPr txBox="1"/>
          <p:nvPr/>
        </p:nvSpPr>
        <p:spPr>
          <a:xfrm>
            <a:off x="1201358" y="5697855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eat       food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6713828-43BB-D0B0-D944-B08BB552E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850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swim here.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12_04_kihon_t_2">
            <a:hlinkClick r:id="" action="ppaction://media"/>
            <a:extLst>
              <a:ext uri="{FF2B5EF4-FFF2-40B4-BE49-F238E27FC236}">
                <a16:creationId xmlns:a16="http://schemas.microsoft.com/office/drawing/2014/main" id="{F3EF2BBC-9ED7-AE7C-9367-030A7DA2AB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6375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57D4-F4D6-D350-F1A0-29398E272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19C6EB-8E2E-52BB-9FCC-1CEF1BDAEC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ABF3B8-3949-D4F4-B2E4-9FBEC404E293}"/>
              </a:ext>
            </a:extLst>
          </p:cNvPr>
          <p:cNvSpPr txBox="1"/>
          <p:nvPr/>
        </p:nvSpPr>
        <p:spPr>
          <a:xfrm>
            <a:off x="824078" y="2875002"/>
            <a:ext cx="7495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34FF7CFD-9961-0CEE-2335-2E02BD4C2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39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25611-C63A-79FC-3CD7-79B8D44DA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31943E-12CE-D084-FA9D-6550CE3542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93B0DF-87C5-862D-CA22-8A14BC34B109}"/>
              </a:ext>
            </a:extLst>
          </p:cNvPr>
          <p:cNvSpPr txBox="1"/>
          <p:nvPr/>
        </p:nvSpPr>
        <p:spPr>
          <a:xfrm>
            <a:off x="1265971" y="4636321"/>
            <a:ext cx="66120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4EE181-8A05-6F71-79B3-3E7D3BC7C9BA}"/>
              </a:ext>
            </a:extLst>
          </p:cNvPr>
          <p:cNvSpPr txBox="1"/>
          <p:nvPr/>
        </p:nvSpPr>
        <p:spPr>
          <a:xfrm>
            <a:off x="479263" y="1198322"/>
            <a:ext cx="81854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525F9CBE-FDDC-E64F-A418-84DFD1188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286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2FBE9-7DDD-C668-4D2B-F5A9FCC93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AEB144-7B74-9DB7-8E76-5E8B620079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B304F4-FF41-445D-A3F4-012BF560D0D5}"/>
              </a:ext>
            </a:extLst>
          </p:cNvPr>
          <p:cNvSpPr txBox="1"/>
          <p:nvPr/>
        </p:nvSpPr>
        <p:spPr>
          <a:xfrm>
            <a:off x="1047343" y="2917321"/>
            <a:ext cx="70493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4078C064-3949-1513-FD7A-120019699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809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1EF0D-197E-B65C-97D1-BFC6B4F27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90F02A-204F-F215-E8FE-BD479F9449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870C88-65B8-7463-6E2D-DCBC31382FC7}"/>
              </a:ext>
            </a:extLst>
          </p:cNvPr>
          <p:cNvSpPr txBox="1"/>
          <p:nvPr/>
        </p:nvSpPr>
        <p:spPr>
          <a:xfrm>
            <a:off x="479270" y="2875002"/>
            <a:ext cx="81854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37AE47D2-BF75-BEEF-F9A0-CCCAD42DC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59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5C9D9-C772-39E7-B758-E8B09DD44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858D8DC-C2C4-0E67-611A-796307115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107" b="53913"/>
          <a:stretch/>
        </p:blipFill>
        <p:spPr>
          <a:xfrm>
            <a:off x="243756" y="1022215"/>
            <a:ext cx="8658000" cy="67345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CDA0D9D-F565-0FBD-9963-0A850308BB4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8A1733-98F4-F193-614C-FA5B5232507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quiet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（省略された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= quiet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140D8EF-4EC7-E65C-CD00-AA46EADEC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8E9E1B-A3DE-0237-D47C-82CDCB0D7A0F}"/>
              </a:ext>
            </a:extLst>
          </p:cNvPr>
          <p:cNvSpPr txBox="1"/>
          <p:nvPr/>
        </p:nvSpPr>
        <p:spPr>
          <a:xfrm>
            <a:off x="1032444" y="1748665"/>
            <a:ext cx="1774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静かにしなさい。</a:t>
            </a:r>
          </a:p>
        </p:txBody>
      </p:sp>
    </p:spTree>
    <p:extLst>
      <p:ext uri="{BB962C8B-B14F-4D97-AF65-F5344CB8AC3E}">
        <p14:creationId xmlns:p14="http://schemas.microsoft.com/office/powerpoint/2010/main" val="123690160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2705540" y="4636321"/>
            <a:ext cx="37329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1737127" y="1198322"/>
            <a:ext cx="5669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E9F6A415-E9AB-7623-7848-40F8C4181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2473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005C98-A692-B57C-3C2D-6BB867830B7E}"/>
              </a:ext>
            </a:extLst>
          </p:cNvPr>
          <p:cNvSpPr txBox="1"/>
          <p:nvPr/>
        </p:nvSpPr>
        <p:spPr>
          <a:xfrm>
            <a:off x="2417779" y="2917321"/>
            <a:ext cx="4308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9E17D8F0-30A2-E0E8-4558-3F049C2FD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540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5054834"/>
            <a:ext cx="4891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3454693" y="5455443"/>
            <a:ext cx="4980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4891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3454693" y="4362961"/>
            <a:ext cx="4980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425027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3548539" y="3235450"/>
            <a:ext cx="460414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75654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・「～しなさい。」と相手に命令するときは、動詞の原形で文をはじめる。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動詞の命令文は原形の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・「～してください。」と言うときは、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 〈Please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・「～してはいけません。」と言うときは、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〈Don’t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・「～しましょう。」と相手を誘うときは、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〈Let’s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908469-54F4-8B09-18B4-5DC04DD05B9A}"/>
              </a:ext>
            </a:extLst>
          </p:cNvPr>
          <p:cNvSpPr txBox="1"/>
          <p:nvPr/>
        </p:nvSpPr>
        <p:spPr>
          <a:xfrm>
            <a:off x="1737131" y="2875002"/>
            <a:ext cx="5669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81F86874-974A-48FF-F599-19C7C97E0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540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3A6ED-C420-D321-11A0-B728C0162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AACB2E-5E0B-47E9-4192-126C627E2D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3C3976-DD0A-9704-F0E7-87238C2CA0C1}"/>
              </a:ext>
            </a:extLst>
          </p:cNvPr>
          <p:cNvSpPr txBox="1"/>
          <p:nvPr/>
        </p:nvSpPr>
        <p:spPr>
          <a:xfrm>
            <a:off x="1734659" y="4636321"/>
            <a:ext cx="56746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F1C845-3F41-6A34-F1F7-A4C9F88BDA6C}"/>
              </a:ext>
            </a:extLst>
          </p:cNvPr>
          <p:cNvSpPr txBox="1"/>
          <p:nvPr/>
        </p:nvSpPr>
        <p:spPr>
          <a:xfrm>
            <a:off x="142416" y="1198322"/>
            <a:ext cx="88591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C32FB938-6029-2723-BF0D-B306670D5A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71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3D639-5FBF-FB83-ACE7-ECA179A9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986678-29B0-A3C5-7DCA-CEB293FC8B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6DE3A1-325B-5BAF-C0D0-0C9340DF4461}"/>
              </a:ext>
            </a:extLst>
          </p:cNvPr>
          <p:cNvSpPr txBox="1"/>
          <p:nvPr/>
        </p:nvSpPr>
        <p:spPr>
          <a:xfrm>
            <a:off x="1319150" y="2917321"/>
            <a:ext cx="65056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[q----]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A2D7FF75-907A-A3D1-65C0-8C5A536F3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52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52DF8-11B4-E2FB-394A-260B96E3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520CA6-71FF-B944-30FA-1F1F9C17C7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7FFB0E-0ADC-F078-ECCA-689B11E033B9}"/>
              </a:ext>
            </a:extLst>
          </p:cNvPr>
          <p:cNvSpPr txBox="1"/>
          <p:nvPr/>
        </p:nvSpPr>
        <p:spPr>
          <a:xfrm>
            <a:off x="142422" y="2875002"/>
            <a:ext cx="88591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9406243A-32C4-C8C8-5785-FD4C8B8352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427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9FE5-D8E6-EC52-9135-E188FCF2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DE35F8-32C8-6A4C-63C5-268185F023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DB4675-BDC7-0E0F-CF5E-6E9D091419C4}"/>
              </a:ext>
            </a:extLst>
          </p:cNvPr>
          <p:cNvSpPr txBox="1"/>
          <p:nvPr/>
        </p:nvSpPr>
        <p:spPr>
          <a:xfrm>
            <a:off x="2396256" y="4636321"/>
            <a:ext cx="43514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5ADEC1-8B66-4301-3077-C52608BE3107}"/>
              </a:ext>
            </a:extLst>
          </p:cNvPr>
          <p:cNvSpPr txBox="1"/>
          <p:nvPr/>
        </p:nvSpPr>
        <p:spPr>
          <a:xfrm>
            <a:off x="1347273" y="1198322"/>
            <a:ext cx="6449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6FDE9FF6-1D5C-BE00-3124-6B9F2DFC1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220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37EE4-91A6-574F-43F4-36610E37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9F7F62-3412-8DA6-7BCB-E162996CA7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0A7EAA-B56B-5081-C753-50A09F078137}"/>
              </a:ext>
            </a:extLst>
          </p:cNvPr>
          <p:cNvSpPr txBox="1"/>
          <p:nvPr/>
        </p:nvSpPr>
        <p:spPr>
          <a:xfrm>
            <a:off x="2193214" y="2917321"/>
            <a:ext cx="47575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C1836788-6BF3-457D-25DD-87FEC170B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54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C7C70-8A17-5DF4-4A18-079D58429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4AEA1D-E47B-AF82-7850-965E9D696D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C48A4F-9F5A-654E-7D51-D2784DFF7140}"/>
              </a:ext>
            </a:extLst>
          </p:cNvPr>
          <p:cNvSpPr txBox="1"/>
          <p:nvPr/>
        </p:nvSpPr>
        <p:spPr>
          <a:xfrm>
            <a:off x="1401069" y="2875002"/>
            <a:ext cx="63418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E35C2A17-23D7-EB18-EDFA-AC6AC0372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43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028D-32E0-A4E1-B6B3-FB4158DFC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3926276-1D54-EDA5-A210-E51BC16977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6" b="41495"/>
          <a:stretch/>
        </p:blipFill>
        <p:spPr>
          <a:xfrm>
            <a:off x="243756" y="1022215"/>
            <a:ext cx="8658000" cy="660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44C15B9-C012-0FBA-B959-07884BB7369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5BC96E-D9A4-A9DF-2A43-7A884897C22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help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686467-767E-3987-9175-5E8B9B9E7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5B2F778-8301-A819-2316-CC01F5456FEC}"/>
              </a:ext>
            </a:extLst>
          </p:cNvPr>
          <p:cNvSpPr txBox="1"/>
          <p:nvPr/>
        </p:nvSpPr>
        <p:spPr>
          <a:xfrm>
            <a:off x="1032444" y="1748665"/>
            <a:ext cx="2333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私を手伝ってください。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06593299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7A711-16B6-5581-BF4A-FAE4E235A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6283F-24B6-803D-0DED-2762A363A3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D6D0A3-AAC1-2271-2B63-9C0B090B45B1}"/>
              </a:ext>
            </a:extLst>
          </p:cNvPr>
          <p:cNvSpPr txBox="1"/>
          <p:nvPr/>
        </p:nvSpPr>
        <p:spPr>
          <a:xfrm>
            <a:off x="1687483" y="4636321"/>
            <a:ext cx="57690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help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0A8185-210D-E533-EF7E-E640702519AE}"/>
              </a:ext>
            </a:extLst>
          </p:cNvPr>
          <p:cNvSpPr txBox="1"/>
          <p:nvPr/>
        </p:nvSpPr>
        <p:spPr>
          <a:xfrm>
            <a:off x="694978" y="119832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5918FC40-12C3-61E7-586E-D638E39B64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79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84A6AEE-DE45-BAE6-DCA1-BC0E79109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18854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12_01_kihon">
            <a:hlinkClick r:id="" action="ppaction://media"/>
            <a:extLst>
              <a:ext uri="{FF2B5EF4-FFF2-40B4-BE49-F238E27FC236}">
                <a16:creationId xmlns:a16="http://schemas.microsoft.com/office/drawing/2014/main" id="{F3E0BE31-FB28-5D48-8087-2BB2F71F3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417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0257C-AEE3-4636-FFA2-82F48EE5F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DC5714-7434-93F9-51AD-900DAC3722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F02EFB-C23A-585C-D00F-891F6BE44C61}"/>
              </a:ext>
            </a:extLst>
          </p:cNvPr>
          <p:cNvSpPr txBox="1"/>
          <p:nvPr/>
        </p:nvSpPr>
        <p:spPr>
          <a:xfrm>
            <a:off x="1268668" y="2917321"/>
            <a:ext cx="6606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EA3882F7-47B8-DDD0-C0BC-52624B469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270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9152E-5EFC-9395-8898-FB7AFF4D6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E16A78-915A-F3CD-DD38-16FEF8A256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5A6E5B-10AC-A4D1-3FEA-4D50C8665D3A}"/>
              </a:ext>
            </a:extLst>
          </p:cNvPr>
          <p:cNvSpPr txBox="1"/>
          <p:nvPr/>
        </p:nvSpPr>
        <p:spPr>
          <a:xfrm>
            <a:off x="694983" y="287500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B1C1B625-8910-94D2-39B1-F3738A11A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023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82899-7363-81DA-99CF-890A136E7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491B20-24B5-EE98-8C3B-4B11331A00E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7CA9C7-EB74-4CBB-2B63-7EA23F327C73}"/>
              </a:ext>
            </a:extLst>
          </p:cNvPr>
          <p:cNvSpPr txBox="1"/>
          <p:nvPr/>
        </p:nvSpPr>
        <p:spPr>
          <a:xfrm>
            <a:off x="687748" y="4636321"/>
            <a:ext cx="776848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help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D0B6E59-4A67-2C24-4C2E-839518137149}"/>
              </a:ext>
            </a:extLst>
          </p:cNvPr>
          <p:cNvSpPr txBox="1"/>
          <p:nvPr/>
        </p:nvSpPr>
        <p:spPr>
          <a:xfrm>
            <a:off x="1972949" y="713174"/>
            <a:ext cx="5198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助けて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D324CE8F-57B4-6D4E-65BE-9837F032A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92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EECBA-93F4-2D8D-4BBC-483A7D55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005E5E-13F4-6D58-B76B-BAC2E90B58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64E4D-ECA0-9593-411D-31AB72B9E27D}"/>
              </a:ext>
            </a:extLst>
          </p:cNvPr>
          <p:cNvSpPr txBox="1"/>
          <p:nvPr/>
        </p:nvSpPr>
        <p:spPr>
          <a:xfrm>
            <a:off x="74936" y="2917321"/>
            <a:ext cx="89941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[m-]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793C1BE4-D32F-D060-9498-7BA819FB7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57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3935-AF5A-71C0-F276-ECE6FDF4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4B7876-CCE5-F6B7-CE2B-F8D88EBD74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986A9A-23B6-18E1-2439-4BABF7A1061B}"/>
              </a:ext>
            </a:extLst>
          </p:cNvPr>
          <p:cNvSpPr txBox="1"/>
          <p:nvPr/>
        </p:nvSpPr>
        <p:spPr>
          <a:xfrm>
            <a:off x="1977375" y="2321004"/>
            <a:ext cx="51892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助けて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AA915C3E-D177-66B1-A6DA-C9BDCDD28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668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98095-BCCE-CC8E-9832-A87F5C5D2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915208-6629-E098-A9EF-480BED1B1B0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F7EAE1-C1D1-CF52-B571-14A6DA5DACFC}"/>
              </a:ext>
            </a:extLst>
          </p:cNvPr>
          <p:cNvSpPr txBox="1"/>
          <p:nvPr/>
        </p:nvSpPr>
        <p:spPr>
          <a:xfrm>
            <a:off x="813591" y="4636321"/>
            <a:ext cx="751680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E5B485-EBAA-11C2-2812-8CB7B0A945F1}"/>
              </a:ext>
            </a:extLst>
          </p:cNvPr>
          <p:cNvSpPr txBox="1"/>
          <p:nvPr/>
        </p:nvSpPr>
        <p:spPr>
          <a:xfrm>
            <a:off x="694978" y="119832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A6C37491-6EA6-3C13-70EA-37C397031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64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1DED7-4207-5423-F218-DEAE20238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64DAD4-150D-C1EC-18E3-1B1CD5A657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C0AB84-8D51-991D-15F1-32FFDDC705A7}"/>
              </a:ext>
            </a:extLst>
          </p:cNvPr>
          <p:cNvSpPr txBox="1"/>
          <p:nvPr/>
        </p:nvSpPr>
        <p:spPr>
          <a:xfrm>
            <a:off x="510621" y="2917321"/>
            <a:ext cx="81227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2BFA8B74-7B58-1E77-E5CD-5349977842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D1212-8D08-E5C1-1FF4-951CF43B3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4C7619-36DF-3188-6B2F-1991732624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1BCA6E-30F7-770C-A241-8CA0F462BA78}"/>
              </a:ext>
            </a:extLst>
          </p:cNvPr>
          <p:cNvSpPr txBox="1"/>
          <p:nvPr/>
        </p:nvSpPr>
        <p:spPr>
          <a:xfrm>
            <a:off x="694983" y="287500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48FEEF4E-9C7E-FC28-8A5E-81346CA45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403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AA0AF-6A17-1FA6-7827-DF3865F2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0BFF28E-6DFB-8611-D565-F0A6BEB61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873" b="27942"/>
          <a:stretch/>
        </p:blipFill>
        <p:spPr>
          <a:xfrm>
            <a:off x="243756" y="1022215"/>
            <a:ext cx="8658000" cy="6840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673BA7-D8F3-2302-7AC6-B826F8424FC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CF5872-A410-8EDD-03A8-9C32F64E20A8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CDBEACB-B643-379F-8533-6A4CFF20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C1505E-020C-4FAF-C15A-A3399FCEA8F6}"/>
              </a:ext>
            </a:extLst>
          </p:cNvPr>
          <p:cNvSpPr txBox="1"/>
          <p:nvPr/>
        </p:nvSpPr>
        <p:spPr>
          <a:xfrm>
            <a:off x="1032444" y="1748665"/>
            <a:ext cx="3145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日本語を話してはいけません。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144108827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1D604-0A82-6D44-0E08-E5EC7E9C8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96FE03-1B7C-B679-2F7E-517510AC310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78E34D-4FCC-16FD-BFB2-CE9C91E95264}"/>
              </a:ext>
            </a:extLst>
          </p:cNvPr>
          <p:cNvSpPr txBox="1"/>
          <p:nvPr/>
        </p:nvSpPr>
        <p:spPr>
          <a:xfrm>
            <a:off x="655475" y="4636321"/>
            <a:ext cx="78330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6345A3-48A3-82B8-D20D-44BDA6A09251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B4F82E0A-B2D2-CC5D-36FF-00115107C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7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8DD96-DAB1-72AB-8350-0DCD324B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8167B6-F443-CBEA-4768-B5EC1270AC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C147CE-3444-7D98-84E6-BA6629520D57}"/>
              </a:ext>
            </a:extLst>
          </p:cNvPr>
          <p:cNvSpPr txBox="1"/>
          <p:nvPr/>
        </p:nvSpPr>
        <p:spPr>
          <a:xfrm>
            <a:off x="408423" y="2917321"/>
            <a:ext cx="83271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F54D5ADF-337C-2696-214F-E549A5F27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89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F70B-E472-E309-825B-2A3208DAC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1D029-B1AE-ED27-41DB-69A82D8685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25B27B-3D5F-5530-513D-6AD7A116F472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D3BCEF74-DC5F-3D5F-5EBE-BD83E417D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09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6426D-117E-30BB-0C72-9FD37F456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FBA43F-7D5F-D74B-C467-B12F55F0D0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7F0094-5C1E-5E8A-DA63-E52D9162B7ED}"/>
              </a:ext>
            </a:extLst>
          </p:cNvPr>
          <p:cNvSpPr txBox="1"/>
          <p:nvPr/>
        </p:nvSpPr>
        <p:spPr>
          <a:xfrm>
            <a:off x="1107660" y="4128490"/>
            <a:ext cx="69286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53F2CD-5B58-E406-0E21-E299CA42BAB1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C63E5FF3-2ABC-A2F5-88A5-153BAD9DC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09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74D75-C00B-6CD0-F365-307C1DE6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EFAE2D-E155-2E73-4044-8D62A65DFD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5452A6-B823-37C7-A298-FD459B01FB46}"/>
              </a:ext>
            </a:extLst>
          </p:cNvPr>
          <p:cNvSpPr txBox="1"/>
          <p:nvPr/>
        </p:nvSpPr>
        <p:spPr>
          <a:xfrm>
            <a:off x="806639" y="2409490"/>
            <a:ext cx="75307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4D0BFA11-AC5D-3F62-6477-C11CCF7FC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667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28C6E-A2FE-D3CA-9C48-2C044F5D8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EDA426-E8C3-6926-0E54-564DE95E9F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C861AB-58CE-F05D-F8D8-7D9239F8AC6C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3D025E01-6408-2C8D-0F43-272C068F6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038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AB899-029A-904C-EDA2-9857C3C5C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71C01E-1CDE-CE1F-F9C9-FDC92F8451B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E1243A-EF49-75AA-C9F8-DC89426F10DA}"/>
              </a:ext>
            </a:extLst>
          </p:cNvPr>
          <p:cNvSpPr txBox="1"/>
          <p:nvPr/>
        </p:nvSpPr>
        <p:spPr>
          <a:xfrm>
            <a:off x="440867" y="4636321"/>
            <a:ext cx="82622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hospital.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FA8937-0B6E-F522-3A87-187DEEFDE419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B7F1AFA5-7AB3-7DD9-642F-AEF840401C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016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D2EAF-1488-D0D9-5706-05BC8DEF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66B01A-3D72-6C4A-3164-2A73E7078D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B81235-6FBF-2D92-8FCF-1F55880BBB25}"/>
              </a:ext>
            </a:extLst>
          </p:cNvPr>
          <p:cNvSpPr txBox="1"/>
          <p:nvPr/>
        </p:nvSpPr>
        <p:spPr>
          <a:xfrm>
            <a:off x="123620" y="2917321"/>
            <a:ext cx="88967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hospital.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ABD751A8-C096-FB3E-D61D-D77240239A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913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7F3AD-2063-328A-9EE4-61489054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EA5680-1485-633F-CB86-BA80B4DF75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8FEA4F-45FC-6A91-97B9-8D1F56131C80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28B9BA11-A2E2-1F7D-F109-3827427C5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009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26FAC-E4E7-8730-317D-930DDA03B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330A00C-AC52-62B7-04CB-03E1FA8F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139" b="15676"/>
          <a:stretch/>
        </p:blipFill>
        <p:spPr>
          <a:xfrm>
            <a:off x="243756" y="1022215"/>
            <a:ext cx="8658000" cy="6840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E68499-A4FF-3080-D1FA-FB53840A84FC}"/>
              </a:ext>
            </a:extLst>
          </p:cNvPr>
          <p:cNvSpPr/>
          <p:nvPr/>
        </p:nvSpPr>
        <p:spPr>
          <a:xfrm>
            <a:off x="0" y="2309306"/>
            <a:ext cx="9144000" cy="454869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B7A5C0-9DC7-8D47-8E51-0DE867697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54CCE8-39D7-5497-0E28-BD635B01F075}"/>
              </a:ext>
            </a:extLst>
          </p:cNvPr>
          <p:cNvSpPr txBox="1"/>
          <p:nvPr/>
        </p:nvSpPr>
        <p:spPr>
          <a:xfrm>
            <a:off x="1032444" y="1748665"/>
            <a:ext cx="2701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ドアを閉めないでください。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907682E-EA74-FCCF-1604-F2E62F797030}"/>
              </a:ext>
            </a:extLst>
          </p:cNvPr>
          <p:cNvSpPr txBox="1"/>
          <p:nvPr/>
        </p:nvSpPr>
        <p:spPr>
          <a:xfrm>
            <a:off x="537493" y="2430957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don’t close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door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326433392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D62FADB-AFDB-580F-70E4-833E8BA2E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39" b="65656"/>
          <a:stretch/>
        </p:blipFill>
        <p:spPr>
          <a:xfrm>
            <a:off x="243756" y="958715"/>
            <a:ext cx="8658000" cy="773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このボールを使いなさい。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4B750-7802-B21F-D3B5-5E7A8FF6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60B24-9989-D7AC-057B-1A310A6E80F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3782BB-3779-6244-2170-F6C2D97299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84261D-2074-9FD6-F2F2-FDF11BE1056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3833EE-BFD8-98F4-9567-6DF64D93A8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1C5BC81-B9CD-1ED0-AFDD-BF572FE07CF4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49151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A51D3-A6D3-CB3D-A3FC-9C457CE59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88489F6-F64D-EFFC-3C1E-2DC02365F3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2BCC11-2E84-4F8F-1A5F-0B3CD4F31A27}"/>
              </a:ext>
            </a:extLst>
          </p:cNvPr>
          <p:cNvSpPr txBox="1"/>
          <p:nvPr/>
        </p:nvSpPr>
        <p:spPr>
          <a:xfrm>
            <a:off x="1607897" y="4128490"/>
            <a:ext cx="5928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close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84BE44-DDB8-64D4-B6EE-75426AF34807}"/>
              </a:ext>
            </a:extLst>
          </p:cNvPr>
          <p:cNvSpPr txBox="1"/>
          <p:nvPr/>
        </p:nvSpPr>
        <p:spPr>
          <a:xfrm>
            <a:off x="1369649" y="690490"/>
            <a:ext cx="64046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E45A6ACB-B1C5-BB33-E252-6A3429B09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555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ADFC2-4BB8-44D4-697F-68D91643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B1775-7AED-C304-2766-3F2FC7940A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282747-DA54-1993-5913-B5E8D666A725}"/>
              </a:ext>
            </a:extLst>
          </p:cNvPr>
          <p:cNvSpPr txBox="1"/>
          <p:nvPr/>
        </p:nvSpPr>
        <p:spPr>
          <a:xfrm>
            <a:off x="951960" y="2409490"/>
            <a:ext cx="7240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[c----]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47B9A34D-1333-4669-35FB-3E3A5F5A7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7678C-1A3C-66FA-6F70-90806D56F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EABE10-5A84-B3F2-91F6-10DAAC5119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A10514-7584-EE26-AC92-63B5A6445F36}"/>
              </a:ext>
            </a:extLst>
          </p:cNvPr>
          <p:cNvSpPr txBox="1"/>
          <p:nvPr/>
        </p:nvSpPr>
        <p:spPr>
          <a:xfrm>
            <a:off x="1387235" y="2321004"/>
            <a:ext cx="63695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FD6DFDD0-4BA9-5C0F-8B09-A322B701A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60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839E5-4CA9-EBC1-A7BB-60D533D35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3580E5-4812-FFE7-96FD-3468B27E34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4F789C-E584-6E9B-867E-160FB4B5E52C}"/>
              </a:ext>
            </a:extLst>
          </p:cNvPr>
          <p:cNvSpPr txBox="1"/>
          <p:nvPr/>
        </p:nvSpPr>
        <p:spPr>
          <a:xfrm>
            <a:off x="1607897" y="4128490"/>
            <a:ext cx="5928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close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4744D4-DB8D-FF43-6D4C-58B895CC355F}"/>
              </a:ext>
            </a:extLst>
          </p:cNvPr>
          <p:cNvSpPr txBox="1"/>
          <p:nvPr/>
        </p:nvSpPr>
        <p:spPr>
          <a:xfrm>
            <a:off x="1375511" y="690490"/>
            <a:ext cx="6392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この窓を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D31EA13A-FD84-1C16-CCF8-D3BC4B316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863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DC05-352D-8903-A92F-96E1BE64F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1933B6-F91E-7CEF-6DDF-65B54853C5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09C1F8-5CA8-48DD-A44C-D9912CA3930E}"/>
              </a:ext>
            </a:extLst>
          </p:cNvPr>
          <p:cNvSpPr txBox="1"/>
          <p:nvPr/>
        </p:nvSpPr>
        <p:spPr>
          <a:xfrm>
            <a:off x="1107854" y="2409490"/>
            <a:ext cx="69282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[o---]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EC003012-5AA5-1C23-CD76-76EA9D1D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527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52A9-0A32-6E01-02E3-95336BF22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72FB0F-128A-1607-6CF2-A69B176E76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FA67B2-C767-6AA7-5E52-817C2753257E}"/>
              </a:ext>
            </a:extLst>
          </p:cNvPr>
          <p:cNvSpPr txBox="1"/>
          <p:nvPr/>
        </p:nvSpPr>
        <p:spPr>
          <a:xfrm>
            <a:off x="1375512" y="2321004"/>
            <a:ext cx="6392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この窓を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05B1F6E2-4ACC-8D74-212B-9D29DDAC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569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1CF99-2C4F-CC07-FBB3-D6ADA7DDB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BD92CB-EF1F-8F03-CB94-889A3C85DFD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2ADE41-167E-0F4B-075C-D657BCE6CD81}"/>
              </a:ext>
            </a:extLst>
          </p:cNvPr>
          <p:cNvSpPr txBox="1"/>
          <p:nvPr/>
        </p:nvSpPr>
        <p:spPr>
          <a:xfrm>
            <a:off x="1765599" y="4128490"/>
            <a:ext cx="56128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b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food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43B2-3AAA-EFBF-CED2-779D2AA54557}"/>
              </a:ext>
            </a:extLst>
          </p:cNvPr>
          <p:cNvSpPr txBox="1"/>
          <p:nvPr/>
        </p:nvSpPr>
        <p:spPr>
          <a:xfrm>
            <a:off x="1393096" y="690490"/>
            <a:ext cx="63578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その食べものを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6E8CF57D-A1F8-F993-1AF4-A14E2C2DB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046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E6733-54F3-75C0-FE1D-9CE02B91F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57B924-C823-EF49-F128-5D6049535E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FC75D2-E516-87C2-F526-12540CA516C2}"/>
              </a:ext>
            </a:extLst>
          </p:cNvPr>
          <p:cNvSpPr txBox="1"/>
          <p:nvPr/>
        </p:nvSpPr>
        <p:spPr>
          <a:xfrm>
            <a:off x="1174312" y="2917321"/>
            <a:ext cx="67953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food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379971A5-52C0-A71A-9B1C-2E7167B2DE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99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99BC8-7E86-0C95-5992-8DFD4BB01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FB37F3-EE15-1F89-700E-CB4E9C1B79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85C73A-E2F1-F6E8-7A87-07AC16F5AEB9}"/>
              </a:ext>
            </a:extLst>
          </p:cNvPr>
          <p:cNvSpPr txBox="1"/>
          <p:nvPr/>
        </p:nvSpPr>
        <p:spPr>
          <a:xfrm>
            <a:off x="1375512" y="2321004"/>
            <a:ext cx="6392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その食べものを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EF130578-A880-16BA-6E1D-17F7C9D40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28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8317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6465A-0E4D-C038-A595-90C36CFD4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4069F6F-CC38-C932-7A73-5AEA3EDCC8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610" b="2206"/>
          <a:stretch/>
        </p:blipFill>
        <p:spPr>
          <a:xfrm>
            <a:off x="243756" y="1022215"/>
            <a:ext cx="8658000" cy="6840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1DCF69-B2F4-C827-A1BE-1D4B60BD140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174C8B-54E5-1B3F-9381-830D68189104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相手を誘う、勧誘の命令文になります。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6500BB-5F26-2FCC-9BF0-157CE77AA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EB07BD-85AE-2192-4806-E04633FBB565}"/>
              </a:ext>
            </a:extLst>
          </p:cNvPr>
          <p:cNvSpPr txBox="1"/>
          <p:nvPr/>
        </p:nvSpPr>
        <p:spPr>
          <a:xfrm>
            <a:off x="1032444" y="1748665"/>
            <a:ext cx="2218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307338368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555132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6110F-AE1F-D6A8-13F6-76FAB78D6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023982-4468-9329-3774-14D49743D66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4A5FC1-2719-7719-00CC-F987E285BAAC}"/>
              </a:ext>
            </a:extLst>
          </p:cNvPr>
          <p:cNvSpPr txBox="1"/>
          <p:nvPr/>
        </p:nvSpPr>
        <p:spPr>
          <a:xfrm>
            <a:off x="1446161" y="4636321"/>
            <a:ext cx="62516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964604-2EB7-794D-BB24-FB2513E31AC3}"/>
              </a:ext>
            </a:extLst>
          </p:cNvPr>
          <p:cNvSpPr txBox="1"/>
          <p:nvPr/>
        </p:nvSpPr>
        <p:spPr>
          <a:xfrm>
            <a:off x="820818" y="1198322"/>
            <a:ext cx="7502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9158D43C-83D3-B693-20BB-5D85D5F39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78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5D16-6539-3E75-B4A7-FBD94113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2B9519-19A0-338B-1637-8C3B484986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FA4DF4-4596-D7AA-1E72-7AA2238E8564}"/>
              </a:ext>
            </a:extLst>
          </p:cNvPr>
          <p:cNvSpPr txBox="1"/>
          <p:nvPr/>
        </p:nvSpPr>
        <p:spPr>
          <a:xfrm>
            <a:off x="973200" y="2917321"/>
            <a:ext cx="71976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241E1BF9-0D24-01A7-4543-CB10CE41B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62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25103-A067-2923-039B-8A5A83AB4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228CBB-7ADA-2969-24C3-7374ECEBDC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FDF9C2-11AB-4A3A-9E66-5FD009609BE9}"/>
              </a:ext>
            </a:extLst>
          </p:cNvPr>
          <p:cNvSpPr txBox="1"/>
          <p:nvPr/>
        </p:nvSpPr>
        <p:spPr>
          <a:xfrm>
            <a:off x="820825" y="2875002"/>
            <a:ext cx="7502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D9AFFAEF-D786-8CCB-AAE7-69966284E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463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9B660-E82E-2573-CD64-DF260DF4D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913592-EFB0-13CD-B032-3B6CB7D49F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45BD43-A94C-AFFF-A7FF-0EB157340397}"/>
              </a:ext>
            </a:extLst>
          </p:cNvPr>
          <p:cNvSpPr txBox="1"/>
          <p:nvPr/>
        </p:nvSpPr>
        <p:spPr>
          <a:xfrm>
            <a:off x="1199434" y="4636321"/>
            <a:ext cx="676192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73262B-A9AB-9E4E-7547-2236BCAE6EDB}"/>
              </a:ext>
            </a:extLst>
          </p:cNvPr>
          <p:cNvSpPr txBox="1"/>
          <p:nvPr/>
        </p:nvSpPr>
        <p:spPr>
          <a:xfrm>
            <a:off x="1437764" y="1198322"/>
            <a:ext cx="6268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8642C0A2-F13A-6AB5-A47B-279E99B47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02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D65CD-F9FD-E756-3E88-05D8BE8AD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422FB2-E088-B2F4-F420-0212E7E685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48ADA6-D7B3-E4DD-21E9-F8E414653337}"/>
              </a:ext>
            </a:extLst>
          </p:cNvPr>
          <p:cNvSpPr txBox="1"/>
          <p:nvPr/>
        </p:nvSpPr>
        <p:spPr>
          <a:xfrm>
            <a:off x="712510" y="2917321"/>
            <a:ext cx="77189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0BF61B40-D89A-930B-9917-6461184DC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86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8264D-F5B7-22A4-1E9A-34253C193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8D8D97-CDE4-EF0F-B99A-6E0EA6F330E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075751-A706-7226-0337-A0AF40B88E87}"/>
              </a:ext>
            </a:extLst>
          </p:cNvPr>
          <p:cNvSpPr txBox="1"/>
          <p:nvPr/>
        </p:nvSpPr>
        <p:spPr>
          <a:xfrm>
            <a:off x="1432389" y="2875002"/>
            <a:ext cx="627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8941FD8B-8DB9-2C54-E8C0-8952D150B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39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FD7B-A089-838E-ABA6-3AC9129D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EE74174-8079-53BA-5BDC-83890BDB98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860CF2-CA4D-BB05-7A24-996E3D871482}"/>
              </a:ext>
            </a:extLst>
          </p:cNvPr>
          <p:cNvSpPr txBox="1"/>
          <p:nvPr/>
        </p:nvSpPr>
        <p:spPr>
          <a:xfrm>
            <a:off x="1578662" y="4636321"/>
            <a:ext cx="59866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songs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E699700-FE55-13E8-48C3-F173D38D77DE}"/>
              </a:ext>
            </a:extLst>
          </p:cNvPr>
          <p:cNvSpPr txBox="1"/>
          <p:nvPr/>
        </p:nvSpPr>
        <p:spPr>
          <a:xfrm>
            <a:off x="1437764" y="1198322"/>
            <a:ext cx="6268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B6D1A9A9-9CA5-47B7-BD03-A16A71050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2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3A2D6-80DD-7570-99D4-3E729D978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C5EE46-F85C-7AF4-1273-33072673AA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B72943-7AA9-A0A0-F6C6-5F559963F38A}"/>
              </a:ext>
            </a:extLst>
          </p:cNvPr>
          <p:cNvSpPr txBox="1"/>
          <p:nvPr/>
        </p:nvSpPr>
        <p:spPr>
          <a:xfrm>
            <a:off x="1087775" y="2917321"/>
            <a:ext cx="6968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songs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873D4D4B-A6A3-6C8D-C3A4-1DAA67773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05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105577" y="4636321"/>
            <a:ext cx="493283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486325" y="1198322"/>
            <a:ext cx="817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このボールを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6D833E56-AEE3-3711-D110-8634DC737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22EEB-2CD1-655B-0AEB-C037C38E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7965E7-A352-E0E1-56DE-FFCF6BA4AD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89125A-9471-7372-1FE7-3C15EA8206A5}"/>
              </a:ext>
            </a:extLst>
          </p:cNvPr>
          <p:cNvSpPr txBox="1"/>
          <p:nvPr/>
        </p:nvSpPr>
        <p:spPr>
          <a:xfrm>
            <a:off x="1432389" y="2875002"/>
            <a:ext cx="627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C777282D-B827-0B20-8D20-842BF78D0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721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92E6D6-D2E0-444A-98C8-99B8E9FF98C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を使う</a:t>
              </a:r>
            </a:p>
          </p:txBody>
        </p:sp>
      </p:grpSp>
      <p:pic>
        <p:nvPicPr>
          <p:cNvPr id="4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10F313F2-B16D-456A-8E2D-6647E69F5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349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D2D7F788-0CF6-4565-8C99-0E8115B33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4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を使う</a:t>
            </a:r>
          </a:p>
        </p:txBody>
      </p:sp>
      <p:pic>
        <p:nvPicPr>
          <p:cNvPr id="6" name="G1_L11_kihon_v1_use">
            <a:hlinkClick r:id="" action="ppaction://media"/>
            <a:extLst>
              <a:ext uri="{FF2B5EF4-FFF2-40B4-BE49-F238E27FC236}">
                <a16:creationId xmlns:a16="http://schemas.microsoft.com/office/drawing/2014/main" id="{11959C7C-8866-481F-AEBB-90CC48AFA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77630B-54BC-408F-9CC3-EF3FF1EB5C29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B10D0CC7-6A3B-4D79-86EF-8A78580492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2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C22FA505-7FEC-4BBA-BCED-5E36CCEBDF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59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2_this">
            <a:hlinkClick r:id="" action="ppaction://media"/>
            <a:extLst>
              <a:ext uri="{FF2B5EF4-FFF2-40B4-BE49-F238E27FC236}">
                <a16:creationId xmlns:a16="http://schemas.microsoft.com/office/drawing/2014/main" id="{E3E1F85F-1D2F-456B-A530-06890F1BE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ボール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87D0502E-93FE-4E7E-9376-357AB54C9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300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A23CF4-4E9A-E4CC-82EA-5C39B84DEC4A}"/>
              </a:ext>
            </a:extLst>
          </p:cNvPr>
          <p:cNvSpPr txBox="1"/>
          <p:nvPr/>
        </p:nvSpPr>
        <p:spPr>
          <a:xfrm>
            <a:off x="1859612" y="2917321"/>
            <a:ext cx="54247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C38FE736-E2D9-8EEA-D303-29794FA76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ADB5BE26-3845-47FE-A04F-D385040477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752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ボール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3_ball">
            <a:hlinkClick r:id="" action="ppaction://media"/>
            <a:extLst>
              <a:ext uri="{FF2B5EF4-FFF2-40B4-BE49-F238E27FC236}">
                <a16:creationId xmlns:a16="http://schemas.microsoft.com/office/drawing/2014/main" id="{F75A01AD-DCB7-4219-80C6-6E8D0DAD8D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49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どうぞ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19DC9406-10E2-4C21-8D0B-CB5980FDE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87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1C6D410F-88B0-4555-8E4B-91A7A8BE82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2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どうぞ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4_please">
            <a:hlinkClick r:id="" action="ppaction://media"/>
            <a:extLst>
              <a:ext uri="{FF2B5EF4-FFF2-40B4-BE49-F238E27FC236}">
                <a16:creationId xmlns:a16="http://schemas.microsoft.com/office/drawing/2014/main" id="{2CD2F516-B114-4E5E-9EBA-3D45A5FA7C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20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673087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を手伝う、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助ける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7CB16F9D-BECC-4A46-A36A-F80E2AC9E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35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AF5939D1-E2B7-499B-A272-978457512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2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780C64E-875A-4C00-8241-AFE6729203C8}"/>
              </a:ext>
            </a:extLst>
          </p:cNvPr>
          <p:cNvSpPr txBox="1"/>
          <p:nvPr/>
        </p:nvSpPr>
        <p:spPr>
          <a:xfrm>
            <a:off x="1673087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を手伝う、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助ける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5_help">
            <a:hlinkClick r:id="" action="ppaction://media"/>
            <a:extLst>
              <a:ext uri="{FF2B5EF4-FFF2-40B4-BE49-F238E27FC236}">
                <a16:creationId xmlns:a16="http://schemas.microsoft.com/office/drawing/2014/main" id="{13288F8D-52B6-4237-8542-521941010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38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951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77630B-54BC-408F-9CC3-EF3FF1EB5C29}"/>
              </a:ext>
            </a:extLst>
          </p:cNvPr>
          <p:cNvGrpSpPr/>
          <p:nvPr/>
        </p:nvGrpSpPr>
        <p:grpSpPr>
          <a:xfrm>
            <a:off x="569844" y="1536175"/>
            <a:ext cx="8004314" cy="3785651"/>
            <a:chOff x="569844" y="1791644"/>
            <a:chExt cx="800431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91644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61391" y="4007635"/>
              <a:ext cx="74212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8C55C27C-E80C-45E4-B3EB-3DD19240F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17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CCB08CC8-BCD4-4CE9-836E-0E4A7A191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6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70B57B-A92C-C412-AA4B-DA94EAB7C6DA}"/>
              </a:ext>
            </a:extLst>
          </p:cNvPr>
          <p:cNvSpPr txBox="1"/>
          <p:nvPr/>
        </p:nvSpPr>
        <p:spPr>
          <a:xfrm>
            <a:off x="486330" y="2875002"/>
            <a:ext cx="817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このボールを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78EA6999-3777-17DF-C53E-FE0A0344A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6_me">
            <a:hlinkClick r:id="" action="ppaction://media"/>
            <a:extLst>
              <a:ext uri="{FF2B5EF4-FFF2-40B4-BE49-F238E27FC236}">
                <a16:creationId xmlns:a16="http://schemas.microsoft.com/office/drawing/2014/main" id="{6B8551AA-0AC3-4B35-A4E3-E20E4B81D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061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8313112-1A4F-4DCF-B9FA-35ED4C94802B}"/>
              </a:ext>
            </a:extLst>
          </p:cNvPr>
          <p:cNvGrpSpPr/>
          <p:nvPr/>
        </p:nvGrpSpPr>
        <p:grpSpPr>
          <a:xfrm>
            <a:off x="1205948" y="1170900"/>
            <a:ext cx="6732104" cy="4516200"/>
            <a:chOff x="1205948" y="1206867"/>
            <a:chExt cx="6732104" cy="451620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8D903B1-168A-4F73-AAE7-B01CEA821334}"/>
                </a:ext>
              </a:extLst>
            </p:cNvPr>
            <p:cNvSpPr txBox="1"/>
            <p:nvPr/>
          </p:nvSpPr>
          <p:spPr>
            <a:xfrm>
              <a:off x="1818859" y="1206867"/>
              <a:ext cx="579782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である、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になる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14210C-0D73-46CF-A140-B89C970A0D8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2AC32A1-16FD-49D6-B710-FB20E48D55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85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AC9221-9773-485C-9A2E-F11D2FA168B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1F16B41A-86F0-4914-992B-DC1E90C95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638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67ED95-F0C0-470A-BF7E-A855F28A8D8B}"/>
              </a:ext>
            </a:extLst>
          </p:cNvPr>
          <p:cNvSpPr txBox="1"/>
          <p:nvPr/>
        </p:nvSpPr>
        <p:spPr>
          <a:xfrm>
            <a:off x="1818859" y="2028617"/>
            <a:ext cx="57978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である、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になる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7_be">
            <a:hlinkClick r:id="" action="ppaction://media"/>
            <a:extLst>
              <a:ext uri="{FF2B5EF4-FFF2-40B4-BE49-F238E27FC236}">
                <a16:creationId xmlns:a16="http://schemas.microsoft.com/office/drawing/2014/main" id="{99236CAC-2931-4A14-9FD2-239F770855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901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5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静かな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q----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E5539F33-3AE4-4A98-BED1-CC2252CA3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9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71248741-B746-413B-AF52-CD15248DE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2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1_kihon_v8_quiet">
            <a:hlinkClick r:id="" action="ppaction://media"/>
            <a:extLst>
              <a:ext uri="{FF2B5EF4-FFF2-40B4-BE49-F238E27FC236}">
                <a16:creationId xmlns:a16="http://schemas.microsoft.com/office/drawing/2014/main" id="{4E26607D-4A18-4C59-9F4D-C5E0796BA0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2625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9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2C45158-1B1A-4028-8DC9-85D6F07D552A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17B5A428-0C15-4581-BD8C-D83882AD9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17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1852941C-721D-43C6-980B-538080067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6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を話す</a:t>
            </a:r>
          </a:p>
        </p:txBody>
      </p:sp>
      <p:pic>
        <p:nvPicPr>
          <p:cNvPr id="5" name="G1_L11_kihon_v9_speak">
            <a:hlinkClick r:id="" action="ppaction://media"/>
            <a:extLst>
              <a:ext uri="{FF2B5EF4-FFF2-40B4-BE49-F238E27FC236}">
                <a16:creationId xmlns:a16="http://schemas.microsoft.com/office/drawing/2014/main" id="{441C642E-9E87-429B-8E1C-C855B1BF4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177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37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16268</TotalTime>
  <Words>1479</Words>
  <Application>Microsoft Office PowerPoint</Application>
  <PresentationFormat>画面に合わせる (4:3)</PresentationFormat>
  <Paragraphs>335</Paragraphs>
  <Slides>119</Slides>
  <Notes>54</Notes>
  <HiddenSlides>0</HiddenSlides>
  <MMClips>107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119</vt:i4>
      </vt:variant>
    </vt:vector>
  </HeadingPairs>
  <TitlesOfParts>
    <vt:vector size="12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2053</cp:revision>
  <cp:lastPrinted>2016-06-23T16:36:17Z</cp:lastPrinted>
  <dcterms:created xsi:type="dcterms:W3CDTF">2016-05-30T03:13:09Z</dcterms:created>
  <dcterms:modified xsi:type="dcterms:W3CDTF">2025-06-05T07:35:20Z</dcterms:modified>
</cp:coreProperties>
</file>