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1"/>
  </p:notesMasterIdLst>
  <p:handoutMasterIdLst>
    <p:handoutMasterId r:id="rId122"/>
  </p:handoutMasterIdLst>
  <p:sldIdLst>
    <p:sldId id="3657" r:id="rId2"/>
    <p:sldId id="3445" r:id="rId3"/>
    <p:sldId id="2531" r:id="rId4"/>
    <p:sldId id="3668" r:id="rId5"/>
    <p:sldId id="3669" r:id="rId6"/>
    <p:sldId id="4303" r:id="rId7"/>
    <p:sldId id="4096" r:id="rId8"/>
    <p:sldId id="4133" r:id="rId9"/>
    <p:sldId id="4098" r:id="rId10"/>
    <p:sldId id="4214" r:id="rId11"/>
    <p:sldId id="4215" r:id="rId12"/>
    <p:sldId id="4216" r:id="rId13"/>
    <p:sldId id="4217" r:id="rId14"/>
    <p:sldId id="4218" r:id="rId15"/>
    <p:sldId id="4219" r:id="rId16"/>
    <p:sldId id="4298" r:id="rId17"/>
    <p:sldId id="4160" r:id="rId18"/>
    <p:sldId id="4161" r:id="rId19"/>
    <p:sldId id="4162" r:id="rId20"/>
    <p:sldId id="4163" r:id="rId21"/>
    <p:sldId id="4220" r:id="rId22"/>
    <p:sldId id="4221" r:id="rId23"/>
    <p:sldId id="4222" r:id="rId24"/>
    <p:sldId id="4223" r:id="rId25"/>
    <p:sldId id="4224" r:id="rId26"/>
    <p:sldId id="4225" r:id="rId27"/>
    <p:sldId id="4299" r:id="rId28"/>
    <p:sldId id="4171" r:id="rId29"/>
    <p:sldId id="4226" r:id="rId30"/>
    <p:sldId id="4227" r:id="rId31"/>
    <p:sldId id="4228" r:id="rId32"/>
    <p:sldId id="4229" r:id="rId33"/>
    <p:sldId id="4230" r:id="rId34"/>
    <p:sldId id="4231" r:id="rId35"/>
    <p:sldId id="4232" r:id="rId36"/>
    <p:sldId id="4233" r:id="rId37"/>
    <p:sldId id="4234" r:id="rId38"/>
    <p:sldId id="4300" r:id="rId39"/>
    <p:sldId id="4182" r:id="rId40"/>
    <p:sldId id="4235" r:id="rId41"/>
    <p:sldId id="4236" r:id="rId42"/>
    <p:sldId id="4237" r:id="rId43"/>
    <p:sldId id="4238" r:id="rId44"/>
    <p:sldId id="4239" r:id="rId45"/>
    <p:sldId id="4240" r:id="rId46"/>
    <p:sldId id="4241" r:id="rId47"/>
    <p:sldId id="4242" r:id="rId48"/>
    <p:sldId id="4243" r:id="rId49"/>
    <p:sldId id="4301" r:id="rId50"/>
    <p:sldId id="4213" r:id="rId51"/>
    <p:sldId id="4244" r:id="rId52"/>
    <p:sldId id="4245" r:id="rId53"/>
    <p:sldId id="4246" r:id="rId54"/>
    <p:sldId id="4247" r:id="rId55"/>
    <p:sldId id="4248" r:id="rId56"/>
    <p:sldId id="4249" r:id="rId57"/>
    <p:sldId id="4250" r:id="rId58"/>
    <p:sldId id="4251" r:id="rId59"/>
    <p:sldId id="4252" r:id="rId60"/>
    <p:sldId id="4302" r:id="rId61"/>
    <p:sldId id="4193" r:id="rId62"/>
    <p:sldId id="4253" r:id="rId63"/>
    <p:sldId id="4254" r:id="rId64"/>
    <p:sldId id="4255" r:id="rId65"/>
    <p:sldId id="4256" r:id="rId66"/>
    <p:sldId id="4257" r:id="rId67"/>
    <p:sldId id="4258" r:id="rId68"/>
    <p:sldId id="4259" r:id="rId69"/>
    <p:sldId id="4260" r:id="rId70"/>
    <p:sldId id="4261" r:id="rId71"/>
    <p:sldId id="3626" r:id="rId72"/>
    <p:sldId id="3647" r:id="rId73"/>
    <p:sldId id="2056" r:id="rId74"/>
    <p:sldId id="2057" r:id="rId75"/>
    <p:sldId id="2058" r:id="rId76"/>
    <p:sldId id="2059" r:id="rId77"/>
    <p:sldId id="2060" r:id="rId78"/>
    <p:sldId id="2061" r:id="rId79"/>
    <p:sldId id="2062" r:id="rId80"/>
    <p:sldId id="2063" r:id="rId81"/>
    <p:sldId id="2064" r:id="rId82"/>
    <p:sldId id="2065" r:id="rId83"/>
    <p:sldId id="2066" r:id="rId84"/>
    <p:sldId id="2067" r:id="rId85"/>
    <p:sldId id="2068" r:id="rId86"/>
    <p:sldId id="2069" r:id="rId87"/>
    <p:sldId id="2070" r:id="rId88"/>
    <p:sldId id="2071" r:id="rId89"/>
    <p:sldId id="2072" r:id="rId90"/>
    <p:sldId id="3509" r:id="rId91"/>
    <p:sldId id="3510" r:id="rId92"/>
    <p:sldId id="3511" r:id="rId93"/>
    <p:sldId id="3512" r:id="rId94"/>
    <p:sldId id="3513" r:id="rId95"/>
    <p:sldId id="3514" r:id="rId96"/>
    <p:sldId id="3515" r:id="rId97"/>
    <p:sldId id="2129" r:id="rId98"/>
    <p:sldId id="2130" r:id="rId99"/>
    <p:sldId id="2131" r:id="rId100"/>
    <p:sldId id="3516" r:id="rId101"/>
    <p:sldId id="3517" r:id="rId102"/>
    <p:sldId id="3518" r:id="rId103"/>
    <p:sldId id="3622" r:id="rId104"/>
    <p:sldId id="4288" r:id="rId105"/>
    <p:sldId id="4289" r:id="rId106"/>
    <p:sldId id="4290" r:id="rId107"/>
    <p:sldId id="4291" r:id="rId108"/>
    <p:sldId id="4292" r:id="rId109"/>
    <p:sldId id="4293" r:id="rId110"/>
    <p:sldId id="4294" r:id="rId111"/>
    <p:sldId id="4295" r:id="rId112"/>
    <p:sldId id="4296" r:id="rId113"/>
    <p:sldId id="4297" r:id="rId114"/>
    <p:sldId id="3610" r:id="rId115"/>
    <p:sldId id="3611" r:id="rId116"/>
    <p:sldId id="3612" r:id="rId117"/>
    <p:sldId id="3613" r:id="rId118"/>
    <p:sldId id="3614" r:id="rId119"/>
    <p:sldId id="3609" r:id="rId120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CBAD"/>
    <a:srgbClr val="005C2A"/>
    <a:srgbClr val="00FF00"/>
    <a:srgbClr val="FFFF8B"/>
    <a:srgbClr val="B4FEB4"/>
    <a:srgbClr val="FF3399"/>
    <a:srgbClr val="0043C8"/>
    <a:srgbClr val="FFFF00"/>
    <a:srgbClr val="CC3399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58" autoAdjust="0"/>
    <p:restoredTop sz="94270" autoAdjust="0"/>
  </p:normalViewPr>
  <p:slideViewPr>
    <p:cSldViewPr snapToGrid="0">
      <p:cViewPr varScale="1">
        <p:scale>
          <a:sx n="65" d="100"/>
          <a:sy n="65" d="100"/>
        </p:scale>
        <p:origin x="58" y="206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presProps" Target="presProp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viewProps" Target="viewProps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r">
              <a:defRPr sz="1200"/>
            </a:lvl1pPr>
          </a:lstStyle>
          <a:p>
            <a:fld id="{2B1F34B9-0AC5-4E73-BF1F-21CCB564203A}" type="datetimeFigureOut">
              <a:rPr kumimoji="1" lang="ja-JP" altLang="en-US" smtClean="0"/>
              <a:t>2025/6/5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r">
              <a:defRPr sz="1200"/>
            </a:lvl1pPr>
          </a:lstStyle>
          <a:p>
            <a:fld id="{9E2676CF-156D-46B0-A308-5BE7C3EAC6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51490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1002" y="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r">
              <a:defRPr sz="1200"/>
            </a:lvl1pPr>
          </a:lstStyle>
          <a:p>
            <a:fld id="{594C8D1A-E903-4CC0-AEC9-4041A386BBE5}" type="datetimeFigureOut">
              <a:rPr kumimoji="1" lang="ja-JP" altLang="en-US" smtClean="0"/>
              <a:t>2025/6/5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39838"/>
            <a:ext cx="4467225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34" tIns="46017" rIns="92034" bIns="46017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249" y="4777365"/>
            <a:ext cx="5437179" cy="3909042"/>
          </a:xfrm>
          <a:prstGeom prst="rect">
            <a:avLst/>
          </a:prstGeom>
        </p:spPr>
        <p:txBody>
          <a:bodyPr vert="horz" lIns="92034" tIns="46017" rIns="92034" bIns="46017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63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1002" y="942863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r">
              <a:defRPr sz="1200"/>
            </a:lvl1pPr>
          </a:lstStyle>
          <a:p>
            <a:fld id="{EE94831B-95E8-4741-AC9E-FAE0388C9A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6092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A75265-E0B0-37D9-1014-EB6AAEFACC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A6549BAA-E17B-96E9-29C4-3105424F72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0C1A5117-5A50-15D6-F07A-74C2C2770E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53EF793-21F5-7B31-7383-0B614D5524B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63956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FCD565-FDA7-F064-FA7D-1F6B20B18B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735AD186-36B5-080C-E11F-D47B4BF8338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C28E06CF-1CCF-E2AE-8722-30ECEB9469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EAD82D3-2188-80DB-EEF4-7063CDE4F2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8617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49A42E-1402-CCBF-1FC8-ABD5A7BF4D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2F5BA001-5BA0-DD2B-EA13-101ED0D4D56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4067932E-338E-8EF5-09F7-8348FDFD55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24C4817-C2A9-F14F-E6E8-293811B666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03510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779F82-3E73-81DC-1B67-524F0CC23D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B0467822-2F7C-D355-6A76-2FE33062E18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4B58C8B0-3EA8-38EC-1EE9-A1A752609B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E430B3B-D534-20C2-D3C6-A79FF919EA7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62057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5CD9DA-A98B-4FD6-7786-AAA9B327AA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502400F6-0CD2-6E89-97F8-3934FD18F8B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DEC14A85-1D40-05F9-8A2A-87D572B4F7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0AF0798-99B9-7D8E-1935-3CE3EC2EA9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747912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697840-24F2-3219-9055-B143E9FF83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A6F7DA37-8FD8-B786-AE1D-03028281ADB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A0BE2F26-4E77-7B32-C49D-331F790D80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A57F775-5B93-C61B-E518-281474E0815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37399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BF0825-6C45-2743-3228-6F4268F5FD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AA93C551-3C5A-2A51-7123-5E7BE4A80D0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F44416D9-249B-A527-0911-C4E49B6865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83074CD-2E98-288C-95D2-29D2EE352D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45948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BFACDB-A194-52D0-AA2A-464D52CE1C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8E8A1361-FF56-0F59-F021-20942A086C8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C0352A2A-5F64-57CB-59A4-3BFFDC8F33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F072550-5A6E-66EA-9B4D-068D2E1F5FF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68415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AF69DB-87F0-2D6A-A460-88A7E43502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375B7F8F-6948-086B-5866-A9486A9CADB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A64EBC70-2ACD-BD12-624E-5F4E4F641A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99F5FC8-65C8-6C13-33A8-79427A5D402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056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25AF87-3D76-F295-5372-1F16F03AA3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09FD29DC-732F-6E4F-BB1D-E3E74E80457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F826AEC0-8A8C-F2BE-2D0A-4B8F9A4822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21C9E61-5ECE-3E10-9A79-3BECDD8157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21774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6230D3-BBBD-A13D-7A79-0CCCE92B72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20D0A24A-3F61-92B7-BB06-6ED7260335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39927EF9-CF4D-409F-540B-314B2DD2F5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5EFDBEF-660C-AEEE-012E-E7B5A7DB647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29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88809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EA4FDF-D8E5-AC8D-02D1-BF322CCEBA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862DE79F-39D4-B85E-894F-C8DFF52FB42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9720D9F6-E5E2-6294-9685-CA71483225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9013DD7-A1DB-682B-DC7C-068FF4B79D5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58709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076C5F-DF84-5F8B-09F4-BBC9894532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28D701CA-ABB5-B6BA-AE87-9F1F2F6063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A5E0D2FA-5655-05AE-16E6-EBDB922AF3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6C46515-D83D-8E80-6126-56BFBFAB13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223618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607F8F-FFDB-C781-757F-B8D4BF5D09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EC685DB4-3087-5D65-AF16-8910D0533BB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A73FE43B-F090-F55E-9B41-5BA776FCDA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743CE2F-BC0D-1649-9C7C-9B015FA10A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31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346665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DE6F69-850A-1019-59DD-7414296298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3533D31E-8024-DB10-4FAC-16C87CAF596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3033E4D5-E74A-1745-36E9-F55EE7CB65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028A899-D19D-6B6A-00D3-CD4211DF24D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32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247435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89BFA4-69C6-F8DA-6171-DD56F84790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7655186D-8E04-F671-7AAD-48EFE1D67D1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CDACAEBF-6714-834A-E7D1-805FDDFDE2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ECBF01E-5C2B-2859-B9E9-967161E5B27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33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352076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E3FE69-3A62-D593-9B96-0A0B9C7E73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8B9F9BBC-F221-AD34-E941-266B23355E5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67E7FA11-B742-87FC-533C-8547CE0E1F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157B5E4-2ED4-9F54-32E6-D8511B712E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34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7886756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7E3C4C-2AF9-459D-53C0-BF1F55BAE1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AE837E69-A774-6C04-619A-4F377D97ABE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53015CAC-9A9A-769E-9922-2875E33E43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C74A887-FF3B-26DF-2833-20C4F9DA64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35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905393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BE46DC-71BE-09CE-DA5E-8751C26053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C5EC5EA2-A1B2-ADDF-0BFD-C83F14D83CA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E387C8A0-1852-32DE-BA3D-9708056D50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A1D5898-B09E-5D01-A7E1-F371C3B696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36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385702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93AC76-42BF-C993-ED85-B9A476AC60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5229253A-C158-0ADC-F3BC-0D87468706B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FF955AEF-4698-687F-69DB-545D31522B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924DD77-9F3B-FAF0-3F3E-812C23AF388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37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640820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2086F5-B9F6-6F88-962C-54BE025490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4FF04763-E89D-F420-4AB9-2E86BA11513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DEE78DD4-C4BB-B55B-2772-4BB3821397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21A7C27-1876-06F0-484D-DC876810358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40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54682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7A2468-118B-3D93-7B29-F1F92332E0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B44F9D00-4F15-E471-4FA2-79D4E446961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727BE6D6-EF38-B935-FD55-63873ED776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4A4508B-DC44-F77E-0639-86FDF61480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41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368524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6D209E-ED81-EC3B-A989-0B68074CF6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41B16F31-5E23-2896-4CC1-92032CFA5CA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1EE8CF68-B618-FD23-6F4E-5744B928D0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D498C24-1B1D-FCB0-7582-E0705B1832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616065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551282-BCB3-7998-378D-E4A0D26514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F93CC1A3-D9BA-F324-7D43-B915B3A0D0A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A1745FFD-FE6F-DA25-3A2B-0A614A51DA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44B376E-4265-5369-F3A3-D5602F5B03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42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085071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13217D-B27E-A953-7950-CCABF7CABF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5CF426B0-CF04-EAB2-F747-61B8471E13D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2D3D53EB-027C-9510-35DA-851D5A3221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E8A0065-09F4-0A42-2974-14533A0A56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43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728807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ECEDD7-3C28-4033-F9EF-B2CA5EC3D4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45218807-578D-E533-342C-6555CCBC6B0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D580B84A-8569-1CC6-B2B1-E8E509FF20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AFBE4D8-DC0A-F78C-982F-B4EB4FF23B0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44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025727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E50B21-D517-D8CD-0EDA-50EC21C43C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82143B3F-14E4-AFF0-C33C-4DCE0D8E377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93D5380D-119C-E791-D1F3-1FF576B7FD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81DEDA9-BEFB-0674-1E1F-D8292D5B829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45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730181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27A0CD-A48A-D7C5-D929-40A9EF391B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6F9777B6-4FE6-2B17-5F14-C431FA1D3E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7348567B-0E4B-8750-7F79-8C9ABCE127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90E1255-1237-757C-568C-816F4A6B1D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46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551417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6C47F0-1373-B439-A9FD-F689326CD3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7F825517-5005-0F9D-08A7-1C93FCEC597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98DA5064-D0ED-524B-5BC9-102F16B81B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E7B4ABB-DE10-8B8B-5A74-1EC5CE3B4F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47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014366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152B45-CE8E-5A1F-8EB9-7076588AB4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4FA2C9B3-F639-9C9C-8FA1-CD510AC878D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517D1F5C-8D7F-A7BC-C158-03540FA5B5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F6ABE52-1CDF-41A2-969A-A11344F540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48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188588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EF66D2-D326-1DCC-FF72-D2B0738D70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B05985E1-5849-0E64-86CD-5E89C610DD2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770BC950-03F8-268E-1683-B89D387A7C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FB2E180-3804-A311-78CD-8F038E662B1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51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178417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906C5F-2632-B9F7-F4FC-F1BBD81F90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30D6C920-25AE-8BBF-146A-6AF3C64BBB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7FEA6ABB-3C83-BBEB-2800-D43C933099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111C9FC-CFE8-EA9A-E2A5-CDF28980B66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52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9568071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4E5057-DC10-D41A-F3A2-6786D60FE0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316BC0C1-6490-F63B-97D6-D7FF65B129C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633D37F3-C6B7-99EF-506D-BB3F74F306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39A3925-23C3-5DAA-E982-271D809768C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53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45858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ED48EC-BE53-5E1F-056E-5A9E46658E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4F5D139F-D284-EED5-FDC5-801DC219890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57074E7B-957E-7E43-74FA-CAD1B2F943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F776160-D1F8-EAD8-59EA-40A391C206F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126665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139F5A-BBF2-0034-E6CE-804DD9D79D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86C2077F-5236-82FA-16EA-AF4A7EB60DB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DDC4DE0F-D565-42EC-BBD3-CB2448F25D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E242342-2782-39FA-F11E-D9EE41C6EC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54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297186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B61421-0F1C-AB66-4CCE-0BEA98911C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8F0BC82C-2894-8803-F6E4-9D5EDA1584F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D5FD84C7-43E3-9437-4060-69105FE7E9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37F19B2-E5D4-8CE0-0C44-70921135D8B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55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362010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050A98-BFDB-2464-0B37-9ADDD9F9BA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B40D1AB1-0E59-D829-B7C1-7AD1A13BB7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8285EC79-73CB-C1DD-7AD1-170E64495D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6CFDD72-3754-D17E-1C02-0397D2E5B3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56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03762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610831-250F-479E-460A-5AC1571203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CFDF6753-DD0F-0955-5936-18539456FB3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FA60370B-F5EE-479B-6B26-B577B88295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BE0E783-3CDA-1EF8-53A8-3B8A6E2BA0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57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103038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C41DD9-4A9D-8974-5B6E-C614D3BCB3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E325A13F-543C-92BB-39FD-8C6B80118C2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8AE69F1F-51EE-BDAC-1C31-D70BE7FE31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F9301B0-8A03-4DBE-F68A-DDB5B88293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58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240926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970283-AFC5-E6C1-6E75-685F4B2C2F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D94ADC4A-CBB1-9FCD-4F19-F298FD86D92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3772B33F-466F-0EBB-CF79-6EB90D5898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861756A-7279-8899-E964-701A1F5594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59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504859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4AC62A-6C7B-F81C-B54B-10A9F6CC4C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CF3AC833-0161-FAAE-94F2-4B0EBB9D6D1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B2EDF99F-B11F-DBAC-A725-08855AD344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A4AD350-921E-4AAD-29B5-B9C9DB164CF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62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594381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FD008E-A15D-8502-5243-52A32747F3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847BC496-C104-3796-80AE-868D039B49C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1F4311C6-064E-B054-C63D-517FE237CF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F2EC8CA-EE5F-9F65-EFB8-5E91351C42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63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274859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D7BC84-7573-643C-778D-CFDC7DD010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FB5B1955-155C-1CF6-F0B8-B2AE0E40E0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4FD8C278-57FC-A8E4-6B46-8C7B76ACF0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FC195BA-8C98-13F2-5EAA-188FABE02B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64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1855149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4E8402-FE21-9F68-BE82-FAD4D8D300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E6BFDEAF-B452-3F99-A259-5AFE9FF978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E82B9FEB-3F29-39D8-72F8-291983B7A3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9665ED1-B5F8-7FE3-B88F-E82A50955A3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65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77547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326FC7-D29F-A78A-0E6E-8DF6E4CA81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14D224C1-723C-5DCE-976A-67E5A45AA26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ED582677-EEC3-9B68-8891-C89D8F5AA2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1F5A890-DF58-4B32-7664-69356ED6048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7355653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46FD4E-6ECE-47F9-B9E5-E3CE4FDA58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391A8907-DD99-C710-0F70-EAB7224F0CB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5663480B-1696-C70E-F9C9-B3272759A0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837EA29-E941-17A7-16E2-DD4B5E322F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66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073948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32285B-8AFF-E3F4-A907-0D7C8799D1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BC43FCAB-BC7C-8C4B-6A90-8F133A67D7C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E8FF875A-9D22-ECF0-D7F2-5C5CB4924A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391010B-14E6-4528-A099-06B25DE61C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67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880800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6C88EF-A209-8408-1054-952DD4F309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70F13F5B-669A-6D27-EC78-9D12E0E3C22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78B90FB4-F502-9F15-F1A6-DCDF0024EF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0CA2324-9DD1-F042-8C8C-AF98366F65E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68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7007743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F22875-5807-0B4A-46E9-DDB46A93FD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2AB8A544-A84E-EA61-6060-EBC3E42ECAB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12180566-AC14-9162-FD17-687DF32209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6EF5E50-7437-2799-81BF-62CB0F80E8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69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70977805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8FE112-A868-CFAA-A261-FBF020AD2C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26A70150-53EC-E6CA-0D75-04468F36439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584A0AF4-9072-20B6-30F1-53ADF5D447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B7F164F-8A4F-2589-EFAD-2B9D21154D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70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67034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CCC820-7EBE-AC13-58A1-723614DC40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DB385F19-1CBE-05B6-15EF-F404FD40536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0BF74583-AFB8-29DC-7EDA-38E04F60A4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2B173E5-2F1F-28FE-8B60-9508A13A30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6154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A14503-60A6-F154-7A4E-533D3BE8DE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92109C3F-847A-492A-ED3C-819409CDA4A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FDEC2240-140A-9FF2-B088-C7F765CF25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03D974C-EE0E-E674-60AD-DE59B661B38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6579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FFE625-70B7-46F8-A5F9-098F3558D7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E532A227-0CB0-1B19-27CA-29F44202C50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AEA8FBE3-04A1-BAE7-54E6-DD4A0E3186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B68D52C-DD3B-5257-7679-65645E2D20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057945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E08E98-84E4-DF8C-7AB8-187E7E63B2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4CFE666B-EB22-ABE0-073F-BDD80139F1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AA777FDC-5468-5B8A-7603-B7DAA4CA37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4109ABA-71AC-53FD-9BB3-712EFCE5BA3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8690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2025/6/5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5752668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2025/6/5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2317179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2025/6/5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450813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2025/6/5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7482685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2025/6/5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1753082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2025/6/5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957111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2025/6/5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9854406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2025/6/5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7942285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2025/6/5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8361322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2025/6/5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037060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2025/6/5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5527187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81BB68-B616-4D86-9C97-9FCD2C2CF585}" type="datetimeFigureOut">
              <a:rPr kumimoji="1" lang="ja-JP" altLang="en-US" smtClean="0"/>
              <a:t>2025/6/5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4409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4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3.mp3"/><Relationship Id="rId1" Type="http://schemas.microsoft.com/office/2007/relationships/media" Target="../media/media33.mp3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3.mp3"/><Relationship Id="rId1" Type="http://schemas.microsoft.com/office/2007/relationships/media" Target="../media/media33.mp3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102.xml.rels><?xml version="1.0" encoding="UTF-8" standalone="yes"?>
<Relationships xmlns="http://schemas.openxmlformats.org/package/2006/relationships"><Relationship Id="rId3" Type="http://schemas.microsoft.com/office/2007/relationships/media" Target="../media/media34.mp3"/><Relationship Id="rId7" Type="http://schemas.openxmlformats.org/officeDocument/2006/relationships/image" Target="../media/image2.png"/><Relationship Id="rId2" Type="http://schemas.openxmlformats.org/officeDocument/2006/relationships/audio" Target="../media/media33.mp3"/><Relationship Id="rId1" Type="http://schemas.microsoft.com/office/2007/relationships/media" Target="../media/media33.mp3"/><Relationship Id="rId6" Type="http://schemas.openxmlformats.org/officeDocument/2006/relationships/audio" Target="../media/audio1.wav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34.mp3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4.mp3"/><Relationship Id="rId1" Type="http://schemas.microsoft.com/office/2007/relationships/media" Target="../media/media24.mp3"/><Relationship Id="rId4" Type="http://schemas.openxmlformats.org/officeDocument/2006/relationships/image" Target="../media/image2.png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5.mp3"/><Relationship Id="rId1" Type="http://schemas.microsoft.com/office/2007/relationships/media" Target="../media/media25.mp3"/><Relationship Id="rId4" Type="http://schemas.openxmlformats.org/officeDocument/2006/relationships/image" Target="../media/image2.png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6.mp3"/><Relationship Id="rId1" Type="http://schemas.microsoft.com/office/2007/relationships/media" Target="../media/media26.mp3"/><Relationship Id="rId4" Type="http://schemas.openxmlformats.org/officeDocument/2006/relationships/image" Target="../media/image2.png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7.mp3"/><Relationship Id="rId1" Type="http://schemas.microsoft.com/office/2007/relationships/media" Target="../media/media27.mp3"/><Relationship Id="rId4" Type="http://schemas.openxmlformats.org/officeDocument/2006/relationships/image" Target="../media/image2.png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8.mp3"/><Relationship Id="rId1" Type="http://schemas.microsoft.com/office/2007/relationships/media" Target="../media/media28.mp3"/><Relationship Id="rId4" Type="http://schemas.openxmlformats.org/officeDocument/2006/relationships/image" Target="../media/image2.png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9.mp3"/><Relationship Id="rId1" Type="http://schemas.microsoft.com/office/2007/relationships/media" Target="../media/media29.mp3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5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0.mp3"/><Relationship Id="rId1" Type="http://schemas.microsoft.com/office/2007/relationships/media" Target="../media/media30.mp3"/><Relationship Id="rId4" Type="http://schemas.openxmlformats.org/officeDocument/2006/relationships/image" Target="../media/image2.png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1.mp3"/><Relationship Id="rId1" Type="http://schemas.microsoft.com/office/2007/relationships/media" Target="../media/media31.mp3"/><Relationship Id="rId4" Type="http://schemas.openxmlformats.org/officeDocument/2006/relationships/image" Target="../media/image2.png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2.mp3"/><Relationship Id="rId1" Type="http://schemas.microsoft.com/office/2007/relationships/media" Target="../media/media32.mp3"/><Relationship Id="rId4" Type="http://schemas.openxmlformats.org/officeDocument/2006/relationships/image" Target="../media/image2.png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3.mp3"/><Relationship Id="rId1" Type="http://schemas.microsoft.com/office/2007/relationships/media" Target="../media/media33.mp3"/><Relationship Id="rId4" Type="http://schemas.openxmlformats.org/officeDocument/2006/relationships/image" Target="../media/image2.png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6.xml.rels><?xml version="1.0" encoding="UTF-8" standalone="yes"?>
<Relationships xmlns="http://schemas.openxmlformats.org/package/2006/relationships"><Relationship Id="rId3" Type="http://schemas.microsoft.com/office/2007/relationships/media" Target="../media/media36.mp3"/><Relationship Id="rId7" Type="http://schemas.openxmlformats.org/officeDocument/2006/relationships/image" Target="../media/image2.png"/><Relationship Id="rId2" Type="http://schemas.openxmlformats.org/officeDocument/2006/relationships/audio" Target="../media/media35.mp3"/><Relationship Id="rId1" Type="http://schemas.microsoft.com/office/2007/relationships/media" Target="../media/media35.mp3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36.mp3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8.xml.rels><?xml version="1.0" encoding="UTF-8" standalone="yes"?>
<Relationships xmlns="http://schemas.openxmlformats.org/package/2006/relationships"><Relationship Id="rId3" Type="http://schemas.microsoft.com/office/2007/relationships/media" Target="../media/media37.mp3"/><Relationship Id="rId7" Type="http://schemas.openxmlformats.org/officeDocument/2006/relationships/image" Target="../media/image2.png"/><Relationship Id="rId2" Type="http://schemas.openxmlformats.org/officeDocument/2006/relationships/audio" Target="../media/media35.mp3"/><Relationship Id="rId1" Type="http://schemas.microsoft.com/office/2007/relationships/media" Target="../media/media35.mp3"/><Relationship Id="rId6" Type="http://schemas.openxmlformats.org/officeDocument/2006/relationships/image" Target="../media/image7.pn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37.mp3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4.mp3"/><Relationship Id="rId1" Type="http://schemas.microsoft.com/office/2007/relationships/media" Target="../media/media34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2.mp3"/><Relationship Id="rId1" Type="http://schemas.microsoft.com/office/2007/relationships/media" Target="../media/media12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2.mp3"/><Relationship Id="rId1" Type="http://schemas.microsoft.com/office/2007/relationships/media" Target="../media/media12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2.mp3"/><Relationship Id="rId1" Type="http://schemas.microsoft.com/office/2007/relationships/media" Target="../media/media12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3.mp3"/><Relationship Id="rId1" Type="http://schemas.microsoft.com/office/2007/relationships/media" Target="../media/media13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3.mp3"/><Relationship Id="rId1" Type="http://schemas.microsoft.com/office/2007/relationships/media" Target="../media/media13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9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3.mp3"/><Relationship Id="rId1" Type="http://schemas.microsoft.com/office/2007/relationships/media" Target="../media/media13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0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4.mp3"/><Relationship Id="rId1" Type="http://schemas.microsoft.com/office/2007/relationships/media" Target="../media/media14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4.mp3"/><Relationship Id="rId1" Type="http://schemas.microsoft.com/office/2007/relationships/media" Target="../media/media14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4.mp3"/><Relationship Id="rId1" Type="http://schemas.microsoft.com/office/2007/relationships/media" Target="../media/media14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5.mp3"/><Relationship Id="rId1" Type="http://schemas.microsoft.com/office/2007/relationships/media" Target="../media/media15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5.mp3"/><Relationship Id="rId1" Type="http://schemas.microsoft.com/office/2007/relationships/media" Target="../media/media15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5.mp3"/><Relationship Id="rId1" Type="http://schemas.microsoft.com/office/2007/relationships/media" Target="../media/media15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6.mp3"/><Relationship Id="rId1" Type="http://schemas.microsoft.com/office/2007/relationships/media" Target="../media/media16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6.mp3"/><Relationship Id="rId1" Type="http://schemas.microsoft.com/office/2007/relationships/media" Target="../media/media16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8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6.mp3"/><Relationship Id="rId1" Type="http://schemas.microsoft.com/office/2007/relationships/media" Target="../media/media16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9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7.mp3"/><Relationship Id="rId1" Type="http://schemas.microsoft.com/office/2007/relationships/media" Target="../media/media17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40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7.mp3"/><Relationship Id="rId1" Type="http://schemas.microsoft.com/office/2007/relationships/media" Target="../media/media17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4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7.mp3"/><Relationship Id="rId1" Type="http://schemas.microsoft.com/office/2007/relationships/media" Target="../media/media17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4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8.mp3"/><Relationship Id="rId1" Type="http://schemas.microsoft.com/office/2007/relationships/media" Target="../media/media18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4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8.mp3"/><Relationship Id="rId1" Type="http://schemas.microsoft.com/office/2007/relationships/media" Target="../media/media18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44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8.mp3"/><Relationship Id="rId1" Type="http://schemas.microsoft.com/office/2007/relationships/media" Target="../media/media18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4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9.mp3"/><Relationship Id="rId1" Type="http://schemas.microsoft.com/office/2007/relationships/media" Target="../media/media19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46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9.mp3"/><Relationship Id="rId1" Type="http://schemas.microsoft.com/office/2007/relationships/media" Target="../media/media19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4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9.mp3"/><Relationship Id="rId1" Type="http://schemas.microsoft.com/office/2007/relationships/media" Target="../media/media19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48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0.mp3"/><Relationship Id="rId1" Type="http://schemas.microsoft.com/office/2007/relationships/media" Target="../media/media20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49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0.mp3"/><Relationship Id="rId1" Type="http://schemas.microsoft.com/office/2007/relationships/media" Target="../media/media20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50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0.mp3"/><Relationship Id="rId1" Type="http://schemas.microsoft.com/office/2007/relationships/media" Target="../media/media20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5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1.mp3"/><Relationship Id="rId1" Type="http://schemas.microsoft.com/office/2007/relationships/media" Target="../media/media21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5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1.mp3"/><Relationship Id="rId1" Type="http://schemas.microsoft.com/office/2007/relationships/media" Target="../media/media21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5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1.mp3"/><Relationship Id="rId1" Type="http://schemas.microsoft.com/office/2007/relationships/media" Target="../media/media21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54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2.mp3"/><Relationship Id="rId1" Type="http://schemas.microsoft.com/office/2007/relationships/media" Target="../media/media22.mp3"/><Relationship Id="rId4" Type="http://schemas.openxmlformats.org/officeDocument/2006/relationships/image" Target="../media/image2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3.mp3"/><Relationship Id="rId1" Type="http://schemas.microsoft.com/office/2007/relationships/media" Target="../media/media23.mp3"/><Relationship Id="rId4" Type="http://schemas.openxmlformats.org/officeDocument/2006/relationships/image" Target="../media/image2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4.mp3"/><Relationship Id="rId1" Type="http://schemas.microsoft.com/office/2007/relationships/media" Target="../media/media24.mp3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4.mp3"/><Relationship Id="rId1" Type="http://schemas.microsoft.com/office/2007/relationships/media" Target="../media/media24.mp3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4.mp3"/><Relationship Id="rId1" Type="http://schemas.microsoft.com/office/2007/relationships/media" Target="../media/media24.mp3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5.mp3"/><Relationship Id="rId1" Type="http://schemas.microsoft.com/office/2007/relationships/media" Target="../media/media25.mp3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5.mp3"/><Relationship Id="rId1" Type="http://schemas.microsoft.com/office/2007/relationships/media" Target="../media/media25.mp3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5.mp3"/><Relationship Id="rId1" Type="http://schemas.microsoft.com/office/2007/relationships/media" Target="../media/media25.mp3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6.mp3"/><Relationship Id="rId1" Type="http://schemas.microsoft.com/office/2007/relationships/media" Target="../media/media26.mp3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6.mp3"/><Relationship Id="rId1" Type="http://schemas.microsoft.com/office/2007/relationships/media" Target="../media/media26.mp3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6.mp3"/><Relationship Id="rId1" Type="http://schemas.microsoft.com/office/2007/relationships/media" Target="../media/media26.mp3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7.mp3"/><Relationship Id="rId1" Type="http://schemas.microsoft.com/office/2007/relationships/media" Target="../media/media27.mp3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7.mp3"/><Relationship Id="rId1" Type="http://schemas.microsoft.com/office/2007/relationships/media" Target="../media/media27.mp3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7.mp3"/><Relationship Id="rId1" Type="http://schemas.microsoft.com/office/2007/relationships/media" Target="../media/media27.mp3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8.mp3"/><Relationship Id="rId1" Type="http://schemas.microsoft.com/office/2007/relationships/media" Target="../media/media28.mp3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8.mp3"/><Relationship Id="rId1" Type="http://schemas.microsoft.com/office/2007/relationships/media" Target="../media/media28.mp3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8.mp3"/><Relationship Id="rId1" Type="http://schemas.microsoft.com/office/2007/relationships/media" Target="../media/media28.mp3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9.mp3"/><Relationship Id="rId1" Type="http://schemas.microsoft.com/office/2007/relationships/media" Target="../media/media29.mp3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9.mp3"/><Relationship Id="rId1" Type="http://schemas.microsoft.com/office/2007/relationships/media" Target="../media/media29.mp3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9.mp3"/><Relationship Id="rId1" Type="http://schemas.microsoft.com/office/2007/relationships/media" Target="../media/media29.mp3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0.mp3"/><Relationship Id="rId1" Type="http://schemas.microsoft.com/office/2007/relationships/media" Target="../media/media30.mp3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0.mp3"/><Relationship Id="rId1" Type="http://schemas.microsoft.com/office/2007/relationships/media" Target="../media/media30.mp3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0.mp3"/><Relationship Id="rId1" Type="http://schemas.microsoft.com/office/2007/relationships/media" Target="../media/media30.mp3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1.mp3"/><Relationship Id="rId1" Type="http://schemas.microsoft.com/office/2007/relationships/media" Target="../media/media31.mp3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1.mp3"/><Relationship Id="rId1" Type="http://schemas.microsoft.com/office/2007/relationships/media" Target="../media/media31.mp3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1.mp3"/><Relationship Id="rId1" Type="http://schemas.microsoft.com/office/2007/relationships/media" Target="../media/media31.mp3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2.mp3"/><Relationship Id="rId1" Type="http://schemas.microsoft.com/office/2007/relationships/media" Target="../media/media32.mp3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2.mp3"/><Relationship Id="rId1" Type="http://schemas.microsoft.com/office/2007/relationships/media" Target="../media/media32.mp3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2.mp3"/><Relationship Id="rId1" Type="http://schemas.microsoft.com/office/2007/relationships/media" Target="../media/media32.mp3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A84932D3-7250-2173-F0D3-86CE802383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16" t="14616" r="14616" b="14616"/>
          <a:stretch/>
        </p:blipFill>
        <p:spPr>
          <a:xfrm>
            <a:off x="0" y="1"/>
            <a:ext cx="9143999" cy="6858000"/>
          </a:xfrm>
          <a:prstGeom prst="rect">
            <a:avLst/>
          </a:prstGeom>
        </p:spPr>
      </p:pic>
      <p:pic>
        <p:nvPicPr>
          <p:cNvPr id="3" name="加工効果音　学校のチャイム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783537" y="0"/>
            <a:ext cx="609600" cy="609600"/>
          </a:xfrm>
          <a:prstGeom prst="rect">
            <a:avLst/>
          </a:prstGeom>
        </p:spPr>
      </p:pic>
      <p:sp>
        <p:nvSpPr>
          <p:cNvPr id="4" name="Text Box 42">
            <a:extLst>
              <a:ext uri="{FF2B5EF4-FFF2-40B4-BE49-F238E27FC236}">
                <a16:creationId xmlns:a16="http://schemas.microsoft.com/office/drawing/2014/main" id="{DCA3B3F6-3222-7615-811E-13E01D911B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489" y="191512"/>
            <a:ext cx="3362944" cy="96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5400" b="1" dirty="0">
                <a:solidFill>
                  <a:srgbClr val="FFFF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講座</a:t>
            </a:r>
            <a:r>
              <a:rPr lang="en-US" altLang="ja-JP" sz="5400" b="1" dirty="0">
                <a:solidFill>
                  <a:srgbClr val="FFFF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No.12 </a:t>
            </a:r>
            <a:endParaRPr lang="en-US" altLang="ja-JP" sz="8000" b="1" dirty="0">
              <a:solidFill>
                <a:srgbClr val="FFFF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9" name="Text Box 40">
            <a:extLst>
              <a:ext uri="{FF2B5EF4-FFF2-40B4-BE49-F238E27FC236}">
                <a16:creationId xmlns:a16="http://schemas.microsoft.com/office/drawing/2014/main" id="{790F2007-BFFA-2AA6-900E-4C5C5A8B8E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224" y="1372080"/>
            <a:ext cx="8624775" cy="1018695"/>
          </a:xfrm>
          <a:prstGeom prst="rect">
            <a:avLst/>
          </a:prstGeom>
          <a:noFill/>
          <a:ln w="28575"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48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第</a:t>
            </a:r>
            <a:r>
              <a:rPr lang="en-US" altLang="ja-JP" sz="48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8</a:t>
            </a:r>
            <a:r>
              <a:rPr lang="ja-JP" altLang="en-US" sz="48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章　</a:t>
            </a:r>
            <a:r>
              <a:rPr kumimoji="0" lang="ja-JP" altLang="en-US" sz="42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命令文・相手を誘う文</a:t>
            </a:r>
            <a:endParaRPr kumimoji="0" lang="ja-JP" altLang="ja-JP" sz="42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2FF7D480-4EC3-987A-FA17-6A4390917BB2}"/>
              </a:ext>
            </a:extLst>
          </p:cNvPr>
          <p:cNvCxnSpPr/>
          <p:nvPr/>
        </p:nvCxnSpPr>
        <p:spPr>
          <a:xfrm>
            <a:off x="519223" y="2390775"/>
            <a:ext cx="821055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Box 40">
            <a:extLst>
              <a:ext uri="{FF2B5EF4-FFF2-40B4-BE49-F238E27FC236}">
                <a16:creationId xmlns:a16="http://schemas.microsoft.com/office/drawing/2014/main" id="{A2934EFC-2064-D5D2-46BA-780D691151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224" y="2605328"/>
            <a:ext cx="8210550" cy="1018695"/>
          </a:xfrm>
          <a:prstGeom prst="rect">
            <a:avLst/>
          </a:prstGeom>
          <a:noFill/>
          <a:ln w="28575"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48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kumimoji="0" lang="ja-JP" altLang="en-US" sz="40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命令文・相手を誘う文</a:t>
            </a:r>
            <a:endParaRPr kumimoji="0" lang="ja-JP" altLang="ja-JP" sz="4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2529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7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4A73F1-0D9C-527E-7C93-0CC36B2035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E328BE16-642A-22F4-97F2-01A9C0688743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0554E45-D308-624D-5934-EFA4A00B59A2}"/>
              </a:ext>
            </a:extLst>
          </p:cNvPr>
          <p:cNvSpPr txBox="1"/>
          <p:nvPr/>
        </p:nvSpPr>
        <p:spPr>
          <a:xfrm>
            <a:off x="1778923" y="4636321"/>
            <a:ext cx="5586141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Use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this pencil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397B91C-9336-B39A-FDFB-AF75C9178FAD}"/>
              </a:ext>
            </a:extLst>
          </p:cNvPr>
          <p:cNvSpPr txBox="1"/>
          <p:nvPr/>
        </p:nvSpPr>
        <p:spPr>
          <a:xfrm>
            <a:off x="829449" y="1198322"/>
            <a:ext cx="748509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使いなさい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この鉛筆を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Use  this pencil.">
            <a:hlinkClick r:id="" action="ppaction://media"/>
            <a:extLst>
              <a:ext uri="{FF2B5EF4-FFF2-40B4-BE49-F238E27FC236}">
                <a16:creationId xmlns:a16="http://schemas.microsoft.com/office/drawing/2014/main" id="{E2ACBE13-3345-E31D-4A5D-3268005F6E0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473075" y="13747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09887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5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CE25FDB8-D0CC-47A9-B622-7ED4F360579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F8313112-1A4F-4DCF-B9FA-35ED4C94802B}"/>
              </a:ext>
            </a:extLst>
          </p:cNvPr>
          <p:cNvGrpSpPr/>
          <p:nvPr/>
        </p:nvGrpSpPr>
        <p:grpSpPr>
          <a:xfrm>
            <a:off x="1205948" y="1170900"/>
            <a:ext cx="6732104" cy="4516200"/>
            <a:chOff x="1205948" y="1206867"/>
            <a:chExt cx="6732104" cy="4516200"/>
          </a:xfrm>
        </p:grpSpPr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D8D903B1-168A-4F73-AAE7-B01CEA821334}"/>
                </a:ext>
              </a:extLst>
            </p:cNvPr>
            <p:cNvSpPr txBox="1"/>
            <p:nvPr/>
          </p:nvSpPr>
          <p:spPr>
            <a:xfrm>
              <a:off x="1368285" y="1206867"/>
              <a:ext cx="5797826" cy="2800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8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…</a:t>
              </a:r>
              <a:r>
                <a:rPr kumimoji="1" lang="ja-JP" altLang="en-US" sz="8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を閉じる、</a:t>
              </a:r>
              <a:endParaRPr kumimoji="1" lang="en-US" altLang="ja-JP" sz="8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kumimoji="1" lang="ja-JP" altLang="en-US" sz="8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 閉める</a:t>
              </a:r>
              <a:endParaRPr kumimoji="1" lang="ja-JP" altLang="en-US" sz="54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4114210C-0D73-46CF-A140-B89C970A0D87}"/>
                </a:ext>
              </a:extLst>
            </p:cNvPr>
            <p:cNvSpPr txBox="1"/>
            <p:nvPr/>
          </p:nvSpPr>
          <p:spPr>
            <a:xfrm>
              <a:off x="1205948" y="4153407"/>
              <a:ext cx="673210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［</a:t>
              </a:r>
              <a:r>
                <a:rPr lang="en-US" altLang="ja-JP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c----</a:t>
              </a:r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］</a:t>
              </a:r>
              <a:endParaRPr kumimoji="1" lang="ja-JP" altLang="en-US" sz="60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pic>
        <p:nvPicPr>
          <p:cNvPr id="3" name="G1_L11_kihon_v10_close">
            <a:hlinkClick r:id="" action="ppaction://media"/>
            <a:extLst>
              <a:ext uri="{FF2B5EF4-FFF2-40B4-BE49-F238E27FC236}">
                <a16:creationId xmlns:a16="http://schemas.microsoft.com/office/drawing/2014/main" id="{32EE84BE-E5A8-4EBC-874A-D2A2E8A5232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336675" y="1863725"/>
            <a:ext cx="609600" cy="609600"/>
          </a:xfrm>
          <a:prstGeom prst="rect">
            <a:avLst/>
          </a:prstGeom>
        </p:spPr>
      </p:pic>
      <p:cxnSp>
        <p:nvCxnSpPr>
          <p:cNvPr id="2" name="直線コネクタ 1">
            <a:extLst>
              <a:ext uri="{FF2B5EF4-FFF2-40B4-BE49-F238E27FC236}">
                <a16:creationId xmlns:a16="http://schemas.microsoft.com/office/drawing/2014/main" id="{DEC3EAD4-5D24-F7FD-923D-D899A82ADAAD}"/>
              </a:ext>
            </a:extLst>
          </p:cNvPr>
          <p:cNvCxnSpPr>
            <a:cxnSpLocks/>
          </p:cNvCxnSpPr>
          <p:nvPr/>
        </p:nvCxnSpPr>
        <p:spPr>
          <a:xfrm>
            <a:off x="0" y="6545943"/>
            <a:ext cx="9144000" cy="0"/>
          </a:xfrm>
          <a:prstGeom prst="line">
            <a:avLst/>
          </a:prstGeom>
          <a:ln w="368300" cmpd="dbl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6735771"/>
      </p:ext>
    </p:extLst>
  </p:cSld>
  <p:clrMapOvr>
    <a:masterClrMapping/>
  </p:clrMapOvr>
  <p:transition spd="med">
    <p:pull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9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DDCAADF8-79C7-4842-99C8-CBC0D0D19D9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8AC9221-9773-485C-9A2E-F11D2FA168B5}"/>
              </a:ext>
            </a:extLst>
          </p:cNvPr>
          <p:cNvSpPr txBox="1"/>
          <p:nvPr/>
        </p:nvSpPr>
        <p:spPr>
          <a:xfrm>
            <a:off x="1158775" y="2105561"/>
            <a:ext cx="682645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close</a:t>
            </a:r>
            <a:endParaRPr kumimoji="1" lang="ja-JP" altLang="en-US" sz="8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G1_L11_kihon_v10_close">
            <a:hlinkClick r:id="" action="ppaction://media"/>
            <a:extLst>
              <a:ext uri="{FF2B5EF4-FFF2-40B4-BE49-F238E27FC236}">
                <a16:creationId xmlns:a16="http://schemas.microsoft.com/office/drawing/2014/main" id="{49288B88-BD31-4C8B-9F99-8E19280FBE0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336675" y="1863725"/>
            <a:ext cx="609600" cy="609600"/>
          </a:xfrm>
          <a:prstGeom prst="rect">
            <a:avLst/>
          </a:prstGeom>
        </p:spPr>
      </p:pic>
      <p:cxnSp>
        <p:nvCxnSpPr>
          <p:cNvPr id="2" name="直線コネクタ 1">
            <a:extLst>
              <a:ext uri="{FF2B5EF4-FFF2-40B4-BE49-F238E27FC236}">
                <a16:creationId xmlns:a16="http://schemas.microsoft.com/office/drawing/2014/main" id="{7A9AE77D-6C70-06E6-338B-E70D907CED5A}"/>
              </a:ext>
            </a:extLst>
          </p:cNvPr>
          <p:cNvCxnSpPr>
            <a:cxnSpLocks/>
          </p:cNvCxnSpPr>
          <p:nvPr/>
        </p:nvCxnSpPr>
        <p:spPr>
          <a:xfrm>
            <a:off x="0" y="6545943"/>
            <a:ext cx="9144000" cy="0"/>
          </a:xfrm>
          <a:prstGeom prst="line">
            <a:avLst/>
          </a:prstGeom>
          <a:ln w="368300" cmpd="dbl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6821241"/>
      </p:ext>
    </p:extLst>
  </p:cSld>
  <p:clrMapOvr>
    <a:masterClrMapping/>
  </p:clrMapOvr>
  <p:transition spd="med">
    <p:pull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9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3CD13A8D-A060-424F-995B-FCABBBD5BA56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F81ED64-3660-4586-AD00-19AA141F94BE}"/>
              </a:ext>
            </a:extLst>
          </p:cNvPr>
          <p:cNvSpPr txBox="1"/>
          <p:nvPr/>
        </p:nvSpPr>
        <p:spPr>
          <a:xfrm>
            <a:off x="1368285" y="2028617"/>
            <a:ext cx="579782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…</a:t>
            </a:r>
            <a:r>
              <a:rPr kumimoji="1" lang="ja-JP" altLang="en-US" sz="8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を閉じる、</a:t>
            </a:r>
            <a:endParaRPr kumimoji="1" lang="en-US" altLang="ja-JP" sz="8800" b="1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8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閉める</a:t>
            </a:r>
            <a:endParaRPr kumimoji="1" lang="ja-JP" altLang="en-US" sz="5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" name="G1_L11_kihon_v10_close">
            <a:hlinkClick r:id="" action="ppaction://media"/>
            <a:extLst>
              <a:ext uri="{FF2B5EF4-FFF2-40B4-BE49-F238E27FC236}">
                <a16:creationId xmlns:a16="http://schemas.microsoft.com/office/drawing/2014/main" id="{64D68E21-D01B-400E-BC48-87B8C5BDB33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336675" y="1863725"/>
            <a:ext cx="609600" cy="609600"/>
          </a:xfrm>
          <a:prstGeom prst="rect">
            <a:avLst/>
          </a:prstGeom>
        </p:spPr>
      </p:pic>
      <p:pic>
        <p:nvPicPr>
          <p:cNvPr id="2" name="合格の鐘">
            <a:hlinkClick r:id="" action="ppaction://media"/>
            <a:extLst>
              <a:ext uri="{FF2B5EF4-FFF2-40B4-BE49-F238E27FC236}">
                <a16:creationId xmlns:a16="http://schemas.microsoft.com/office/drawing/2014/main" id="{67989598-9BC1-35E4-BBE9-47BE85710C5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688680" y="4244492"/>
            <a:ext cx="609601" cy="609600"/>
          </a:xfrm>
          <a:prstGeom prst="rect">
            <a:avLst/>
          </a:prstGeom>
        </p:spPr>
      </p:pic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8347D227-287B-2E62-1BC4-B42C29B8E016}"/>
              </a:ext>
            </a:extLst>
          </p:cNvPr>
          <p:cNvCxnSpPr>
            <a:cxnSpLocks/>
          </p:cNvCxnSpPr>
          <p:nvPr/>
        </p:nvCxnSpPr>
        <p:spPr>
          <a:xfrm>
            <a:off x="0" y="6545943"/>
            <a:ext cx="9144000" cy="0"/>
          </a:xfrm>
          <a:prstGeom prst="line">
            <a:avLst/>
          </a:prstGeom>
          <a:ln w="368300" cmpd="dbl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7756924"/>
      </p:ext>
    </p:extLst>
  </p:cSld>
  <p:clrMapOvr>
    <a:masterClrMapping/>
  </p:clrMapOvr>
  <p:transition spd="med">
    <p:pull/>
    <p:sndAc>
      <p:stSnd>
        <p:snd r:embed="rId6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9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548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FDB328-DDB3-B0E0-11AD-2A948CF27D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C7A70B9-512D-5103-51B8-EFF9577B0607}"/>
              </a:ext>
            </a:extLst>
          </p:cNvPr>
          <p:cNvSpPr txBox="1"/>
          <p:nvPr/>
        </p:nvSpPr>
        <p:spPr>
          <a:xfrm>
            <a:off x="265044" y="5723388"/>
            <a:ext cx="86139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英語にしなさい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42E353E-7DD6-E37E-E6CE-1A14614E875A}"/>
              </a:ext>
            </a:extLst>
          </p:cNvPr>
          <p:cNvSpPr txBox="1"/>
          <p:nvPr/>
        </p:nvSpPr>
        <p:spPr>
          <a:xfrm>
            <a:off x="741073" y="1855936"/>
            <a:ext cx="766185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1500" b="1" dirty="0">
                <a:ln w="28575">
                  <a:noFill/>
                </a:ln>
                <a:latin typeface="メイリオ" panose="020B0604030504040204" pitchFamily="50" charset="-128"/>
                <a:ea typeface="メイリオ" panose="020B0604030504040204" pitchFamily="50" charset="-128"/>
              </a:rPr>
              <a:t>確認テスト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2E9C12C0-2A54-3868-E813-474F989ADD5D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1112244"/>
      </p:ext>
    </p:extLst>
  </p:cSld>
  <p:clrMapOvr>
    <a:masterClrMapping/>
  </p:clrMapOvr>
  <p:transition spd="slow">
    <p:push dir="u"/>
  </p:transition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7C56A5-E241-909F-6247-F9C3222EBB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9622A3F1-B5E9-A0F9-38F7-72B3375C6A2E}"/>
              </a:ext>
            </a:extLst>
          </p:cNvPr>
          <p:cNvSpPr/>
          <p:nvPr/>
        </p:nvSpPr>
        <p:spPr>
          <a:xfrm>
            <a:off x="0" y="800100"/>
            <a:ext cx="9144000" cy="60579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D645EA8D-492F-3934-91D2-A5225F660AFB}"/>
              </a:ext>
            </a:extLst>
          </p:cNvPr>
          <p:cNvSpPr/>
          <p:nvPr/>
        </p:nvSpPr>
        <p:spPr>
          <a:xfrm>
            <a:off x="0" y="-1"/>
            <a:ext cx="9144000" cy="800101"/>
          </a:xfrm>
          <a:prstGeom prst="rect">
            <a:avLst/>
          </a:prstGeom>
          <a:solidFill>
            <a:srgbClr val="00206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9DC2FD7-7252-EDD0-DF4B-4C3EE1D45B79}"/>
              </a:ext>
            </a:extLst>
          </p:cNvPr>
          <p:cNvSpPr txBox="1"/>
          <p:nvPr/>
        </p:nvSpPr>
        <p:spPr>
          <a:xfrm>
            <a:off x="302136" y="76261"/>
            <a:ext cx="871603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確認テスト①</a:t>
            </a: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CFD9EE17-8C54-DE19-95DE-EDA1A4B3B18E}"/>
              </a:ext>
            </a:extLst>
          </p:cNvPr>
          <p:cNvGrpSpPr/>
          <p:nvPr/>
        </p:nvGrpSpPr>
        <p:grpSpPr>
          <a:xfrm>
            <a:off x="206478" y="1713146"/>
            <a:ext cx="8731046" cy="3431708"/>
            <a:chOff x="206478" y="2145587"/>
            <a:chExt cx="8731046" cy="3431708"/>
          </a:xfrm>
        </p:grpSpPr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2B7DA28C-6FA4-8283-8DEB-DD964AB7D352}"/>
                </a:ext>
              </a:extLst>
            </p:cNvPr>
            <p:cNvSpPr txBox="1"/>
            <p:nvPr/>
          </p:nvSpPr>
          <p:spPr>
            <a:xfrm>
              <a:off x="1205948" y="4007635"/>
              <a:ext cx="673210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［</a:t>
              </a:r>
              <a:r>
                <a:rPr lang="en-US" altLang="ja-JP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use</a:t>
              </a:r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］</a:t>
              </a:r>
              <a:endParaRPr kumimoji="1" lang="ja-JP" altLang="en-US" sz="60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70563193-DF08-04F1-AC95-BC2F1A0D00F9}"/>
                </a:ext>
              </a:extLst>
            </p:cNvPr>
            <p:cNvSpPr txBox="1"/>
            <p:nvPr/>
          </p:nvSpPr>
          <p:spPr>
            <a:xfrm>
              <a:off x="206478" y="2145587"/>
              <a:ext cx="8731046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15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…</a:t>
              </a:r>
              <a:r>
                <a:rPr kumimoji="1" lang="ja-JP" altLang="en-US" sz="115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を使う</a:t>
              </a:r>
            </a:p>
          </p:txBody>
        </p:sp>
      </p:grpSp>
      <p:pic>
        <p:nvPicPr>
          <p:cNvPr id="4" name="G1_L11_kihon_v1_use">
            <a:hlinkClick r:id="" action="ppaction://media"/>
            <a:extLst>
              <a:ext uri="{FF2B5EF4-FFF2-40B4-BE49-F238E27FC236}">
                <a16:creationId xmlns:a16="http://schemas.microsoft.com/office/drawing/2014/main" id="{669ED285-53FB-AD21-367D-2CAD1BA294D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450975" y="1597025"/>
            <a:ext cx="609600" cy="609600"/>
          </a:xfrm>
          <a:prstGeom prst="rect">
            <a:avLst/>
          </a:prstGeom>
        </p:spPr>
      </p:pic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9AC6A9B2-33AA-6867-F057-FE40A0BFD025}"/>
              </a:ext>
            </a:extLst>
          </p:cNvPr>
          <p:cNvSpPr/>
          <p:nvPr/>
        </p:nvSpPr>
        <p:spPr>
          <a:xfrm flipH="1">
            <a:off x="3429000" y="3492500"/>
            <a:ext cx="2286000" cy="1473200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1036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0" grpId="0" animBg="1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1D77B7-3FCF-3915-06A3-D4490081C5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5CC2932D-1518-56E4-98A6-C498590B3AA1}"/>
              </a:ext>
            </a:extLst>
          </p:cNvPr>
          <p:cNvSpPr/>
          <p:nvPr/>
        </p:nvSpPr>
        <p:spPr>
          <a:xfrm>
            <a:off x="0" y="800100"/>
            <a:ext cx="9144000" cy="60579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DD74FAD1-E74F-5AE3-3124-D3BB501AF676}"/>
              </a:ext>
            </a:extLst>
          </p:cNvPr>
          <p:cNvSpPr/>
          <p:nvPr/>
        </p:nvSpPr>
        <p:spPr>
          <a:xfrm>
            <a:off x="0" y="-1"/>
            <a:ext cx="9144000" cy="800101"/>
          </a:xfrm>
          <a:prstGeom prst="rect">
            <a:avLst/>
          </a:prstGeom>
          <a:solidFill>
            <a:srgbClr val="00206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1F52F8BB-932B-3140-BF5B-D968FCCCBBA6}"/>
              </a:ext>
            </a:extLst>
          </p:cNvPr>
          <p:cNvSpPr txBox="1"/>
          <p:nvPr/>
        </p:nvSpPr>
        <p:spPr>
          <a:xfrm>
            <a:off x="302136" y="76261"/>
            <a:ext cx="871603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確認テスト②</a:t>
            </a: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B5498720-0CF2-872B-F717-2543024824C0}"/>
              </a:ext>
            </a:extLst>
          </p:cNvPr>
          <p:cNvGrpSpPr/>
          <p:nvPr/>
        </p:nvGrpSpPr>
        <p:grpSpPr>
          <a:xfrm>
            <a:off x="569844" y="1536175"/>
            <a:ext cx="8004314" cy="3785651"/>
            <a:chOff x="569844" y="1791644"/>
            <a:chExt cx="8004314" cy="3785651"/>
          </a:xfrm>
        </p:grpSpPr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7FEF034E-576D-1B8F-B8A2-858FF5F7282F}"/>
                </a:ext>
              </a:extLst>
            </p:cNvPr>
            <p:cNvSpPr txBox="1"/>
            <p:nvPr/>
          </p:nvSpPr>
          <p:spPr>
            <a:xfrm>
              <a:off x="569844" y="1791644"/>
              <a:ext cx="8004314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3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この</a:t>
              </a:r>
              <a:endParaRPr kumimoji="1" lang="ja-JP" altLang="en-US" sz="24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58FE92D6-18E1-EE36-C268-CB9943E2ACDA}"/>
                </a:ext>
              </a:extLst>
            </p:cNvPr>
            <p:cNvSpPr txBox="1"/>
            <p:nvPr/>
          </p:nvSpPr>
          <p:spPr>
            <a:xfrm>
              <a:off x="1232452" y="4007635"/>
              <a:ext cx="6679096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［</a:t>
              </a:r>
              <a:r>
                <a:rPr lang="en-US" altLang="ja-JP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this</a:t>
              </a:r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］</a:t>
              </a:r>
              <a:endParaRPr kumimoji="1" lang="ja-JP" altLang="en-US" sz="60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pic>
        <p:nvPicPr>
          <p:cNvPr id="4" name="G1_L11_kihon_v2_this">
            <a:hlinkClick r:id="" action="ppaction://media"/>
            <a:extLst>
              <a:ext uri="{FF2B5EF4-FFF2-40B4-BE49-F238E27FC236}">
                <a16:creationId xmlns:a16="http://schemas.microsoft.com/office/drawing/2014/main" id="{4745D091-93DC-BD8D-3BFD-DE0E693DD37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431925" y="1692275"/>
            <a:ext cx="609600" cy="609600"/>
          </a:xfrm>
          <a:prstGeom prst="rect">
            <a:avLst/>
          </a:prstGeom>
        </p:spPr>
      </p:pic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56C2DEAA-4317-D760-2350-20D69C5370BC}"/>
              </a:ext>
            </a:extLst>
          </p:cNvPr>
          <p:cNvSpPr/>
          <p:nvPr/>
        </p:nvSpPr>
        <p:spPr>
          <a:xfrm flipH="1">
            <a:off x="3251200" y="3519516"/>
            <a:ext cx="2641600" cy="1713598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5461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0" grpId="0" animBg="1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698163-F408-A90F-3D58-3D90FD86BE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78781DEE-647D-8042-744F-67E6E269824E}"/>
              </a:ext>
            </a:extLst>
          </p:cNvPr>
          <p:cNvSpPr/>
          <p:nvPr/>
        </p:nvSpPr>
        <p:spPr>
          <a:xfrm>
            <a:off x="0" y="800100"/>
            <a:ext cx="9144000" cy="60579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3D10D522-F226-8245-C7FE-A0C7A9CF4C4D}"/>
              </a:ext>
            </a:extLst>
          </p:cNvPr>
          <p:cNvSpPr/>
          <p:nvPr/>
        </p:nvSpPr>
        <p:spPr>
          <a:xfrm>
            <a:off x="0" y="-1"/>
            <a:ext cx="9144000" cy="800101"/>
          </a:xfrm>
          <a:prstGeom prst="rect">
            <a:avLst/>
          </a:prstGeom>
          <a:solidFill>
            <a:srgbClr val="00206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CFC3CF6E-907A-A099-319C-A246CBCD8527}"/>
              </a:ext>
            </a:extLst>
          </p:cNvPr>
          <p:cNvSpPr txBox="1"/>
          <p:nvPr/>
        </p:nvSpPr>
        <p:spPr>
          <a:xfrm>
            <a:off x="302136" y="76261"/>
            <a:ext cx="871603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確認テスト③</a:t>
            </a: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D6CC79A8-4480-9372-0631-9D7E21BE92DC}"/>
              </a:ext>
            </a:extLst>
          </p:cNvPr>
          <p:cNvGrpSpPr/>
          <p:nvPr/>
        </p:nvGrpSpPr>
        <p:grpSpPr>
          <a:xfrm>
            <a:off x="815009" y="1636202"/>
            <a:ext cx="7513983" cy="3585596"/>
            <a:chOff x="815009" y="1410356"/>
            <a:chExt cx="7513983" cy="3585596"/>
          </a:xfrm>
        </p:grpSpPr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BAFE2DA6-C937-4D4D-7A45-EB51B52882EB}"/>
                </a:ext>
              </a:extLst>
            </p:cNvPr>
            <p:cNvSpPr txBox="1"/>
            <p:nvPr/>
          </p:nvSpPr>
          <p:spPr>
            <a:xfrm>
              <a:off x="815009" y="1410356"/>
              <a:ext cx="7513983" cy="20159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5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ボール</a:t>
              </a:r>
              <a:endParaRPr kumimoji="1" lang="ja-JP" altLang="en-US" sz="125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4C8682B3-CDA4-C3E4-A3BA-08059209ECA6}"/>
                </a:ext>
              </a:extLst>
            </p:cNvPr>
            <p:cNvSpPr txBox="1"/>
            <p:nvPr/>
          </p:nvSpPr>
          <p:spPr>
            <a:xfrm>
              <a:off x="1205948" y="3426292"/>
              <a:ext cx="673210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［</a:t>
              </a:r>
              <a:r>
                <a:rPr lang="en-US" altLang="ja-JP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ball</a:t>
              </a:r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］</a:t>
              </a:r>
              <a:endParaRPr kumimoji="1" lang="ja-JP" altLang="en-US" sz="60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pic>
        <p:nvPicPr>
          <p:cNvPr id="4" name="G1_L11_kihon_v3_ball">
            <a:hlinkClick r:id="" action="ppaction://media"/>
            <a:extLst>
              <a:ext uri="{FF2B5EF4-FFF2-40B4-BE49-F238E27FC236}">
                <a16:creationId xmlns:a16="http://schemas.microsoft.com/office/drawing/2014/main" id="{8F0802B8-8515-4439-4ED1-D6582FF602A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679575" y="930275"/>
            <a:ext cx="609600" cy="609600"/>
          </a:xfrm>
          <a:prstGeom prst="rect">
            <a:avLst/>
          </a:prstGeom>
        </p:spPr>
      </p:pic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48E5170D-0944-2E70-4ADE-B086E4E47571}"/>
              </a:ext>
            </a:extLst>
          </p:cNvPr>
          <p:cNvSpPr/>
          <p:nvPr/>
        </p:nvSpPr>
        <p:spPr>
          <a:xfrm flipH="1">
            <a:off x="3276600" y="3429000"/>
            <a:ext cx="2590800" cy="1713598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77969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1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0" grpId="0" animBg="1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F2C080-CA64-13BE-BB68-145CD62741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9EDF4693-8C7E-DA20-EDBD-868560B41E6E}"/>
              </a:ext>
            </a:extLst>
          </p:cNvPr>
          <p:cNvSpPr/>
          <p:nvPr/>
        </p:nvSpPr>
        <p:spPr>
          <a:xfrm>
            <a:off x="0" y="800100"/>
            <a:ext cx="9144000" cy="60579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F3A5E669-14D6-2687-E050-288279C5313B}"/>
              </a:ext>
            </a:extLst>
          </p:cNvPr>
          <p:cNvSpPr/>
          <p:nvPr/>
        </p:nvSpPr>
        <p:spPr>
          <a:xfrm>
            <a:off x="0" y="-1"/>
            <a:ext cx="9144000" cy="800101"/>
          </a:xfrm>
          <a:prstGeom prst="rect">
            <a:avLst/>
          </a:prstGeom>
          <a:solidFill>
            <a:srgbClr val="00206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624AFCB-E666-1117-EF96-260C679244F7}"/>
              </a:ext>
            </a:extLst>
          </p:cNvPr>
          <p:cNvSpPr txBox="1"/>
          <p:nvPr/>
        </p:nvSpPr>
        <p:spPr>
          <a:xfrm>
            <a:off x="302136" y="76261"/>
            <a:ext cx="871603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確認テスト④</a:t>
            </a: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E78BF5E0-4192-47CB-45FF-D2B64D3B7359}"/>
              </a:ext>
            </a:extLst>
          </p:cNvPr>
          <p:cNvGrpSpPr/>
          <p:nvPr/>
        </p:nvGrpSpPr>
        <p:grpSpPr>
          <a:xfrm>
            <a:off x="815008" y="1636202"/>
            <a:ext cx="7513984" cy="3585596"/>
            <a:chOff x="815008" y="1410356"/>
            <a:chExt cx="7513984" cy="3585596"/>
          </a:xfrm>
        </p:grpSpPr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37CE2B56-4AD2-E40F-3769-7AFCC7D5F0BE}"/>
                </a:ext>
              </a:extLst>
            </p:cNvPr>
            <p:cNvSpPr txBox="1"/>
            <p:nvPr/>
          </p:nvSpPr>
          <p:spPr>
            <a:xfrm>
              <a:off x="815009" y="1410356"/>
              <a:ext cx="7513983" cy="20159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5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どうぞ</a:t>
              </a:r>
              <a:endParaRPr kumimoji="1" lang="ja-JP" altLang="en-US" sz="125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C83D391B-69C1-77CC-F852-42C96979C344}"/>
                </a:ext>
              </a:extLst>
            </p:cNvPr>
            <p:cNvSpPr txBox="1"/>
            <p:nvPr/>
          </p:nvSpPr>
          <p:spPr>
            <a:xfrm>
              <a:off x="815008" y="3426292"/>
              <a:ext cx="751398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［</a:t>
              </a:r>
              <a:r>
                <a:rPr lang="en-US" altLang="ja-JP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please</a:t>
              </a:r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］</a:t>
              </a:r>
              <a:endParaRPr kumimoji="1" lang="ja-JP" altLang="en-US" sz="60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pic>
        <p:nvPicPr>
          <p:cNvPr id="4" name="G1_L11_kihon_v4_please">
            <a:hlinkClick r:id="" action="ppaction://media"/>
            <a:extLst>
              <a:ext uri="{FF2B5EF4-FFF2-40B4-BE49-F238E27FC236}">
                <a16:creationId xmlns:a16="http://schemas.microsoft.com/office/drawing/2014/main" id="{5F11F8ED-C06C-4977-E006-E6762B1CD24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603375" y="1882775"/>
            <a:ext cx="609600" cy="609600"/>
          </a:xfrm>
          <a:prstGeom prst="rect">
            <a:avLst/>
          </a:prstGeom>
        </p:spPr>
      </p:pic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81BE5FEC-0918-E3F1-CD05-34167166A431}"/>
              </a:ext>
            </a:extLst>
          </p:cNvPr>
          <p:cNvSpPr/>
          <p:nvPr/>
        </p:nvSpPr>
        <p:spPr>
          <a:xfrm flipH="1">
            <a:off x="2501900" y="3580169"/>
            <a:ext cx="4140200" cy="1713598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32448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9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0" grpId="0" animBg="1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551687-3E8E-C07B-11C7-386C7D7B18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72374733-8084-0A41-7F8C-4641ABC7F15E}"/>
              </a:ext>
            </a:extLst>
          </p:cNvPr>
          <p:cNvSpPr/>
          <p:nvPr/>
        </p:nvSpPr>
        <p:spPr>
          <a:xfrm>
            <a:off x="0" y="800100"/>
            <a:ext cx="9144000" cy="60579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EFD738FC-7217-3350-90DC-899763FC2EBF}"/>
              </a:ext>
            </a:extLst>
          </p:cNvPr>
          <p:cNvSpPr/>
          <p:nvPr/>
        </p:nvSpPr>
        <p:spPr>
          <a:xfrm>
            <a:off x="0" y="-1"/>
            <a:ext cx="9144000" cy="800101"/>
          </a:xfrm>
          <a:prstGeom prst="rect">
            <a:avLst/>
          </a:prstGeom>
          <a:solidFill>
            <a:srgbClr val="00206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AC00D1F-8C8A-1D01-17DC-135156862483}"/>
              </a:ext>
            </a:extLst>
          </p:cNvPr>
          <p:cNvSpPr txBox="1"/>
          <p:nvPr/>
        </p:nvSpPr>
        <p:spPr>
          <a:xfrm>
            <a:off x="302136" y="76261"/>
            <a:ext cx="871603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確認テスト⑤</a:t>
            </a:r>
          </a:p>
        </p:txBody>
      </p: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A864ACB2-E9CA-81A7-8A19-391E6F6F6C19}"/>
              </a:ext>
            </a:extLst>
          </p:cNvPr>
          <p:cNvGrpSpPr/>
          <p:nvPr/>
        </p:nvGrpSpPr>
        <p:grpSpPr>
          <a:xfrm>
            <a:off x="1205948" y="1170900"/>
            <a:ext cx="6732104" cy="4516200"/>
            <a:chOff x="1205948" y="1206867"/>
            <a:chExt cx="6732104" cy="4516200"/>
          </a:xfrm>
        </p:grpSpPr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759F1D5E-C415-512E-8BB8-94DB6DB2943D}"/>
                </a:ext>
              </a:extLst>
            </p:cNvPr>
            <p:cNvSpPr txBox="1"/>
            <p:nvPr/>
          </p:nvSpPr>
          <p:spPr>
            <a:xfrm>
              <a:off x="1673087" y="1206867"/>
              <a:ext cx="5797826" cy="2800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8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…</a:t>
              </a:r>
              <a:r>
                <a:rPr kumimoji="1" lang="ja-JP" altLang="en-US" sz="8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を手伝う、</a:t>
              </a:r>
              <a:endParaRPr kumimoji="1" lang="en-US" altLang="ja-JP" sz="8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kumimoji="1" lang="ja-JP" altLang="en-US" sz="8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 助ける</a:t>
              </a:r>
              <a:endParaRPr kumimoji="1" lang="ja-JP" altLang="en-US" sz="54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BFE4F84B-E3B4-D8C9-8A47-F4C01C7DFC97}"/>
                </a:ext>
              </a:extLst>
            </p:cNvPr>
            <p:cNvSpPr txBox="1"/>
            <p:nvPr/>
          </p:nvSpPr>
          <p:spPr>
            <a:xfrm>
              <a:off x="1205948" y="4153407"/>
              <a:ext cx="673210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［</a:t>
              </a:r>
              <a:r>
                <a:rPr lang="en-US" altLang="ja-JP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help</a:t>
              </a:r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］</a:t>
              </a:r>
              <a:endParaRPr kumimoji="1" lang="ja-JP" altLang="en-US" sz="60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pic>
        <p:nvPicPr>
          <p:cNvPr id="3" name="G1_L11_kihon_v5_help">
            <a:hlinkClick r:id="" action="ppaction://media"/>
            <a:extLst>
              <a:ext uri="{FF2B5EF4-FFF2-40B4-BE49-F238E27FC236}">
                <a16:creationId xmlns:a16="http://schemas.microsoft.com/office/drawing/2014/main" id="{8B9FDC93-513F-C320-424D-7476EAC0B24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793875" y="1616075"/>
            <a:ext cx="609600" cy="609600"/>
          </a:xfrm>
          <a:prstGeom prst="rect">
            <a:avLst/>
          </a:prstGeo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F1AEED2B-2736-65CC-32AB-B955ED7E829B}"/>
              </a:ext>
            </a:extLst>
          </p:cNvPr>
          <p:cNvSpPr/>
          <p:nvPr/>
        </p:nvSpPr>
        <p:spPr>
          <a:xfrm flipH="1">
            <a:off x="2946400" y="3867150"/>
            <a:ext cx="3251200" cy="1713598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39520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6" grpId="0" animBg="1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E0A080-3C4C-1578-58F0-F84790F315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B3AF6362-7792-1FA2-A573-C30637B5BB10}"/>
              </a:ext>
            </a:extLst>
          </p:cNvPr>
          <p:cNvSpPr/>
          <p:nvPr/>
        </p:nvSpPr>
        <p:spPr>
          <a:xfrm>
            <a:off x="0" y="800100"/>
            <a:ext cx="9144000" cy="60579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77D21A54-6ECE-4493-7305-41024DF45493}"/>
              </a:ext>
            </a:extLst>
          </p:cNvPr>
          <p:cNvSpPr/>
          <p:nvPr/>
        </p:nvSpPr>
        <p:spPr>
          <a:xfrm>
            <a:off x="0" y="-1"/>
            <a:ext cx="9144000" cy="800101"/>
          </a:xfrm>
          <a:prstGeom prst="rect">
            <a:avLst/>
          </a:prstGeom>
          <a:solidFill>
            <a:srgbClr val="00206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DE27B19D-8302-C851-792D-6B4D0F47F81B}"/>
              </a:ext>
            </a:extLst>
          </p:cNvPr>
          <p:cNvSpPr txBox="1"/>
          <p:nvPr/>
        </p:nvSpPr>
        <p:spPr>
          <a:xfrm>
            <a:off x="302136" y="76261"/>
            <a:ext cx="871603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確認テスト⑥</a:t>
            </a: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7B54BDE8-08D0-7A08-839E-57A0EF2FB94E}"/>
              </a:ext>
            </a:extLst>
          </p:cNvPr>
          <p:cNvGrpSpPr/>
          <p:nvPr/>
        </p:nvGrpSpPr>
        <p:grpSpPr>
          <a:xfrm>
            <a:off x="569844" y="1536175"/>
            <a:ext cx="8004314" cy="3785651"/>
            <a:chOff x="569844" y="1791644"/>
            <a:chExt cx="8004314" cy="3785651"/>
          </a:xfrm>
        </p:grpSpPr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E0697A98-518E-E2C8-37CB-B517FC5D82A9}"/>
                </a:ext>
              </a:extLst>
            </p:cNvPr>
            <p:cNvSpPr txBox="1"/>
            <p:nvPr/>
          </p:nvSpPr>
          <p:spPr>
            <a:xfrm>
              <a:off x="569844" y="1791644"/>
              <a:ext cx="8004314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3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私を</a:t>
              </a:r>
              <a:endParaRPr kumimoji="1" lang="ja-JP" altLang="en-US" sz="24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251E1D55-EB36-6932-B945-1A60C0649009}"/>
                </a:ext>
              </a:extLst>
            </p:cNvPr>
            <p:cNvSpPr txBox="1"/>
            <p:nvPr/>
          </p:nvSpPr>
          <p:spPr>
            <a:xfrm>
              <a:off x="861391" y="4007635"/>
              <a:ext cx="742121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［</a:t>
              </a:r>
              <a:r>
                <a:rPr lang="en-US" altLang="ja-JP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me</a:t>
              </a:r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］</a:t>
              </a:r>
              <a:endParaRPr kumimoji="1" lang="ja-JP" altLang="en-US" sz="60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pic>
        <p:nvPicPr>
          <p:cNvPr id="4" name="G1_L11_kihon_v6_me">
            <a:hlinkClick r:id="" action="ppaction://media"/>
            <a:extLst>
              <a:ext uri="{FF2B5EF4-FFF2-40B4-BE49-F238E27FC236}">
                <a16:creationId xmlns:a16="http://schemas.microsoft.com/office/drawing/2014/main" id="{6EC4D9A0-D428-8D06-301D-A803C861E99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222375" y="1120775"/>
            <a:ext cx="609600" cy="609600"/>
          </a:xfrm>
          <a:prstGeom prst="rect">
            <a:avLst/>
          </a:prstGeom>
        </p:spPr>
      </p:pic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B248FBFF-F5EC-61CC-FE14-33A137426891}"/>
              </a:ext>
            </a:extLst>
          </p:cNvPr>
          <p:cNvSpPr/>
          <p:nvPr/>
        </p:nvSpPr>
        <p:spPr>
          <a:xfrm flipH="1">
            <a:off x="3302000" y="3519516"/>
            <a:ext cx="2540000" cy="1713598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327562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9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DDA610-C37E-A9A9-4F2B-E694676FEB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7BF9DF11-029D-6CBD-72E8-490D93D4DE1A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6DA3E78-3B5B-9CF4-61D9-F225DB9F38F8}"/>
              </a:ext>
            </a:extLst>
          </p:cNvPr>
          <p:cNvSpPr txBox="1"/>
          <p:nvPr/>
        </p:nvSpPr>
        <p:spPr>
          <a:xfrm>
            <a:off x="1295566" y="2917321"/>
            <a:ext cx="6552868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[U--]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[t---] pencil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Use  this pencil.">
            <a:hlinkClick r:id="" action="ppaction://media"/>
            <a:extLst>
              <a:ext uri="{FF2B5EF4-FFF2-40B4-BE49-F238E27FC236}">
                <a16:creationId xmlns:a16="http://schemas.microsoft.com/office/drawing/2014/main" id="{6A3BE355-37C0-DCFF-BBFF-CDE43CBFF89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473075" y="13747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767863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5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B0191B-35A5-3E25-77C5-01413201DD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2EBFD126-A094-E797-A781-653C802E5A9E}"/>
              </a:ext>
            </a:extLst>
          </p:cNvPr>
          <p:cNvSpPr/>
          <p:nvPr/>
        </p:nvSpPr>
        <p:spPr>
          <a:xfrm>
            <a:off x="0" y="800100"/>
            <a:ext cx="9144000" cy="60579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EE405C7F-888E-364C-D958-35BA2FD0C140}"/>
              </a:ext>
            </a:extLst>
          </p:cNvPr>
          <p:cNvSpPr/>
          <p:nvPr/>
        </p:nvSpPr>
        <p:spPr>
          <a:xfrm>
            <a:off x="0" y="-1"/>
            <a:ext cx="9144000" cy="800101"/>
          </a:xfrm>
          <a:prstGeom prst="rect">
            <a:avLst/>
          </a:prstGeom>
          <a:solidFill>
            <a:srgbClr val="00206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02082F5-0375-EACF-A5E3-0C611DB1EE3D}"/>
              </a:ext>
            </a:extLst>
          </p:cNvPr>
          <p:cNvSpPr txBox="1"/>
          <p:nvPr/>
        </p:nvSpPr>
        <p:spPr>
          <a:xfrm>
            <a:off x="302136" y="76261"/>
            <a:ext cx="871603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確認テスト⑦</a:t>
            </a:r>
          </a:p>
        </p:txBody>
      </p: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5DB01031-6D79-51EE-76E2-C85BDC76106D}"/>
              </a:ext>
            </a:extLst>
          </p:cNvPr>
          <p:cNvGrpSpPr/>
          <p:nvPr/>
        </p:nvGrpSpPr>
        <p:grpSpPr>
          <a:xfrm>
            <a:off x="1205948" y="1170900"/>
            <a:ext cx="6732104" cy="4516200"/>
            <a:chOff x="1205948" y="1206867"/>
            <a:chExt cx="6732104" cy="4516200"/>
          </a:xfrm>
        </p:grpSpPr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BD3FB202-3C76-D852-A710-FF8E170CE3EE}"/>
                </a:ext>
              </a:extLst>
            </p:cNvPr>
            <p:cNvSpPr txBox="1"/>
            <p:nvPr/>
          </p:nvSpPr>
          <p:spPr>
            <a:xfrm>
              <a:off x="1818859" y="1206867"/>
              <a:ext cx="5797826" cy="2800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8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…</a:t>
              </a:r>
              <a:r>
                <a:rPr kumimoji="1" lang="ja-JP" altLang="en-US" sz="8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である、</a:t>
              </a:r>
              <a:endParaRPr kumimoji="1" lang="en-US" altLang="ja-JP" sz="8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kumimoji="1" lang="en-US" altLang="ja-JP" sz="8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…</a:t>
              </a:r>
              <a:r>
                <a:rPr kumimoji="1" lang="ja-JP" altLang="en-US" sz="8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になる</a:t>
              </a:r>
              <a:endParaRPr kumimoji="1" lang="ja-JP" altLang="en-US" sz="54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32F0C8BC-5203-72FD-4C48-E6FB01C8CAAD}"/>
                </a:ext>
              </a:extLst>
            </p:cNvPr>
            <p:cNvSpPr txBox="1"/>
            <p:nvPr/>
          </p:nvSpPr>
          <p:spPr>
            <a:xfrm>
              <a:off x="1205948" y="4153407"/>
              <a:ext cx="673210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［</a:t>
              </a:r>
              <a:r>
                <a:rPr lang="en-US" altLang="ja-JP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be</a:t>
              </a:r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］</a:t>
              </a:r>
              <a:endParaRPr kumimoji="1" lang="ja-JP" altLang="en-US" sz="60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pic>
        <p:nvPicPr>
          <p:cNvPr id="3" name="G1_L11_kihon_v7_be">
            <a:hlinkClick r:id="" action="ppaction://media"/>
            <a:extLst>
              <a:ext uri="{FF2B5EF4-FFF2-40B4-BE49-F238E27FC236}">
                <a16:creationId xmlns:a16="http://schemas.microsoft.com/office/drawing/2014/main" id="{145AA1B6-21ED-B5DB-8533-4BAB55D6455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412875" y="1901825"/>
            <a:ext cx="609600" cy="609600"/>
          </a:xfrm>
          <a:prstGeom prst="rect">
            <a:avLst/>
          </a:prstGeo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02B71AAE-D737-406B-7D47-7F28D83D2C5F}"/>
              </a:ext>
            </a:extLst>
          </p:cNvPr>
          <p:cNvSpPr/>
          <p:nvPr/>
        </p:nvSpPr>
        <p:spPr>
          <a:xfrm flipH="1">
            <a:off x="3492500" y="4117439"/>
            <a:ext cx="2159000" cy="1324261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19542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9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6" grpId="0" animBg="1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0C4C92-1385-84AD-1518-CC9440F8BF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0E61CC96-2C80-C7AC-F451-6D2FF7539992}"/>
              </a:ext>
            </a:extLst>
          </p:cNvPr>
          <p:cNvSpPr/>
          <p:nvPr/>
        </p:nvSpPr>
        <p:spPr>
          <a:xfrm>
            <a:off x="0" y="800100"/>
            <a:ext cx="9144000" cy="60579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4AFB44B6-764E-A4AF-309D-EF974066AB61}"/>
              </a:ext>
            </a:extLst>
          </p:cNvPr>
          <p:cNvSpPr/>
          <p:nvPr/>
        </p:nvSpPr>
        <p:spPr>
          <a:xfrm>
            <a:off x="0" y="-1"/>
            <a:ext cx="9144000" cy="800101"/>
          </a:xfrm>
          <a:prstGeom prst="rect">
            <a:avLst/>
          </a:prstGeom>
          <a:solidFill>
            <a:srgbClr val="00206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E5D5CE61-2BD1-FF6A-6018-3F90F1B7B3AE}"/>
              </a:ext>
            </a:extLst>
          </p:cNvPr>
          <p:cNvSpPr txBox="1"/>
          <p:nvPr/>
        </p:nvSpPr>
        <p:spPr>
          <a:xfrm>
            <a:off x="302136" y="76261"/>
            <a:ext cx="871603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確認テスト⑧</a:t>
            </a: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41DB4EEA-2DAE-BA51-0DFA-834C6558ECC8}"/>
              </a:ext>
            </a:extLst>
          </p:cNvPr>
          <p:cNvGrpSpPr/>
          <p:nvPr/>
        </p:nvGrpSpPr>
        <p:grpSpPr>
          <a:xfrm>
            <a:off x="815009" y="1636202"/>
            <a:ext cx="7513983" cy="3585596"/>
            <a:chOff x="815009" y="1410356"/>
            <a:chExt cx="7513983" cy="3585596"/>
          </a:xfrm>
        </p:grpSpPr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5A3B7DC0-FD9A-3A7D-1D47-003DCD029A4E}"/>
                </a:ext>
              </a:extLst>
            </p:cNvPr>
            <p:cNvSpPr txBox="1"/>
            <p:nvPr/>
          </p:nvSpPr>
          <p:spPr>
            <a:xfrm>
              <a:off x="815009" y="1410356"/>
              <a:ext cx="7513983" cy="20159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5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静かな</a:t>
              </a:r>
              <a:endParaRPr kumimoji="1" lang="ja-JP" altLang="en-US" sz="125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11979831-E476-A3AB-A5F7-3D3FFB73D743}"/>
                </a:ext>
              </a:extLst>
            </p:cNvPr>
            <p:cNvSpPr txBox="1"/>
            <p:nvPr/>
          </p:nvSpPr>
          <p:spPr>
            <a:xfrm>
              <a:off x="1205948" y="3426292"/>
              <a:ext cx="673210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［</a:t>
              </a:r>
              <a:r>
                <a:rPr lang="en-US" altLang="ja-JP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quiet</a:t>
              </a:r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］</a:t>
              </a:r>
              <a:endParaRPr kumimoji="1" lang="ja-JP" altLang="en-US" sz="60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pic>
        <p:nvPicPr>
          <p:cNvPr id="4" name="G1_L11_kihon_v8_quiet">
            <a:hlinkClick r:id="" action="ppaction://media"/>
            <a:extLst>
              <a:ext uri="{FF2B5EF4-FFF2-40B4-BE49-F238E27FC236}">
                <a16:creationId xmlns:a16="http://schemas.microsoft.com/office/drawing/2014/main" id="{772A3552-0680-E0A9-BAE1-F34966C2D85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317625" y="2625725"/>
            <a:ext cx="609600" cy="609600"/>
          </a:xfrm>
          <a:prstGeom prst="rect">
            <a:avLst/>
          </a:prstGeom>
        </p:spPr>
      </p:pic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14B9BB5E-31F3-6593-14F8-6E43EA8B999B}"/>
              </a:ext>
            </a:extLst>
          </p:cNvPr>
          <p:cNvSpPr/>
          <p:nvPr/>
        </p:nvSpPr>
        <p:spPr>
          <a:xfrm flipH="1">
            <a:off x="2785929" y="3541471"/>
            <a:ext cx="3572142" cy="1713598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37967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9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0" grpId="0" animBg="1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DCF617-69AB-F9DD-E574-60CE33580F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F4E4FF5E-665A-BE5A-1B63-A5DFCFBDAEE8}"/>
              </a:ext>
            </a:extLst>
          </p:cNvPr>
          <p:cNvSpPr/>
          <p:nvPr/>
        </p:nvSpPr>
        <p:spPr>
          <a:xfrm>
            <a:off x="0" y="800100"/>
            <a:ext cx="9144000" cy="60579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89ABA8D7-F7F6-57D1-2883-50384278C0D2}"/>
              </a:ext>
            </a:extLst>
          </p:cNvPr>
          <p:cNvSpPr/>
          <p:nvPr/>
        </p:nvSpPr>
        <p:spPr>
          <a:xfrm>
            <a:off x="0" y="-1"/>
            <a:ext cx="9144000" cy="800101"/>
          </a:xfrm>
          <a:prstGeom prst="rect">
            <a:avLst/>
          </a:prstGeom>
          <a:solidFill>
            <a:srgbClr val="00206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E8B5F44-3F76-303E-AE4B-CDAF2952A66B}"/>
              </a:ext>
            </a:extLst>
          </p:cNvPr>
          <p:cNvSpPr txBox="1"/>
          <p:nvPr/>
        </p:nvSpPr>
        <p:spPr>
          <a:xfrm>
            <a:off x="302136" y="76261"/>
            <a:ext cx="871603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確認テスト⑨</a:t>
            </a: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4D2F53E0-A381-6010-8469-A10516D46F2C}"/>
              </a:ext>
            </a:extLst>
          </p:cNvPr>
          <p:cNvGrpSpPr/>
          <p:nvPr/>
        </p:nvGrpSpPr>
        <p:grpSpPr>
          <a:xfrm>
            <a:off x="206478" y="1712369"/>
            <a:ext cx="8731046" cy="3433262"/>
            <a:chOff x="206478" y="2144033"/>
            <a:chExt cx="8731046" cy="3433262"/>
          </a:xfrm>
        </p:grpSpPr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139FF5DA-84EB-C5DB-9267-34149ACF3EF2}"/>
                </a:ext>
              </a:extLst>
            </p:cNvPr>
            <p:cNvSpPr txBox="1"/>
            <p:nvPr/>
          </p:nvSpPr>
          <p:spPr>
            <a:xfrm>
              <a:off x="1205948" y="4007635"/>
              <a:ext cx="673210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［</a:t>
              </a:r>
              <a:r>
                <a:rPr lang="en-US" altLang="ja-JP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speak</a:t>
              </a:r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］</a:t>
              </a:r>
              <a:endParaRPr kumimoji="1" lang="ja-JP" altLang="en-US" sz="60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135F0A29-B415-EC69-B4C9-F6A3142878C7}"/>
                </a:ext>
              </a:extLst>
            </p:cNvPr>
            <p:cNvSpPr txBox="1"/>
            <p:nvPr/>
          </p:nvSpPr>
          <p:spPr>
            <a:xfrm>
              <a:off x="206478" y="2144033"/>
              <a:ext cx="8731046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15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…</a:t>
              </a:r>
              <a:r>
                <a:rPr kumimoji="1" lang="ja-JP" altLang="en-US" sz="115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を話す</a:t>
              </a:r>
            </a:p>
          </p:txBody>
        </p:sp>
      </p:grpSp>
      <p:pic>
        <p:nvPicPr>
          <p:cNvPr id="3" name="G1_L11_kihon_v9_speak">
            <a:hlinkClick r:id="" action="ppaction://media"/>
            <a:extLst>
              <a:ext uri="{FF2B5EF4-FFF2-40B4-BE49-F238E27FC236}">
                <a16:creationId xmlns:a16="http://schemas.microsoft.com/office/drawing/2014/main" id="{B6247641-2306-5851-5842-7F73021AE4D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603375" y="1177925"/>
            <a:ext cx="609600" cy="609600"/>
          </a:xfrm>
          <a:prstGeom prst="rect">
            <a:avLst/>
          </a:prstGeom>
        </p:spPr>
      </p:pic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A1AE9F44-ED82-C565-031A-7458BEC4213F}"/>
              </a:ext>
            </a:extLst>
          </p:cNvPr>
          <p:cNvSpPr/>
          <p:nvPr/>
        </p:nvSpPr>
        <p:spPr>
          <a:xfrm flipH="1">
            <a:off x="2476500" y="3431419"/>
            <a:ext cx="4191000" cy="1713598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07035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0" grpId="0" animBg="1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39622A-6715-5084-C6F9-AE38E63ED8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698AB6CA-6EAC-C6F6-D75E-0CE673886EED}"/>
              </a:ext>
            </a:extLst>
          </p:cNvPr>
          <p:cNvSpPr/>
          <p:nvPr/>
        </p:nvSpPr>
        <p:spPr>
          <a:xfrm>
            <a:off x="0" y="800100"/>
            <a:ext cx="9144000" cy="60579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A24A5016-37AD-679B-BDA4-A6F1983D6742}"/>
              </a:ext>
            </a:extLst>
          </p:cNvPr>
          <p:cNvSpPr/>
          <p:nvPr/>
        </p:nvSpPr>
        <p:spPr>
          <a:xfrm>
            <a:off x="0" y="-1"/>
            <a:ext cx="9144000" cy="800101"/>
          </a:xfrm>
          <a:prstGeom prst="rect">
            <a:avLst/>
          </a:prstGeom>
          <a:solidFill>
            <a:srgbClr val="00206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6CAB65E-97EB-F8E3-8DE0-9637A839FFB2}"/>
              </a:ext>
            </a:extLst>
          </p:cNvPr>
          <p:cNvSpPr txBox="1"/>
          <p:nvPr/>
        </p:nvSpPr>
        <p:spPr>
          <a:xfrm>
            <a:off x="302136" y="76261"/>
            <a:ext cx="871603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確認テスト⑩</a:t>
            </a:r>
          </a:p>
        </p:txBody>
      </p: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3C343521-024B-0C87-20D8-5C6F31AFD54A}"/>
              </a:ext>
            </a:extLst>
          </p:cNvPr>
          <p:cNvGrpSpPr/>
          <p:nvPr/>
        </p:nvGrpSpPr>
        <p:grpSpPr>
          <a:xfrm>
            <a:off x="1205948" y="1170900"/>
            <a:ext cx="6732104" cy="4516200"/>
            <a:chOff x="1205948" y="1206867"/>
            <a:chExt cx="6732104" cy="4516200"/>
          </a:xfrm>
        </p:grpSpPr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D8F8EE12-0038-5270-E952-486AB64F7D62}"/>
                </a:ext>
              </a:extLst>
            </p:cNvPr>
            <p:cNvSpPr txBox="1"/>
            <p:nvPr/>
          </p:nvSpPr>
          <p:spPr>
            <a:xfrm>
              <a:off x="1368285" y="1206867"/>
              <a:ext cx="5797826" cy="2800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8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…</a:t>
              </a:r>
              <a:r>
                <a:rPr kumimoji="1" lang="ja-JP" altLang="en-US" sz="8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を閉じる、</a:t>
              </a:r>
              <a:endParaRPr kumimoji="1" lang="en-US" altLang="ja-JP" sz="8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kumimoji="1" lang="ja-JP" altLang="en-US" sz="8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 閉める</a:t>
              </a:r>
              <a:endParaRPr kumimoji="1" lang="ja-JP" altLang="en-US" sz="54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F1315C27-4222-20DD-45BF-5095C03B34B1}"/>
                </a:ext>
              </a:extLst>
            </p:cNvPr>
            <p:cNvSpPr txBox="1"/>
            <p:nvPr/>
          </p:nvSpPr>
          <p:spPr>
            <a:xfrm>
              <a:off x="1205948" y="4153407"/>
              <a:ext cx="673210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［</a:t>
              </a:r>
              <a:r>
                <a:rPr lang="en-US" altLang="ja-JP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close</a:t>
              </a:r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］</a:t>
              </a:r>
              <a:endParaRPr kumimoji="1" lang="ja-JP" altLang="en-US" sz="60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pic>
        <p:nvPicPr>
          <p:cNvPr id="3" name="G1_L11_kihon_v10_close">
            <a:hlinkClick r:id="" action="ppaction://media"/>
            <a:extLst>
              <a:ext uri="{FF2B5EF4-FFF2-40B4-BE49-F238E27FC236}">
                <a16:creationId xmlns:a16="http://schemas.microsoft.com/office/drawing/2014/main" id="{31D22725-3173-DA35-DFE0-4326585C373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336675" y="1863725"/>
            <a:ext cx="609600" cy="609600"/>
          </a:xfrm>
          <a:prstGeom prst="rect">
            <a:avLst/>
          </a:prstGeom>
        </p:spPr>
      </p:pic>
      <p:cxnSp>
        <p:nvCxnSpPr>
          <p:cNvPr id="2" name="直線コネクタ 1">
            <a:extLst>
              <a:ext uri="{FF2B5EF4-FFF2-40B4-BE49-F238E27FC236}">
                <a16:creationId xmlns:a16="http://schemas.microsoft.com/office/drawing/2014/main" id="{04B3ABB9-7798-26AA-E0FF-FB73D2EE3FC9}"/>
              </a:ext>
            </a:extLst>
          </p:cNvPr>
          <p:cNvCxnSpPr>
            <a:cxnSpLocks/>
          </p:cNvCxnSpPr>
          <p:nvPr/>
        </p:nvCxnSpPr>
        <p:spPr>
          <a:xfrm>
            <a:off x="0" y="6545943"/>
            <a:ext cx="9144000" cy="0"/>
          </a:xfrm>
          <a:prstGeom prst="line">
            <a:avLst/>
          </a:prstGeom>
          <a:ln w="368300" cmpd="dbl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2DD9351E-D40D-AF59-8998-4C58ACA99431}"/>
              </a:ext>
            </a:extLst>
          </p:cNvPr>
          <p:cNvSpPr/>
          <p:nvPr/>
        </p:nvSpPr>
        <p:spPr>
          <a:xfrm flipH="1">
            <a:off x="2785929" y="3931303"/>
            <a:ext cx="3572142" cy="1713598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039383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9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9" grpId="0" animBg="1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6B9398-3DF2-4F93-20CE-33162B859C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678CDB63-6BBB-0FCD-46E3-CCCA8B3A55A6}"/>
              </a:ext>
            </a:extLst>
          </p:cNvPr>
          <p:cNvSpPr/>
          <p:nvPr/>
        </p:nvSpPr>
        <p:spPr>
          <a:xfrm>
            <a:off x="-209725" y="1127824"/>
            <a:ext cx="9605395" cy="106540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1295FB1D-3FAE-7504-2EAD-B04D20D659EA}"/>
              </a:ext>
            </a:extLst>
          </p:cNvPr>
          <p:cNvSpPr/>
          <p:nvPr/>
        </p:nvSpPr>
        <p:spPr>
          <a:xfrm>
            <a:off x="-209725" y="68580"/>
            <a:ext cx="9605395" cy="106540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タイトル 1">
            <a:extLst>
              <a:ext uri="{FF2B5EF4-FFF2-40B4-BE49-F238E27FC236}">
                <a16:creationId xmlns:a16="http://schemas.microsoft.com/office/drawing/2014/main" id="{8C2E9580-2236-3C9D-C372-6DE100B3CD62}"/>
              </a:ext>
            </a:extLst>
          </p:cNvPr>
          <p:cNvSpPr txBox="1">
            <a:spLocks/>
          </p:cNvSpPr>
          <p:nvPr/>
        </p:nvSpPr>
        <p:spPr>
          <a:xfrm>
            <a:off x="566057" y="210403"/>
            <a:ext cx="8468376" cy="7817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54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P.41</a:t>
            </a:r>
            <a:r>
              <a:rPr lang="ja-JP" altLang="en-US" sz="54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トレーニング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BD0AD1B-9DD7-8EF4-89B1-F1A589A4DE44}"/>
              </a:ext>
            </a:extLst>
          </p:cNvPr>
          <p:cNvSpPr txBox="1"/>
          <p:nvPr/>
        </p:nvSpPr>
        <p:spPr>
          <a:xfrm>
            <a:off x="620817" y="1275805"/>
            <a:ext cx="7944309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～してはいけません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31EF2D10-E101-5DC5-5C6C-701D2302DB5B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1507F738-C30F-A6E5-FA9D-3BF364EEC8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500" y="3827337"/>
            <a:ext cx="4132322" cy="3099242"/>
          </a:xfrm>
          <a:prstGeom prst="rect">
            <a:avLst/>
          </a:prstGeom>
        </p:spPr>
      </p:pic>
      <p:pic>
        <p:nvPicPr>
          <p:cNvPr id="10" name="se_maoudamashii_onepoint17">
            <a:hlinkClick r:id="" action="ppaction://media"/>
            <a:extLst>
              <a:ext uri="{FF2B5EF4-FFF2-40B4-BE49-F238E27FC236}">
                <a16:creationId xmlns:a16="http://schemas.microsoft.com/office/drawing/2014/main" id="{F11792CB-94E7-F71F-6DA3-92B1FBE36D8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125418" y="2424941"/>
            <a:ext cx="609601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0774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6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796B4F-D616-84B2-0528-2934B43DDD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5A6B5F0A-9EE6-2C9C-6C4C-BE913AC76CAC}"/>
              </a:ext>
            </a:extLst>
          </p:cNvPr>
          <p:cNvSpPr/>
          <p:nvPr/>
        </p:nvSpPr>
        <p:spPr>
          <a:xfrm>
            <a:off x="0" y="1021558"/>
            <a:ext cx="9144000" cy="5836442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8B7FD47C-BF0F-05BE-F0AC-4846F65F97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476" y="1097308"/>
            <a:ext cx="8697600" cy="5575261"/>
          </a:xfrm>
          <a:prstGeom prst="rect">
            <a:avLst/>
          </a:prstGeom>
        </p:spPr>
      </p:pic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FA1F82C3-8419-37D0-669A-20EC9E053D23}"/>
              </a:ext>
            </a:extLst>
          </p:cNvPr>
          <p:cNvSpPr/>
          <p:nvPr/>
        </p:nvSpPr>
        <p:spPr>
          <a:xfrm>
            <a:off x="0" y="-1"/>
            <a:ext cx="9144000" cy="1021559"/>
          </a:xfrm>
          <a:prstGeom prst="rect">
            <a:avLst/>
          </a:prstGeom>
          <a:solidFill>
            <a:srgbClr val="00206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198B8B65-5B06-6FD6-6A9F-DF511D1B9A81}"/>
              </a:ext>
            </a:extLst>
          </p:cNvPr>
          <p:cNvSpPr txBox="1"/>
          <p:nvPr/>
        </p:nvSpPr>
        <p:spPr>
          <a:xfrm>
            <a:off x="302136" y="75750"/>
            <a:ext cx="871603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solidFill>
                  <a:schemeClr val="bg1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A </a:t>
            </a:r>
            <a:r>
              <a:rPr lang="ja-JP" altLang="en-US" sz="2400" dirty="0">
                <a:solidFill>
                  <a:schemeClr val="bg1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から </a:t>
            </a:r>
            <a:r>
              <a:rPr lang="en-US" altLang="ja-JP" sz="2400" dirty="0">
                <a:solidFill>
                  <a:schemeClr val="bg1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C </a:t>
            </a:r>
            <a:r>
              <a:rPr lang="ja-JP" altLang="en-US" sz="2400" dirty="0">
                <a:solidFill>
                  <a:schemeClr val="bg1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のイラストに合う英文になるように、空欄にあてはまる</a:t>
            </a:r>
            <a:endParaRPr lang="en-US" altLang="ja-JP" sz="2400" dirty="0">
              <a:solidFill>
                <a:schemeClr val="bg1"/>
              </a:solidFill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400" dirty="0">
                <a:solidFill>
                  <a:schemeClr val="bg1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英語を書いてください。</a:t>
            </a:r>
            <a:endParaRPr kumimoji="1" lang="ja-JP" altLang="en-US" sz="2400" b="1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67105152"/>
      </p:ext>
    </p:extLst>
  </p:cSld>
  <p:clrMapOvr>
    <a:masterClrMapping/>
  </p:clrMapOvr>
  <p:transition spd="slow">
    <p:push dir="u"/>
  </p:transition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796B4F-D616-84B2-0528-2934B43DDD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5A6B5F0A-9EE6-2C9C-6C4C-BE913AC76CAC}"/>
              </a:ext>
            </a:extLst>
          </p:cNvPr>
          <p:cNvSpPr/>
          <p:nvPr/>
        </p:nvSpPr>
        <p:spPr>
          <a:xfrm>
            <a:off x="0" y="637116"/>
            <a:ext cx="9144000" cy="6220884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E8869AFE-263E-4B73-4336-C8742697BA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2476" y="1097308"/>
            <a:ext cx="8697600" cy="5575261"/>
          </a:xfrm>
          <a:prstGeom prst="rect">
            <a:avLst/>
          </a:prstGeom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B806755A-D7B8-DFDA-614C-37FE3E2C263A}"/>
              </a:ext>
            </a:extLst>
          </p:cNvPr>
          <p:cNvSpPr/>
          <p:nvPr/>
        </p:nvSpPr>
        <p:spPr>
          <a:xfrm>
            <a:off x="0" y="-1"/>
            <a:ext cx="9144000" cy="637117"/>
          </a:xfrm>
          <a:prstGeom prst="rect">
            <a:avLst/>
          </a:prstGeom>
          <a:solidFill>
            <a:srgbClr val="00206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C660129-2CDE-2EC5-DA86-B5D20970A6FE}"/>
              </a:ext>
            </a:extLst>
          </p:cNvPr>
          <p:cNvSpPr txBox="1"/>
          <p:nvPr/>
        </p:nvSpPr>
        <p:spPr>
          <a:xfrm>
            <a:off x="302136" y="75750"/>
            <a:ext cx="871603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solidFill>
                  <a:schemeClr val="bg1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次は、音声を聞いて、確認してください。</a:t>
            </a:r>
            <a:endParaRPr kumimoji="1" lang="ja-JP" altLang="en-US" sz="2400" b="1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3" name="PPT_20">
            <a:hlinkClick r:id="" action="ppaction://media"/>
            <a:extLst>
              <a:ext uri="{FF2B5EF4-FFF2-40B4-BE49-F238E27FC236}">
                <a16:creationId xmlns:a16="http://schemas.microsoft.com/office/drawing/2014/main" id="{72358614-AACB-5FDF-6782-44F2BD7C2DB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533868" y="1220261"/>
            <a:ext cx="609600" cy="609600"/>
          </a:xfrm>
          <a:prstGeom prst="rect">
            <a:avLst/>
          </a:prstGeom>
        </p:spPr>
      </p:pic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E7723929-729F-F8B4-7296-46E28F9BBE29}"/>
              </a:ext>
            </a:extLst>
          </p:cNvPr>
          <p:cNvSpPr txBox="1"/>
          <p:nvPr/>
        </p:nvSpPr>
        <p:spPr>
          <a:xfrm>
            <a:off x="1201358" y="3310150"/>
            <a:ext cx="26721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solidFill>
                  <a:srgbClr val="005C2A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Don’t    speak</a:t>
            </a:r>
            <a:endParaRPr kumimoji="1" lang="ja-JP" altLang="en-US" sz="1200" dirty="0">
              <a:solidFill>
                <a:srgbClr val="005C2A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9" name="AS_G1_12_03_kihon_t_1">
            <a:hlinkClick r:id="" action="ppaction://media"/>
            <a:extLst>
              <a:ext uri="{FF2B5EF4-FFF2-40B4-BE49-F238E27FC236}">
                <a16:creationId xmlns:a16="http://schemas.microsoft.com/office/drawing/2014/main" id="{C4B56AC5-D278-0F69-787C-2EEFA114FA4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213975" y="2771775"/>
            <a:ext cx="406400" cy="406400"/>
          </a:xfrm>
          <a:prstGeom prst="rect">
            <a:avLst/>
          </a:prstGeom>
        </p:spPr>
      </p:pic>
      <p:pic>
        <p:nvPicPr>
          <p:cNvPr id="10" name="AS_G1_12_03_kihon_t_1">
            <a:hlinkClick r:id="" action="ppaction://media"/>
            <a:extLst>
              <a:ext uri="{FF2B5EF4-FFF2-40B4-BE49-F238E27FC236}">
                <a16:creationId xmlns:a16="http://schemas.microsoft.com/office/drawing/2014/main" id="{21BFA449-087C-9443-5357-5DBE351E3DF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213975" y="1118661"/>
            <a:ext cx="406400" cy="406400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59990C2C-C6F2-5C2F-E15F-C139A5C4A538}"/>
              </a:ext>
            </a:extLst>
          </p:cNvPr>
          <p:cNvSpPr txBox="1"/>
          <p:nvPr/>
        </p:nvSpPr>
        <p:spPr>
          <a:xfrm>
            <a:off x="1201358" y="4493539"/>
            <a:ext cx="4246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solidFill>
                  <a:srgbClr val="005C2A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Don’t     play   baseball</a:t>
            </a:r>
            <a:endParaRPr kumimoji="1" lang="ja-JP" altLang="en-US" sz="1200" dirty="0">
              <a:solidFill>
                <a:srgbClr val="005C2A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D6CA9D2D-A0B6-DBCB-5910-FFDBCB388E2F}"/>
              </a:ext>
            </a:extLst>
          </p:cNvPr>
          <p:cNvSpPr txBox="1"/>
          <p:nvPr/>
        </p:nvSpPr>
        <p:spPr>
          <a:xfrm>
            <a:off x="1201358" y="5697855"/>
            <a:ext cx="4246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solidFill>
                  <a:srgbClr val="005C2A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Don’t     eat       food</a:t>
            </a:r>
            <a:endParaRPr kumimoji="1" lang="ja-JP" altLang="en-US" sz="1200" dirty="0">
              <a:solidFill>
                <a:srgbClr val="005C2A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477278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6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03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506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29" grpId="0"/>
      <p:bldP spid="12" grpId="0"/>
      <p:bldP spid="13" grpId="0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796B4F-D616-84B2-0528-2934B43DDD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5A6B5F0A-9EE6-2C9C-6C4C-BE913AC76CAC}"/>
              </a:ext>
            </a:extLst>
          </p:cNvPr>
          <p:cNvSpPr/>
          <p:nvPr/>
        </p:nvSpPr>
        <p:spPr>
          <a:xfrm>
            <a:off x="0" y="637116"/>
            <a:ext cx="9144000" cy="6220884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23A98F6C-7312-ED4A-1A74-77C3E17F7CCA}"/>
              </a:ext>
            </a:extLst>
          </p:cNvPr>
          <p:cNvSpPr/>
          <p:nvPr/>
        </p:nvSpPr>
        <p:spPr>
          <a:xfrm>
            <a:off x="0" y="-1"/>
            <a:ext cx="9144000" cy="637117"/>
          </a:xfrm>
          <a:prstGeom prst="rect">
            <a:avLst/>
          </a:prstGeom>
          <a:solidFill>
            <a:srgbClr val="00206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3BC392F-6057-8195-EEA9-7F3D9B02B5AC}"/>
              </a:ext>
            </a:extLst>
          </p:cNvPr>
          <p:cNvSpPr txBox="1"/>
          <p:nvPr/>
        </p:nvSpPr>
        <p:spPr>
          <a:xfrm>
            <a:off x="302136" y="75750"/>
            <a:ext cx="871603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solidFill>
                  <a:schemeClr val="bg1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完成した英文を、声に出して音読しておきましょう。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9E36FEB3-7D4C-FD32-D940-8398AEB890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476" y="1097308"/>
            <a:ext cx="8697600" cy="5575261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5E238100-F492-782F-B00D-1B557B22F157}"/>
              </a:ext>
            </a:extLst>
          </p:cNvPr>
          <p:cNvSpPr txBox="1"/>
          <p:nvPr/>
        </p:nvSpPr>
        <p:spPr>
          <a:xfrm>
            <a:off x="1201358" y="3310150"/>
            <a:ext cx="26721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solidFill>
                  <a:srgbClr val="005C2A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Don’t    speak</a:t>
            </a:r>
            <a:endParaRPr kumimoji="1" lang="ja-JP" altLang="en-US" sz="1200" dirty="0">
              <a:solidFill>
                <a:srgbClr val="005C2A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040F6EDF-52A3-DDA7-32DE-04C78E136B29}"/>
              </a:ext>
            </a:extLst>
          </p:cNvPr>
          <p:cNvSpPr txBox="1"/>
          <p:nvPr/>
        </p:nvSpPr>
        <p:spPr>
          <a:xfrm>
            <a:off x="1201358" y="4493539"/>
            <a:ext cx="4246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solidFill>
                  <a:srgbClr val="005C2A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Don’t     play   baseball</a:t>
            </a:r>
            <a:endParaRPr kumimoji="1" lang="ja-JP" altLang="en-US" sz="1200" dirty="0">
              <a:solidFill>
                <a:srgbClr val="005C2A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D79820A1-B4E9-E045-73AD-598E822B4EC9}"/>
              </a:ext>
            </a:extLst>
          </p:cNvPr>
          <p:cNvSpPr txBox="1"/>
          <p:nvPr/>
        </p:nvSpPr>
        <p:spPr>
          <a:xfrm>
            <a:off x="1201358" y="5697855"/>
            <a:ext cx="4246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solidFill>
                  <a:srgbClr val="005C2A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Don’t     eat       food</a:t>
            </a:r>
            <a:endParaRPr kumimoji="1" lang="ja-JP" altLang="en-US" sz="1200" dirty="0">
              <a:solidFill>
                <a:srgbClr val="005C2A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62466497"/>
      </p:ext>
    </p:extLst>
  </p:cSld>
  <p:clrMapOvr>
    <a:masterClrMapping/>
  </p:clrMapOvr>
  <p:transition spd="slow">
    <p:push dir="u"/>
  </p:transition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6F2B0D-D249-E001-2D10-937CE56B30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1FAFDE97-1F0B-DA76-F9BC-44D1B44F43E2}"/>
              </a:ext>
            </a:extLst>
          </p:cNvPr>
          <p:cNvSpPr/>
          <p:nvPr/>
        </p:nvSpPr>
        <p:spPr>
          <a:xfrm>
            <a:off x="0" y="613167"/>
            <a:ext cx="9144000" cy="4410372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16713828-43BB-D0B0-D944-B08BB552EE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9257" y="1382196"/>
            <a:ext cx="8830800" cy="2788501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B942348-1E40-84FC-7D80-DD158E55CAE2}"/>
              </a:ext>
            </a:extLst>
          </p:cNvPr>
          <p:cNvSpPr txBox="1"/>
          <p:nvPr/>
        </p:nvSpPr>
        <p:spPr>
          <a:xfrm>
            <a:off x="632705" y="5176199"/>
            <a:ext cx="78785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3200" dirty="0">
                <a:solidFill>
                  <a:srgbClr val="005C2A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Don’t swim here.</a:t>
            </a:r>
            <a:endParaRPr kumimoji="1" lang="ja-JP" altLang="en-US" sz="1400" dirty="0">
              <a:solidFill>
                <a:srgbClr val="005C2A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29" name="PPT_20">
            <a:hlinkClick r:id="" action="ppaction://media"/>
            <a:extLst>
              <a:ext uri="{FF2B5EF4-FFF2-40B4-BE49-F238E27FC236}">
                <a16:creationId xmlns:a16="http://schemas.microsoft.com/office/drawing/2014/main" id="{001D6380-7A1A-60A1-2DB7-5A6C9127764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940902" y="2788989"/>
            <a:ext cx="609600" cy="609600"/>
          </a:xfrm>
          <a:prstGeom prst="rect">
            <a:avLst/>
          </a:prstGeom>
        </p:spPr>
      </p:pic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B2CD2220-3A40-3891-7264-9F12FBB78903}"/>
              </a:ext>
            </a:extLst>
          </p:cNvPr>
          <p:cNvSpPr/>
          <p:nvPr/>
        </p:nvSpPr>
        <p:spPr>
          <a:xfrm>
            <a:off x="0" y="-1"/>
            <a:ext cx="9144000" cy="637117"/>
          </a:xfrm>
          <a:prstGeom prst="rect">
            <a:avLst/>
          </a:prstGeom>
          <a:solidFill>
            <a:srgbClr val="00206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42A7C52-35A4-B5ED-84AF-BB8A7D400A1F}"/>
              </a:ext>
            </a:extLst>
          </p:cNvPr>
          <p:cNvSpPr txBox="1"/>
          <p:nvPr/>
        </p:nvSpPr>
        <p:spPr>
          <a:xfrm>
            <a:off x="302136" y="75750"/>
            <a:ext cx="871603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solidFill>
                  <a:schemeClr val="bg1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練習したターゲットセンテンスを使って、英作文しましょう。</a:t>
            </a:r>
          </a:p>
        </p:txBody>
      </p:sp>
      <p:pic>
        <p:nvPicPr>
          <p:cNvPr id="9" name="AS_G1_12_04_kihon_t_2">
            <a:hlinkClick r:id="" action="ppaction://media"/>
            <a:extLst>
              <a:ext uri="{FF2B5EF4-FFF2-40B4-BE49-F238E27FC236}">
                <a16:creationId xmlns:a16="http://schemas.microsoft.com/office/drawing/2014/main" id="{F3EF2BBC-9ED7-AE7C-9367-030A7DA2AB4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366375" y="12858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7745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39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58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図 22">
            <a:extLst>
              <a:ext uri="{FF2B5EF4-FFF2-40B4-BE49-F238E27FC236}">
                <a16:creationId xmlns:a16="http://schemas.microsoft.com/office/drawing/2014/main" id="{2ECD2F7A-29A8-1199-C962-7CDDCBEAAE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16" t="14616" r="14616" b="14616"/>
          <a:stretch/>
        </p:blipFill>
        <p:spPr>
          <a:xfrm>
            <a:off x="0" y="1"/>
            <a:ext cx="9143999" cy="6858000"/>
          </a:xfrm>
          <a:prstGeom prst="rect">
            <a:avLst/>
          </a:prstGeom>
        </p:spPr>
      </p:pic>
      <p:pic>
        <p:nvPicPr>
          <p:cNvPr id="9" name="合格の鐘">
            <a:hlinkClick r:id="" action="ppaction://media"/>
            <a:extLst>
              <a:ext uri="{FF2B5EF4-FFF2-40B4-BE49-F238E27FC236}">
                <a16:creationId xmlns:a16="http://schemas.microsoft.com/office/drawing/2014/main" id="{B665D7A6-C68C-4AB5-9FFF-B07275182FA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688680" y="4244492"/>
            <a:ext cx="609601" cy="609600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A486E7B-290D-4A20-93CB-5810801F5E00}"/>
              </a:ext>
            </a:extLst>
          </p:cNvPr>
          <p:cNvSpPr txBox="1"/>
          <p:nvPr/>
        </p:nvSpPr>
        <p:spPr>
          <a:xfrm>
            <a:off x="696811" y="1068765"/>
            <a:ext cx="7750379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500" b="1" dirty="0">
                <a:ln w="38100">
                  <a:noFill/>
                </a:ln>
                <a:solidFill>
                  <a:srgbClr val="FFFF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That’s all </a:t>
            </a:r>
          </a:p>
          <a:p>
            <a:r>
              <a:rPr kumimoji="1" lang="en-US" altLang="ja-JP" sz="11500" b="1" dirty="0">
                <a:ln w="38100">
                  <a:noFill/>
                </a:ln>
                <a:solidFill>
                  <a:srgbClr val="FFFF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for today.</a:t>
            </a:r>
            <a:endParaRPr kumimoji="1" lang="ja-JP" altLang="en-US" sz="11500" b="1" dirty="0">
              <a:ln w="38100">
                <a:noFill/>
              </a:ln>
              <a:solidFill>
                <a:srgbClr val="FFFF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068360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8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9757D4-F4D6-D350-F1A0-29398E272A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9D19C6EB-8E2E-52BB-9FCC-1CEF1BDAEC0E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5ABF3B8-3949-D4F4-B2E4-9FBEC404E293}"/>
              </a:ext>
            </a:extLst>
          </p:cNvPr>
          <p:cNvSpPr txBox="1"/>
          <p:nvPr/>
        </p:nvSpPr>
        <p:spPr>
          <a:xfrm>
            <a:off x="824078" y="2875002"/>
            <a:ext cx="749584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使いなさい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この鉛筆を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Use  this pencil.">
            <a:hlinkClick r:id="" action="ppaction://media"/>
            <a:extLst>
              <a:ext uri="{FF2B5EF4-FFF2-40B4-BE49-F238E27FC236}">
                <a16:creationId xmlns:a16="http://schemas.microsoft.com/office/drawing/2014/main" id="{34FF7CFD-9961-0CEE-2335-2E02BD4C23C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473075" y="13747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039428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5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925611-C63A-79FC-3CD7-79B8D44DA6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2231943E-12CE-D084-FA9D-6550CE3542EF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693B0DF-87C5-862D-CA22-8A14BC34B109}"/>
              </a:ext>
            </a:extLst>
          </p:cNvPr>
          <p:cNvSpPr txBox="1"/>
          <p:nvPr/>
        </p:nvSpPr>
        <p:spPr>
          <a:xfrm>
            <a:off x="1265971" y="4636321"/>
            <a:ext cx="6612042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Read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u="sng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these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books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34EE181-8A05-6F71-79B3-3E7D3BC7C9BA}"/>
              </a:ext>
            </a:extLst>
          </p:cNvPr>
          <p:cNvSpPr txBox="1"/>
          <p:nvPr/>
        </p:nvSpPr>
        <p:spPr>
          <a:xfrm>
            <a:off x="479263" y="1198322"/>
            <a:ext cx="81854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読みなさい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u="sng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これらの</a:t>
            </a: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本を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Read  these books.">
            <a:hlinkClick r:id="" action="ppaction://media"/>
            <a:extLst>
              <a:ext uri="{FF2B5EF4-FFF2-40B4-BE49-F238E27FC236}">
                <a16:creationId xmlns:a16="http://schemas.microsoft.com/office/drawing/2014/main" id="{525F9CBE-FDDC-E64F-A418-84DFD1188F2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695325" y="14890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628624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72FBE9-7DDD-C668-4D2B-F5A9FCC93A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5FAEB144-7B74-9DB7-8E76-5E8B62007915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CB304F4-FF41-445D-A3F4-012BF560D0D5}"/>
              </a:ext>
            </a:extLst>
          </p:cNvPr>
          <p:cNvSpPr txBox="1"/>
          <p:nvPr/>
        </p:nvSpPr>
        <p:spPr>
          <a:xfrm>
            <a:off x="1047343" y="2917321"/>
            <a:ext cx="7049314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R---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[</a:t>
            </a:r>
            <a:r>
              <a:rPr kumimoji="1" lang="en-US" altLang="ja-JP" sz="4400" b="1" u="sng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t----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 books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Read  these books.">
            <a:hlinkClick r:id="" action="ppaction://media"/>
            <a:extLst>
              <a:ext uri="{FF2B5EF4-FFF2-40B4-BE49-F238E27FC236}">
                <a16:creationId xmlns:a16="http://schemas.microsoft.com/office/drawing/2014/main" id="{4078C064-3949-1513-FD7A-12001969930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695325" y="14890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580966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61EF0D-197E-B65C-97D1-BFC6B4F272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2290F02A-204F-F215-E8FE-BD479F944902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1870C88-65B8-7463-6E2D-DCBC31382FC7}"/>
              </a:ext>
            </a:extLst>
          </p:cNvPr>
          <p:cNvSpPr txBox="1"/>
          <p:nvPr/>
        </p:nvSpPr>
        <p:spPr>
          <a:xfrm>
            <a:off x="479270" y="2875002"/>
            <a:ext cx="81854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読みなさい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u="sng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これらの</a:t>
            </a: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本を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3" name="Read  these books.">
            <a:hlinkClick r:id="" action="ppaction://media"/>
            <a:extLst>
              <a:ext uri="{FF2B5EF4-FFF2-40B4-BE49-F238E27FC236}">
                <a16:creationId xmlns:a16="http://schemas.microsoft.com/office/drawing/2014/main" id="{37AE47D2-BF75-BEEF-F9A0-CCCAD42DCA2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695325" y="14890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395900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85C9D9-C772-39E7-B758-E8B09DD444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E858D8DC-C2C4-0E67-611A-796307115A5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3107" b="53913"/>
          <a:stretch/>
        </p:blipFill>
        <p:spPr>
          <a:xfrm>
            <a:off x="243756" y="1022215"/>
            <a:ext cx="8658000" cy="673452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9CDA0D9D-F565-0FBD-9963-0A850308BB41}"/>
              </a:ext>
            </a:extLst>
          </p:cNvPr>
          <p:cNvSpPr/>
          <p:nvPr/>
        </p:nvSpPr>
        <p:spPr>
          <a:xfrm>
            <a:off x="0" y="3429000"/>
            <a:ext cx="9144000" cy="3429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78A1733-98F4-F193-614C-FA5B52325079}"/>
              </a:ext>
            </a:extLst>
          </p:cNvPr>
          <p:cNvSpPr txBox="1"/>
          <p:nvPr/>
        </p:nvSpPr>
        <p:spPr>
          <a:xfrm>
            <a:off x="537493" y="3677650"/>
            <a:ext cx="8069014" cy="230832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命令文です。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命令文では通常、主語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you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が省略されます。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Be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quiet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C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（補語）です。</a:t>
            </a:r>
          </a:p>
          <a:p>
            <a:pPr algn="just"/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（省略された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You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）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= quiet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の関係です。</a:t>
            </a: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C140D8EF-4EC7-E65C-CD00-AA46EADEC3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18E9E1B-A3DE-0237-D47C-82CDCB0D7A0F}"/>
              </a:ext>
            </a:extLst>
          </p:cNvPr>
          <p:cNvSpPr txBox="1"/>
          <p:nvPr/>
        </p:nvSpPr>
        <p:spPr>
          <a:xfrm>
            <a:off x="1032444" y="1748665"/>
            <a:ext cx="1774256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静かにしなさい。</a:t>
            </a:r>
          </a:p>
        </p:txBody>
      </p:sp>
    </p:spTree>
    <p:extLst>
      <p:ext uri="{BB962C8B-B14F-4D97-AF65-F5344CB8AC3E}">
        <p14:creationId xmlns:p14="http://schemas.microsoft.com/office/powerpoint/2010/main" val="1236901608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46CEE5-8879-558B-38CF-8A4B4D842B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698915E6-F76C-A017-CB1A-5E332E55B145}"/>
              </a:ext>
            </a:extLst>
          </p:cNvPr>
          <p:cNvSpPr txBox="1"/>
          <p:nvPr/>
        </p:nvSpPr>
        <p:spPr>
          <a:xfrm>
            <a:off x="299831" y="415246"/>
            <a:ext cx="79057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6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Target Sentence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F0F628D2-2869-78E8-22FC-5C2298AC5FBD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4050C0EC-4C9D-4CBC-73BA-6A51B8CF6097}"/>
              </a:ext>
            </a:extLst>
          </p:cNvPr>
          <p:cNvSpPr/>
          <p:nvPr/>
        </p:nvSpPr>
        <p:spPr>
          <a:xfrm>
            <a:off x="291548" y="1332987"/>
            <a:ext cx="8494643" cy="9492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5D139C2-7AA9-E3C0-E356-321F448F78DC}"/>
              </a:ext>
            </a:extLst>
          </p:cNvPr>
          <p:cNvSpPr txBox="1"/>
          <p:nvPr/>
        </p:nvSpPr>
        <p:spPr>
          <a:xfrm rot="21600000">
            <a:off x="707941" y="1966574"/>
            <a:ext cx="766185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FLASH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CARD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PRACTICE</a:t>
            </a:r>
            <a:r>
              <a:rPr kumimoji="1" lang="ja-JP" altLang="en-US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！</a:t>
            </a:r>
            <a:endParaRPr kumimoji="1" lang="ja-JP" altLang="en-US" sz="4400" b="1" dirty="0">
              <a:ln w="28575">
                <a:noFill/>
              </a:ln>
              <a:solidFill>
                <a:srgbClr val="FF3399"/>
              </a:solidFill>
            </a:endParaRPr>
          </a:p>
        </p:txBody>
      </p:sp>
      <p:sp>
        <p:nvSpPr>
          <p:cNvPr id="12" name="矢印: 右 11">
            <a:extLst>
              <a:ext uri="{FF2B5EF4-FFF2-40B4-BE49-F238E27FC236}">
                <a16:creationId xmlns:a16="http://schemas.microsoft.com/office/drawing/2014/main" id="{93D63554-8974-713D-0D56-044E752D5E51}"/>
              </a:ext>
            </a:extLst>
          </p:cNvPr>
          <p:cNvSpPr/>
          <p:nvPr/>
        </p:nvSpPr>
        <p:spPr>
          <a:xfrm>
            <a:off x="6908798" y="2553504"/>
            <a:ext cx="1296821" cy="2178153"/>
          </a:xfrm>
          <a:prstGeom prst="rightArrow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69309006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F50DCB-16C3-331C-B53B-B20F5DCAEA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A99E3168-FDFD-5D09-B681-D4C73AACCFAD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D205078-37F7-0CE6-D781-4E9946FF692B}"/>
              </a:ext>
            </a:extLst>
          </p:cNvPr>
          <p:cNvSpPr txBox="1"/>
          <p:nvPr/>
        </p:nvSpPr>
        <p:spPr>
          <a:xfrm>
            <a:off x="2705540" y="4636321"/>
            <a:ext cx="3732909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Be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quiet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6C77674-9376-2C63-A67A-B2D6BF163490}"/>
              </a:ext>
            </a:extLst>
          </p:cNvPr>
          <p:cNvSpPr txBox="1"/>
          <p:nvPr/>
        </p:nvSpPr>
        <p:spPr>
          <a:xfrm>
            <a:off x="1737127" y="1198322"/>
            <a:ext cx="566973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しなさい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静かに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Be  quiet.">
            <a:hlinkClick r:id="" action="ppaction://media"/>
            <a:extLst>
              <a:ext uri="{FF2B5EF4-FFF2-40B4-BE49-F238E27FC236}">
                <a16:creationId xmlns:a16="http://schemas.microsoft.com/office/drawing/2014/main" id="{E9F6A415-E9AB-7623-7848-40F8C41812E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606425" y="247332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584628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F41F0D-EA2D-D1C6-C6B5-030EF97555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DD43DC77-F774-6AA3-791E-3F31CF5AD4D4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6005C98-A692-B57C-3C2D-6BB867830B7E}"/>
              </a:ext>
            </a:extLst>
          </p:cNvPr>
          <p:cNvSpPr txBox="1"/>
          <p:nvPr/>
        </p:nvSpPr>
        <p:spPr>
          <a:xfrm>
            <a:off x="2417779" y="2917321"/>
            <a:ext cx="4308441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[B-]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quiet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2" name="Be  quiet.">
            <a:hlinkClick r:id="" action="ppaction://media"/>
            <a:extLst>
              <a:ext uri="{FF2B5EF4-FFF2-40B4-BE49-F238E27FC236}">
                <a16:creationId xmlns:a16="http://schemas.microsoft.com/office/drawing/2014/main" id="{9E17D8F0-30A2-E0E8-4558-3F049C2FD4E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454025" y="14890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228222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769C0122-8091-0192-8574-A69A305483A3}"/>
              </a:ext>
            </a:extLst>
          </p:cNvPr>
          <p:cNvSpPr/>
          <p:nvPr/>
        </p:nvSpPr>
        <p:spPr>
          <a:xfrm>
            <a:off x="834473" y="5054834"/>
            <a:ext cx="4891209" cy="36911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E1C22589-26BF-3931-C8E6-68667ED453B8}"/>
              </a:ext>
            </a:extLst>
          </p:cNvPr>
          <p:cNvSpPr/>
          <p:nvPr/>
        </p:nvSpPr>
        <p:spPr>
          <a:xfrm>
            <a:off x="3454693" y="5455443"/>
            <a:ext cx="4980005" cy="36911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CA09355D-C56F-AA42-1A28-C5AB75B1468A}"/>
              </a:ext>
            </a:extLst>
          </p:cNvPr>
          <p:cNvSpPr/>
          <p:nvPr/>
        </p:nvSpPr>
        <p:spPr>
          <a:xfrm>
            <a:off x="834473" y="3962352"/>
            <a:ext cx="4891209" cy="36911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DDE48FBC-BA5E-F7D5-FEA4-FD1604CAEC02}"/>
              </a:ext>
            </a:extLst>
          </p:cNvPr>
          <p:cNvSpPr/>
          <p:nvPr/>
        </p:nvSpPr>
        <p:spPr>
          <a:xfrm>
            <a:off x="3454693" y="4362961"/>
            <a:ext cx="4980005" cy="36911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03D8C934-28CC-7C89-A3FB-32B60B751010}"/>
              </a:ext>
            </a:extLst>
          </p:cNvPr>
          <p:cNvSpPr/>
          <p:nvPr/>
        </p:nvSpPr>
        <p:spPr>
          <a:xfrm>
            <a:off x="834473" y="2849983"/>
            <a:ext cx="4250275" cy="36911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205CB5F0-37E0-BB8B-0885-B8C33FE7A7F4}"/>
              </a:ext>
            </a:extLst>
          </p:cNvPr>
          <p:cNvSpPr/>
          <p:nvPr/>
        </p:nvSpPr>
        <p:spPr>
          <a:xfrm>
            <a:off x="3548539" y="3235450"/>
            <a:ext cx="4604148" cy="36911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D30DBE64-8B32-17F8-1E69-491B16EE40B3}"/>
              </a:ext>
            </a:extLst>
          </p:cNvPr>
          <p:cNvSpPr/>
          <p:nvPr/>
        </p:nvSpPr>
        <p:spPr>
          <a:xfrm>
            <a:off x="855677" y="1765307"/>
            <a:ext cx="7667506" cy="36911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8955C53C-3D58-076A-A8BF-C26A2CA0D510}"/>
              </a:ext>
            </a:extLst>
          </p:cNvPr>
          <p:cNvSpPr/>
          <p:nvPr/>
        </p:nvSpPr>
        <p:spPr>
          <a:xfrm>
            <a:off x="587260" y="2150774"/>
            <a:ext cx="7565427" cy="36911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B50E4FDB-24E1-F485-DA43-5A1A086BBF4B}"/>
              </a:ext>
            </a:extLst>
          </p:cNvPr>
          <p:cNvSpPr/>
          <p:nvPr/>
        </p:nvSpPr>
        <p:spPr>
          <a:xfrm>
            <a:off x="-209725" y="68580"/>
            <a:ext cx="9605395" cy="106540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タイトル 1"/>
          <p:cNvSpPr txBox="1">
            <a:spLocks/>
          </p:cNvSpPr>
          <p:nvPr/>
        </p:nvSpPr>
        <p:spPr>
          <a:xfrm>
            <a:off x="566057" y="210403"/>
            <a:ext cx="8468376" cy="7817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54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P.40</a:t>
            </a:r>
            <a:r>
              <a:rPr lang="ja-JP" altLang="en-US" sz="54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基本文法の整理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5C25A84-2B03-2C57-C3F4-C0C803B88189}"/>
              </a:ext>
            </a:extLst>
          </p:cNvPr>
          <p:cNvSpPr txBox="1"/>
          <p:nvPr/>
        </p:nvSpPr>
        <p:spPr>
          <a:xfrm>
            <a:off x="620817" y="1714563"/>
            <a:ext cx="7944309" cy="452431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・「～しなさい。」と相手に命令するときは、動詞の原形で文をはじめる。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be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動詞の命令文は原形の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Be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で文をはじめる。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・「～してください。」と言うときは、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                              〈Please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＋動詞の原形～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.〉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を使う。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・「～してはいけません。」と言うときは、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                             〈Don’t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＋動詞の原形～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.〉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の形を使う。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・「～しましょう。」と相手を誘うときは、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                             〈Let’s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＋動詞の原形～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.〉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の形を使う。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ja-JP" alt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AFA0203C-156E-7709-19DE-5DBC56B166F4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se_maoudamashii_onepoint17">
            <a:hlinkClick r:id="" action="ppaction://media"/>
            <a:extLst>
              <a:ext uri="{FF2B5EF4-FFF2-40B4-BE49-F238E27FC236}">
                <a16:creationId xmlns:a16="http://schemas.microsoft.com/office/drawing/2014/main" id="{4385C575-7A0C-E5B9-BCE7-7D5CD027ECB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125418" y="2424941"/>
            <a:ext cx="609601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9323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6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768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268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768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268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768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268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768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268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9" grpId="0" animBg="1"/>
      <p:bldP spid="14" grpId="0" animBg="1"/>
      <p:bldP spid="13" grpId="0" animBg="1"/>
      <p:bldP spid="10" grpId="0" animBg="1"/>
      <p:bldP spid="11" grpId="0" animBg="1"/>
      <p:bldP spid="12" grpId="0" animBg="1"/>
      <p:bldP spid="6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A823C1-16A0-281E-C2DF-FB97BBEA65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923E1655-8486-E5FC-8C30-628E32AE067E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1908469-54F4-8B09-18B4-5DC04DD05B9A}"/>
              </a:ext>
            </a:extLst>
          </p:cNvPr>
          <p:cNvSpPr txBox="1"/>
          <p:nvPr/>
        </p:nvSpPr>
        <p:spPr>
          <a:xfrm>
            <a:off x="1737131" y="2875002"/>
            <a:ext cx="566973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しなさい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静かに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Be  quiet.">
            <a:hlinkClick r:id="" action="ppaction://media"/>
            <a:extLst>
              <a:ext uri="{FF2B5EF4-FFF2-40B4-BE49-F238E27FC236}">
                <a16:creationId xmlns:a16="http://schemas.microsoft.com/office/drawing/2014/main" id="{81F86874-974A-48FF-F599-19C7C97E0DD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454025" y="14890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985801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13A6ED-C420-D321-11A0-B728C01622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49AACB2E-5E0B-47E9-4192-126C627E2D65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D3C3976-DD0A-9704-F0E7-87238C2CA0C1}"/>
              </a:ext>
            </a:extLst>
          </p:cNvPr>
          <p:cNvSpPr txBox="1"/>
          <p:nvPr/>
        </p:nvSpPr>
        <p:spPr>
          <a:xfrm>
            <a:off x="1734659" y="4636321"/>
            <a:ext cx="5674667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Be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quiet </a:t>
            </a:r>
            <a:r>
              <a:rPr kumimoji="1" lang="en-US" altLang="ja-JP" sz="4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here.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4F1C845-3F41-6A34-F1F7-A4C9F88BDA6C}"/>
              </a:ext>
            </a:extLst>
          </p:cNvPr>
          <p:cNvSpPr txBox="1"/>
          <p:nvPr/>
        </p:nvSpPr>
        <p:spPr>
          <a:xfrm>
            <a:off x="142416" y="1198322"/>
            <a:ext cx="885915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しなさい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静かに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ここでは</a:t>
            </a:r>
            <a:r>
              <a:rPr kumimoji="1"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Be  quiet  here.">
            <a:hlinkClick r:id="" action="ppaction://media"/>
            <a:extLst>
              <a:ext uri="{FF2B5EF4-FFF2-40B4-BE49-F238E27FC236}">
                <a16:creationId xmlns:a16="http://schemas.microsoft.com/office/drawing/2014/main" id="{C32FB938-6029-2723-BF0D-B306670D5AF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650875" y="211772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571775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5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F3D639-5FBF-FB83-ACE7-ECA179A939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8E986678-29B0-A3C5-7DCA-CEB293FC8B1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C6DE3A1-325B-5BAF-C0D0-0C9340DF4461}"/>
              </a:ext>
            </a:extLst>
          </p:cNvPr>
          <p:cNvSpPr txBox="1"/>
          <p:nvPr/>
        </p:nvSpPr>
        <p:spPr>
          <a:xfrm>
            <a:off x="1319150" y="2917321"/>
            <a:ext cx="6505699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[B-]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[q----] </a:t>
            </a:r>
            <a:r>
              <a:rPr kumimoji="1" lang="en-US" altLang="ja-JP" sz="4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here.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3" name="Be  quiet  here.">
            <a:hlinkClick r:id="" action="ppaction://media"/>
            <a:extLst>
              <a:ext uri="{FF2B5EF4-FFF2-40B4-BE49-F238E27FC236}">
                <a16:creationId xmlns:a16="http://schemas.microsoft.com/office/drawing/2014/main" id="{A2D7FF75-907A-A3D1-65C0-8C5A536F339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650875" y="211772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152895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5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752DF8-11B4-E2FB-394A-260B96E361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B6520CA6-71FF-B944-30FA-1F1F9C17C7D9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77FFB0E-0ADC-F078-ECCA-689B11E033B9}"/>
              </a:ext>
            </a:extLst>
          </p:cNvPr>
          <p:cNvSpPr txBox="1"/>
          <p:nvPr/>
        </p:nvSpPr>
        <p:spPr>
          <a:xfrm>
            <a:off x="142422" y="2875002"/>
            <a:ext cx="885915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しなさい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静かに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ここでは</a:t>
            </a:r>
            <a:r>
              <a:rPr kumimoji="1"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3" name="Be  quiet  here.">
            <a:hlinkClick r:id="" action="ppaction://media"/>
            <a:extLst>
              <a:ext uri="{FF2B5EF4-FFF2-40B4-BE49-F238E27FC236}">
                <a16:creationId xmlns:a16="http://schemas.microsoft.com/office/drawing/2014/main" id="{9406243A-32C4-C8C8-5785-FD4C8B8352C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650875" y="211772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942727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5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BD9FE5-D8E6-EC52-9135-E188FCF280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00DE35F8-32C8-6A4C-63C5-268185F02364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2DB4675-BDC7-0E0F-CF5E-6E9D091419C4}"/>
              </a:ext>
            </a:extLst>
          </p:cNvPr>
          <p:cNvSpPr txBox="1"/>
          <p:nvPr/>
        </p:nvSpPr>
        <p:spPr>
          <a:xfrm>
            <a:off x="2396256" y="4636321"/>
            <a:ext cx="4351476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Be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b="1" u="sng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careful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65ADEC1-8B66-4301-3077-C52608BE3107}"/>
              </a:ext>
            </a:extLst>
          </p:cNvPr>
          <p:cNvSpPr txBox="1"/>
          <p:nvPr/>
        </p:nvSpPr>
        <p:spPr>
          <a:xfrm>
            <a:off x="1347273" y="1198322"/>
            <a:ext cx="644944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しなさい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b="1" u="sng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注意深く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Be  careful.">
            <a:hlinkClick r:id="" action="ppaction://media"/>
            <a:extLst>
              <a:ext uri="{FF2B5EF4-FFF2-40B4-BE49-F238E27FC236}">
                <a16:creationId xmlns:a16="http://schemas.microsoft.com/office/drawing/2014/main" id="{6FDE9FF6-1D5C-BE00-3124-6B9F2DFC145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619125" y="256222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722066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737EE4-91A6-574F-43F4-36610E37AF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AA9F7F62-3412-8DA6-7BCB-E162996CA73A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80A7EAA-B56B-5081-C753-50A09F078137}"/>
              </a:ext>
            </a:extLst>
          </p:cNvPr>
          <p:cNvSpPr txBox="1"/>
          <p:nvPr/>
        </p:nvSpPr>
        <p:spPr>
          <a:xfrm>
            <a:off x="2193214" y="2917321"/>
            <a:ext cx="4757572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[B-]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b="1" u="sng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careful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2" name="Be  careful.">
            <a:hlinkClick r:id="" action="ppaction://media"/>
            <a:extLst>
              <a:ext uri="{FF2B5EF4-FFF2-40B4-BE49-F238E27FC236}">
                <a16:creationId xmlns:a16="http://schemas.microsoft.com/office/drawing/2014/main" id="{C1836788-6BF3-457D-25DD-87FEC170BED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619125" y="256222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054335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5C7C70-8A17-5DF4-4A18-079D58429F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FD4AEA1D-E47B-AF82-7850-965E9D696D56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9C48A4F-9F5A-654E-7D51-D2784DFF7140}"/>
              </a:ext>
            </a:extLst>
          </p:cNvPr>
          <p:cNvSpPr txBox="1"/>
          <p:nvPr/>
        </p:nvSpPr>
        <p:spPr>
          <a:xfrm>
            <a:off x="1401069" y="2875002"/>
            <a:ext cx="634186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しなさい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b="1" u="sng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注意深く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Be  careful.">
            <a:hlinkClick r:id="" action="ppaction://media"/>
            <a:extLst>
              <a:ext uri="{FF2B5EF4-FFF2-40B4-BE49-F238E27FC236}">
                <a16:creationId xmlns:a16="http://schemas.microsoft.com/office/drawing/2014/main" id="{E35C2A17-23D7-EB18-EDFA-AC6AC0372D1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619125" y="256222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943684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16028D-32E0-A4E1-B6B3-FB4158DFC1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63926276-1D54-EDA5-A210-E51BC16977D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5776" b="41495"/>
          <a:stretch/>
        </p:blipFill>
        <p:spPr>
          <a:xfrm>
            <a:off x="243756" y="1022215"/>
            <a:ext cx="8658000" cy="660400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044C15B9-C012-0FBA-B959-07884BB73690}"/>
              </a:ext>
            </a:extLst>
          </p:cNvPr>
          <p:cNvSpPr/>
          <p:nvPr/>
        </p:nvSpPr>
        <p:spPr>
          <a:xfrm>
            <a:off x="0" y="3429000"/>
            <a:ext cx="9144000" cy="3429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05BC96E-D9A4-A9DF-2A43-7A884897C22F}"/>
              </a:ext>
            </a:extLst>
          </p:cNvPr>
          <p:cNvSpPr txBox="1"/>
          <p:nvPr/>
        </p:nvSpPr>
        <p:spPr>
          <a:xfrm>
            <a:off x="537493" y="3677650"/>
            <a:ext cx="8069014" cy="267765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命令文です。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命令文では通常、主語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you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が省略されます。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Please help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me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O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（目的語）です。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Please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は「お願いします」という意味をもち、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丁寧な依頼の表現になります。</a:t>
            </a: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06686467-767E-3987-9175-5E8B9B9E74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5B2F778-8301-A819-2316-CC01F5456FEC}"/>
              </a:ext>
            </a:extLst>
          </p:cNvPr>
          <p:cNvSpPr txBox="1"/>
          <p:nvPr/>
        </p:nvSpPr>
        <p:spPr>
          <a:xfrm>
            <a:off x="1032444" y="1748665"/>
            <a:ext cx="2333056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私を手伝ってください。</a:t>
            </a:r>
          </a:p>
        </p:txBody>
      </p:sp>
    </p:spTree>
    <p:extLst>
      <p:ext uri="{BB962C8B-B14F-4D97-AF65-F5344CB8AC3E}">
        <p14:creationId xmlns:p14="http://schemas.microsoft.com/office/powerpoint/2010/main" val="3065932991"/>
      </p:ext>
    </p:extLst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443870-5DC7-BDE7-BE1D-CF4776841C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570A026D-AA28-1EDF-7ED8-10FC2D8194DD}"/>
              </a:ext>
            </a:extLst>
          </p:cNvPr>
          <p:cNvSpPr txBox="1"/>
          <p:nvPr/>
        </p:nvSpPr>
        <p:spPr>
          <a:xfrm>
            <a:off x="299831" y="415246"/>
            <a:ext cx="79057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6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Target Sentence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EED0BE98-4279-0504-F549-4974434E4BB4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4908034B-CA78-7598-607B-57B1EA0768D9}"/>
              </a:ext>
            </a:extLst>
          </p:cNvPr>
          <p:cNvSpPr/>
          <p:nvPr/>
        </p:nvSpPr>
        <p:spPr>
          <a:xfrm>
            <a:off x="291548" y="1332987"/>
            <a:ext cx="8494643" cy="9492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070F0E5-6354-ABEA-84B1-DAF5E8F33D92}"/>
              </a:ext>
            </a:extLst>
          </p:cNvPr>
          <p:cNvSpPr txBox="1"/>
          <p:nvPr/>
        </p:nvSpPr>
        <p:spPr>
          <a:xfrm rot="21600000">
            <a:off x="707941" y="1966574"/>
            <a:ext cx="766185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FLASH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CARD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PRACTICE</a:t>
            </a:r>
            <a:r>
              <a:rPr kumimoji="1" lang="ja-JP" altLang="en-US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！</a:t>
            </a:r>
            <a:endParaRPr kumimoji="1" lang="ja-JP" altLang="en-US" sz="4400" b="1" dirty="0">
              <a:ln w="28575">
                <a:noFill/>
              </a:ln>
              <a:solidFill>
                <a:srgbClr val="FF3399"/>
              </a:solidFill>
            </a:endParaRPr>
          </a:p>
        </p:txBody>
      </p:sp>
      <p:sp>
        <p:nvSpPr>
          <p:cNvPr id="12" name="矢印: 右 11">
            <a:extLst>
              <a:ext uri="{FF2B5EF4-FFF2-40B4-BE49-F238E27FC236}">
                <a16:creationId xmlns:a16="http://schemas.microsoft.com/office/drawing/2014/main" id="{00BA4483-1FD6-89AD-F594-A1BAE8BA09A5}"/>
              </a:ext>
            </a:extLst>
          </p:cNvPr>
          <p:cNvSpPr/>
          <p:nvPr/>
        </p:nvSpPr>
        <p:spPr>
          <a:xfrm>
            <a:off x="6908798" y="2553504"/>
            <a:ext cx="1296821" cy="2178153"/>
          </a:xfrm>
          <a:prstGeom prst="rightArrow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8003208"/>
      </p:ext>
    </p:extLst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57A711-16B6-5581-BF4A-FAE4E235A6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73A6283F-24B6-803D-0DED-2762A363A3AA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FD6D0A3-AAC1-2271-2B63-9C0B090B45B1}"/>
              </a:ext>
            </a:extLst>
          </p:cNvPr>
          <p:cNvSpPr txBox="1"/>
          <p:nvPr/>
        </p:nvSpPr>
        <p:spPr>
          <a:xfrm>
            <a:off x="1687483" y="4636321"/>
            <a:ext cx="5769021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Please help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me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90A8185-210D-E533-EF7E-E640702519AE}"/>
              </a:ext>
            </a:extLst>
          </p:cNvPr>
          <p:cNvSpPr txBox="1"/>
          <p:nvPr/>
        </p:nvSpPr>
        <p:spPr>
          <a:xfrm>
            <a:off x="694978" y="1198322"/>
            <a:ext cx="775403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手伝って ください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私を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Please help  me.">
            <a:hlinkClick r:id="" action="ppaction://media"/>
            <a:extLst>
              <a:ext uri="{FF2B5EF4-FFF2-40B4-BE49-F238E27FC236}">
                <a16:creationId xmlns:a16="http://schemas.microsoft.com/office/drawing/2014/main" id="{5918FC40-12C3-61E7-586E-D638E39B648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479425" y="234632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779208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EAB4B93B-15FB-43E7-8079-B3162DEA95E0}"/>
              </a:ext>
            </a:extLst>
          </p:cNvPr>
          <p:cNvSpPr/>
          <p:nvPr/>
        </p:nvSpPr>
        <p:spPr>
          <a:xfrm>
            <a:off x="0" y="1029686"/>
            <a:ext cx="9144000" cy="5828314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184A6AEE-DE45-BAE6-DCA1-BC0E791094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756" y="1149743"/>
            <a:ext cx="8658000" cy="5188549"/>
          </a:xfrm>
          <a:prstGeom prst="rect">
            <a:avLst/>
          </a:prstGeom>
        </p:spPr>
      </p:pic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81FC1979-4189-4538-A9D0-07D470F535F3}"/>
              </a:ext>
            </a:extLst>
          </p:cNvPr>
          <p:cNvSpPr/>
          <p:nvPr/>
        </p:nvSpPr>
        <p:spPr>
          <a:xfrm>
            <a:off x="0" y="-1"/>
            <a:ext cx="9144000" cy="1029687"/>
          </a:xfrm>
          <a:prstGeom prst="rect">
            <a:avLst/>
          </a:prstGeom>
          <a:solidFill>
            <a:srgbClr val="00206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543C86BA-35A9-47C6-8FA2-B588921918DC}"/>
              </a:ext>
            </a:extLst>
          </p:cNvPr>
          <p:cNvSpPr txBox="1"/>
          <p:nvPr/>
        </p:nvSpPr>
        <p:spPr>
          <a:xfrm>
            <a:off x="302136" y="69374"/>
            <a:ext cx="871603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solidFill>
                  <a:schemeClr val="bg1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それぞれ、音声が４回ずつ流れます。音声のあとに、ポーズがありますので、すべて英語でリピートしてください。</a:t>
            </a:r>
            <a:endParaRPr kumimoji="1" lang="ja-JP" altLang="en-US" sz="2400" b="1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4" name="AS_G1_12_01_kihon">
            <a:hlinkClick r:id="" action="ppaction://media"/>
            <a:extLst>
              <a:ext uri="{FF2B5EF4-FFF2-40B4-BE49-F238E27FC236}">
                <a16:creationId xmlns:a16="http://schemas.microsoft.com/office/drawing/2014/main" id="{F3E0BE31-FB28-5D48-8087-2BB2F71F323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544175" y="18573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3878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68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70257C-AEE3-4636-FFA2-82F48EE5FF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F2DC5714-7434-93F9-51AD-900DAC3722B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9F02EFB-C23A-585C-D00F-891F6BE44C61}"/>
              </a:ext>
            </a:extLst>
          </p:cNvPr>
          <p:cNvSpPr txBox="1"/>
          <p:nvPr/>
        </p:nvSpPr>
        <p:spPr>
          <a:xfrm>
            <a:off x="1268668" y="2917321"/>
            <a:ext cx="6606663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[P-----] [h---]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me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3" name="Please help  me.">
            <a:hlinkClick r:id="" action="ppaction://media"/>
            <a:extLst>
              <a:ext uri="{FF2B5EF4-FFF2-40B4-BE49-F238E27FC236}">
                <a16:creationId xmlns:a16="http://schemas.microsoft.com/office/drawing/2014/main" id="{EA3882F7-47B8-DDD0-C0BC-52624B469F0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479425" y="234632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827030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69152E-5EFC-9395-8898-FB7AFF4D6B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C4E16A78-915A-F3CD-DD38-16FEF8A2568B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C5A6E5B-10AC-A4D1-3FEA-4D50C8665D3A}"/>
              </a:ext>
            </a:extLst>
          </p:cNvPr>
          <p:cNvSpPr txBox="1"/>
          <p:nvPr/>
        </p:nvSpPr>
        <p:spPr>
          <a:xfrm>
            <a:off x="694983" y="2875002"/>
            <a:ext cx="775403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手伝って ください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私を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3" name="Please help  me.">
            <a:hlinkClick r:id="" action="ppaction://media"/>
            <a:extLst>
              <a:ext uri="{FF2B5EF4-FFF2-40B4-BE49-F238E27FC236}">
                <a16:creationId xmlns:a16="http://schemas.microsoft.com/office/drawing/2014/main" id="{B1C1B625-8910-94D2-39B1-F3738A11A07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479425" y="234632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802337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B82899-7363-81DA-99CF-890A136E78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94491B20-24B5-EE98-8C3B-4B11331A00E6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77CA9C7-EB74-4CBB-2B63-7EA23F327C73}"/>
              </a:ext>
            </a:extLst>
          </p:cNvPr>
          <p:cNvSpPr txBox="1"/>
          <p:nvPr/>
        </p:nvSpPr>
        <p:spPr>
          <a:xfrm>
            <a:off x="687748" y="4636321"/>
            <a:ext cx="7768489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Please help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my friend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D0B6E59-4A67-2C24-4C2E-839518137149}"/>
              </a:ext>
            </a:extLst>
          </p:cNvPr>
          <p:cNvSpPr txBox="1"/>
          <p:nvPr/>
        </p:nvSpPr>
        <p:spPr>
          <a:xfrm>
            <a:off x="1972949" y="713174"/>
            <a:ext cx="519808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助けて ください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endParaRPr kumimoji="1" lang="en-US" altLang="ja-JP" sz="48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私の友達を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Please help  my friend.">
            <a:hlinkClick r:id="" action="ppaction://media"/>
            <a:extLst>
              <a:ext uri="{FF2B5EF4-FFF2-40B4-BE49-F238E27FC236}">
                <a16:creationId xmlns:a16="http://schemas.microsoft.com/office/drawing/2014/main" id="{D324CE8F-57B4-6D4E-65BE-9837F032AC4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581025" y="252412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192139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9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9EECBA-93F4-2D8D-4BBC-483A7D5520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83005E5E-13F4-6D58-B76B-BAC2E90B58F5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BE64E4D-ECA0-9593-411D-31AB72B9E27D}"/>
              </a:ext>
            </a:extLst>
          </p:cNvPr>
          <p:cNvSpPr txBox="1"/>
          <p:nvPr/>
        </p:nvSpPr>
        <p:spPr>
          <a:xfrm>
            <a:off x="74936" y="2917321"/>
            <a:ext cx="8994127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[P-----] [h---]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[m-] friend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3" name="Please help  my friend.">
            <a:hlinkClick r:id="" action="ppaction://media"/>
            <a:extLst>
              <a:ext uri="{FF2B5EF4-FFF2-40B4-BE49-F238E27FC236}">
                <a16:creationId xmlns:a16="http://schemas.microsoft.com/office/drawing/2014/main" id="{793C1BE4-D32F-D060-9498-7BA819FB773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581025" y="252412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357181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9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E83935-AF5A-71C0-F276-ECE6FDF460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764B7876-CCE5-F6B7-CE2B-F8D88EBD7427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5986A9A-23B6-18E1-2439-4BABF7A1061B}"/>
              </a:ext>
            </a:extLst>
          </p:cNvPr>
          <p:cNvSpPr txBox="1"/>
          <p:nvPr/>
        </p:nvSpPr>
        <p:spPr>
          <a:xfrm>
            <a:off x="1977375" y="2321004"/>
            <a:ext cx="518924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助けて ください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私の友達を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3" name="Please help  my friend.">
            <a:hlinkClick r:id="" action="ppaction://media"/>
            <a:extLst>
              <a:ext uri="{FF2B5EF4-FFF2-40B4-BE49-F238E27FC236}">
                <a16:creationId xmlns:a16="http://schemas.microsoft.com/office/drawing/2014/main" id="{AA915C3E-D177-66B1-A6DA-C9BDCDD2817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581025" y="252412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066849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9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798095-BCCE-CC8E-9832-A87F5C5D26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FA915208-6629-E098-A9EF-480BED1B1B0F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FF7EAE1-C1D1-CF52-B571-14A6DA5DACFC}"/>
              </a:ext>
            </a:extLst>
          </p:cNvPr>
          <p:cNvSpPr txBox="1"/>
          <p:nvPr/>
        </p:nvSpPr>
        <p:spPr>
          <a:xfrm>
            <a:off x="813591" y="4636321"/>
            <a:ext cx="7516805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Please </a:t>
            </a:r>
            <a:r>
              <a:rPr kumimoji="1" lang="en-US" altLang="ja-JP" sz="4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open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the door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FE5B485-EBAA-11C2-2812-8CB7B0A945F1}"/>
              </a:ext>
            </a:extLst>
          </p:cNvPr>
          <p:cNvSpPr txBox="1"/>
          <p:nvPr/>
        </p:nvSpPr>
        <p:spPr>
          <a:xfrm>
            <a:off x="694978" y="1198322"/>
            <a:ext cx="775403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開けて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ください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ドアを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Please open  the door.">
            <a:hlinkClick r:id="" action="ppaction://media"/>
            <a:extLst>
              <a:ext uri="{FF2B5EF4-FFF2-40B4-BE49-F238E27FC236}">
                <a16:creationId xmlns:a16="http://schemas.microsoft.com/office/drawing/2014/main" id="{A6C37491-6EA6-3C13-70EA-37C397031C1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511175" y="186372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56477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9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11DED7-4207-5423-F218-DEAE20238C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4D64DAD4-150D-C1EC-18E3-1B1CD5A65714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DC0AB84-8D51-991D-15F1-32FFDDC705A7}"/>
              </a:ext>
            </a:extLst>
          </p:cNvPr>
          <p:cNvSpPr txBox="1"/>
          <p:nvPr/>
        </p:nvSpPr>
        <p:spPr>
          <a:xfrm>
            <a:off x="510621" y="2917321"/>
            <a:ext cx="8122758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[P-----] [</a:t>
            </a:r>
            <a:r>
              <a:rPr kumimoji="1" lang="en-US" altLang="ja-JP" sz="4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o---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the door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3" name="Please open  the door.">
            <a:hlinkClick r:id="" action="ppaction://media"/>
            <a:extLst>
              <a:ext uri="{FF2B5EF4-FFF2-40B4-BE49-F238E27FC236}">
                <a16:creationId xmlns:a16="http://schemas.microsoft.com/office/drawing/2014/main" id="{2BFA8B74-7B58-1E77-E5CD-5349977842A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511175" y="186372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93188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9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4D1212-8D08-E5C1-1FF4-951CF43B36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2D4C7619-36DF-3188-6B2F-199173262465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91BCA6E-30F7-770C-A241-8CA0F462BA78}"/>
              </a:ext>
            </a:extLst>
          </p:cNvPr>
          <p:cNvSpPr txBox="1"/>
          <p:nvPr/>
        </p:nvSpPr>
        <p:spPr>
          <a:xfrm>
            <a:off x="694983" y="2875002"/>
            <a:ext cx="775403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開けて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ください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ドアを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3" name="Please open  the door.">
            <a:hlinkClick r:id="" action="ppaction://media"/>
            <a:extLst>
              <a:ext uri="{FF2B5EF4-FFF2-40B4-BE49-F238E27FC236}">
                <a16:creationId xmlns:a16="http://schemas.microsoft.com/office/drawing/2014/main" id="{48FEEF4E-9C7E-FC28-8A5E-81346CA45D8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511175" y="186372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140354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9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4AA0AF-6A17-1FA6-7827-DF3865F27C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B0BFF28E-6DFB-8611-D565-F0A6BEB61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8873" b="27942"/>
          <a:stretch/>
        </p:blipFill>
        <p:spPr>
          <a:xfrm>
            <a:off x="243756" y="1022215"/>
            <a:ext cx="8658000" cy="684031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74673BA7-D8F3-2302-7AC6-B826F8424FC9}"/>
              </a:ext>
            </a:extLst>
          </p:cNvPr>
          <p:cNvSpPr/>
          <p:nvPr/>
        </p:nvSpPr>
        <p:spPr>
          <a:xfrm>
            <a:off x="0" y="3429000"/>
            <a:ext cx="9144000" cy="3429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8CF5872-A410-8EDD-03A8-9C32F64E20A8}"/>
              </a:ext>
            </a:extLst>
          </p:cNvPr>
          <p:cNvSpPr txBox="1"/>
          <p:nvPr/>
        </p:nvSpPr>
        <p:spPr>
          <a:xfrm>
            <a:off x="537493" y="3677650"/>
            <a:ext cx="8069014" cy="267765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命令文です。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命令文では通常、主語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you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が省略されます。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Don’t speak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Japanese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O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（目的語）です。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Don’t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は「～してはいけない」という意味をもち、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否定の命令表現になります。</a:t>
            </a: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7CDBEACB-B643-379F-8533-6A4CFF20B6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7C1505E-020C-4FAF-C15A-A3399FCEA8F6}"/>
              </a:ext>
            </a:extLst>
          </p:cNvPr>
          <p:cNvSpPr txBox="1"/>
          <p:nvPr/>
        </p:nvSpPr>
        <p:spPr>
          <a:xfrm>
            <a:off x="1032444" y="1748665"/>
            <a:ext cx="3145856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日本語を話してはいけません。</a:t>
            </a:r>
          </a:p>
        </p:txBody>
      </p:sp>
    </p:spTree>
    <p:extLst>
      <p:ext uri="{BB962C8B-B14F-4D97-AF65-F5344CB8AC3E}">
        <p14:creationId xmlns:p14="http://schemas.microsoft.com/office/powerpoint/2010/main" val="1441088271"/>
      </p:ext>
    </p:extLst>
  </p:cSld>
  <p:clrMapOvr>
    <a:masterClrMapping/>
  </p:clrMapOvr>
  <p:transition spd="slow">
    <p:push dir="u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DD1BD3-C31F-9077-8AAF-367CAE9E62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568F9897-CD8B-BD7C-3345-99B7606BD4D3}"/>
              </a:ext>
            </a:extLst>
          </p:cNvPr>
          <p:cNvSpPr txBox="1"/>
          <p:nvPr/>
        </p:nvSpPr>
        <p:spPr>
          <a:xfrm>
            <a:off x="299831" y="415246"/>
            <a:ext cx="79057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6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Target Sentence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93B5C393-9442-9961-A1C8-AE173D877EEE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AE73EE69-DB21-F8E7-C025-01CE8B9824AD}"/>
              </a:ext>
            </a:extLst>
          </p:cNvPr>
          <p:cNvSpPr/>
          <p:nvPr/>
        </p:nvSpPr>
        <p:spPr>
          <a:xfrm>
            <a:off x="291548" y="1332987"/>
            <a:ext cx="8494643" cy="9492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EF23076-9B85-E219-9D3E-B3DFEA5AC23E}"/>
              </a:ext>
            </a:extLst>
          </p:cNvPr>
          <p:cNvSpPr txBox="1"/>
          <p:nvPr/>
        </p:nvSpPr>
        <p:spPr>
          <a:xfrm rot="21600000">
            <a:off x="707941" y="1966574"/>
            <a:ext cx="766185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FLASH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CARD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PRACTICE</a:t>
            </a:r>
            <a:r>
              <a:rPr kumimoji="1" lang="ja-JP" altLang="en-US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！</a:t>
            </a:r>
            <a:endParaRPr kumimoji="1" lang="ja-JP" altLang="en-US" sz="4400" b="1" dirty="0">
              <a:ln w="28575">
                <a:noFill/>
              </a:ln>
              <a:solidFill>
                <a:srgbClr val="FF3399"/>
              </a:solidFill>
            </a:endParaRPr>
          </a:p>
        </p:txBody>
      </p:sp>
      <p:sp>
        <p:nvSpPr>
          <p:cNvPr id="12" name="矢印: 右 11">
            <a:extLst>
              <a:ext uri="{FF2B5EF4-FFF2-40B4-BE49-F238E27FC236}">
                <a16:creationId xmlns:a16="http://schemas.microsoft.com/office/drawing/2014/main" id="{2AA6017A-3455-3A2B-5DB2-4B32CF36E559}"/>
              </a:ext>
            </a:extLst>
          </p:cNvPr>
          <p:cNvSpPr/>
          <p:nvPr/>
        </p:nvSpPr>
        <p:spPr>
          <a:xfrm>
            <a:off x="6908798" y="2553504"/>
            <a:ext cx="1296821" cy="2178153"/>
          </a:xfrm>
          <a:prstGeom prst="rightArrow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4004298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473DC9-9F6B-057C-83F2-3BC1CC0CE7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7656801-C8A8-46C7-B4BE-F25A3F104A2B}"/>
              </a:ext>
            </a:extLst>
          </p:cNvPr>
          <p:cNvSpPr txBox="1"/>
          <p:nvPr/>
        </p:nvSpPr>
        <p:spPr>
          <a:xfrm>
            <a:off x="446847" y="2037213"/>
            <a:ext cx="84408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構造を確認しましょう。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1F8B6552-B916-F181-6BEF-EA51B8859A76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4837623"/>
      </p:ext>
    </p:extLst>
  </p:cSld>
  <p:clrMapOvr>
    <a:masterClrMapping/>
  </p:clrMapOvr>
  <p:transition spd="slow">
    <p:push dir="u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A1D604-0A82-6D44-0E08-E5EC7E9C87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CB96FE03-1B7C-B679-2F7E-517510AC3106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878E34D-4FCC-16FD-BFB2-CE9C91E95264}"/>
              </a:ext>
            </a:extLst>
          </p:cNvPr>
          <p:cNvSpPr txBox="1"/>
          <p:nvPr/>
        </p:nvSpPr>
        <p:spPr>
          <a:xfrm>
            <a:off x="655475" y="4636321"/>
            <a:ext cx="7833035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Don’t speak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Japanese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F6345A3-48A3-82B8-D20D-44BDA6A09251}"/>
              </a:ext>
            </a:extLst>
          </p:cNvPr>
          <p:cNvSpPr txBox="1"/>
          <p:nvPr/>
        </p:nvSpPr>
        <p:spPr>
          <a:xfrm>
            <a:off x="1390974" y="622848"/>
            <a:ext cx="636203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話しては いけません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endParaRPr kumimoji="1" lang="en-US" altLang="ja-JP" sz="48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日本語を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6" name="Don’t speak  Japanese.">
            <a:hlinkClick r:id="" action="ppaction://media"/>
            <a:extLst>
              <a:ext uri="{FF2B5EF4-FFF2-40B4-BE49-F238E27FC236}">
                <a16:creationId xmlns:a16="http://schemas.microsoft.com/office/drawing/2014/main" id="{B4F82E0A-B2D2-CC5D-36FF-00115107CC2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765175" y="218122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727052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C8DD96-DAB1-72AB-8350-0DCD324B03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568167B6-F443-CBEA-4768-B5EC1270AC52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9C147CE-3444-7D98-84E6-BA6629520D57}"/>
              </a:ext>
            </a:extLst>
          </p:cNvPr>
          <p:cNvSpPr txBox="1"/>
          <p:nvPr/>
        </p:nvSpPr>
        <p:spPr>
          <a:xfrm>
            <a:off x="408423" y="2917321"/>
            <a:ext cx="8327153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[D----] [s----]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Japanese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4" name="Don’t speak  Japanese.">
            <a:hlinkClick r:id="" action="ppaction://media"/>
            <a:extLst>
              <a:ext uri="{FF2B5EF4-FFF2-40B4-BE49-F238E27FC236}">
                <a16:creationId xmlns:a16="http://schemas.microsoft.com/office/drawing/2014/main" id="{F54D5ADF-337C-2696-214F-E549A5F276E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765175" y="218122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358956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F2F70B-E472-E309-825B-2A3208DAC9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AC31D029-B1AE-ED27-41DB-69A82D86855A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125B27B-3D5F-5530-513D-6AD7A116F472}"/>
              </a:ext>
            </a:extLst>
          </p:cNvPr>
          <p:cNvSpPr txBox="1"/>
          <p:nvPr/>
        </p:nvSpPr>
        <p:spPr>
          <a:xfrm>
            <a:off x="1390981" y="2321004"/>
            <a:ext cx="636203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話しては いけません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endParaRPr kumimoji="1" lang="en-US" altLang="ja-JP" sz="48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日本語を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4" name="Don’t speak  Japanese.">
            <a:hlinkClick r:id="" action="ppaction://media"/>
            <a:extLst>
              <a:ext uri="{FF2B5EF4-FFF2-40B4-BE49-F238E27FC236}">
                <a16:creationId xmlns:a16="http://schemas.microsoft.com/office/drawing/2014/main" id="{D3BCEF74-DC5F-3D5F-5EBE-BD83E417DE4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765175" y="218122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009784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F6426D-117E-30BB-0C72-9FD37F4562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93FBA43F-7D5F-D74B-C467-B12F55F0D086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D7F0094-5C1E-5E8A-DA63-E52D9162B7ED}"/>
              </a:ext>
            </a:extLst>
          </p:cNvPr>
          <p:cNvSpPr txBox="1"/>
          <p:nvPr/>
        </p:nvSpPr>
        <p:spPr>
          <a:xfrm>
            <a:off x="1107660" y="4128490"/>
            <a:ext cx="6928666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Don’t speak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English</a:t>
            </a:r>
            <a:r>
              <a:rPr kumimoji="1" lang="en-US" altLang="ja-JP" sz="4400" b="1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here.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753F2CD-5B58-E406-0E21-E299CA42BAB1}"/>
              </a:ext>
            </a:extLst>
          </p:cNvPr>
          <p:cNvSpPr txBox="1"/>
          <p:nvPr/>
        </p:nvSpPr>
        <p:spPr>
          <a:xfrm>
            <a:off x="1390974" y="622848"/>
            <a:ext cx="636203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話しては いけません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endParaRPr kumimoji="1" lang="en-US" altLang="ja-JP" sz="48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英語を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ここで</a:t>
            </a:r>
            <a:r>
              <a:rPr kumimoji="1"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Don’t speak  English  here.">
            <a:hlinkClick r:id="" action="ppaction://media"/>
            <a:extLst>
              <a:ext uri="{FF2B5EF4-FFF2-40B4-BE49-F238E27FC236}">
                <a16:creationId xmlns:a16="http://schemas.microsoft.com/office/drawing/2014/main" id="{C63E5FF3-2ABC-A2F5-88A5-153BAD9DCA0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530225" y="26066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30978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C74D75-C00B-6CD0-F365-307C1DE639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D2EFAE2D-E155-2E73-4044-8D62A65DFD65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D5452A6-B823-37C7-A298-FD459B01FB46}"/>
              </a:ext>
            </a:extLst>
          </p:cNvPr>
          <p:cNvSpPr txBox="1"/>
          <p:nvPr/>
        </p:nvSpPr>
        <p:spPr>
          <a:xfrm>
            <a:off x="806639" y="2409490"/>
            <a:ext cx="7530721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[D----] [s----]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English </a:t>
            </a:r>
            <a:r>
              <a:rPr kumimoji="1" lang="en-US" altLang="ja-JP" sz="4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here.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3" name="Don’t speak  English  here.">
            <a:hlinkClick r:id="" action="ppaction://media"/>
            <a:extLst>
              <a:ext uri="{FF2B5EF4-FFF2-40B4-BE49-F238E27FC236}">
                <a16:creationId xmlns:a16="http://schemas.microsoft.com/office/drawing/2014/main" id="{4D0BFA11-AC5D-3F62-6477-C11CCF7FCE3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530225" y="26066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666795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228C6E-A2FE-D3CA-9C48-2C044F5D89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5EEDA426-E8C3-6926-0E54-564DE95E9FD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1C861AB-58CE-F05D-F8D8-7D9239F8AC6C}"/>
              </a:ext>
            </a:extLst>
          </p:cNvPr>
          <p:cNvSpPr txBox="1"/>
          <p:nvPr/>
        </p:nvSpPr>
        <p:spPr>
          <a:xfrm>
            <a:off x="1390981" y="2321004"/>
            <a:ext cx="636203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話しては いけません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endParaRPr kumimoji="1" lang="en-US" altLang="ja-JP" sz="48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英語を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ここで</a:t>
            </a:r>
            <a:r>
              <a:rPr kumimoji="1"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Don’t speak  English  here.">
            <a:hlinkClick r:id="" action="ppaction://media"/>
            <a:extLst>
              <a:ext uri="{FF2B5EF4-FFF2-40B4-BE49-F238E27FC236}">
                <a16:creationId xmlns:a16="http://schemas.microsoft.com/office/drawing/2014/main" id="{3D025E01-6408-2C8D-0F43-272C068F655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530225" y="26066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803869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CAB899-029A-904C-EDA2-9857C3C5CA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7371C01E-1CDE-CE1F-F9C9-FDC92F8451B8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6E1243A-EF49-75AA-C9F8-DC89426F10DA}"/>
              </a:ext>
            </a:extLst>
          </p:cNvPr>
          <p:cNvSpPr txBox="1"/>
          <p:nvPr/>
        </p:nvSpPr>
        <p:spPr>
          <a:xfrm>
            <a:off x="440867" y="4636321"/>
            <a:ext cx="8262251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Don’t </a:t>
            </a:r>
            <a:r>
              <a:rPr kumimoji="1" lang="en-US" altLang="ja-JP" sz="4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run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in the hospital.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6FA8937-0B6E-F522-3A87-187DEEFDE419}"/>
              </a:ext>
            </a:extLst>
          </p:cNvPr>
          <p:cNvSpPr txBox="1"/>
          <p:nvPr/>
        </p:nvSpPr>
        <p:spPr>
          <a:xfrm>
            <a:off x="1390974" y="622848"/>
            <a:ext cx="636203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走っては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いけません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endParaRPr kumimoji="1" lang="en-US" altLang="ja-JP" sz="48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病院の中で</a:t>
            </a:r>
            <a:r>
              <a:rPr kumimoji="1"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Don’t run  in the hospital.">
            <a:hlinkClick r:id="" action="ppaction://media"/>
            <a:extLst>
              <a:ext uri="{FF2B5EF4-FFF2-40B4-BE49-F238E27FC236}">
                <a16:creationId xmlns:a16="http://schemas.microsoft.com/office/drawing/2014/main" id="{B7F1AFA5-7AB3-7DD9-642F-AEF840401CD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574675" y="22256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601674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2D2EAF-1488-D0D9-5706-05BC8DEFC9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9A66B01A-3D72-6C4A-3164-2A73E7078D8E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CB81235-6FBF-2D92-8FCF-1F55880BBB25}"/>
              </a:ext>
            </a:extLst>
          </p:cNvPr>
          <p:cNvSpPr txBox="1"/>
          <p:nvPr/>
        </p:nvSpPr>
        <p:spPr>
          <a:xfrm>
            <a:off x="123620" y="2917321"/>
            <a:ext cx="8896759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[D----] [</a:t>
            </a:r>
            <a:r>
              <a:rPr kumimoji="1" lang="en-US" altLang="ja-JP" sz="4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r--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in the hospital.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3" name="Don’t run  in the hospital.">
            <a:hlinkClick r:id="" action="ppaction://media"/>
            <a:extLst>
              <a:ext uri="{FF2B5EF4-FFF2-40B4-BE49-F238E27FC236}">
                <a16:creationId xmlns:a16="http://schemas.microsoft.com/office/drawing/2014/main" id="{ABD751A8-C096-FB3E-D61D-D77240239AF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574675" y="22256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991322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07F3AD-2063-328A-9EE4-6148905472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23EA5680-1485-633F-CB86-BA80B4DF756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08FEA4F-45FC-6A91-97B9-8D1F56131C80}"/>
              </a:ext>
            </a:extLst>
          </p:cNvPr>
          <p:cNvSpPr txBox="1"/>
          <p:nvPr/>
        </p:nvSpPr>
        <p:spPr>
          <a:xfrm>
            <a:off x="1390981" y="2321004"/>
            <a:ext cx="636203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走っては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いけません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endParaRPr kumimoji="1" lang="en-US" altLang="ja-JP" sz="48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病院の中で</a:t>
            </a:r>
            <a:r>
              <a:rPr kumimoji="1"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3" name="Don’t run  in the hospital.">
            <a:hlinkClick r:id="" action="ppaction://media"/>
            <a:extLst>
              <a:ext uri="{FF2B5EF4-FFF2-40B4-BE49-F238E27FC236}">
                <a16:creationId xmlns:a16="http://schemas.microsoft.com/office/drawing/2014/main" id="{28B9BA11-A2E2-1F7D-F109-3827427C51C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574675" y="22256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600907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B26FAC-E4E7-8730-317D-930DDA03BE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5330A00C-AC52-62B7-04CB-03E1FA8F7C3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1139" b="15676"/>
          <a:stretch/>
        </p:blipFill>
        <p:spPr>
          <a:xfrm>
            <a:off x="243756" y="1022215"/>
            <a:ext cx="8658000" cy="684031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DFE68499-A4FF-3080-D1FA-FB53840A84FC}"/>
              </a:ext>
            </a:extLst>
          </p:cNvPr>
          <p:cNvSpPr/>
          <p:nvPr/>
        </p:nvSpPr>
        <p:spPr>
          <a:xfrm>
            <a:off x="0" y="2309306"/>
            <a:ext cx="9144000" cy="4548693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93B7A5C0-9DC7-8D47-8E51-0DE8676978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C54CCE8-39D7-5497-0E28-BD635B01F075}"/>
              </a:ext>
            </a:extLst>
          </p:cNvPr>
          <p:cNvSpPr txBox="1"/>
          <p:nvPr/>
        </p:nvSpPr>
        <p:spPr>
          <a:xfrm>
            <a:off x="1032444" y="1748665"/>
            <a:ext cx="2701356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ドアを閉めないでください。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907682E-EA74-FCCF-1604-F2E62F797030}"/>
              </a:ext>
            </a:extLst>
          </p:cNvPr>
          <p:cNvSpPr txBox="1"/>
          <p:nvPr/>
        </p:nvSpPr>
        <p:spPr>
          <a:xfrm>
            <a:off x="537493" y="2430957"/>
            <a:ext cx="8069014" cy="415498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命令文です。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命令文では通常、主語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you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が省略されます。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Please don’t close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the door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O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（目的語）です。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ja-JP" alt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don’t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は「～してはいけない」という意味をもち、</a:t>
            </a: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否定の命令表現になります。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Please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は「お願いします」という意味をもち、</a:t>
            </a: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丁寧な依頼の表現になります。</a:t>
            </a:r>
          </a:p>
        </p:txBody>
      </p:sp>
    </p:spTree>
    <p:extLst>
      <p:ext uri="{BB962C8B-B14F-4D97-AF65-F5344CB8AC3E}">
        <p14:creationId xmlns:p14="http://schemas.microsoft.com/office/powerpoint/2010/main" val="3264333925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AD8206-DEF4-0FD2-5EA6-7EC923C8E8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2D62FADB-AFDB-580F-70E4-833E8BA2E08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9439" b="65656"/>
          <a:stretch/>
        </p:blipFill>
        <p:spPr>
          <a:xfrm>
            <a:off x="243756" y="958715"/>
            <a:ext cx="8658000" cy="773332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A590CA1D-9B84-5E52-BE1E-254F4A7AEF85}"/>
              </a:ext>
            </a:extLst>
          </p:cNvPr>
          <p:cNvSpPr/>
          <p:nvPr/>
        </p:nvSpPr>
        <p:spPr>
          <a:xfrm>
            <a:off x="0" y="3429000"/>
            <a:ext cx="9144000" cy="3429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1F0619D-C099-9800-3D16-1D4594989050}"/>
              </a:ext>
            </a:extLst>
          </p:cNvPr>
          <p:cNvSpPr txBox="1"/>
          <p:nvPr/>
        </p:nvSpPr>
        <p:spPr>
          <a:xfrm>
            <a:off x="537493" y="3677650"/>
            <a:ext cx="8069014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命令文です。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命令文では通常、主語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you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が省略されます。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Use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this ball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O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（目的語）です。</a:t>
            </a:r>
          </a:p>
          <a:p>
            <a:pPr algn="just"/>
            <a:endParaRPr kumimoji="1" lang="ja-JP" alt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9FD8C0F4-CB43-A067-6ACE-1ECB1AE17A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72ED730-B32D-BFC6-E380-3B466CDAF848}"/>
              </a:ext>
            </a:extLst>
          </p:cNvPr>
          <p:cNvSpPr txBox="1"/>
          <p:nvPr/>
        </p:nvSpPr>
        <p:spPr>
          <a:xfrm>
            <a:off x="1032444" y="1748665"/>
            <a:ext cx="2625156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このボールを使いなさい。</a:t>
            </a:r>
          </a:p>
        </p:txBody>
      </p:sp>
    </p:spTree>
    <p:extLst>
      <p:ext uri="{BB962C8B-B14F-4D97-AF65-F5344CB8AC3E}">
        <p14:creationId xmlns:p14="http://schemas.microsoft.com/office/powerpoint/2010/main" val="1617627385"/>
      </p:ext>
    </p:extLst>
  </p:cSld>
  <p:clrMapOvr>
    <a:masterClrMapping/>
  </p:clrMapOvr>
  <p:transition spd="slow">
    <p:push dir="u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04B750-7802-B21F-D3B5-5E7A8FF629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E5460B24-9989-D7AC-057B-1A310A6E80FD}"/>
              </a:ext>
            </a:extLst>
          </p:cNvPr>
          <p:cNvSpPr txBox="1"/>
          <p:nvPr/>
        </p:nvSpPr>
        <p:spPr>
          <a:xfrm>
            <a:off x="299831" y="415246"/>
            <a:ext cx="79057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6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Target Sentence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C03782BB-3779-6244-2170-F6C2D97299E5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3984261D-2074-9FD6-F2F2-FDF11BE10563}"/>
              </a:ext>
            </a:extLst>
          </p:cNvPr>
          <p:cNvSpPr/>
          <p:nvPr/>
        </p:nvSpPr>
        <p:spPr>
          <a:xfrm>
            <a:off x="291548" y="1332987"/>
            <a:ext cx="8494643" cy="9492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13833EE-BFD8-98F4-9567-6DF64D93A8E0}"/>
              </a:ext>
            </a:extLst>
          </p:cNvPr>
          <p:cNvSpPr txBox="1"/>
          <p:nvPr/>
        </p:nvSpPr>
        <p:spPr>
          <a:xfrm rot="21600000">
            <a:off x="707941" y="1966574"/>
            <a:ext cx="766185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FLASH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CARD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PRACTICE</a:t>
            </a:r>
            <a:r>
              <a:rPr kumimoji="1" lang="ja-JP" altLang="en-US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！</a:t>
            </a:r>
            <a:endParaRPr kumimoji="1" lang="ja-JP" altLang="en-US" sz="4400" b="1" dirty="0">
              <a:ln w="28575">
                <a:noFill/>
              </a:ln>
              <a:solidFill>
                <a:srgbClr val="FF3399"/>
              </a:solidFill>
            </a:endParaRPr>
          </a:p>
        </p:txBody>
      </p:sp>
      <p:sp>
        <p:nvSpPr>
          <p:cNvPr id="12" name="矢印: 右 11">
            <a:extLst>
              <a:ext uri="{FF2B5EF4-FFF2-40B4-BE49-F238E27FC236}">
                <a16:creationId xmlns:a16="http://schemas.microsoft.com/office/drawing/2014/main" id="{A1C5BC81-B9CD-1ED0-AFDD-BF572FE07CF4}"/>
              </a:ext>
            </a:extLst>
          </p:cNvPr>
          <p:cNvSpPr/>
          <p:nvPr/>
        </p:nvSpPr>
        <p:spPr>
          <a:xfrm>
            <a:off x="6908798" y="2553504"/>
            <a:ext cx="1296821" cy="2178153"/>
          </a:xfrm>
          <a:prstGeom prst="rightArrow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3749151"/>
      </p:ext>
    </p:extLst>
  </p:cSld>
  <p:clrMapOvr>
    <a:masterClrMapping/>
  </p:clrMapOvr>
  <p:transition spd="slow">
    <p:push dir="u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2A51D3-A6D3-CB3D-A3FC-9C457CE599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188489F6-F64D-EFFC-3C1E-2DC02365F39D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12BCC11-2E84-4F8F-1A5F-0B3CD4F31A27}"/>
              </a:ext>
            </a:extLst>
          </p:cNvPr>
          <p:cNvSpPr txBox="1"/>
          <p:nvPr/>
        </p:nvSpPr>
        <p:spPr>
          <a:xfrm>
            <a:off x="1607897" y="4128490"/>
            <a:ext cx="5928205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Please don’t close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endParaRPr kumimoji="1" lang="en-US" altLang="ja-JP" sz="4400" b="1" dirty="0">
              <a:solidFill>
                <a:srgbClr val="00B05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the door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684BE44-DDB8-64D4-B6EE-75426AF34807}"/>
              </a:ext>
            </a:extLst>
          </p:cNvPr>
          <p:cNvSpPr txBox="1"/>
          <p:nvPr/>
        </p:nvSpPr>
        <p:spPr>
          <a:xfrm>
            <a:off x="1369649" y="690490"/>
            <a:ext cx="640469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閉めないで</a:t>
            </a:r>
            <a:r>
              <a:rPr kumimoji="1" lang="en-US" altLang="ja-JP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ください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endParaRPr kumimoji="1" lang="en-US" altLang="ja-JP" sz="48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ドアを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Please don’t close the door.">
            <a:hlinkClick r:id="" action="ppaction://media"/>
            <a:extLst>
              <a:ext uri="{FF2B5EF4-FFF2-40B4-BE49-F238E27FC236}">
                <a16:creationId xmlns:a16="http://schemas.microsoft.com/office/drawing/2014/main" id="{E45A6ACB-B1C5-BB33-E252-6A3429B0935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708025" y="186372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655579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DADFC2-4BB8-44D4-697F-68D9164347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1A6B1775-7AED-C304-2766-3F2FC7940A2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A282747-DA54-1993-5913-B5E8D666A725}"/>
              </a:ext>
            </a:extLst>
          </p:cNvPr>
          <p:cNvSpPr txBox="1"/>
          <p:nvPr/>
        </p:nvSpPr>
        <p:spPr>
          <a:xfrm>
            <a:off x="951960" y="2409490"/>
            <a:ext cx="7240080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[P-----] [d----] [c----]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endParaRPr kumimoji="1" lang="en-US" altLang="ja-JP" sz="4400" b="1" dirty="0">
              <a:solidFill>
                <a:srgbClr val="00B05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the door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3" name="Please don’t close the door.">
            <a:hlinkClick r:id="" action="ppaction://media"/>
            <a:extLst>
              <a:ext uri="{FF2B5EF4-FFF2-40B4-BE49-F238E27FC236}">
                <a16:creationId xmlns:a16="http://schemas.microsoft.com/office/drawing/2014/main" id="{47B9A34D-1333-4669-35FB-3E3A5F5A759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708025" y="186372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40165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47678C-1A3C-66FA-6F70-90806D56FB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FBEABE10-5A84-B3F2-91F6-10DAAC511947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DA10514-7584-EE26-AC92-63B5A6445F36}"/>
              </a:ext>
            </a:extLst>
          </p:cNvPr>
          <p:cNvSpPr txBox="1"/>
          <p:nvPr/>
        </p:nvSpPr>
        <p:spPr>
          <a:xfrm>
            <a:off x="1387235" y="2321004"/>
            <a:ext cx="636952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閉めないで</a:t>
            </a:r>
            <a:r>
              <a:rPr kumimoji="1" lang="en-US" altLang="ja-JP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ください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endParaRPr kumimoji="1" lang="en-US" altLang="ja-JP" sz="48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ドアを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3" name="Please don’t close the door.">
            <a:hlinkClick r:id="" action="ppaction://media"/>
            <a:extLst>
              <a:ext uri="{FF2B5EF4-FFF2-40B4-BE49-F238E27FC236}">
                <a16:creationId xmlns:a16="http://schemas.microsoft.com/office/drawing/2014/main" id="{FD6DFDD0-4BA9-5C0F-8B09-A322B701A54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708025" y="186372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460121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6839E5-4CA9-EBC1-A7BB-60D533D352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1B3580E5-4812-FFE7-96FD-3468B27E346E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A4F789C-E584-6E9B-867E-160FB4B5E52C}"/>
              </a:ext>
            </a:extLst>
          </p:cNvPr>
          <p:cNvSpPr txBox="1"/>
          <p:nvPr/>
        </p:nvSpPr>
        <p:spPr>
          <a:xfrm>
            <a:off x="1607897" y="4128490"/>
            <a:ext cx="5928205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Please don’t close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endParaRPr kumimoji="1" lang="en-US" altLang="ja-JP" sz="4400" b="1" dirty="0">
              <a:solidFill>
                <a:srgbClr val="00B05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this window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04744D4-DB8D-FF43-6D4C-58B895CC355F}"/>
              </a:ext>
            </a:extLst>
          </p:cNvPr>
          <p:cNvSpPr txBox="1"/>
          <p:nvPr/>
        </p:nvSpPr>
        <p:spPr>
          <a:xfrm>
            <a:off x="1375511" y="690490"/>
            <a:ext cx="639297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閉めないで</a:t>
            </a:r>
            <a:r>
              <a:rPr kumimoji="1" lang="en-US" altLang="ja-JP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ください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endParaRPr kumimoji="1" lang="en-US" altLang="ja-JP" sz="48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この窓を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Please don’t close this window.">
            <a:hlinkClick r:id="" action="ppaction://media"/>
            <a:extLst>
              <a:ext uri="{FF2B5EF4-FFF2-40B4-BE49-F238E27FC236}">
                <a16:creationId xmlns:a16="http://schemas.microsoft.com/office/drawing/2014/main" id="{D31EA13A-FD84-1C16-CCF8-D3BC4B31615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587375" y="18954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186397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FCDC05-352D-8903-A92F-96E1BE64FF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BA1933B6-F91E-7CEF-6DDF-65B54853C51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809C1F8-5CA8-48DD-A44C-D9912CA3930E}"/>
              </a:ext>
            </a:extLst>
          </p:cNvPr>
          <p:cNvSpPr txBox="1"/>
          <p:nvPr/>
        </p:nvSpPr>
        <p:spPr>
          <a:xfrm>
            <a:off x="1107854" y="2409490"/>
            <a:ext cx="6928292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[P-----] [d----] [o---]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endParaRPr kumimoji="1" lang="en-US" altLang="ja-JP" sz="4400" b="1" dirty="0">
              <a:solidFill>
                <a:srgbClr val="00B05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this window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3" name="Please don’t close this window.">
            <a:hlinkClick r:id="" action="ppaction://media"/>
            <a:extLst>
              <a:ext uri="{FF2B5EF4-FFF2-40B4-BE49-F238E27FC236}">
                <a16:creationId xmlns:a16="http://schemas.microsoft.com/office/drawing/2014/main" id="{EC003012-5AA5-1C23-CD76-76EA9D1DB9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587375" y="18954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952768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9A52A9-0A32-6E01-02E3-95336BF222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1972FB0F-128A-1607-6CF2-A69B176E768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7FA67B2-C767-6AA7-5E52-817C2753257E}"/>
              </a:ext>
            </a:extLst>
          </p:cNvPr>
          <p:cNvSpPr txBox="1"/>
          <p:nvPr/>
        </p:nvSpPr>
        <p:spPr>
          <a:xfrm>
            <a:off x="1375512" y="2321004"/>
            <a:ext cx="639297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閉めないで</a:t>
            </a:r>
            <a:r>
              <a:rPr kumimoji="1" lang="en-US" altLang="ja-JP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ください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endParaRPr kumimoji="1" lang="en-US" altLang="ja-JP" sz="48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この窓を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3" name="Please don’t close this window.">
            <a:hlinkClick r:id="" action="ppaction://media"/>
            <a:extLst>
              <a:ext uri="{FF2B5EF4-FFF2-40B4-BE49-F238E27FC236}">
                <a16:creationId xmlns:a16="http://schemas.microsoft.com/office/drawing/2014/main" id="{05B1F6E2-4ACC-8D74-212B-9D29DDACA55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587375" y="18954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156910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81CF99-2C4F-CC07-FBB3-D6ADA7DDBF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69BD92CB-EF1F-8F03-CB94-889A3C85DFD5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A2ADE41-167E-0F4B-075C-D657BCE6CD81}"/>
              </a:ext>
            </a:extLst>
          </p:cNvPr>
          <p:cNvSpPr txBox="1"/>
          <p:nvPr/>
        </p:nvSpPr>
        <p:spPr>
          <a:xfrm>
            <a:off x="1765599" y="4128490"/>
            <a:ext cx="5612802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Please don’t </a:t>
            </a:r>
            <a:r>
              <a:rPr kumimoji="1" lang="en-US" altLang="ja-JP" sz="4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eat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b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the food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A1243B2-3AAA-EFBF-CED2-779D2AA54557}"/>
              </a:ext>
            </a:extLst>
          </p:cNvPr>
          <p:cNvSpPr txBox="1"/>
          <p:nvPr/>
        </p:nvSpPr>
        <p:spPr>
          <a:xfrm>
            <a:off x="1393096" y="690490"/>
            <a:ext cx="635780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食べ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ないで</a:t>
            </a:r>
            <a:r>
              <a:rPr kumimoji="1" lang="en-US" altLang="ja-JP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ください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endParaRPr kumimoji="1" lang="en-US" altLang="ja-JP" sz="48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その食べものを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Please don’t eat the food.">
            <a:hlinkClick r:id="" action="ppaction://media"/>
            <a:extLst>
              <a:ext uri="{FF2B5EF4-FFF2-40B4-BE49-F238E27FC236}">
                <a16:creationId xmlns:a16="http://schemas.microsoft.com/office/drawing/2014/main" id="{6E8CF57D-A1F8-F993-1AF4-A14E2C2DB0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574675" y="224472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904667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8E6733-54F3-75C0-FE1D-9CE02B91FB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FD57B924-C823-EF49-F128-5D6049535E92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7FC75D2-E516-87C2-F526-12540CA516C2}"/>
              </a:ext>
            </a:extLst>
          </p:cNvPr>
          <p:cNvSpPr txBox="1"/>
          <p:nvPr/>
        </p:nvSpPr>
        <p:spPr>
          <a:xfrm>
            <a:off x="1174312" y="2917321"/>
            <a:ext cx="6795377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[P-----] [d----] [</a:t>
            </a:r>
            <a:r>
              <a:rPr kumimoji="1" lang="en-US" altLang="ja-JP" sz="4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e--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the food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3" name="Please don’t eat the food.">
            <a:hlinkClick r:id="" action="ppaction://media"/>
            <a:extLst>
              <a:ext uri="{FF2B5EF4-FFF2-40B4-BE49-F238E27FC236}">
                <a16:creationId xmlns:a16="http://schemas.microsoft.com/office/drawing/2014/main" id="{379971A5-52C0-A71A-9B1C-2E7167B2DEF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574675" y="224472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199870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199BC8-7E86-0C95-5992-8DFD4BB015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08FB37F3-EE15-1F89-700E-CB4E9C1B7915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185C73A-E2F1-F6E8-7A87-07AC16F5AEB9}"/>
              </a:ext>
            </a:extLst>
          </p:cNvPr>
          <p:cNvSpPr txBox="1"/>
          <p:nvPr/>
        </p:nvSpPr>
        <p:spPr>
          <a:xfrm>
            <a:off x="1375512" y="2321004"/>
            <a:ext cx="639297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食べ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ないで</a:t>
            </a:r>
            <a:r>
              <a:rPr kumimoji="1" lang="en-US" altLang="ja-JP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ください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endParaRPr kumimoji="1" lang="en-US" altLang="ja-JP" sz="48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その食べものを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3" name="Please don’t eat the food.">
            <a:hlinkClick r:id="" action="ppaction://media"/>
            <a:extLst>
              <a:ext uri="{FF2B5EF4-FFF2-40B4-BE49-F238E27FC236}">
                <a16:creationId xmlns:a16="http://schemas.microsoft.com/office/drawing/2014/main" id="{EF130578-A880-16BA-6E1D-17F7C9D40AE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574675" y="224472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328839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5DA0F1-CE46-AB46-E469-6363A3F656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759B59C5-2764-F637-C618-B27D3F5E95C0}"/>
              </a:ext>
            </a:extLst>
          </p:cNvPr>
          <p:cNvSpPr txBox="1"/>
          <p:nvPr/>
        </p:nvSpPr>
        <p:spPr>
          <a:xfrm>
            <a:off x="299831" y="415246"/>
            <a:ext cx="79057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6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Target Sentence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C0F61556-30E0-AD85-B3A9-F3C47F3A6E5A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BB27487B-7212-099E-4A12-B75377F34B8B}"/>
              </a:ext>
            </a:extLst>
          </p:cNvPr>
          <p:cNvSpPr/>
          <p:nvPr/>
        </p:nvSpPr>
        <p:spPr>
          <a:xfrm>
            <a:off x="291548" y="1332987"/>
            <a:ext cx="8494643" cy="9492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E559A42-B9B3-8B04-1675-204CA2AA6D87}"/>
              </a:ext>
            </a:extLst>
          </p:cNvPr>
          <p:cNvSpPr txBox="1"/>
          <p:nvPr/>
        </p:nvSpPr>
        <p:spPr>
          <a:xfrm rot="21600000">
            <a:off x="707941" y="1966574"/>
            <a:ext cx="766185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FLASH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CARD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PRACTICE</a:t>
            </a:r>
            <a:r>
              <a:rPr kumimoji="1" lang="ja-JP" altLang="en-US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！</a:t>
            </a:r>
            <a:endParaRPr kumimoji="1" lang="ja-JP" altLang="en-US" sz="4400" b="1" dirty="0">
              <a:ln w="28575">
                <a:noFill/>
              </a:ln>
              <a:solidFill>
                <a:srgbClr val="FF3399"/>
              </a:solidFill>
            </a:endParaRPr>
          </a:p>
        </p:txBody>
      </p:sp>
      <p:sp>
        <p:nvSpPr>
          <p:cNvPr id="12" name="矢印: 右 11">
            <a:extLst>
              <a:ext uri="{FF2B5EF4-FFF2-40B4-BE49-F238E27FC236}">
                <a16:creationId xmlns:a16="http://schemas.microsoft.com/office/drawing/2014/main" id="{3E81C259-3788-4F0D-5A96-8C95E5400BFA}"/>
              </a:ext>
            </a:extLst>
          </p:cNvPr>
          <p:cNvSpPr/>
          <p:nvPr/>
        </p:nvSpPr>
        <p:spPr>
          <a:xfrm>
            <a:off x="6908798" y="2553504"/>
            <a:ext cx="1296821" cy="2178153"/>
          </a:xfrm>
          <a:prstGeom prst="rightArrow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583179"/>
      </p:ext>
    </p:extLst>
  </p:cSld>
  <p:clrMapOvr>
    <a:masterClrMapping/>
  </p:clrMapOvr>
  <p:transition spd="slow">
    <p:push dir="u"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66465A-0E4D-C038-A595-90C36CFD47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44069F6F-CC38-C932-7A73-5AEA3EDCC8E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84610" b="2206"/>
          <a:stretch/>
        </p:blipFill>
        <p:spPr>
          <a:xfrm>
            <a:off x="243756" y="1022215"/>
            <a:ext cx="8658000" cy="684032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AB1DCF69-B2F4-C827-A1BE-1D4B60BD1400}"/>
              </a:ext>
            </a:extLst>
          </p:cNvPr>
          <p:cNvSpPr/>
          <p:nvPr/>
        </p:nvSpPr>
        <p:spPr>
          <a:xfrm>
            <a:off x="0" y="3429000"/>
            <a:ext cx="9144000" cy="3429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0174C8B-54E5-1B3F-9381-830D68189104}"/>
              </a:ext>
            </a:extLst>
          </p:cNvPr>
          <p:cNvSpPr txBox="1"/>
          <p:nvPr/>
        </p:nvSpPr>
        <p:spPr>
          <a:xfrm>
            <a:off x="537493" y="3677650"/>
            <a:ext cx="8069014" cy="230832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Let’s play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soccer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O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（目的語）です。</a:t>
            </a:r>
          </a:p>
          <a:p>
            <a:pPr algn="just"/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Let’s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Let us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の短縮形です。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「～しましょう」という意味をもち、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相手を誘う、勧誘の命令文になります。</a:t>
            </a: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966500BB-5F26-2FCC-9BF0-157CE77AA2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9EB07BD-85AE-2192-4806-E04633FBB565}"/>
              </a:ext>
            </a:extLst>
          </p:cNvPr>
          <p:cNvSpPr txBox="1"/>
          <p:nvPr/>
        </p:nvSpPr>
        <p:spPr>
          <a:xfrm>
            <a:off x="1032444" y="1748665"/>
            <a:ext cx="2218756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サッカーをしましょう。</a:t>
            </a:r>
          </a:p>
        </p:txBody>
      </p:sp>
    </p:spTree>
    <p:extLst>
      <p:ext uri="{BB962C8B-B14F-4D97-AF65-F5344CB8AC3E}">
        <p14:creationId xmlns:p14="http://schemas.microsoft.com/office/powerpoint/2010/main" val="1307338368"/>
      </p:ext>
    </p:extLst>
  </p:cSld>
  <p:clrMapOvr>
    <a:masterClrMapping/>
  </p:clrMapOvr>
  <p:transition spd="slow">
    <p:push dir="u"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FC4BA2-B4A3-220E-864E-9A62087BED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35E61B07-8222-3203-5D1B-3A0D136C7D59}"/>
              </a:ext>
            </a:extLst>
          </p:cNvPr>
          <p:cNvSpPr txBox="1"/>
          <p:nvPr/>
        </p:nvSpPr>
        <p:spPr>
          <a:xfrm>
            <a:off x="299831" y="415246"/>
            <a:ext cx="79057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6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Target Sentence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2CEFA202-3B53-B5B6-D0B3-10FC889AD189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6FEE1F8A-E064-7BA0-FD77-15641B42F8B3}"/>
              </a:ext>
            </a:extLst>
          </p:cNvPr>
          <p:cNvSpPr/>
          <p:nvPr/>
        </p:nvSpPr>
        <p:spPr>
          <a:xfrm>
            <a:off x="291548" y="1332987"/>
            <a:ext cx="8494643" cy="9492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9667DB3-137D-4BE8-B67E-95842A5FCE71}"/>
              </a:ext>
            </a:extLst>
          </p:cNvPr>
          <p:cNvSpPr txBox="1"/>
          <p:nvPr/>
        </p:nvSpPr>
        <p:spPr>
          <a:xfrm rot="21600000">
            <a:off x="707941" y="1966574"/>
            <a:ext cx="766185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FLASH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CARD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PRACTICE</a:t>
            </a:r>
            <a:r>
              <a:rPr kumimoji="1" lang="ja-JP" altLang="en-US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！</a:t>
            </a:r>
            <a:endParaRPr kumimoji="1" lang="ja-JP" altLang="en-US" sz="4400" b="1" dirty="0">
              <a:ln w="28575">
                <a:noFill/>
              </a:ln>
              <a:solidFill>
                <a:srgbClr val="FF3399"/>
              </a:solidFill>
            </a:endParaRPr>
          </a:p>
        </p:txBody>
      </p:sp>
      <p:sp>
        <p:nvSpPr>
          <p:cNvPr id="12" name="矢印: 右 11">
            <a:extLst>
              <a:ext uri="{FF2B5EF4-FFF2-40B4-BE49-F238E27FC236}">
                <a16:creationId xmlns:a16="http://schemas.microsoft.com/office/drawing/2014/main" id="{EF396386-9D4A-80AC-40C3-4575383A7BAC}"/>
              </a:ext>
            </a:extLst>
          </p:cNvPr>
          <p:cNvSpPr/>
          <p:nvPr/>
        </p:nvSpPr>
        <p:spPr>
          <a:xfrm>
            <a:off x="6908798" y="2553504"/>
            <a:ext cx="1296821" cy="2178153"/>
          </a:xfrm>
          <a:prstGeom prst="rightArrow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7555132"/>
      </p:ext>
    </p:extLst>
  </p:cSld>
  <p:clrMapOvr>
    <a:masterClrMapping/>
  </p:clrMapOvr>
  <p:transition spd="slow">
    <p:push dir="u"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E6110F-AE1F-D6A8-13F6-76FAB78D69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8E023982-4468-9329-3774-14D49743D663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F4A5FC1-2719-7719-00CC-F987E285BAAC}"/>
              </a:ext>
            </a:extLst>
          </p:cNvPr>
          <p:cNvSpPr txBox="1"/>
          <p:nvPr/>
        </p:nvSpPr>
        <p:spPr>
          <a:xfrm>
            <a:off x="1446161" y="4636321"/>
            <a:ext cx="6251661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Let’s play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soccer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6964604-2EB7-794D-BB24-FB2513E31AC3}"/>
              </a:ext>
            </a:extLst>
          </p:cNvPr>
          <p:cNvSpPr txBox="1"/>
          <p:nvPr/>
        </p:nvSpPr>
        <p:spPr>
          <a:xfrm>
            <a:off x="820818" y="1198322"/>
            <a:ext cx="750234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しましょう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サッカーを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Let’s play  soccer.">
            <a:hlinkClick r:id="" action="ppaction://media"/>
            <a:extLst>
              <a:ext uri="{FF2B5EF4-FFF2-40B4-BE49-F238E27FC236}">
                <a16:creationId xmlns:a16="http://schemas.microsoft.com/office/drawing/2014/main" id="{9158D43C-83D3-B693-20BB-5D85D5F396E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606425" y="32797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678944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DD5D16-6539-3E75-B4A7-FBD9411373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B42B9519-19A0-338B-1637-8C3B48498673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BFA4DF4-4596-D7AA-1E72-7AA2238E8564}"/>
              </a:ext>
            </a:extLst>
          </p:cNvPr>
          <p:cNvSpPr txBox="1"/>
          <p:nvPr/>
        </p:nvSpPr>
        <p:spPr>
          <a:xfrm>
            <a:off x="973200" y="2917321"/>
            <a:ext cx="7197600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[L----] [p---]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soccer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3" name="Let’s play  soccer.">
            <a:hlinkClick r:id="" action="ppaction://media"/>
            <a:extLst>
              <a:ext uri="{FF2B5EF4-FFF2-40B4-BE49-F238E27FC236}">
                <a16:creationId xmlns:a16="http://schemas.microsoft.com/office/drawing/2014/main" id="{241E1BF9-0D24-01A7-4543-CB10CE41B9A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606425" y="32797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262954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B25103-A067-2923-039B-8A5A83AB43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07228CBB-7ADA-2969-24C3-7374ECEBDCC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7FDF9C2-11AB-4A3A-9E66-5FD009609BE9}"/>
              </a:ext>
            </a:extLst>
          </p:cNvPr>
          <p:cNvSpPr txBox="1"/>
          <p:nvPr/>
        </p:nvSpPr>
        <p:spPr>
          <a:xfrm>
            <a:off x="820825" y="2875002"/>
            <a:ext cx="750234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しましょう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サッカーを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Let’s play  soccer.">
            <a:hlinkClick r:id="" action="ppaction://media"/>
            <a:extLst>
              <a:ext uri="{FF2B5EF4-FFF2-40B4-BE49-F238E27FC236}">
                <a16:creationId xmlns:a16="http://schemas.microsoft.com/office/drawing/2014/main" id="{D9AFFAEF-D786-8CCB-AAE7-69966284EA5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606425" y="32797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246381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59B660-E82E-2573-CD64-DF260DF4DF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30913592-EFB0-13CD-B032-3B6CB7D49F9F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D45BD43-A94C-AFFF-A7FF-0EB157340397}"/>
              </a:ext>
            </a:extLst>
          </p:cNvPr>
          <p:cNvSpPr txBox="1"/>
          <p:nvPr/>
        </p:nvSpPr>
        <p:spPr>
          <a:xfrm>
            <a:off x="1199434" y="4636321"/>
            <a:ext cx="6761924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Let’s play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baseball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573262B-A9AB-9E4E-7547-2236BCAE6EDB}"/>
              </a:ext>
            </a:extLst>
          </p:cNvPr>
          <p:cNvSpPr txBox="1"/>
          <p:nvPr/>
        </p:nvSpPr>
        <p:spPr>
          <a:xfrm>
            <a:off x="1437764" y="1198322"/>
            <a:ext cx="626847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しましょう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野球を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Let’s play  baseball.">
            <a:hlinkClick r:id="" action="ppaction://media"/>
            <a:extLst>
              <a:ext uri="{FF2B5EF4-FFF2-40B4-BE49-F238E27FC236}">
                <a16:creationId xmlns:a16="http://schemas.microsoft.com/office/drawing/2014/main" id="{8642C0A2-F13A-6AB5-A47B-279E99B47C0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536575" y="282892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402997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9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DD65CD-F9FD-E756-3E88-05D8BE8AD2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60422FB2-E088-B2F4-F420-0212E7E685F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A48ADA6-D7B3-E4DD-21E9-F8E414653337}"/>
              </a:ext>
            </a:extLst>
          </p:cNvPr>
          <p:cNvSpPr txBox="1"/>
          <p:nvPr/>
        </p:nvSpPr>
        <p:spPr>
          <a:xfrm>
            <a:off x="712510" y="2917321"/>
            <a:ext cx="7718979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[L----] [p---]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baseball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3" name="Let’s play  baseball.">
            <a:hlinkClick r:id="" action="ppaction://media"/>
            <a:extLst>
              <a:ext uri="{FF2B5EF4-FFF2-40B4-BE49-F238E27FC236}">
                <a16:creationId xmlns:a16="http://schemas.microsoft.com/office/drawing/2014/main" id="{0BF61B40-D89A-930B-9917-6461184DC73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536575" y="282892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386180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9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B8264D-F5B7-22A4-1E9A-34253C1937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988D8D97-CDE4-EF0F-B99A-6E0EA6F330E7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0075751-A706-7226-0337-A0AF40B88E87}"/>
              </a:ext>
            </a:extLst>
          </p:cNvPr>
          <p:cNvSpPr txBox="1"/>
          <p:nvPr/>
        </p:nvSpPr>
        <p:spPr>
          <a:xfrm>
            <a:off x="1432389" y="2875002"/>
            <a:ext cx="627922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しましょう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野球を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Let’s play  baseball.">
            <a:hlinkClick r:id="" action="ppaction://media"/>
            <a:extLst>
              <a:ext uri="{FF2B5EF4-FFF2-40B4-BE49-F238E27FC236}">
                <a16:creationId xmlns:a16="http://schemas.microsoft.com/office/drawing/2014/main" id="{8941FD8B-8DB9-2C54-E8C0-8952D150B71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536575" y="282892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339335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9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4FFD7B-A089-838E-ABA6-3AC9129D99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EEE74174-8079-53BA-5BDC-83890BDB9853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8860CF2-CA4D-BB05-7A24-996E3D871482}"/>
              </a:ext>
            </a:extLst>
          </p:cNvPr>
          <p:cNvSpPr txBox="1"/>
          <p:nvPr/>
        </p:nvSpPr>
        <p:spPr>
          <a:xfrm>
            <a:off x="1578662" y="4636321"/>
            <a:ext cx="5986674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Let’s </a:t>
            </a:r>
            <a:r>
              <a:rPr kumimoji="1" lang="en-US" altLang="ja-JP" sz="4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sing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songs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E699700-FE55-13E8-48C3-F173D38D77DE}"/>
              </a:ext>
            </a:extLst>
          </p:cNvPr>
          <p:cNvSpPr txBox="1"/>
          <p:nvPr/>
        </p:nvSpPr>
        <p:spPr>
          <a:xfrm>
            <a:off x="1437764" y="1198322"/>
            <a:ext cx="626847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歌い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ましょう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歌を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Let’s sing  songs.">
            <a:hlinkClick r:id="" action="ppaction://media"/>
            <a:extLst>
              <a:ext uri="{FF2B5EF4-FFF2-40B4-BE49-F238E27FC236}">
                <a16:creationId xmlns:a16="http://schemas.microsoft.com/office/drawing/2014/main" id="{B6D1A9A9-9CA5-47B7-BD03-A16A7105055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523875" y="216852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22698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9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A3A2D6-80DD-7570-99D4-3E729D9780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A1C5EE46-F85C-7AF4-1273-33072673AAC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5B72943-7AA9-A0A0-F6C6-5F559963F38A}"/>
              </a:ext>
            </a:extLst>
          </p:cNvPr>
          <p:cNvSpPr txBox="1"/>
          <p:nvPr/>
        </p:nvSpPr>
        <p:spPr>
          <a:xfrm>
            <a:off x="1087775" y="2917321"/>
            <a:ext cx="6968450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[L----] [</a:t>
            </a:r>
            <a:r>
              <a:rPr kumimoji="1" lang="en-US" altLang="ja-JP" sz="4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s---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songs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3" name="Let’s sing  songs.">
            <a:hlinkClick r:id="" action="ppaction://media"/>
            <a:extLst>
              <a:ext uri="{FF2B5EF4-FFF2-40B4-BE49-F238E27FC236}">
                <a16:creationId xmlns:a16="http://schemas.microsoft.com/office/drawing/2014/main" id="{873D4D4B-A6A3-6C8D-C3A4-1DAA677731A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523875" y="216852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790508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9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E07F4B-0089-0A1A-82B5-4D7A909979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B5DDA79B-8CC9-8AB4-794D-6346078E8953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537B8A2-0DC1-10FA-D6EC-069DED088347}"/>
              </a:ext>
            </a:extLst>
          </p:cNvPr>
          <p:cNvSpPr txBox="1"/>
          <p:nvPr/>
        </p:nvSpPr>
        <p:spPr>
          <a:xfrm>
            <a:off x="2105577" y="4636321"/>
            <a:ext cx="4932837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Use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this ball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FF25122-3A63-6088-95FB-1E6AF086672D}"/>
              </a:ext>
            </a:extLst>
          </p:cNvPr>
          <p:cNvSpPr txBox="1"/>
          <p:nvPr/>
        </p:nvSpPr>
        <p:spPr>
          <a:xfrm>
            <a:off x="486325" y="1198322"/>
            <a:ext cx="81713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使いなさい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このボールを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Use  this ball.">
            <a:hlinkClick r:id="" action="ppaction://media"/>
            <a:extLst>
              <a:ext uri="{FF2B5EF4-FFF2-40B4-BE49-F238E27FC236}">
                <a16:creationId xmlns:a16="http://schemas.microsoft.com/office/drawing/2014/main" id="{6D833E56-AEE3-3711-D110-8634DC737B3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557213" y="16287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807721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D22EEB-2CD1-655B-0AEB-C037C38E0C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FC7965E7-A352-E0E1-56DE-FFCF6BA4ADE4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889125A-9471-7372-1FE7-3C15EA8206A5}"/>
              </a:ext>
            </a:extLst>
          </p:cNvPr>
          <p:cNvSpPr txBox="1"/>
          <p:nvPr/>
        </p:nvSpPr>
        <p:spPr>
          <a:xfrm>
            <a:off x="1432389" y="2875002"/>
            <a:ext cx="627922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歌い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ましょう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歌を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Let’s sing  songs.">
            <a:hlinkClick r:id="" action="ppaction://media"/>
            <a:extLst>
              <a:ext uri="{FF2B5EF4-FFF2-40B4-BE49-F238E27FC236}">
                <a16:creationId xmlns:a16="http://schemas.microsoft.com/office/drawing/2014/main" id="{C777282D-B827-0B20-8D20-842BF78D0B8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523875" y="216852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672163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9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237364-B2E6-E658-E012-E3186E97CC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220CF7D3-5956-905F-6EB7-58E023AD31AF}"/>
              </a:ext>
            </a:extLst>
          </p:cNvPr>
          <p:cNvSpPr txBox="1"/>
          <p:nvPr/>
        </p:nvSpPr>
        <p:spPr>
          <a:xfrm>
            <a:off x="299831" y="415246"/>
            <a:ext cx="517168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6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Vocabulary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60481A35-CCD7-B949-3E66-0A05D5D2C66A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55922192-FCD6-10F8-07A0-770C53EF9377}"/>
              </a:ext>
            </a:extLst>
          </p:cNvPr>
          <p:cNvSpPr/>
          <p:nvPr/>
        </p:nvSpPr>
        <p:spPr>
          <a:xfrm>
            <a:off x="291548" y="1332987"/>
            <a:ext cx="8494643" cy="9492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Shortbridge24-1">
            <a:hlinkClick r:id="" action="ppaction://media"/>
            <a:extLst>
              <a:ext uri="{FF2B5EF4-FFF2-40B4-BE49-F238E27FC236}">
                <a16:creationId xmlns:a16="http://schemas.microsoft.com/office/drawing/2014/main" id="{CA4BAAB6-E858-7287-2294-935B9B2F152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080121" y="635217"/>
            <a:ext cx="609600" cy="60960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7821E6F-FAFE-E4E3-0820-80A3A4C1001D}"/>
              </a:ext>
            </a:extLst>
          </p:cNvPr>
          <p:cNvSpPr txBox="1"/>
          <p:nvPr/>
        </p:nvSpPr>
        <p:spPr>
          <a:xfrm rot="21600000">
            <a:off x="707941" y="2345654"/>
            <a:ext cx="766185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FLASH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CARD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PRACTICE</a:t>
            </a:r>
            <a:r>
              <a:rPr kumimoji="1" lang="ja-JP" altLang="en-US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！</a:t>
            </a:r>
            <a:endParaRPr kumimoji="1" lang="ja-JP" altLang="en-US" sz="4400" b="1" dirty="0">
              <a:ln w="28575">
                <a:noFill/>
              </a:ln>
              <a:solidFill>
                <a:srgbClr val="FF3399"/>
              </a:solidFill>
            </a:endParaRPr>
          </a:p>
        </p:txBody>
      </p:sp>
      <p:sp>
        <p:nvSpPr>
          <p:cNvPr id="4" name="矢印: 右 3">
            <a:extLst>
              <a:ext uri="{FF2B5EF4-FFF2-40B4-BE49-F238E27FC236}">
                <a16:creationId xmlns:a16="http://schemas.microsoft.com/office/drawing/2014/main" id="{39299873-C9B0-0B4A-DA5E-210F92D7BE07}"/>
              </a:ext>
            </a:extLst>
          </p:cNvPr>
          <p:cNvSpPr/>
          <p:nvPr/>
        </p:nvSpPr>
        <p:spPr>
          <a:xfrm>
            <a:off x="6908798" y="2553504"/>
            <a:ext cx="1296821" cy="2178153"/>
          </a:xfrm>
          <a:prstGeom prst="rightArrow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52083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6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0A37DA-349F-F6DA-A4A3-F2B8D07631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A0C8485F-D687-9F34-C60B-EE1583C4B0A3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43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開始のゴング">
            <a:hlinkClick r:id="" action="ppaction://media"/>
            <a:extLst>
              <a:ext uri="{FF2B5EF4-FFF2-40B4-BE49-F238E27FC236}">
                <a16:creationId xmlns:a16="http://schemas.microsoft.com/office/drawing/2014/main" id="{936D4D03-1C2F-F5F4-CEBA-40C515EA050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938213" y="3416300"/>
            <a:ext cx="609600" cy="60960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B606FB7-2ABD-320E-D28A-8678929463D8}"/>
              </a:ext>
            </a:extLst>
          </p:cNvPr>
          <p:cNvSpPr txBox="1"/>
          <p:nvPr/>
        </p:nvSpPr>
        <p:spPr>
          <a:xfrm>
            <a:off x="265044" y="5723388"/>
            <a:ext cx="86139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6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スライドを見ながらリピートしましょう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96355F6-4056-13FE-B231-56677C9D7852}"/>
              </a:ext>
            </a:extLst>
          </p:cNvPr>
          <p:cNvSpPr txBox="1"/>
          <p:nvPr/>
        </p:nvSpPr>
        <p:spPr>
          <a:xfrm>
            <a:off x="741073" y="1855936"/>
            <a:ext cx="766185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3800" b="1" dirty="0">
                <a:ln w="28575">
                  <a:noFill/>
                </a:ln>
                <a:solidFill>
                  <a:srgbClr val="FFFF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Ready</a:t>
            </a:r>
            <a:r>
              <a:rPr kumimoji="1" lang="ja-JP" altLang="en-US" sz="13800" b="1" dirty="0">
                <a:ln w="28575">
                  <a:noFill/>
                </a:ln>
                <a:solidFill>
                  <a:srgbClr val="FFFF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？</a:t>
            </a:r>
            <a:endParaRPr kumimoji="1" lang="ja-JP" altLang="en-US" sz="7200" b="1" dirty="0">
              <a:ln w="28575">
                <a:noFill/>
              </a:ln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6847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3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CE25FDB8-D0CC-47A9-B622-7ED4F360579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2F92E6D6-D2E0-444A-98C8-99B8E9FF98C2}"/>
              </a:ext>
            </a:extLst>
          </p:cNvPr>
          <p:cNvGrpSpPr/>
          <p:nvPr/>
        </p:nvGrpSpPr>
        <p:grpSpPr>
          <a:xfrm>
            <a:off x="206478" y="1713146"/>
            <a:ext cx="8731046" cy="3431708"/>
            <a:chOff x="206478" y="2145587"/>
            <a:chExt cx="8731046" cy="3431708"/>
          </a:xfrm>
        </p:grpSpPr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57DACE63-3AEA-4B3D-A8E7-E9295038721A}"/>
                </a:ext>
              </a:extLst>
            </p:cNvPr>
            <p:cNvSpPr txBox="1"/>
            <p:nvPr/>
          </p:nvSpPr>
          <p:spPr>
            <a:xfrm>
              <a:off x="1205948" y="4007635"/>
              <a:ext cx="673210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［</a:t>
              </a:r>
              <a:r>
                <a:rPr lang="en-US" altLang="ja-JP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u--</a:t>
              </a:r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］</a:t>
              </a:r>
              <a:endParaRPr kumimoji="1" lang="ja-JP" altLang="en-US" sz="60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547AF587-709F-4035-BD68-7E4A3FF4B89A}"/>
                </a:ext>
              </a:extLst>
            </p:cNvPr>
            <p:cNvSpPr txBox="1"/>
            <p:nvPr/>
          </p:nvSpPr>
          <p:spPr>
            <a:xfrm>
              <a:off x="206478" y="2145587"/>
              <a:ext cx="8731046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15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…</a:t>
              </a:r>
              <a:r>
                <a:rPr kumimoji="1" lang="ja-JP" altLang="en-US" sz="115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を使う</a:t>
              </a:r>
            </a:p>
          </p:txBody>
        </p:sp>
      </p:grpSp>
      <p:pic>
        <p:nvPicPr>
          <p:cNvPr id="4" name="G1_L11_kihon_v1_use">
            <a:hlinkClick r:id="" action="ppaction://media"/>
            <a:extLst>
              <a:ext uri="{FF2B5EF4-FFF2-40B4-BE49-F238E27FC236}">
                <a16:creationId xmlns:a16="http://schemas.microsoft.com/office/drawing/2014/main" id="{10F313F2-B16D-456A-8E2D-6647E69F5BF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450975" y="15970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334908"/>
      </p:ext>
    </p:extLst>
  </p:cSld>
  <p:clrMapOvr>
    <a:masterClrMapping/>
  </p:clrMapOvr>
  <p:transition spd="med">
    <p:pull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DDCAADF8-79C7-4842-99C8-CBC0D0D19D9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2A17968-0A66-4776-82BE-6B3B70A7F467}"/>
              </a:ext>
            </a:extLst>
          </p:cNvPr>
          <p:cNvSpPr txBox="1"/>
          <p:nvPr/>
        </p:nvSpPr>
        <p:spPr>
          <a:xfrm>
            <a:off x="1158775" y="2105561"/>
            <a:ext cx="682645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use</a:t>
            </a:r>
            <a:endParaRPr kumimoji="1" lang="ja-JP" altLang="en-US" sz="8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G1_L11_kihon_v1_use">
            <a:hlinkClick r:id="" action="ppaction://media"/>
            <a:extLst>
              <a:ext uri="{FF2B5EF4-FFF2-40B4-BE49-F238E27FC236}">
                <a16:creationId xmlns:a16="http://schemas.microsoft.com/office/drawing/2014/main" id="{D2D7F788-0CF6-4565-8C99-0E8115B3309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450975" y="15970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242271"/>
      </p:ext>
    </p:extLst>
  </p:cSld>
  <p:clrMapOvr>
    <a:masterClrMapping/>
  </p:clrMapOvr>
  <p:transition spd="med">
    <p:pull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8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3CD13A8D-A060-424F-995B-FCABBBD5BA56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396259E-A92E-4E46-A99B-06C7BE67617D}"/>
              </a:ext>
            </a:extLst>
          </p:cNvPr>
          <p:cNvSpPr txBox="1"/>
          <p:nvPr/>
        </p:nvSpPr>
        <p:spPr>
          <a:xfrm>
            <a:off x="206478" y="2497976"/>
            <a:ext cx="873104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…</a:t>
            </a:r>
            <a:r>
              <a:rPr kumimoji="1" lang="ja-JP" altLang="en-US" sz="1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を使う</a:t>
            </a:r>
          </a:p>
        </p:txBody>
      </p:sp>
      <p:pic>
        <p:nvPicPr>
          <p:cNvPr id="6" name="G1_L11_kihon_v1_use">
            <a:hlinkClick r:id="" action="ppaction://media"/>
            <a:extLst>
              <a:ext uri="{FF2B5EF4-FFF2-40B4-BE49-F238E27FC236}">
                <a16:creationId xmlns:a16="http://schemas.microsoft.com/office/drawing/2014/main" id="{11959C7C-8866-481F-AEBB-90CC48AFAA0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450975" y="15970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75409"/>
      </p:ext>
    </p:extLst>
  </p:cSld>
  <p:clrMapOvr>
    <a:masterClrMapping/>
  </p:clrMapOvr>
  <p:transition spd="med">
    <p:pull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8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CE25FDB8-D0CC-47A9-B622-7ED4F360579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0A77630B-54BC-408F-9CC3-EF3FF1EB5C29}"/>
              </a:ext>
            </a:extLst>
          </p:cNvPr>
          <p:cNvGrpSpPr/>
          <p:nvPr/>
        </p:nvGrpSpPr>
        <p:grpSpPr>
          <a:xfrm>
            <a:off x="569844" y="1536175"/>
            <a:ext cx="8004314" cy="3785651"/>
            <a:chOff x="569844" y="1791644"/>
            <a:chExt cx="8004314" cy="3785651"/>
          </a:xfrm>
        </p:grpSpPr>
        <p:sp>
          <p:nvSpPr>
            <p:cNvPr id="5" name="テキスト ボックス 4"/>
            <p:cNvSpPr txBox="1"/>
            <p:nvPr/>
          </p:nvSpPr>
          <p:spPr>
            <a:xfrm>
              <a:off x="569844" y="1791644"/>
              <a:ext cx="8004314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3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この</a:t>
              </a:r>
              <a:endParaRPr kumimoji="1" lang="ja-JP" altLang="en-US" sz="24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57DACE63-3AEA-4B3D-A8E7-E9295038721A}"/>
                </a:ext>
              </a:extLst>
            </p:cNvPr>
            <p:cNvSpPr txBox="1"/>
            <p:nvPr/>
          </p:nvSpPr>
          <p:spPr>
            <a:xfrm>
              <a:off x="1232452" y="4007635"/>
              <a:ext cx="6679096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［</a:t>
              </a:r>
              <a:r>
                <a:rPr lang="en-US" altLang="ja-JP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t---</a:t>
              </a:r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］</a:t>
              </a:r>
              <a:endParaRPr kumimoji="1" lang="ja-JP" altLang="en-US" sz="60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pic>
        <p:nvPicPr>
          <p:cNvPr id="4" name="G1_L11_kihon_v2_this">
            <a:hlinkClick r:id="" action="ppaction://media"/>
            <a:extLst>
              <a:ext uri="{FF2B5EF4-FFF2-40B4-BE49-F238E27FC236}">
                <a16:creationId xmlns:a16="http://schemas.microsoft.com/office/drawing/2014/main" id="{B10D0CC7-6A3B-4D79-86EF-8A785804926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431925" y="16922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642048"/>
      </p:ext>
    </p:extLst>
  </p:cSld>
  <p:clrMapOvr>
    <a:masterClrMapping/>
  </p:clrMapOvr>
  <p:transition spd="med">
    <p:pull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DDCAADF8-79C7-4842-99C8-CBC0D0D19D9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158775" y="2105561"/>
            <a:ext cx="682645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this</a:t>
            </a:r>
            <a:endParaRPr kumimoji="1" lang="ja-JP" altLang="en-US" sz="8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8" name="G1_L11_kihon_v2_this">
            <a:hlinkClick r:id="" action="ppaction://media"/>
            <a:extLst>
              <a:ext uri="{FF2B5EF4-FFF2-40B4-BE49-F238E27FC236}">
                <a16:creationId xmlns:a16="http://schemas.microsoft.com/office/drawing/2014/main" id="{C22FA505-7FEC-4BBA-BCED-5E36CCEBDFA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431925" y="16922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295949"/>
      </p:ext>
    </p:extLst>
  </p:cSld>
  <p:clrMapOvr>
    <a:masterClrMapping/>
  </p:clrMapOvr>
  <p:transition spd="med">
    <p:pull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3CD13A8D-A060-424F-995B-FCABBBD5BA56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10F58E3-678B-44D5-97B3-F302299FD318}"/>
              </a:ext>
            </a:extLst>
          </p:cNvPr>
          <p:cNvSpPr txBox="1"/>
          <p:nvPr/>
        </p:nvSpPr>
        <p:spPr>
          <a:xfrm>
            <a:off x="569844" y="2321005"/>
            <a:ext cx="800431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3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この</a:t>
            </a:r>
            <a:endParaRPr kumimoji="1" lang="ja-JP" alt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G1_L11_kihon_v2_this">
            <a:hlinkClick r:id="" action="ppaction://media"/>
            <a:extLst>
              <a:ext uri="{FF2B5EF4-FFF2-40B4-BE49-F238E27FC236}">
                <a16:creationId xmlns:a16="http://schemas.microsoft.com/office/drawing/2014/main" id="{E3E1F85F-1D2F-456B-A530-06890F1BE18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431925" y="16922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92604"/>
      </p:ext>
    </p:extLst>
  </p:cSld>
  <p:clrMapOvr>
    <a:masterClrMapping/>
  </p:clrMapOvr>
  <p:transition spd="med">
    <p:pull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CE25FDB8-D0CC-47A9-B622-7ED4F360579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40452160-1714-4F76-A22B-0E93DB4F2BF4}"/>
              </a:ext>
            </a:extLst>
          </p:cNvPr>
          <p:cNvGrpSpPr/>
          <p:nvPr/>
        </p:nvGrpSpPr>
        <p:grpSpPr>
          <a:xfrm>
            <a:off x="815009" y="1636202"/>
            <a:ext cx="7513983" cy="3585596"/>
            <a:chOff x="815009" y="1410356"/>
            <a:chExt cx="7513983" cy="3585596"/>
          </a:xfrm>
        </p:grpSpPr>
        <p:sp>
          <p:nvSpPr>
            <p:cNvPr id="5" name="テキスト ボックス 4"/>
            <p:cNvSpPr txBox="1"/>
            <p:nvPr/>
          </p:nvSpPr>
          <p:spPr>
            <a:xfrm>
              <a:off x="815009" y="1410356"/>
              <a:ext cx="7513983" cy="20159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5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ボール</a:t>
              </a:r>
              <a:endParaRPr kumimoji="1" lang="ja-JP" altLang="en-US" sz="125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57DACE63-3AEA-4B3D-A8E7-E9295038721A}"/>
                </a:ext>
              </a:extLst>
            </p:cNvPr>
            <p:cNvSpPr txBox="1"/>
            <p:nvPr/>
          </p:nvSpPr>
          <p:spPr>
            <a:xfrm>
              <a:off x="1205948" y="3426292"/>
              <a:ext cx="673210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［</a:t>
              </a:r>
              <a:r>
                <a:rPr lang="en-US" altLang="ja-JP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b---</a:t>
              </a:r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］</a:t>
              </a:r>
              <a:endParaRPr kumimoji="1" lang="ja-JP" altLang="en-US" sz="60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pic>
        <p:nvPicPr>
          <p:cNvPr id="4" name="G1_L11_kihon_v3_ball">
            <a:hlinkClick r:id="" action="ppaction://media"/>
            <a:extLst>
              <a:ext uri="{FF2B5EF4-FFF2-40B4-BE49-F238E27FC236}">
                <a16:creationId xmlns:a16="http://schemas.microsoft.com/office/drawing/2014/main" id="{87D0502E-93FE-4E7E-9376-357AB54C978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679575" y="9302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730028"/>
      </p:ext>
    </p:extLst>
  </p:cSld>
  <p:clrMapOvr>
    <a:masterClrMapping/>
  </p:clrMapOvr>
  <p:transition spd="med">
    <p:pull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1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E49544-C205-8CB1-D1D0-88722AE224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5B718541-0614-BDC3-BA22-22F44FD44F1D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0A23CF4-4E9A-E4CC-82EA-5C39B84DEC4A}"/>
              </a:ext>
            </a:extLst>
          </p:cNvPr>
          <p:cNvSpPr txBox="1"/>
          <p:nvPr/>
        </p:nvSpPr>
        <p:spPr>
          <a:xfrm>
            <a:off x="1859612" y="2917321"/>
            <a:ext cx="5424776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[U--]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this ball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Use  this ball.">
            <a:hlinkClick r:id="" action="ppaction://media"/>
            <a:extLst>
              <a:ext uri="{FF2B5EF4-FFF2-40B4-BE49-F238E27FC236}">
                <a16:creationId xmlns:a16="http://schemas.microsoft.com/office/drawing/2014/main" id="{C38FE736-E2D9-8EEA-D303-29794FA769C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557213" y="16287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678980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DDCAADF8-79C7-4842-99C8-CBC0D0D19D9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158775" y="2105561"/>
            <a:ext cx="682645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ball</a:t>
            </a:r>
            <a:endParaRPr kumimoji="1" lang="ja-JP" altLang="en-US" sz="8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" name="G1_L11_kihon_v3_ball">
            <a:hlinkClick r:id="" action="ppaction://media"/>
            <a:extLst>
              <a:ext uri="{FF2B5EF4-FFF2-40B4-BE49-F238E27FC236}">
                <a16:creationId xmlns:a16="http://schemas.microsoft.com/office/drawing/2014/main" id="{ADB5BE26-3845-47FE-A04F-D385040477E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679575" y="9302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375268"/>
      </p:ext>
    </p:extLst>
  </p:cSld>
  <p:clrMapOvr>
    <a:masterClrMapping/>
  </p:clrMapOvr>
  <p:transition spd="med">
    <p:pull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1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3CD13A8D-A060-424F-995B-FCABBBD5BA56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9E54BC8A-A577-4C77-A7E8-60EACA61C068}"/>
              </a:ext>
            </a:extLst>
          </p:cNvPr>
          <p:cNvSpPr txBox="1"/>
          <p:nvPr/>
        </p:nvSpPr>
        <p:spPr>
          <a:xfrm>
            <a:off x="815009" y="2421032"/>
            <a:ext cx="7513983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ボール</a:t>
            </a:r>
            <a:endParaRPr kumimoji="1" lang="ja-JP" altLang="en-US" sz="125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6" name="G1_L11_kihon_v3_ball">
            <a:hlinkClick r:id="" action="ppaction://media"/>
            <a:extLst>
              <a:ext uri="{FF2B5EF4-FFF2-40B4-BE49-F238E27FC236}">
                <a16:creationId xmlns:a16="http://schemas.microsoft.com/office/drawing/2014/main" id="{F75A01AD-DCB7-4219-80C6-6E8D0DAD8D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679575" y="9302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849074"/>
      </p:ext>
    </p:extLst>
  </p:cSld>
  <p:clrMapOvr>
    <a:masterClrMapping/>
  </p:clrMapOvr>
  <p:transition spd="med">
    <p:pull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1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CE25FDB8-D0CC-47A9-B622-7ED4F360579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40452160-1714-4F76-A22B-0E93DB4F2BF4}"/>
              </a:ext>
            </a:extLst>
          </p:cNvPr>
          <p:cNvGrpSpPr/>
          <p:nvPr/>
        </p:nvGrpSpPr>
        <p:grpSpPr>
          <a:xfrm>
            <a:off x="815009" y="1636202"/>
            <a:ext cx="7513983" cy="3585596"/>
            <a:chOff x="815009" y="1410356"/>
            <a:chExt cx="7513983" cy="3585596"/>
          </a:xfrm>
        </p:grpSpPr>
        <p:sp>
          <p:nvSpPr>
            <p:cNvPr id="5" name="テキスト ボックス 4"/>
            <p:cNvSpPr txBox="1"/>
            <p:nvPr/>
          </p:nvSpPr>
          <p:spPr>
            <a:xfrm>
              <a:off x="815009" y="1410356"/>
              <a:ext cx="7513983" cy="20159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5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どうぞ</a:t>
              </a:r>
              <a:endParaRPr kumimoji="1" lang="ja-JP" altLang="en-US" sz="125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57DACE63-3AEA-4B3D-A8E7-E9295038721A}"/>
                </a:ext>
              </a:extLst>
            </p:cNvPr>
            <p:cNvSpPr txBox="1"/>
            <p:nvPr/>
          </p:nvSpPr>
          <p:spPr>
            <a:xfrm>
              <a:off x="1205948" y="3426292"/>
              <a:ext cx="673210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［</a:t>
              </a:r>
              <a:r>
                <a:rPr lang="en-US" altLang="ja-JP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p-----</a:t>
              </a:r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］</a:t>
              </a:r>
              <a:endParaRPr kumimoji="1" lang="ja-JP" altLang="en-US" sz="60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pic>
        <p:nvPicPr>
          <p:cNvPr id="4" name="G1_L11_kihon_v4_please">
            <a:hlinkClick r:id="" action="ppaction://media"/>
            <a:extLst>
              <a:ext uri="{FF2B5EF4-FFF2-40B4-BE49-F238E27FC236}">
                <a16:creationId xmlns:a16="http://schemas.microsoft.com/office/drawing/2014/main" id="{19DC9406-10E2-4C21-8D0B-CB5980FDEC5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603375" y="18827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808712"/>
      </p:ext>
    </p:extLst>
  </p:cSld>
  <p:clrMapOvr>
    <a:masterClrMapping/>
  </p:clrMapOvr>
  <p:transition spd="med">
    <p:pull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9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DDCAADF8-79C7-4842-99C8-CBC0D0D19D9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158775" y="2321005"/>
            <a:ext cx="682645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3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please</a:t>
            </a:r>
            <a:endParaRPr kumimoji="1" lang="ja-JP" altLang="en-US" sz="8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" name="G1_L11_kihon_v4_please">
            <a:hlinkClick r:id="" action="ppaction://media"/>
            <a:extLst>
              <a:ext uri="{FF2B5EF4-FFF2-40B4-BE49-F238E27FC236}">
                <a16:creationId xmlns:a16="http://schemas.microsoft.com/office/drawing/2014/main" id="{1C6D410F-88B0-4555-8E4B-91A7A8BE826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603375" y="18827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02290"/>
      </p:ext>
    </p:extLst>
  </p:cSld>
  <p:clrMapOvr>
    <a:masterClrMapping/>
  </p:clrMapOvr>
  <p:transition spd="med">
    <p:pull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9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3CD13A8D-A060-424F-995B-FCABBBD5BA56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9E54BC8A-A577-4C77-A7E8-60EACA61C068}"/>
              </a:ext>
            </a:extLst>
          </p:cNvPr>
          <p:cNvSpPr txBox="1"/>
          <p:nvPr/>
        </p:nvSpPr>
        <p:spPr>
          <a:xfrm>
            <a:off x="815009" y="2421032"/>
            <a:ext cx="7513983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どうぞ</a:t>
            </a:r>
            <a:endParaRPr kumimoji="1" lang="ja-JP" altLang="en-US" sz="125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6" name="G1_L11_kihon_v4_please">
            <a:hlinkClick r:id="" action="ppaction://media"/>
            <a:extLst>
              <a:ext uri="{FF2B5EF4-FFF2-40B4-BE49-F238E27FC236}">
                <a16:creationId xmlns:a16="http://schemas.microsoft.com/office/drawing/2014/main" id="{2CD2F516-B114-4E5E-9EBA-3D45A5FA7C4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603375" y="18827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520690"/>
      </p:ext>
    </p:extLst>
  </p:cSld>
  <p:clrMapOvr>
    <a:masterClrMapping/>
  </p:clrMapOvr>
  <p:transition spd="med">
    <p:pull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9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CE25FDB8-D0CC-47A9-B622-7ED4F360579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F8313112-1A4F-4DCF-B9FA-35ED4C94802B}"/>
              </a:ext>
            </a:extLst>
          </p:cNvPr>
          <p:cNvGrpSpPr/>
          <p:nvPr/>
        </p:nvGrpSpPr>
        <p:grpSpPr>
          <a:xfrm>
            <a:off x="1205948" y="1170900"/>
            <a:ext cx="6732104" cy="4516200"/>
            <a:chOff x="1205948" y="1206867"/>
            <a:chExt cx="6732104" cy="4516200"/>
          </a:xfrm>
        </p:grpSpPr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D8D903B1-168A-4F73-AAE7-B01CEA821334}"/>
                </a:ext>
              </a:extLst>
            </p:cNvPr>
            <p:cNvSpPr txBox="1"/>
            <p:nvPr/>
          </p:nvSpPr>
          <p:spPr>
            <a:xfrm>
              <a:off x="1673087" y="1206867"/>
              <a:ext cx="5797826" cy="2800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8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…</a:t>
              </a:r>
              <a:r>
                <a:rPr kumimoji="1" lang="ja-JP" altLang="en-US" sz="8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を手伝う、</a:t>
              </a:r>
              <a:endParaRPr kumimoji="1" lang="en-US" altLang="ja-JP" sz="8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kumimoji="1" lang="ja-JP" altLang="en-US" sz="8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 助ける</a:t>
              </a:r>
              <a:endParaRPr kumimoji="1" lang="ja-JP" altLang="en-US" sz="54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4114210C-0D73-46CF-A140-B89C970A0D87}"/>
                </a:ext>
              </a:extLst>
            </p:cNvPr>
            <p:cNvSpPr txBox="1"/>
            <p:nvPr/>
          </p:nvSpPr>
          <p:spPr>
            <a:xfrm>
              <a:off x="1205948" y="4153407"/>
              <a:ext cx="673210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［</a:t>
              </a:r>
              <a:r>
                <a:rPr lang="en-US" altLang="ja-JP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h---</a:t>
              </a:r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］</a:t>
              </a:r>
              <a:endParaRPr kumimoji="1" lang="ja-JP" altLang="en-US" sz="60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pic>
        <p:nvPicPr>
          <p:cNvPr id="3" name="G1_L11_kihon_v5_help">
            <a:hlinkClick r:id="" action="ppaction://media"/>
            <a:extLst>
              <a:ext uri="{FF2B5EF4-FFF2-40B4-BE49-F238E27FC236}">
                <a16:creationId xmlns:a16="http://schemas.microsoft.com/office/drawing/2014/main" id="{7CB16F9D-BECC-4A46-A36A-F80E2AC9E6D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793875" y="16160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735881"/>
      </p:ext>
    </p:extLst>
  </p:cSld>
  <p:clrMapOvr>
    <a:masterClrMapping/>
  </p:clrMapOvr>
  <p:transition spd="med">
    <p:pull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DDCAADF8-79C7-4842-99C8-CBC0D0D19D9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2A17968-0A66-4776-82BE-6B3B70A7F467}"/>
              </a:ext>
            </a:extLst>
          </p:cNvPr>
          <p:cNvSpPr txBox="1"/>
          <p:nvPr/>
        </p:nvSpPr>
        <p:spPr>
          <a:xfrm>
            <a:off x="1158775" y="2105561"/>
            <a:ext cx="682645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help</a:t>
            </a:r>
            <a:endParaRPr kumimoji="1" lang="ja-JP" altLang="en-US" sz="8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" name="G1_L11_kihon_v5_help">
            <a:hlinkClick r:id="" action="ppaction://media"/>
            <a:extLst>
              <a:ext uri="{FF2B5EF4-FFF2-40B4-BE49-F238E27FC236}">
                <a16:creationId xmlns:a16="http://schemas.microsoft.com/office/drawing/2014/main" id="{AF5939D1-E2B7-499B-A272-978457512A7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793875" y="16160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120466"/>
      </p:ext>
    </p:extLst>
  </p:cSld>
  <p:clrMapOvr>
    <a:masterClrMapping/>
  </p:clrMapOvr>
  <p:transition spd="med">
    <p:pull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3CD13A8D-A060-424F-995B-FCABBBD5BA56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780C64E-875A-4C00-8241-AFE6729203C8}"/>
              </a:ext>
            </a:extLst>
          </p:cNvPr>
          <p:cNvSpPr txBox="1"/>
          <p:nvPr/>
        </p:nvSpPr>
        <p:spPr>
          <a:xfrm>
            <a:off x="1673087" y="2028617"/>
            <a:ext cx="579782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…</a:t>
            </a:r>
            <a:r>
              <a:rPr kumimoji="1" lang="ja-JP" altLang="en-US" sz="8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を手伝う、</a:t>
            </a:r>
            <a:endParaRPr kumimoji="1" lang="en-US" altLang="ja-JP" sz="8800" b="1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8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助ける</a:t>
            </a:r>
            <a:endParaRPr kumimoji="1" lang="ja-JP" altLang="en-US" sz="5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G1_L11_kihon_v5_help">
            <a:hlinkClick r:id="" action="ppaction://media"/>
            <a:extLst>
              <a:ext uri="{FF2B5EF4-FFF2-40B4-BE49-F238E27FC236}">
                <a16:creationId xmlns:a16="http://schemas.microsoft.com/office/drawing/2014/main" id="{13288F8D-52B6-4237-8542-5219410102B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793875" y="16160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395197"/>
      </p:ext>
    </p:extLst>
  </p:cSld>
  <p:clrMapOvr>
    <a:masterClrMapping/>
  </p:clrMapOvr>
  <p:transition spd="med">
    <p:pull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CE25FDB8-D0CC-47A9-B622-7ED4F360579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0A77630B-54BC-408F-9CC3-EF3FF1EB5C29}"/>
              </a:ext>
            </a:extLst>
          </p:cNvPr>
          <p:cNvGrpSpPr/>
          <p:nvPr/>
        </p:nvGrpSpPr>
        <p:grpSpPr>
          <a:xfrm>
            <a:off x="569844" y="1536175"/>
            <a:ext cx="8004314" cy="3785651"/>
            <a:chOff x="569844" y="1791644"/>
            <a:chExt cx="8004314" cy="3785651"/>
          </a:xfrm>
        </p:grpSpPr>
        <p:sp>
          <p:nvSpPr>
            <p:cNvPr id="5" name="テキスト ボックス 4"/>
            <p:cNvSpPr txBox="1"/>
            <p:nvPr/>
          </p:nvSpPr>
          <p:spPr>
            <a:xfrm>
              <a:off x="569844" y="1791644"/>
              <a:ext cx="8004314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3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私を</a:t>
              </a:r>
              <a:endParaRPr kumimoji="1" lang="ja-JP" altLang="en-US" sz="24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57DACE63-3AEA-4B3D-A8E7-E9295038721A}"/>
                </a:ext>
              </a:extLst>
            </p:cNvPr>
            <p:cNvSpPr txBox="1"/>
            <p:nvPr/>
          </p:nvSpPr>
          <p:spPr>
            <a:xfrm>
              <a:off x="861391" y="4007635"/>
              <a:ext cx="742121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［</a:t>
              </a:r>
              <a:r>
                <a:rPr lang="en-US" altLang="ja-JP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m-</a:t>
              </a:r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］</a:t>
              </a:r>
              <a:endParaRPr kumimoji="1" lang="ja-JP" altLang="en-US" sz="60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pic>
        <p:nvPicPr>
          <p:cNvPr id="4" name="G1_L11_kihon_v6_me">
            <a:hlinkClick r:id="" action="ppaction://media"/>
            <a:extLst>
              <a:ext uri="{FF2B5EF4-FFF2-40B4-BE49-F238E27FC236}">
                <a16:creationId xmlns:a16="http://schemas.microsoft.com/office/drawing/2014/main" id="{8C55C27C-E80C-45E4-B3EB-3DD19240FEF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222375" y="11207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417006"/>
      </p:ext>
    </p:extLst>
  </p:cSld>
  <p:clrMapOvr>
    <a:masterClrMapping/>
  </p:clrMapOvr>
  <p:transition spd="med">
    <p:pull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9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DDCAADF8-79C7-4842-99C8-CBC0D0D19D9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158775" y="2105561"/>
            <a:ext cx="682645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me</a:t>
            </a:r>
            <a:endParaRPr kumimoji="1" lang="ja-JP" altLang="en-US" sz="8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" name="G1_L11_kihon_v6_me">
            <a:hlinkClick r:id="" action="ppaction://media"/>
            <a:extLst>
              <a:ext uri="{FF2B5EF4-FFF2-40B4-BE49-F238E27FC236}">
                <a16:creationId xmlns:a16="http://schemas.microsoft.com/office/drawing/2014/main" id="{CCB08CC8-BCD4-4CE9-836E-0E4A7A191DD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222375" y="11207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169824"/>
      </p:ext>
    </p:extLst>
  </p:cSld>
  <p:clrMapOvr>
    <a:masterClrMapping/>
  </p:clrMapOvr>
  <p:transition spd="med">
    <p:pull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9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8E7163-D765-2D6E-E4E4-916A27F0E4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A6FEB209-6B48-3650-86F1-262BDE5322A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570B57B-A92C-C412-AA4B-DA94EAB7C6DA}"/>
              </a:ext>
            </a:extLst>
          </p:cNvPr>
          <p:cNvSpPr txBox="1"/>
          <p:nvPr/>
        </p:nvSpPr>
        <p:spPr>
          <a:xfrm>
            <a:off x="486330" y="2875002"/>
            <a:ext cx="81713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使いなさい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このボールを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Use  this ball.">
            <a:hlinkClick r:id="" action="ppaction://media"/>
            <a:extLst>
              <a:ext uri="{FF2B5EF4-FFF2-40B4-BE49-F238E27FC236}">
                <a16:creationId xmlns:a16="http://schemas.microsoft.com/office/drawing/2014/main" id="{78EA6999-3777-17DF-C53E-FE0A0344A0C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557213" y="16287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605374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3CD13A8D-A060-424F-995B-FCABBBD5BA56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10F58E3-678B-44D5-97B3-F302299FD318}"/>
              </a:ext>
            </a:extLst>
          </p:cNvPr>
          <p:cNvSpPr txBox="1"/>
          <p:nvPr/>
        </p:nvSpPr>
        <p:spPr>
          <a:xfrm>
            <a:off x="569844" y="2321005"/>
            <a:ext cx="800431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3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私を</a:t>
            </a:r>
            <a:endParaRPr kumimoji="1" lang="ja-JP" alt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" name="G1_L11_kihon_v6_me">
            <a:hlinkClick r:id="" action="ppaction://media"/>
            <a:extLst>
              <a:ext uri="{FF2B5EF4-FFF2-40B4-BE49-F238E27FC236}">
                <a16:creationId xmlns:a16="http://schemas.microsoft.com/office/drawing/2014/main" id="{6B8551AA-0AC3-4B35-A4E3-E20E4B81D5D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222375" y="11207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806124"/>
      </p:ext>
    </p:extLst>
  </p:cSld>
  <p:clrMapOvr>
    <a:masterClrMapping/>
  </p:clrMapOvr>
  <p:transition spd="med">
    <p:pull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9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CE25FDB8-D0CC-47A9-B622-7ED4F360579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F8313112-1A4F-4DCF-B9FA-35ED4C94802B}"/>
              </a:ext>
            </a:extLst>
          </p:cNvPr>
          <p:cNvGrpSpPr/>
          <p:nvPr/>
        </p:nvGrpSpPr>
        <p:grpSpPr>
          <a:xfrm>
            <a:off x="1205948" y="1170900"/>
            <a:ext cx="6732104" cy="4516200"/>
            <a:chOff x="1205948" y="1206867"/>
            <a:chExt cx="6732104" cy="4516200"/>
          </a:xfrm>
        </p:grpSpPr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D8D903B1-168A-4F73-AAE7-B01CEA821334}"/>
                </a:ext>
              </a:extLst>
            </p:cNvPr>
            <p:cNvSpPr txBox="1"/>
            <p:nvPr/>
          </p:nvSpPr>
          <p:spPr>
            <a:xfrm>
              <a:off x="1818859" y="1206867"/>
              <a:ext cx="5797826" cy="2800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8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…</a:t>
              </a:r>
              <a:r>
                <a:rPr kumimoji="1" lang="ja-JP" altLang="en-US" sz="8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である、</a:t>
              </a:r>
              <a:endParaRPr kumimoji="1" lang="en-US" altLang="ja-JP" sz="8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kumimoji="1" lang="en-US" altLang="ja-JP" sz="8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…</a:t>
              </a:r>
              <a:r>
                <a:rPr kumimoji="1" lang="ja-JP" altLang="en-US" sz="8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になる</a:t>
              </a:r>
              <a:endParaRPr kumimoji="1" lang="ja-JP" altLang="en-US" sz="54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4114210C-0D73-46CF-A140-B89C970A0D87}"/>
                </a:ext>
              </a:extLst>
            </p:cNvPr>
            <p:cNvSpPr txBox="1"/>
            <p:nvPr/>
          </p:nvSpPr>
          <p:spPr>
            <a:xfrm>
              <a:off x="1205948" y="4153407"/>
              <a:ext cx="673210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［</a:t>
              </a:r>
              <a:r>
                <a:rPr lang="en-US" altLang="ja-JP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b-</a:t>
              </a:r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］</a:t>
              </a:r>
              <a:endParaRPr kumimoji="1" lang="ja-JP" altLang="en-US" sz="60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pic>
        <p:nvPicPr>
          <p:cNvPr id="3" name="G1_L11_kihon_v7_be">
            <a:hlinkClick r:id="" action="ppaction://media"/>
            <a:extLst>
              <a:ext uri="{FF2B5EF4-FFF2-40B4-BE49-F238E27FC236}">
                <a16:creationId xmlns:a16="http://schemas.microsoft.com/office/drawing/2014/main" id="{12AC32A1-16FD-49D6-B710-FB20E48D551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412875" y="19018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885237"/>
      </p:ext>
    </p:extLst>
  </p:cSld>
  <p:clrMapOvr>
    <a:masterClrMapping/>
  </p:clrMapOvr>
  <p:transition spd="med">
    <p:pull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9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DDCAADF8-79C7-4842-99C8-CBC0D0D19D9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8AC9221-9773-485C-9A2E-F11D2FA168B5}"/>
              </a:ext>
            </a:extLst>
          </p:cNvPr>
          <p:cNvSpPr txBox="1"/>
          <p:nvPr/>
        </p:nvSpPr>
        <p:spPr>
          <a:xfrm>
            <a:off x="1158775" y="2105561"/>
            <a:ext cx="682645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be</a:t>
            </a:r>
            <a:endParaRPr kumimoji="1" lang="ja-JP" altLang="en-US" sz="8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G1_L11_kihon_v7_be">
            <a:hlinkClick r:id="" action="ppaction://media"/>
            <a:extLst>
              <a:ext uri="{FF2B5EF4-FFF2-40B4-BE49-F238E27FC236}">
                <a16:creationId xmlns:a16="http://schemas.microsoft.com/office/drawing/2014/main" id="{1F16B41A-86F0-4914-992B-DC1E90C9525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412875" y="19018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763805"/>
      </p:ext>
    </p:extLst>
  </p:cSld>
  <p:clrMapOvr>
    <a:masterClrMapping/>
  </p:clrMapOvr>
  <p:transition spd="med">
    <p:pull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9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3CD13A8D-A060-424F-995B-FCABBBD5BA56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F67ED95-F0C0-470A-BF7E-A855F28A8D8B}"/>
              </a:ext>
            </a:extLst>
          </p:cNvPr>
          <p:cNvSpPr txBox="1"/>
          <p:nvPr/>
        </p:nvSpPr>
        <p:spPr>
          <a:xfrm>
            <a:off x="1818859" y="2028617"/>
            <a:ext cx="579782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…</a:t>
            </a:r>
            <a:r>
              <a:rPr kumimoji="1" lang="ja-JP" altLang="en-US" sz="8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である、</a:t>
            </a:r>
            <a:endParaRPr kumimoji="1" lang="en-US" altLang="ja-JP" sz="8800" b="1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en-US" altLang="ja-JP" sz="8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…</a:t>
            </a:r>
            <a:r>
              <a:rPr kumimoji="1" lang="ja-JP" altLang="en-US" sz="8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になる</a:t>
            </a:r>
            <a:endParaRPr kumimoji="1" lang="ja-JP" altLang="en-US" sz="5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" name="G1_L11_kihon_v7_be">
            <a:hlinkClick r:id="" action="ppaction://media"/>
            <a:extLst>
              <a:ext uri="{FF2B5EF4-FFF2-40B4-BE49-F238E27FC236}">
                <a16:creationId xmlns:a16="http://schemas.microsoft.com/office/drawing/2014/main" id="{99236CAC-2931-4A14-9FD2-239F7708554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412875" y="19018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665859"/>
      </p:ext>
    </p:extLst>
  </p:cSld>
  <p:clrMapOvr>
    <a:masterClrMapping/>
  </p:clrMapOvr>
  <p:transition spd="med">
    <p:pull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9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CE25FDB8-D0CC-47A9-B622-7ED4F360579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40452160-1714-4F76-A22B-0E93DB4F2BF4}"/>
              </a:ext>
            </a:extLst>
          </p:cNvPr>
          <p:cNvGrpSpPr/>
          <p:nvPr/>
        </p:nvGrpSpPr>
        <p:grpSpPr>
          <a:xfrm>
            <a:off x="815009" y="1636202"/>
            <a:ext cx="7513983" cy="3585596"/>
            <a:chOff x="815009" y="1410356"/>
            <a:chExt cx="7513983" cy="3585596"/>
          </a:xfrm>
        </p:grpSpPr>
        <p:sp>
          <p:nvSpPr>
            <p:cNvPr id="5" name="テキスト ボックス 4"/>
            <p:cNvSpPr txBox="1"/>
            <p:nvPr/>
          </p:nvSpPr>
          <p:spPr>
            <a:xfrm>
              <a:off x="815009" y="1410356"/>
              <a:ext cx="7513983" cy="20159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5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静かな</a:t>
              </a:r>
              <a:endParaRPr kumimoji="1" lang="ja-JP" altLang="en-US" sz="125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57DACE63-3AEA-4B3D-A8E7-E9295038721A}"/>
                </a:ext>
              </a:extLst>
            </p:cNvPr>
            <p:cNvSpPr txBox="1"/>
            <p:nvPr/>
          </p:nvSpPr>
          <p:spPr>
            <a:xfrm>
              <a:off x="1205948" y="3426292"/>
              <a:ext cx="673210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［</a:t>
              </a:r>
              <a:r>
                <a:rPr lang="en-US" altLang="ja-JP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q----</a:t>
              </a:r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］</a:t>
              </a:r>
              <a:endParaRPr kumimoji="1" lang="ja-JP" altLang="en-US" sz="60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pic>
        <p:nvPicPr>
          <p:cNvPr id="4" name="G1_L11_kihon_v8_quiet">
            <a:hlinkClick r:id="" action="ppaction://media"/>
            <a:extLst>
              <a:ext uri="{FF2B5EF4-FFF2-40B4-BE49-F238E27FC236}">
                <a16:creationId xmlns:a16="http://schemas.microsoft.com/office/drawing/2014/main" id="{E5539F33-3AE4-4A98-BED1-CC2252CA32E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317625" y="26257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39348"/>
      </p:ext>
    </p:extLst>
  </p:cSld>
  <p:clrMapOvr>
    <a:masterClrMapping/>
  </p:clrMapOvr>
  <p:transition spd="med">
    <p:pull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9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DDCAADF8-79C7-4842-99C8-CBC0D0D19D9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158775" y="2105561"/>
            <a:ext cx="682645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quiet</a:t>
            </a:r>
            <a:endParaRPr kumimoji="1" lang="ja-JP" altLang="en-US" sz="16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" name="G1_L11_kihon_v8_quiet">
            <a:hlinkClick r:id="" action="ppaction://media"/>
            <a:extLst>
              <a:ext uri="{FF2B5EF4-FFF2-40B4-BE49-F238E27FC236}">
                <a16:creationId xmlns:a16="http://schemas.microsoft.com/office/drawing/2014/main" id="{71248741-B746-413B-AF52-CD15248DEE3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317625" y="26257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42738"/>
      </p:ext>
    </p:extLst>
  </p:cSld>
  <p:clrMapOvr>
    <a:masterClrMapping/>
  </p:clrMapOvr>
  <p:transition spd="med">
    <p:pull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9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3CD13A8D-A060-424F-995B-FCABBBD5BA56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9E54BC8A-A577-4C77-A7E8-60EACA61C068}"/>
              </a:ext>
            </a:extLst>
          </p:cNvPr>
          <p:cNvSpPr txBox="1"/>
          <p:nvPr/>
        </p:nvSpPr>
        <p:spPr>
          <a:xfrm>
            <a:off x="815009" y="2421032"/>
            <a:ext cx="7513983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静かな</a:t>
            </a:r>
            <a:endParaRPr kumimoji="1" lang="ja-JP" altLang="en-US" sz="125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6" name="G1_L11_kihon_v8_quiet">
            <a:hlinkClick r:id="" action="ppaction://media"/>
            <a:extLst>
              <a:ext uri="{FF2B5EF4-FFF2-40B4-BE49-F238E27FC236}">
                <a16:creationId xmlns:a16="http://schemas.microsoft.com/office/drawing/2014/main" id="{4E26607D-4A18-4C59-9F4D-C5E0796BA01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317625" y="26257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79734"/>
      </p:ext>
    </p:extLst>
  </p:cSld>
  <p:clrMapOvr>
    <a:masterClrMapping/>
  </p:clrMapOvr>
  <p:transition spd="med">
    <p:pull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9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CE25FDB8-D0CC-47A9-B622-7ED4F360579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02C45158-1B1A-4028-8DC9-85D6F07D552A}"/>
              </a:ext>
            </a:extLst>
          </p:cNvPr>
          <p:cNvGrpSpPr/>
          <p:nvPr/>
        </p:nvGrpSpPr>
        <p:grpSpPr>
          <a:xfrm>
            <a:off x="206478" y="1712369"/>
            <a:ext cx="8731046" cy="3433262"/>
            <a:chOff x="206478" y="2144033"/>
            <a:chExt cx="8731046" cy="3433262"/>
          </a:xfrm>
        </p:grpSpPr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57DACE63-3AEA-4B3D-A8E7-E9295038721A}"/>
                </a:ext>
              </a:extLst>
            </p:cNvPr>
            <p:cNvSpPr txBox="1"/>
            <p:nvPr/>
          </p:nvSpPr>
          <p:spPr>
            <a:xfrm>
              <a:off x="1205948" y="4007635"/>
              <a:ext cx="673210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［</a:t>
              </a:r>
              <a:r>
                <a:rPr lang="en-US" altLang="ja-JP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s----</a:t>
              </a:r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］</a:t>
              </a:r>
              <a:endParaRPr kumimoji="1" lang="ja-JP" altLang="en-US" sz="60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547AF587-709F-4035-BD68-7E4A3FF4B89A}"/>
                </a:ext>
              </a:extLst>
            </p:cNvPr>
            <p:cNvSpPr txBox="1"/>
            <p:nvPr/>
          </p:nvSpPr>
          <p:spPr>
            <a:xfrm>
              <a:off x="206478" y="2144033"/>
              <a:ext cx="8731046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15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…</a:t>
              </a:r>
              <a:r>
                <a:rPr kumimoji="1" lang="ja-JP" altLang="en-US" sz="115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を話す</a:t>
              </a:r>
            </a:p>
          </p:txBody>
        </p:sp>
      </p:grpSp>
      <p:pic>
        <p:nvPicPr>
          <p:cNvPr id="3" name="G1_L11_kihon_v9_speak">
            <a:hlinkClick r:id="" action="ppaction://media"/>
            <a:extLst>
              <a:ext uri="{FF2B5EF4-FFF2-40B4-BE49-F238E27FC236}">
                <a16:creationId xmlns:a16="http://schemas.microsoft.com/office/drawing/2014/main" id="{17B5A428-0C15-4581-BD8C-D83882AD9DF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603375" y="11779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417325"/>
      </p:ext>
    </p:extLst>
  </p:cSld>
  <p:clrMapOvr>
    <a:masterClrMapping/>
  </p:clrMapOvr>
  <p:transition spd="med">
    <p:pull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DDCAADF8-79C7-4842-99C8-CBC0D0D19D9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2A17968-0A66-4776-82BE-6B3B70A7F467}"/>
              </a:ext>
            </a:extLst>
          </p:cNvPr>
          <p:cNvSpPr txBox="1"/>
          <p:nvPr/>
        </p:nvSpPr>
        <p:spPr>
          <a:xfrm>
            <a:off x="1158775" y="2105561"/>
            <a:ext cx="682645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speak</a:t>
            </a:r>
            <a:endParaRPr kumimoji="1" lang="ja-JP" altLang="en-US" sz="8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G1_L11_kihon_v9_speak">
            <a:hlinkClick r:id="" action="ppaction://media"/>
            <a:extLst>
              <a:ext uri="{FF2B5EF4-FFF2-40B4-BE49-F238E27FC236}">
                <a16:creationId xmlns:a16="http://schemas.microsoft.com/office/drawing/2014/main" id="{1852941C-721D-43C6-980B-5380800672E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603375" y="11779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767909"/>
      </p:ext>
    </p:extLst>
  </p:cSld>
  <p:clrMapOvr>
    <a:masterClrMapping/>
  </p:clrMapOvr>
  <p:transition spd="med">
    <p:pull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3CD13A8D-A060-424F-995B-FCABBBD5BA56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A317DD0-D490-4E62-8684-57C97AF8BCAA}"/>
              </a:ext>
            </a:extLst>
          </p:cNvPr>
          <p:cNvSpPr txBox="1"/>
          <p:nvPr/>
        </p:nvSpPr>
        <p:spPr>
          <a:xfrm>
            <a:off x="206478" y="2497976"/>
            <a:ext cx="873104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…</a:t>
            </a:r>
            <a:r>
              <a:rPr kumimoji="1" lang="ja-JP" altLang="en-US" sz="1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を話す</a:t>
            </a:r>
          </a:p>
        </p:txBody>
      </p:sp>
      <p:pic>
        <p:nvPicPr>
          <p:cNvPr id="5" name="G1_L11_kihon_v9_speak">
            <a:hlinkClick r:id="" action="ppaction://media"/>
            <a:extLst>
              <a:ext uri="{FF2B5EF4-FFF2-40B4-BE49-F238E27FC236}">
                <a16:creationId xmlns:a16="http://schemas.microsoft.com/office/drawing/2014/main" id="{441C642E-9E87-429B-8E1C-C855B1BF4F2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603375" y="11779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137997"/>
      </p:ext>
    </p:extLst>
  </p:cSld>
  <p:clrMapOvr>
    <a:masterClrMapping/>
  </p:clrMapOvr>
  <p:transition spd="med">
    <p:pull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16268</TotalTime>
  <Words>1479</Words>
  <Application>Microsoft Office PowerPoint</Application>
  <PresentationFormat>画面に合わせる (4:3)</PresentationFormat>
  <Paragraphs>335</Paragraphs>
  <Slides>119</Slides>
  <Notes>54</Notes>
  <HiddenSlides>0</HiddenSlides>
  <MMClips>107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119</vt:i4>
      </vt:variant>
    </vt:vector>
  </HeadingPairs>
  <TitlesOfParts>
    <vt:vector size="126" baseType="lpstr">
      <vt:lpstr>ＭＳ Ｐゴシック</vt:lpstr>
      <vt:lpstr>メイリオ</vt:lpstr>
      <vt:lpstr>游ゴシック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平河泰行</dc:creator>
  <cp:lastModifiedBy>企画制作 NKS</cp:lastModifiedBy>
  <cp:revision>2053</cp:revision>
  <cp:lastPrinted>2016-06-23T16:36:17Z</cp:lastPrinted>
  <dcterms:created xsi:type="dcterms:W3CDTF">2016-05-30T03:13:09Z</dcterms:created>
  <dcterms:modified xsi:type="dcterms:W3CDTF">2025-06-05T07:35:20Z</dcterms:modified>
</cp:coreProperties>
</file>