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3"/>
  </p:notesMasterIdLst>
  <p:handoutMasterIdLst>
    <p:handoutMasterId r:id="rId184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8" r:id="rId14"/>
    <p:sldId id="4156" r:id="rId15"/>
    <p:sldId id="4157" r:id="rId16"/>
    <p:sldId id="4313" r:id="rId17"/>
    <p:sldId id="4160" r:id="rId18"/>
    <p:sldId id="4161" r:id="rId19"/>
    <p:sldId id="4162" r:id="rId20"/>
    <p:sldId id="4163" r:id="rId21"/>
    <p:sldId id="4164" r:id="rId22"/>
    <p:sldId id="4165" r:id="rId23"/>
    <p:sldId id="4166" r:id="rId24"/>
    <p:sldId id="4167" r:id="rId25"/>
    <p:sldId id="4168" r:id="rId26"/>
    <p:sldId id="4169" r:id="rId27"/>
    <p:sldId id="4314" r:id="rId28"/>
    <p:sldId id="4171" r:id="rId29"/>
    <p:sldId id="4172" r:id="rId30"/>
    <p:sldId id="4173" r:id="rId31"/>
    <p:sldId id="4174" r:id="rId32"/>
    <p:sldId id="4175" r:id="rId33"/>
    <p:sldId id="4176" r:id="rId34"/>
    <p:sldId id="4177" r:id="rId35"/>
    <p:sldId id="4178" r:id="rId36"/>
    <p:sldId id="4179" r:id="rId37"/>
    <p:sldId id="4180" r:id="rId38"/>
    <p:sldId id="4315" r:id="rId39"/>
    <p:sldId id="4182" r:id="rId40"/>
    <p:sldId id="4183" r:id="rId41"/>
    <p:sldId id="4184" r:id="rId42"/>
    <p:sldId id="4185" r:id="rId43"/>
    <p:sldId id="4186" r:id="rId44"/>
    <p:sldId id="4187" r:id="rId45"/>
    <p:sldId id="4188" r:id="rId46"/>
    <p:sldId id="4189" r:id="rId47"/>
    <p:sldId id="4190" r:id="rId48"/>
    <p:sldId id="4191" r:id="rId49"/>
    <p:sldId id="4316" r:id="rId50"/>
    <p:sldId id="4317" r:id="rId51"/>
    <p:sldId id="4193" r:id="rId52"/>
    <p:sldId id="4194" r:id="rId53"/>
    <p:sldId id="4195" r:id="rId54"/>
    <p:sldId id="4196" r:id="rId55"/>
    <p:sldId id="4197" r:id="rId56"/>
    <p:sldId id="4198" r:id="rId57"/>
    <p:sldId id="4199" r:id="rId58"/>
    <p:sldId id="4200" r:id="rId59"/>
    <p:sldId id="4201" r:id="rId60"/>
    <p:sldId id="4202" r:id="rId61"/>
    <p:sldId id="3626" r:id="rId62"/>
    <p:sldId id="3647" r:id="rId63"/>
    <p:sldId id="2015" r:id="rId64"/>
    <p:sldId id="2016" r:id="rId65"/>
    <p:sldId id="2017" r:id="rId66"/>
    <p:sldId id="2018" r:id="rId67"/>
    <p:sldId id="2019" r:id="rId68"/>
    <p:sldId id="2020" r:id="rId69"/>
    <p:sldId id="2021" r:id="rId70"/>
    <p:sldId id="2022" r:id="rId71"/>
    <p:sldId id="2023" r:id="rId72"/>
    <p:sldId id="2024" r:id="rId73"/>
    <p:sldId id="2025" r:id="rId74"/>
    <p:sldId id="2026" r:id="rId75"/>
    <p:sldId id="2027" r:id="rId76"/>
    <p:sldId id="2028" r:id="rId77"/>
    <p:sldId id="2029" r:id="rId78"/>
    <p:sldId id="2030" r:id="rId79"/>
    <p:sldId id="2031" r:id="rId80"/>
    <p:sldId id="2032" r:id="rId81"/>
    <p:sldId id="2033" r:id="rId82"/>
    <p:sldId id="2034" r:id="rId83"/>
    <p:sldId id="2035" r:id="rId84"/>
    <p:sldId id="3622" r:id="rId85"/>
    <p:sldId id="4306" r:id="rId86"/>
    <p:sldId id="4307" r:id="rId87"/>
    <p:sldId id="4308" r:id="rId88"/>
    <p:sldId id="4309" r:id="rId89"/>
    <p:sldId id="4310" r:id="rId90"/>
    <p:sldId id="4311" r:id="rId91"/>
    <p:sldId id="4312" r:id="rId92"/>
    <p:sldId id="3610" r:id="rId93"/>
    <p:sldId id="3611" r:id="rId94"/>
    <p:sldId id="3612" r:id="rId95"/>
    <p:sldId id="3613" r:id="rId96"/>
    <p:sldId id="3614" r:id="rId97"/>
    <p:sldId id="4305" r:id="rId98"/>
    <p:sldId id="3644" r:id="rId99"/>
    <p:sldId id="3524" r:id="rId100"/>
    <p:sldId id="4304" r:id="rId101"/>
    <p:sldId id="3624" r:id="rId102"/>
    <p:sldId id="3625" r:id="rId103"/>
    <p:sldId id="2143" r:id="rId104"/>
    <p:sldId id="2144" r:id="rId105"/>
    <p:sldId id="2145" r:id="rId106"/>
    <p:sldId id="3537" r:id="rId107"/>
    <p:sldId id="3538" r:id="rId108"/>
    <p:sldId id="3539" r:id="rId109"/>
    <p:sldId id="4329" r:id="rId110"/>
    <p:sldId id="4330" r:id="rId111"/>
    <p:sldId id="4331" r:id="rId112"/>
    <p:sldId id="3546" r:id="rId113"/>
    <p:sldId id="3547" r:id="rId114"/>
    <p:sldId id="3548" r:id="rId115"/>
    <p:sldId id="3540" r:id="rId116"/>
    <p:sldId id="3541" r:id="rId117"/>
    <p:sldId id="3542" r:id="rId118"/>
    <p:sldId id="4296" r:id="rId119"/>
    <p:sldId id="4297" r:id="rId120"/>
    <p:sldId id="4298" r:id="rId121"/>
    <p:sldId id="3708" r:id="rId122"/>
    <p:sldId id="3709" r:id="rId123"/>
    <p:sldId id="3710" r:id="rId124"/>
    <p:sldId id="4332" r:id="rId125"/>
    <p:sldId id="4333" r:id="rId126"/>
    <p:sldId id="4334" r:id="rId127"/>
    <p:sldId id="4335" r:id="rId128"/>
    <p:sldId id="4336" r:id="rId129"/>
    <p:sldId id="3707" r:id="rId130"/>
    <p:sldId id="3711" r:id="rId131"/>
    <p:sldId id="3712" r:id="rId132"/>
    <p:sldId id="3713" r:id="rId133"/>
    <p:sldId id="3646" r:id="rId134"/>
    <p:sldId id="4337" r:id="rId135"/>
    <p:sldId id="4338" r:id="rId136"/>
    <p:sldId id="4339" r:id="rId137"/>
    <p:sldId id="4340" r:id="rId138"/>
    <p:sldId id="4341" r:id="rId139"/>
    <p:sldId id="4342" r:id="rId140"/>
    <p:sldId id="4343" r:id="rId141"/>
    <p:sldId id="4344" r:id="rId142"/>
    <p:sldId id="4345" r:id="rId143"/>
    <p:sldId id="4346" r:id="rId144"/>
    <p:sldId id="3561" r:id="rId145"/>
    <p:sldId id="3562" r:id="rId146"/>
    <p:sldId id="3672" r:id="rId147"/>
    <p:sldId id="3695" r:id="rId148"/>
    <p:sldId id="4318" r:id="rId149"/>
    <p:sldId id="4319" r:id="rId150"/>
    <p:sldId id="4321" r:id="rId151"/>
    <p:sldId id="4320" r:id="rId152"/>
    <p:sldId id="4322" r:id="rId153"/>
    <p:sldId id="4323" r:id="rId154"/>
    <p:sldId id="4324" r:id="rId155"/>
    <p:sldId id="4325" r:id="rId156"/>
    <p:sldId id="4326" r:id="rId157"/>
    <p:sldId id="4328" r:id="rId158"/>
    <p:sldId id="4327" r:id="rId159"/>
    <p:sldId id="3661" r:id="rId160"/>
    <p:sldId id="3681" r:id="rId161"/>
    <p:sldId id="3563" r:id="rId162"/>
    <p:sldId id="3564" r:id="rId163"/>
    <p:sldId id="3565" r:id="rId164"/>
    <p:sldId id="3566" r:id="rId165"/>
    <p:sldId id="3567" r:id="rId166"/>
    <p:sldId id="3568" r:id="rId167"/>
    <p:sldId id="3569" r:id="rId168"/>
    <p:sldId id="3570" r:id="rId169"/>
    <p:sldId id="3573" r:id="rId170"/>
    <p:sldId id="3648" r:id="rId171"/>
    <p:sldId id="3577" r:id="rId172"/>
    <p:sldId id="3649" r:id="rId173"/>
    <p:sldId id="3650" r:id="rId174"/>
    <p:sldId id="3583" r:id="rId175"/>
    <p:sldId id="3587" r:id="rId176"/>
    <p:sldId id="3588" r:id="rId177"/>
    <p:sldId id="3589" r:id="rId178"/>
    <p:sldId id="3590" r:id="rId179"/>
    <p:sldId id="3655" r:id="rId180"/>
    <p:sldId id="3595" r:id="rId181"/>
    <p:sldId id="3609" r:id="rId18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15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96" y="8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CD565-FDA7-F064-FA7D-1F6B20B18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5AD186-36B5-080C-E11F-D47B4BF83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8E06CF-1CCF-E2AE-8722-30ECEB946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AD82D3-2188-80DB-EEF4-7063CDE4F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6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A42E-1402-CCBF-1FC8-ABD5A7BF4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F5BA001-5BA0-DD2B-EA13-101ED0D4D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67932E-338E-8EF5-09F7-8348FDFD5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4C4817-C2A9-F14F-E6E8-293811B66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35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79F82-3E73-81DC-1B67-524F0CC23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467822-2F7C-D355-6A76-2FE33062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58C8B0-3EA8-38EC-1EE9-A1A752609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430B3B-D534-20C2-D3C6-A79FF919E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205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AA399-FF46-841B-3034-8179C6F84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2796E5-3763-D568-BDD4-576BD251A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43AF6D4-C25D-EF12-E63B-AEB7FA0A0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57FD94-4B60-C6D0-8C4C-13B8839DA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900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7BF0-A8F7-A2C6-4652-3F432915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B3F28C-67C7-347A-8EAD-C4251BD33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E5E73B-833C-952B-27E5-43E1AFB70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4BC24C-2CA6-0970-3DF8-3AEAAFC22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107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35C5A-92D7-0054-0A20-64E51A28F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1A422D-88C3-3B90-DD43-C1FE35171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C2143-50A3-4E38-4D9F-AFD1C4BA2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26E72B-0BD1-B6F0-78F5-0EB665927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343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9C3D4-9461-7D2E-CCB7-E5C76120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53F986F-C016-6350-388D-A5304BF56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70C34C-A281-6214-E358-1C1D579A4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2E4DD7-3E36-647A-73E4-0A7F43C7D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441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BCDE-B222-E4D2-C438-3701AEF11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3712C3-F838-EA52-8014-5D406B245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4C5949-41AC-C19C-B103-7D40F6158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2EE3E-76F9-EB3A-4D93-2F6F1F87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690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100B3-816C-65E7-1BF7-FF4D8717F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952CF6-CDD8-DCC9-9DCE-1650FC7E3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5B68BE-CBD0-445B-84D1-2FB0474DA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A11C80-C40D-9812-730C-D3083454C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663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3DB59-2B16-36FE-1C33-ADE06C518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3782C0-0E2A-A339-4886-2B4538D05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D41205A-D144-D682-99F5-413A01F8D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44595E-328D-E6A5-D9BA-ACBFC41B2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51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9022D-CBD9-C81A-D9FB-F13DCEEF7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5E8C3E-3AD2-2FE6-B56B-E72B0D005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79008E-B83C-83D1-9E58-F2BA828CC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B8379B-7F19-2663-1A74-763D6D5BE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326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65993-59AB-516F-5DE6-5BDEDFD7F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BE789D-600D-FE1E-1BBE-ED7DCAC0A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51CD0F-8ACD-7523-33E4-9A6ECF4CF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01DCEF-5676-93C1-7CCD-D9E4FD406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995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A2BDD-0271-F90B-8ACF-B9D833CEB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081160-2451-F363-2206-BA7A6A61E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77FB9A-09E8-0F09-EF74-6DFFA66D5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806BE7-739B-6A8F-3FB4-A19B7CB2C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142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7516-A4C6-A281-6082-3D96F2DE4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17D8B5-D699-965C-D6DC-C2EC6B9CF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DFFBED-1E4A-1BDB-93E7-FE99132DF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6F903F-2F9D-BE4D-46B1-4F5816943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008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5E8E-DAF6-0EAD-A02E-A90F259EB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113A60-5C7E-1EA5-781D-973745000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EF82F3-2ABA-71FF-85F5-AA4447DB5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212828-CCA2-9898-1D5B-7D4F53135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000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A42F-3347-7896-2C72-5D902F6D7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E35B09-0241-EB9C-D5E7-D7DE44DCB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6AB1D68-5AA8-5B64-B661-FA738B14C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F940E3-349C-6F12-CA9F-DEF7BF61F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55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3DA3-BAC0-CB25-FE6B-3F7801F5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FEC00D-4ED0-64C6-7495-D93D8F4A0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AF4E804-A815-41ED-3F41-36FAD8534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23DC47-BB36-AA20-1880-975291D67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21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B9409-BDEF-893C-9619-0164563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D95CEE-0172-B494-A65E-0BE7E0F9B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3B7057-77F2-0321-9CF1-C5FDDF0C2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C6EA1-84E7-E47E-4E11-4C570ADC1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622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DC3AD-B8F8-7731-5002-47D80156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E1A1C1-AA63-110D-EA72-43D3E55AB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5E2744-CA26-DFD9-9E08-CE1F92932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4F43AC-4852-4519-A052-7C6F748CF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197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69F4-B6EF-F344-4A90-22EE6FD14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DD20D0-7B65-955E-806F-D7B4C49E0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59D8C7-4770-FFA7-85BA-76436D953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137769-0B53-409A-A028-D143493D8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77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3AB2C-3331-6989-A2F1-EE22D4FA6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59A3F9-B959-656A-4D8F-52564700A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6FE8D5-B051-F26D-44BD-44A8301C7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A134FF-63E1-493C-5740-8B75336E7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042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1138B-C5AF-F622-19E2-884B8FBA0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EB08CE-C9C5-AEFC-8C44-1ACA1D3E1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09CCEB-A92C-7E06-0570-42C147226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B1AAA8-0599-0732-E7E5-B2F1AFD7D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48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7EA44-C998-FFEC-E137-403CB142F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7C3865-D5F4-E198-7775-60702907A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E67638-0608-EA62-5085-499702AAF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DF38D-8376-B6D4-92DB-9A6039699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982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B0652-F35B-051A-6A80-C3B94FD1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2A1F18D-22F9-C07C-0C95-97B94C27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8E8358-E290-51E9-0A9D-A4CA24BCB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4EA56B-CD1A-823F-3992-7DABC30A8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954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7CCE6-4BCC-2D6B-3C9C-FCCFCF768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23DD61-4419-3F01-75C5-8C85B0BE4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CC5ADE-E5C2-A114-AEFC-C503443AF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8CFE3E-15F3-45C5-CD72-0A225CD7D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5483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EA4C6-FF6E-9D3E-FC90-AD4FE2143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6A68E2-1C95-EF13-0D82-E2ADEAA09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6AD864-E423-981F-D042-5996AAE40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868078-2E01-9DA2-7E12-85BCFDC99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836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10AD9-A6CA-5D7C-041C-85C624D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3088D3-4440-5B5C-A4E6-5721042A9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334D21-6185-6267-409A-DD81A91BD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E30866-C1F3-523B-D6C4-D11C08CDE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5748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EDF98-8AA7-1CE0-D031-5A25B517C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F9C84A-CF65-FBC8-0042-EC563CFE2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6E0AE4-DAC1-F565-DB3D-05223790B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BEC251-1FC2-869D-DA92-C558B6CFB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0389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04C1-BBAC-7E51-C554-0D8A8E360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2376C1-5F0D-88B0-92BC-B0C14722D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B31FC1-E26F-6768-DE8C-D77276EA6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0A6C47-45F4-3094-82E3-C420241DD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9669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39251-BE95-1E9E-FD39-7B3A234C5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358B7E-04F0-CC28-BDED-45A63BF30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E5170F-F4DA-3F07-C295-1892EA762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01207A-75B5-6FEE-A5B4-E8B583A9F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00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6FBF1-FCEA-6340-4A9B-EB9138947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890696-A87E-FD34-744C-AF0FE1FC6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C5BFAA-A90D-12F2-3A1E-128F3CA97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056A30-C245-096D-B381-6E90F6168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2704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449BA-D842-BC74-D9D5-940995FCD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EDAC3F-ABD9-BDB0-9123-5AF387065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DB2E14-6151-1C6F-EC06-12824911D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7B23AA-A3C2-45DC-3AB0-B71E074CD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875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6B2E7-7E22-7EA3-1840-30B79555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E92419D-C4C3-5A1D-80FC-31985AF43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39B2CD6-84C0-40CB-74E1-6F3E8AA73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28A1EB-B31D-09C4-C075-A93D6008E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0604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E2F60-EADE-C221-FAC6-A1EC73C2C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06A63E-A514-C35C-4960-2CCE6B2C4C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D9BC07-2708-0D4E-FEBC-04A4834D6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DAEBA7-65C4-AA09-9217-2664F5EDD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26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87805-D67A-A212-8AC6-7E15FB2D2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E0637B-A23F-9CBC-051C-5ED254238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7C1725-7F69-98F4-6358-5C0521999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18A487-1171-0FB9-C871-24E49201E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6452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3719-0E1F-3A05-2A86-C806ECBE4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EB3E14-649C-5386-79DF-D03DEA172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14DD54-15C3-010D-4A86-15E308806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7EE05C-BF8A-A453-77F4-B1AE238D1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4072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235C-13BE-D117-E43E-02D21A36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22D3E8-BC89-BD61-EFEF-3AA463995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3726D7-E661-9037-6BA5-DEE65D0FE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D692C9-4F00-85D2-B57D-40D2AE3F6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48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A1572-48FE-966C-C0FD-627D0F09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92C662E-2781-52CD-A56E-4B933BE2F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099DFB-292F-461F-9FB5-6BAD6C4F3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B0FD86-4C86-E33C-8066-40344E0F5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08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B9071-0EFF-ACA7-EB7F-1C688719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F01483-121E-11E6-21C6-F57D204E3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928B84-54C0-6C0E-5C1E-58A6B7485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AAFE8E-9A4B-3400-9E1B-9BB5DDF86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73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1A02B-AD62-7B59-1633-ED1277C55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D9B02A-1716-86E7-8A9A-EA27706B8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485C4C-A971-9AE3-1A0B-C44848FDA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7D4296-9AEA-E54A-0FD0-D6285853B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813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A889A-8C41-7334-A999-4F3A5323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55B506-0D74-DBF3-C4F1-89B3B2E9D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EB9ABE-90F0-3F32-C896-6D741B873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2344E5-AF75-5BFC-3D23-C95DF5BEF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656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0CE2-2D5C-07F1-2CA6-429296FD3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B7E24D-0C9E-2E2E-80E9-58F502E1C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119F6F-0A0D-C174-2546-5A0BAC3B5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A335F5-C54A-84DC-94A9-DA7E7F6D5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11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p3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media" Target="../media/media44.mp3"/><Relationship Id="rId7" Type="http://schemas.openxmlformats.org/officeDocument/2006/relationships/image" Target="../media/image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4.mp3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wav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wav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wav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9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50.mp3"/><Relationship Id="rId11" Type="http://schemas.openxmlformats.org/officeDocument/2006/relationships/image" Target="../media/image11.png"/><Relationship Id="rId5" Type="http://schemas.microsoft.com/office/2007/relationships/media" Target="../media/media50.mp3"/><Relationship Id="rId10" Type="http://schemas.openxmlformats.org/officeDocument/2006/relationships/image" Target="../media/image10.png"/><Relationship Id="rId4" Type="http://schemas.openxmlformats.org/officeDocument/2006/relationships/audio" Target="../media/media49.mp3"/><Relationship Id="rId9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microsoft.com/office/2007/relationships/media" Target="../media/media52.mp3"/><Relationship Id="rId7" Type="http://schemas.openxmlformats.org/officeDocument/2006/relationships/image" Target="../media/image11.png"/><Relationship Id="rId12" Type="http://schemas.openxmlformats.org/officeDocument/2006/relationships/image" Target="../media/image29.sv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svg"/><Relationship Id="rId4" Type="http://schemas.openxmlformats.org/officeDocument/2006/relationships/audio" Target="../media/media52.mp3"/><Relationship Id="rId9" Type="http://schemas.openxmlformats.org/officeDocument/2006/relationships/image" Target="../media/image26.png"/><Relationship Id="rId1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4.mp3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4" Type="http://schemas.openxmlformats.org/officeDocument/2006/relationships/audio" Target="../media/media54.mp3"/><Relationship Id="rId9" Type="http://schemas.openxmlformats.org/officeDocument/2006/relationships/image" Target="../media/image3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p3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0.mp3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p3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3.mp3"/><Relationship Id="rId7" Type="http://schemas.openxmlformats.org/officeDocument/2006/relationships/image" Target="../media/image11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3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一般動詞②（３人称・単数）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一般動詞②（３人称・単数）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5CA4-C027-8D25-151D-7E4C88EB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BF05A0A-A658-0EF1-544B-4C8F93A033E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E84EEE-15A1-62DF-3631-D45977B1F172}"/>
              </a:ext>
            </a:extLst>
          </p:cNvPr>
          <p:cNvSpPr txBox="1"/>
          <p:nvPr/>
        </p:nvSpPr>
        <p:spPr>
          <a:xfrm>
            <a:off x="1467965" y="4520302"/>
            <a:ext cx="620806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254CEA-B789-0423-F2CF-E511FDB40DFF}"/>
              </a:ext>
            </a:extLst>
          </p:cNvPr>
          <p:cNvSpPr txBox="1"/>
          <p:nvPr/>
        </p:nvSpPr>
        <p:spPr>
          <a:xfrm>
            <a:off x="719857" y="1314341"/>
            <a:ext cx="7704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He plays soccer.">
            <a:hlinkClick r:id="" action="ppaction://media"/>
            <a:extLst>
              <a:ext uri="{FF2B5EF4-FFF2-40B4-BE49-F238E27FC236}">
                <a16:creationId xmlns:a16="http://schemas.microsoft.com/office/drawing/2014/main" id="{5C9E718B-0C1B-4DB7-F978-F3E471AE5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4063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32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9A3609-9238-4035-8F8C-BF2036ACB88F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B0D8CF-A2A8-4F39-AD8B-69E54DF3136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EA6A93C-9D9D-4486-BAFC-F77874A56CDE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を料理する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ook">
            <a:hlinkClick r:id="" action="ppaction://media"/>
            <a:extLst>
              <a:ext uri="{FF2B5EF4-FFF2-40B4-BE49-F238E27FC236}">
                <a16:creationId xmlns:a16="http://schemas.microsoft.com/office/drawing/2014/main" id="{07A8A3E0-AF2C-4C19-5954-19D82D9FB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3300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09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ook">
            <a:hlinkClick r:id="" action="ppaction://media"/>
            <a:extLst>
              <a:ext uri="{FF2B5EF4-FFF2-40B4-BE49-F238E27FC236}">
                <a16:creationId xmlns:a16="http://schemas.microsoft.com/office/drawing/2014/main" id="{1DD24F63-BF42-DDAB-46B7-204437701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3300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D3DA44-1AE0-4529-BE0D-86DDB52A0787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を料理する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ook">
            <a:hlinkClick r:id="" action="ppaction://media"/>
            <a:extLst>
              <a:ext uri="{FF2B5EF4-FFF2-40B4-BE49-F238E27FC236}">
                <a16:creationId xmlns:a16="http://schemas.microsoft.com/office/drawing/2014/main" id="{9EFA19B2-F50F-6815-914E-249648EBE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3300" y="145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15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00125" y="4007635"/>
              <a:ext cx="7143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たいてい</a:t>
              </a:r>
            </a:p>
          </p:txBody>
        </p:sp>
      </p:grpSp>
      <p:pic>
        <p:nvPicPr>
          <p:cNvPr id="2" name="usually">
            <a:hlinkClick r:id="" action="ppaction://media"/>
            <a:extLst>
              <a:ext uri="{FF2B5EF4-FFF2-40B4-BE49-F238E27FC236}">
                <a16:creationId xmlns:a16="http://schemas.microsoft.com/office/drawing/2014/main" id="{A8250380-667A-EFAC-560A-23EC9E58C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3300" y="278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3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72226C-B0F9-D08E-D06C-055ABCFFE2A6}"/>
              </a:ext>
            </a:extLst>
          </p:cNvPr>
          <p:cNvSpPr txBox="1"/>
          <p:nvPr/>
        </p:nvSpPr>
        <p:spPr>
          <a:xfrm>
            <a:off x="397565" y="2321005"/>
            <a:ext cx="83488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usually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usually">
            <a:hlinkClick r:id="" action="ppaction://media"/>
            <a:extLst>
              <a:ext uri="{FF2B5EF4-FFF2-40B4-BE49-F238E27FC236}">
                <a16:creationId xmlns:a16="http://schemas.microsoft.com/office/drawing/2014/main" id="{A2891BEB-5AF1-E173-7C32-EF721173A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3300" y="278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72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たいてい</a:t>
            </a:r>
          </a:p>
        </p:txBody>
      </p:sp>
      <p:pic>
        <p:nvPicPr>
          <p:cNvPr id="2" name="usually">
            <a:hlinkClick r:id="" action="ppaction://media"/>
            <a:extLst>
              <a:ext uri="{FF2B5EF4-FFF2-40B4-BE49-F238E27FC236}">
                <a16:creationId xmlns:a16="http://schemas.microsoft.com/office/drawing/2014/main" id="{D382140D-B43A-DE12-CBDD-2B965DC64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3300" y="278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25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97AC6-2984-2F31-7D93-6D2C809DA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9D09BB-6E7B-DA0E-5D95-34C6C28922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2F53206-E796-2430-7BD5-A381A9627B0C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0337361-D7BE-3DC6-C7D5-2545E934EFC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67FB9B1-CFEC-0F94-FF45-29832E11E36B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tudy">
            <a:hlinkClick r:id="" action="ppaction://media"/>
            <a:extLst>
              <a:ext uri="{FF2B5EF4-FFF2-40B4-BE49-F238E27FC236}">
                <a16:creationId xmlns:a16="http://schemas.microsoft.com/office/drawing/2014/main" id="{597DC383-D349-CAAB-DD8C-144F1390D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2350" y="3540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83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04260-B7AE-E73E-82D3-343080CB3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6C1EE3-538B-D7F8-521C-792E3B276BF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9DBF4B-6CC6-9DCF-81F5-63BB06ACA834}"/>
              </a:ext>
            </a:extLst>
          </p:cNvPr>
          <p:cNvSpPr txBox="1"/>
          <p:nvPr/>
        </p:nvSpPr>
        <p:spPr>
          <a:xfrm>
            <a:off x="1076548" y="2917321"/>
            <a:ext cx="69909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He plays soccer.">
            <a:hlinkClick r:id="" action="ppaction://media"/>
            <a:extLst>
              <a:ext uri="{FF2B5EF4-FFF2-40B4-BE49-F238E27FC236}">
                <a16:creationId xmlns:a16="http://schemas.microsoft.com/office/drawing/2014/main" id="{A425F199-6D62-74DF-8351-2197E78D7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4063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009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94EF-6664-DCE9-0BBD-107ECDB4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17A042-B5C2-FCDD-71E8-DF422518C5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ACD6E8-3B02-0CC5-8AE9-E9ABDB3726E0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 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tudy">
            <a:hlinkClick r:id="" action="ppaction://media"/>
            <a:extLst>
              <a:ext uri="{FF2B5EF4-FFF2-40B4-BE49-F238E27FC236}">
                <a16:creationId xmlns:a16="http://schemas.microsoft.com/office/drawing/2014/main" id="{A5C4EB8E-2CF5-39F6-A39D-C85200D17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2350" y="3540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6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FB34-D6FE-3EAF-E9BF-00681514A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D85770-797D-97E1-80CF-1769B01738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2E1C7F-1B5A-9D6B-C183-4D6ADE8216B3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を勉強する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tudy">
            <a:hlinkClick r:id="" action="ppaction://media"/>
            <a:extLst>
              <a:ext uri="{FF2B5EF4-FFF2-40B4-BE49-F238E27FC236}">
                <a16:creationId xmlns:a16="http://schemas.microsoft.com/office/drawing/2014/main" id="{BA2FD3D1-ED22-D390-65CC-FB523A19A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2350" y="3540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107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そこで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here">
            <a:hlinkClick r:id="" action="ppaction://media"/>
            <a:extLst>
              <a:ext uri="{FF2B5EF4-FFF2-40B4-BE49-F238E27FC236}">
                <a16:creationId xmlns:a16="http://schemas.microsoft.com/office/drawing/2014/main" id="{B40EB4B7-F28A-9A38-0869-27E3C355B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568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417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here">
            <a:hlinkClick r:id="" action="ppaction://media"/>
            <a:extLst>
              <a:ext uri="{FF2B5EF4-FFF2-40B4-BE49-F238E27FC236}">
                <a16:creationId xmlns:a16="http://schemas.microsoft.com/office/drawing/2014/main" id="{408D08B4-044C-1359-DF11-BF2163322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568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そこで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here">
            <a:hlinkClick r:id="" action="ppaction://media"/>
            <a:extLst>
              <a:ext uri="{FF2B5EF4-FFF2-40B4-BE49-F238E27FC236}">
                <a16:creationId xmlns:a16="http://schemas.microsoft.com/office/drawing/2014/main" id="{DDEAD297-5429-3597-F47B-08DC3F2B0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9500" y="1568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3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often">
            <a:hlinkClick r:id="" action="ppaction://media"/>
            <a:extLst>
              <a:ext uri="{FF2B5EF4-FFF2-40B4-BE49-F238E27FC236}">
                <a16:creationId xmlns:a16="http://schemas.microsoft.com/office/drawing/2014/main" id="{32492D1E-B94A-8A9D-5329-3CBB07D7F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550" y="148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71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often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ften">
            <a:hlinkClick r:id="" action="ppaction://media"/>
            <a:extLst>
              <a:ext uri="{FF2B5EF4-FFF2-40B4-BE49-F238E27FC236}">
                <a16:creationId xmlns:a16="http://schemas.microsoft.com/office/drawing/2014/main" id="{2311E0E2-1861-7446-4F77-D64D9966F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550" y="148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68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ften">
            <a:hlinkClick r:id="" action="ppaction://media"/>
            <a:extLst>
              <a:ext uri="{FF2B5EF4-FFF2-40B4-BE49-F238E27FC236}">
                <a16:creationId xmlns:a16="http://schemas.microsoft.com/office/drawing/2014/main" id="{53BB082E-EBDF-7ABF-B96E-CCD9E99FC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8550" y="148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32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545CED-3C7C-4D73-9166-BE42FEEEC5F1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とてもおいしい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14131" y="4007635"/>
              <a:ext cx="83157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79FE7C18-2AF5-77C1-C4E0-31337049F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450" y="136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66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2587B0-D185-4428-B7A0-B7AC1833263A}"/>
              </a:ext>
            </a:extLst>
          </p:cNvPr>
          <p:cNvSpPr txBox="1"/>
          <p:nvPr/>
        </p:nvSpPr>
        <p:spPr>
          <a:xfrm>
            <a:off x="291548" y="2536448"/>
            <a:ext cx="85609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delicious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CFE7ACFF-759D-F4FE-0435-08908A6CB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450" y="136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6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6E55-2D64-F01C-9753-64DC38998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D38EE8-769E-FD4E-3665-A700C56DFA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38ED63-C24C-4E34-9B9A-8EC9560DB3C9}"/>
              </a:ext>
            </a:extLst>
          </p:cNvPr>
          <p:cNvSpPr txBox="1"/>
          <p:nvPr/>
        </p:nvSpPr>
        <p:spPr>
          <a:xfrm>
            <a:off x="719859" y="2875002"/>
            <a:ext cx="7704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He plays soccer.">
            <a:hlinkClick r:id="" action="ppaction://media"/>
            <a:extLst>
              <a:ext uri="{FF2B5EF4-FFF2-40B4-BE49-F238E27FC236}">
                <a16:creationId xmlns:a16="http://schemas.microsoft.com/office/drawing/2014/main" id="{F0925D30-BEB5-B1E2-C004-6E1E394F0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4063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839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57C246-5D62-4863-B19E-30C5A7996100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とてもおいしい</a:t>
            </a:r>
          </a:p>
        </p:txBody>
      </p: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DFAFB3B4-BC22-1F15-32BE-5DC5144E9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450" y="136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68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207438"/>
            <a:ext cx="9144000" cy="4443125"/>
            <a:chOff x="0" y="829370"/>
            <a:chExt cx="9144000" cy="44431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することが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できる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an">
            <a:hlinkClick r:id="" action="ppaction://media"/>
            <a:extLst>
              <a:ext uri="{FF2B5EF4-FFF2-40B4-BE49-F238E27FC236}">
                <a16:creationId xmlns:a16="http://schemas.microsoft.com/office/drawing/2014/main" id="{A3171BD3-DFAF-55D8-8C9A-261B93C8F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264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8D46B5-5756-CDC1-6EB2-FBA9E6A0D7C5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an">
            <a:hlinkClick r:id="" action="ppaction://media"/>
            <a:extLst>
              <a:ext uri="{FF2B5EF4-FFF2-40B4-BE49-F238E27FC236}">
                <a16:creationId xmlns:a16="http://schemas.microsoft.com/office/drawing/2014/main" id="{1C869C8D-C189-ACC8-1A80-095BDC7F8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264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607E76-BDFB-A448-8344-4940ED45936D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することが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can">
            <a:hlinkClick r:id="" action="ppaction://media"/>
            <a:extLst>
              <a:ext uri="{FF2B5EF4-FFF2-40B4-BE49-F238E27FC236}">
                <a16:creationId xmlns:a16="http://schemas.microsoft.com/office/drawing/2014/main" id="{075AC6EB-FDBB-063A-0CDA-A5BF82347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264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452160-1714-4F76-A22B-0E93DB4F2BF4}"/>
              </a:ext>
            </a:extLst>
          </p:cNvPr>
          <p:cNvGrpSpPr/>
          <p:nvPr/>
        </p:nvGrpSpPr>
        <p:grpSpPr>
          <a:xfrm>
            <a:off x="815009" y="1714500"/>
            <a:ext cx="7513983" cy="3429000"/>
            <a:chOff x="815009" y="1566952"/>
            <a:chExt cx="7513983" cy="342900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566952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上手に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well">
            <a:hlinkClick r:id="" action="ppaction://media"/>
            <a:extLst>
              <a:ext uri="{FF2B5EF4-FFF2-40B4-BE49-F238E27FC236}">
                <a16:creationId xmlns:a16="http://schemas.microsoft.com/office/drawing/2014/main" id="{F4413D5B-6550-B78E-2650-57956F336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89050" y="1597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370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well 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ell">
            <a:hlinkClick r:id="" action="ppaction://media"/>
            <a:extLst>
              <a:ext uri="{FF2B5EF4-FFF2-40B4-BE49-F238E27FC236}">
                <a16:creationId xmlns:a16="http://schemas.microsoft.com/office/drawing/2014/main" id="{D19D43DB-0165-1FAB-7130-B7FBD55EE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89050" y="1597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6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上手に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ell">
            <a:hlinkClick r:id="" action="ppaction://media"/>
            <a:extLst>
              <a:ext uri="{FF2B5EF4-FFF2-40B4-BE49-F238E27FC236}">
                <a16:creationId xmlns:a16="http://schemas.microsoft.com/office/drawing/2014/main" id="{2E494EB3-CBAD-BB4F-1FCF-99D037DFB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89050" y="1597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614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30548"/>
            <a:ext cx="9144000" cy="4196904"/>
            <a:chOff x="0" y="829370"/>
            <a:chExt cx="9144000" cy="41969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甘いお菓子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スイーツ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sweets">
            <a:hlinkClick r:id="" action="ppaction://media"/>
            <a:extLst>
              <a:ext uri="{FF2B5EF4-FFF2-40B4-BE49-F238E27FC236}">
                <a16:creationId xmlns:a16="http://schemas.microsoft.com/office/drawing/2014/main" id="{866912DE-4B0E-4C78-3270-D8318D314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228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35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C14C8C-FB49-551E-244A-8A2B55C51023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sweets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weets">
            <a:hlinkClick r:id="" action="ppaction://media"/>
            <a:extLst>
              <a:ext uri="{FF2B5EF4-FFF2-40B4-BE49-F238E27FC236}">
                <a16:creationId xmlns:a16="http://schemas.microsoft.com/office/drawing/2014/main" id="{F92B0454-0779-5706-B11B-38F344B92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228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49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27163-C52B-D823-461C-DE9D77AE3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B3A1873-0B65-AD6E-426E-5E8F2B97BB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9988E6-97EC-35A7-08CD-D4954F9B2E40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甘いお菓子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スイーツ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weets">
            <a:hlinkClick r:id="" action="ppaction://media"/>
            <a:extLst>
              <a:ext uri="{FF2B5EF4-FFF2-40B4-BE49-F238E27FC236}">
                <a16:creationId xmlns:a16="http://schemas.microsoft.com/office/drawing/2014/main" id="{10656F44-6E82-315E-BDF9-A40B2B061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7075" y="228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450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9FEB5-F1C9-9CEE-9F5B-8B9501BA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D6B760-247F-20F0-0A56-A1D4F3CE0CE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FEB6F7-F76F-586A-1583-E6486BB48985}"/>
              </a:ext>
            </a:extLst>
          </p:cNvPr>
          <p:cNvSpPr txBox="1"/>
          <p:nvPr/>
        </p:nvSpPr>
        <p:spPr>
          <a:xfrm>
            <a:off x="1153530" y="4520302"/>
            <a:ext cx="701982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1B555F-9954-7DDA-D26A-29733AC618D9}"/>
              </a:ext>
            </a:extLst>
          </p:cNvPr>
          <p:cNvSpPr txBox="1"/>
          <p:nvPr/>
        </p:nvSpPr>
        <p:spPr>
          <a:xfrm>
            <a:off x="1968646" y="893657"/>
            <a:ext cx="52067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クッキーを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1-3 She makes cookies.">
            <a:hlinkClick r:id="" action="ppaction://media"/>
            <a:extLst>
              <a:ext uri="{FF2B5EF4-FFF2-40B4-BE49-F238E27FC236}">
                <a16:creationId xmlns:a16="http://schemas.microsoft.com/office/drawing/2014/main" id="{EE37DF8A-2604-4E0B-CD38-9CCC80CEB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291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07E0-281D-FB91-92D9-CA13024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032C28-0C08-24C5-8150-904D208554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D3BF3B-F33A-2A2D-9F76-EC3094425E8C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79E2AD-0C79-0E43-B2EF-EAB68008735F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4B41B6-6297-D7B5-E0F8-7C4D0E792E9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愛好者</a:t>
              </a:r>
            </a:p>
          </p:txBody>
        </p:sp>
      </p:grpSp>
      <p:pic>
        <p:nvPicPr>
          <p:cNvPr id="2" name="lover">
            <a:hlinkClick r:id="" action="ppaction://media"/>
            <a:extLst>
              <a:ext uri="{FF2B5EF4-FFF2-40B4-BE49-F238E27FC236}">
                <a16:creationId xmlns:a16="http://schemas.microsoft.com/office/drawing/2014/main" id="{A0D58EEE-AECE-93DB-F7F6-1397188F1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7550" y="249237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27FA09B-CF43-230C-4549-EF765E844B7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6224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519B-BAB9-EDDF-FBB9-862FA45D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5B1F4B-B3F4-9F9F-7DDE-103C33966A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9D70E2-0864-9CFC-750F-F29929C2ABD6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lover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lover">
            <a:hlinkClick r:id="" action="ppaction://media"/>
            <a:extLst>
              <a:ext uri="{FF2B5EF4-FFF2-40B4-BE49-F238E27FC236}">
                <a16:creationId xmlns:a16="http://schemas.microsoft.com/office/drawing/2014/main" id="{40CDA834-5735-E8F5-7B2D-C02D8DC1C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7550" y="249237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74940DE-21AF-1CFB-47CA-6FDFDFE1EB2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88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627A-2278-B7BE-035E-D32F4EFE2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305B59-EC57-956B-9249-2E31D220B1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F70118-3B1E-6187-D78D-9EEB3D4FE5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愛好者</a:t>
            </a:r>
          </a:p>
        </p:txBody>
      </p:sp>
      <p:pic>
        <p:nvPicPr>
          <p:cNvPr id="2" name="lover">
            <a:hlinkClick r:id="" action="ppaction://media"/>
            <a:extLst>
              <a:ext uri="{FF2B5EF4-FFF2-40B4-BE49-F238E27FC236}">
                <a16:creationId xmlns:a16="http://schemas.microsoft.com/office/drawing/2014/main" id="{C4ADB58A-8DB5-2CF0-587E-BBBB8B6C6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7550" y="2492375"/>
            <a:ext cx="406400" cy="4064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01882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BD9EC-4E61-FCCD-7DA9-76AA1DB5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194852-3B23-C375-4CE2-11AE11D88CB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535C76-0AA3-0265-1654-53343F07B7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AF5589-EA72-3EE8-1357-ECD61FD1F7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DB0CDA3-5380-CD9E-2B01-4E724C279FC0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0BB1D53-9A43-D110-2536-00F31A34CBD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cook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28A605B-7A1C-5FFE-8A94-D425E7229928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を料理する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ook">
            <a:hlinkClick r:id="" action="ppaction://media"/>
            <a:extLst>
              <a:ext uri="{FF2B5EF4-FFF2-40B4-BE49-F238E27FC236}">
                <a16:creationId xmlns:a16="http://schemas.microsoft.com/office/drawing/2014/main" id="{33867417-1CDC-F629-E8C7-99D240A7C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300" y="1454150"/>
            <a:ext cx="406400" cy="406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BBAD11-8F13-9E69-5309-24A1D1A21B16}"/>
              </a:ext>
            </a:extLst>
          </p:cNvPr>
          <p:cNvSpPr/>
          <p:nvPr/>
        </p:nvSpPr>
        <p:spPr>
          <a:xfrm>
            <a:off x="2809875" y="3415532"/>
            <a:ext cx="3587750" cy="14803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369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71BB-6028-F731-3FF3-43EA98B0C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05AAD07-F806-2B6A-C06A-DB38397A29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04F5F7D-8B7F-C99D-5527-029B09A0649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2E032F-5C25-ACD2-7AA7-D8797AF5342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6BCFCB1-13F4-982B-B945-B8769DFBD309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8F895C5-FC6C-F9EC-4BED-FAD2DC1B4180}"/>
                </a:ext>
              </a:extLst>
            </p:cNvPr>
            <p:cNvSpPr txBox="1"/>
            <p:nvPr/>
          </p:nvSpPr>
          <p:spPr>
            <a:xfrm>
              <a:off x="685800" y="4007635"/>
              <a:ext cx="7772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usually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290B0C-6399-A7D4-AECB-32234277123E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たいてい</a:t>
              </a:r>
            </a:p>
          </p:txBody>
        </p:sp>
      </p:grpSp>
      <p:pic>
        <p:nvPicPr>
          <p:cNvPr id="2" name="usually">
            <a:hlinkClick r:id="" action="ppaction://media"/>
            <a:extLst>
              <a:ext uri="{FF2B5EF4-FFF2-40B4-BE49-F238E27FC236}">
                <a16:creationId xmlns:a16="http://schemas.microsoft.com/office/drawing/2014/main" id="{B7A237D6-63B3-8BE7-E501-EEC083F3B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300" y="27876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E206C10-30AC-194B-BCE2-A74099805C40}"/>
              </a:ext>
            </a:extLst>
          </p:cNvPr>
          <p:cNvSpPr/>
          <p:nvPr/>
        </p:nvSpPr>
        <p:spPr>
          <a:xfrm>
            <a:off x="2343150" y="3464813"/>
            <a:ext cx="4521200" cy="151676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907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E102-3D75-071A-2991-C979462F7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E1FAB3-8BF6-23A2-D861-8FB5746BCB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33E6FF8-4ADE-9A59-EB4E-18A16A8FB84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8C0F5B-37B8-C8AC-B58E-599DEA74098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AAF3B78-0E14-FDC4-7B83-3EDB8E5A3E04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C562C70-E5AE-8D1A-CF7D-259AEEC3313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4A83DE-F760-2ABA-0609-8994A5A94A40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tudy">
            <a:hlinkClick r:id="" action="ppaction://media"/>
            <a:extLst>
              <a:ext uri="{FF2B5EF4-FFF2-40B4-BE49-F238E27FC236}">
                <a16:creationId xmlns:a16="http://schemas.microsoft.com/office/drawing/2014/main" id="{B4EA964E-A46E-3302-0179-03A8774CB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2350" y="3540125"/>
            <a:ext cx="406400" cy="406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63EAE8-8411-308D-B456-4C78CB6888A6}"/>
              </a:ext>
            </a:extLst>
          </p:cNvPr>
          <p:cNvSpPr/>
          <p:nvPr/>
        </p:nvSpPr>
        <p:spPr>
          <a:xfrm>
            <a:off x="2501900" y="3429000"/>
            <a:ext cx="4203700" cy="15182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977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EC81-F30D-D388-979B-3028355E0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95FA615-E36A-9014-4DFA-DFAF90FB2B4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AF5476-5E97-BA72-5C48-0BCDFAA5AC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5B973B-409E-38E7-F6BA-FCC5033575F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4A62853-F8D8-8BA0-50AC-191EEB128E3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E662E41-B77E-3A7C-9EE4-32B493E05AC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2867045-F0DC-E1BC-F750-C299C9AC0812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そこで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here">
            <a:hlinkClick r:id="" action="ppaction://media"/>
            <a:extLst>
              <a:ext uri="{FF2B5EF4-FFF2-40B4-BE49-F238E27FC236}">
                <a16:creationId xmlns:a16="http://schemas.microsoft.com/office/drawing/2014/main" id="{A0A95F52-969A-D26F-CB1F-C2B6F78FD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9500" y="1568450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29976D-446F-32FF-916B-7579DD67CC26}"/>
              </a:ext>
            </a:extLst>
          </p:cNvPr>
          <p:cNvSpPr/>
          <p:nvPr/>
        </p:nvSpPr>
        <p:spPr>
          <a:xfrm>
            <a:off x="2616200" y="3580601"/>
            <a:ext cx="3975100" cy="143907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90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FE2FC-714E-27C6-E33B-181B227C7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087984A-C783-C301-9E03-8D6DB47C646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0A528C-F50F-0189-3899-7A669811BE2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C85B72-6644-D4FE-4972-FBDAD58EF07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045058F-A841-314B-6673-FB332D54B1E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A8959D1-DE95-91FC-3245-A3B8348572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often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2D64DE9-B5A0-1CE8-1E41-F16B472A1D7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often">
            <a:hlinkClick r:id="" action="ppaction://media"/>
            <a:extLst>
              <a:ext uri="{FF2B5EF4-FFF2-40B4-BE49-F238E27FC236}">
                <a16:creationId xmlns:a16="http://schemas.microsoft.com/office/drawing/2014/main" id="{CBE0104B-29E3-5091-A9F5-287A492B9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8550" y="14827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E10BE73-D1E1-2CD6-55F0-5D7D1C28F298}"/>
              </a:ext>
            </a:extLst>
          </p:cNvPr>
          <p:cNvSpPr/>
          <p:nvPr/>
        </p:nvSpPr>
        <p:spPr>
          <a:xfrm>
            <a:off x="2692400" y="3657600"/>
            <a:ext cx="3822700" cy="1638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11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D7144-DCE5-92E4-935A-D4E0355D4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2535051-0803-162C-7DA0-094FF6560D6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FC4D53-5EF8-FA8F-E1B1-C99DD94CF80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595B2B-1BC4-69B7-0152-A9ACEC4BF07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E718A23-BA2D-C2E9-B690-CBDF13B3B380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5C60ECC-D92F-9F3B-2FA2-69D949EA0C69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とてもおいしい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618B8E1-4355-15F1-F4D1-7E45037D3FAA}"/>
                </a:ext>
              </a:extLst>
            </p:cNvPr>
            <p:cNvSpPr txBox="1"/>
            <p:nvPr/>
          </p:nvSpPr>
          <p:spPr>
            <a:xfrm>
              <a:off x="414131" y="4007635"/>
              <a:ext cx="83157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delicious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C2BAA9F3-D9C5-EBE6-5F31-3673994A4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0450" y="13684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9C79859-9185-715F-2348-94CC292A8EDF}"/>
              </a:ext>
            </a:extLst>
          </p:cNvPr>
          <p:cNvSpPr/>
          <p:nvPr/>
        </p:nvSpPr>
        <p:spPr>
          <a:xfrm>
            <a:off x="1714500" y="3095625"/>
            <a:ext cx="5778500" cy="180913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185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AB60C-D465-050C-7246-76E441E73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0FFA43-DADA-9A2F-9981-BE503232DC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12EDAE-E787-2C89-E956-000261FD742E}"/>
              </a:ext>
            </a:extLst>
          </p:cNvPr>
          <p:cNvSpPr txBox="1"/>
          <p:nvPr/>
        </p:nvSpPr>
        <p:spPr>
          <a:xfrm>
            <a:off x="813433" y="2917321"/>
            <a:ext cx="75171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3 She makes cookies.">
            <a:hlinkClick r:id="" action="ppaction://media"/>
            <a:extLst>
              <a:ext uri="{FF2B5EF4-FFF2-40B4-BE49-F238E27FC236}">
                <a16:creationId xmlns:a16="http://schemas.microsoft.com/office/drawing/2014/main" id="{63C2AB57-239E-DCBD-BF3C-B7D47104A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598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E9AB9-68CE-400E-213F-8BB795282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89E1B4-9B8C-6A98-36A8-47ECB8E8A85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B4E85C-31B0-3763-B752-5B564641491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D28B18-0288-7643-5C7F-310E9CA46E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92D21B-F404-6720-2DF5-D26DAF1CF585}"/>
              </a:ext>
            </a:extLst>
          </p:cNvPr>
          <p:cNvGrpSpPr/>
          <p:nvPr/>
        </p:nvGrpSpPr>
        <p:grpSpPr>
          <a:xfrm>
            <a:off x="0" y="1207438"/>
            <a:ext cx="9144000" cy="4443125"/>
            <a:chOff x="0" y="829370"/>
            <a:chExt cx="9144000" cy="44431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9067ED-FCD7-16B9-0434-3719785E6B19}"/>
                </a:ext>
              </a:extLst>
            </p:cNvPr>
            <p:cNvSpPr txBox="1"/>
            <p:nvPr/>
          </p:nvSpPr>
          <p:spPr>
            <a:xfrm>
              <a:off x="0" y="37028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7F2869-626B-001B-C4FE-BE9DCA2F271F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することが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できる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an">
            <a:hlinkClick r:id="" action="ppaction://media"/>
            <a:extLst>
              <a:ext uri="{FF2B5EF4-FFF2-40B4-BE49-F238E27FC236}">
                <a16:creationId xmlns:a16="http://schemas.microsoft.com/office/drawing/2014/main" id="{175CCC09-6C29-E178-8A16-B0C31A59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8075" y="2644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144CF88-3364-E25B-9E39-1C0C12849570}"/>
              </a:ext>
            </a:extLst>
          </p:cNvPr>
          <p:cNvSpPr/>
          <p:nvPr/>
        </p:nvSpPr>
        <p:spPr>
          <a:xfrm>
            <a:off x="3248025" y="4080903"/>
            <a:ext cx="271145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19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40AA4-1B37-F926-DE35-B75B694DE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C86E905-AAE1-248D-AAF6-32559E70FB4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B0F12A-7352-0DFB-6D4A-CDF9E99957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D1292B-3980-D9BA-1AEB-277707E554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5C58386-03BE-9834-6826-780EFA5C4EF4}"/>
              </a:ext>
            </a:extLst>
          </p:cNvPr>
          <p:cNvGrpSpPr/>
          <p:nvPr/>
        </p:nvGrpSpPr>
        <p:grpSpPr>
          <a:xfrm>
            <a:off x="815009" y="1714500"/>
            <a:ext cx="7513983" cy="3429000"/>
            <a:chOff x="815009" y="1566952"/>
            <a:chExt cx="7513983" cy="342900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409B822-F12C-2AA9-1BD8-88CC9A274DDB}"/>
                </a:ext>
              </a:extLst>
            </p:cNvPr>
            <p:cNvSpPr txBox="1"/>
            <p:nvPr/>
          </p:nvSpPr>
          <p:spPr>
            <a:xfrm>
              <a:off x="815009" y="1566952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上手に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249A47-8E2B-2D25-94B8-B7F86F65E38A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well">
            <a:hlinkClick r:id="" action="ppaction://media"/>
            <a:extLst>
              <a:ext uri="{FF2B5EF4-FFF2-40B4-BE49-F238E27FC236}">
                <a16:creationId xmlns:a16="http://schemas.microsoft.com/office/drawing/2014/main" id="{FDE772C5-DE90-39F2-435B-C99FD39FC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9050" y="15970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92DB93D-FB94-F841-5685-3D223C969CA1}"/>
              </a:ext>
            </a:extLst>
          </p:cNvPr>
          <p:cNvSpPr/>
          <p:nvPr/>
        </p:nvSpPr>
        <p:spPr>
          <a:xfrm>
            <a:off x="2981325" y="3299598"/>
            <a:ext cx="3244850" cy="19176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592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FC76F-462D-A25C-0DA4-A4146A242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870BD9-4869-85E9-6020-9D2AA96B30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ED9ABC-9862-485B-6713-DA7FCD39F03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627990-754A-E5C5-7026-1091E8C8899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4F3A96E-0E31-7CD4-104F-1F8B17507BAC}"/>
              </a:ext>
            </a:extLst>
          </p:cNvPr>
          <p:cNvGrpSpPr/>
          <p:nvPr/>
        </p:nvGrpSpPr>
        <p:grpSpPr>
          <a:xfrm>
            <a:off x="0" y="1330548"/>
            <a:ext cx="9144000" cy="4196904"/>
            <a:chOff x="0" y="829370"/>
            <a:chExt cx="9144000" cy="41969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8216E10-1746-2658-B5DF-35505B90E247}"/>
                </a:ext>
              </a:extLst>
            </p:cNvPr>
            <p:cNvSpPr txBox="1"/>
            <p:nvPr/>
          </p:nvSpPr>
          <p:spPr>
            <a:xfrm>
              <a:off x="0" y="37028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sweets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228E9F5-C6E9-E711-1477-15BCBA1F9AA5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甘いお菓子</a:t>
              </a: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スイーツ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sweets">
            <a:hlinkClick r:id="" action="ppaction://media"/>
            <a:extLst>
              <a:ext uri="{FF2B5EF4-FFF2-40B4-BE49-F238E27FC236}">
                <a16:creationId xmlns:a16="http://schemas.microsoft.com/office/drawing/2014/main" id="{4D632EC0-6396-66EF-7001-F80A34D69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7075" y="22828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16AD80-C0C8-86D0-1614-B0FB5AAE855A}"/>
              </a:ext>
            </a:extLst>
          </p:cNvPr>
          <p:cNvSpPr/>
          <p:nvPr/>
        </p:nvSpPr>
        <p:spPr>
          <a:xfrm>
            <a:off x="2501900" y="3985002"/>
            <a:ext cx="4203700" cy="15424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694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53F6A-380F-34D5-DC6F-E065DE80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FEE54E-3E02-6510-8E90-3983FA89573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C5198FF-511A-0E46-14F8-EA0D9AAA50E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B98720-EEF5-D085-72F4-37B18661670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76EC81-425E-2000-5DE0-5870836AA76D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581D477-C2C8-05D3-2A0D-A790FC1C77F8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lover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3FBA96F-9003-0AE0-8B52-C8BB0414BC24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愛好者</a:t>
              </a:r>
            </a:p>
          </p:txBody>
        </p:sp>
      </p:grpSp>
      <p:pic>
        <p:nvPicPr>
          <p:cNvPr id="2" name="lover">
            <a:hlinkClick r:id="" action="ppaction://media"/>
            <a:extLst>
              <a:ext uri="{FF2B5EF4-FFF2-40B4-BE49-F238E27FC236}">
                <a16:creationId xmlns:a16="http://schemas.microsoft.com/office/drawing/2014/main" id="{9C665B6B-FAA9-4619-1E33-F28E6D56E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7550" y="249237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64E7280-6C3A-976D-BA6F-6E0F0DCA5CC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E69B494-BF03-1A49-39D7-C9D0C1075D0C}"/>
              </a:ext>
            </a:extLst>
          </p:cNvPr>
          <p:cNvSpPr/>
          <p:nvPr/>
        </p:nvSpPr>
        <p:spPr>
          <a:xfrm>
            <a:off x="2895600" y="3540769"/>
            <a:ext cx="3416300" cy="154688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741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E403DFF9-5786-61DF-0CEF-52363DAD1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15549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539396" y="13706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3_07_reading_s2">
            <a:hlinkClick r:id="" action="ppaction://media"/>
            <a:extLst>
              <a:ext uri="{FF2B5EF4-FFF2-40B4-BE49-F238E27FC236}">
                <a16:creationId xmlns:a16="http://schemas.microsoft.com/office/drawing/2014/main" id="{0D5A2228-7A70-84C4-51BF-D032FB983B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568" y="1367018"/>
            <a:ext cx="406400" cy="406400"/>
          </a:xfrm>
          <a:prstGeom prst="rect">
            <a:avLst/>
          </a:prstGeom>
        </p:spPr>
      </p:pic>
      <p:pic>
        <p:nvPicPr>
          <p:cNvPr id="4" name="AS_G1_13_07_reading_s2">
            <a:hlinkClick r:id="" action="ppaction://media"/>
            <a:extLst>
              <a:ext uri="{FF2B5EF4-FFF2-40B4-BE49-F238E27FC236}">
                <a16:creationId xmlns:a16="http://schemas.microsoft.com/office/drawing/2014/main" id="{EAF9F515-9E12-4D1C-66EA-DA873DA0BF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568" y="269770"/>
            <a:ext cx="406400" cy="406400"/>
          </a:xfrm>
          <a:prstGeom prst="rect">
            <a:avLst/>
          </a:prstGeom>
        </p:spPr>
      </p:pic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B4A6066-5784-02B0-307B-E75F4A6F0888}"/>
              </a:ext>
            </a:extLst>
          </p:cNvPr>
          <p:cNvCxnSpPr>
            <a:cxnSpLocks/>
          </p:cNvCxnSpPr>
          <p:nvPr/>
        </p:nvCxnSpPr>
        <p:spPr>
          <a:xfrm flipH="1">
            <a:off x="4122985" y="13669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F02C83B-5E14-54B8-028C-87FD9763E54E}"/>
              </a:ext>
            </a:extLst>
          </p:cNvPr>
          <p:cNvCxnSpPr>
            <a:cxnSpLocks/>
          </p:cNvCxnSpPr>
          <p:nvPr/>
        </p:nvCxnSpPr>
        <p:spPr>
          <a:xfrm flipH="1">
            <a:off x="6269285" y="13669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FBB1D89-1313-EAE9-F1ED-2EB546F50CEE}"/>
              </a:ext>
            </a:extLst>
          </p:cNvPr>
          <p:cNvCxnSpPr>
            <a:cxnSpLocks/>
          </p:cNvCxnSpPr>
          <p:nvPr/>
        </p:nvCxnSpPr>
        <p:spPr>
          <a:xfrm flipH="1">
            <a:off x="8309470" y="13669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251D179-1DEE-52AC-E8EB-0EEE47910562}"/>
              </a:ext>
            </a:extLst>
          </p:cNvPr>
          <p:cNvCxnSpPr>
            <a:cxnSpLocks/>
          </p:cNvCxnSpPr>
          <p:nvPr/>
        </p:nvCxnSpPr>
        <p:spPr>
          <a:xfrm flipH="1">
            <a:off x="1146670" y="20146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2A4823E-8108-7F42-1D65-2BEA7E3981E5}"/>
              </a:ext>
            </a:extLst>
          </p:cNvPr>
          <p:cNvCxnSpPr>
            <a:cxnSpLocks/>
          </p:cNvCxnSpPr>
          <p:nvPr/>
        </p:nvCxnSpPr>
        <p:spPr>
          <a:xfrm flipH="1">
            <a:off x="3000870" y="20146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6EB7323-94DE-2587-6062-AE614FF6189C}"/>
              </a:ext>
            </a:extLst>
          </p:cNvPr>
          <p:cNvCxnSpPr>
            <a:cxnSpLocks/>
          </p:cNvCxnSpPr>
          <p:nvPr/>
        </p:nvCxnSpPr>
        <p:spPr>
          <a:xfrm flipH="1">
            <a:off x="5854140" y="20146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52E4A50-B522-AE0D-7A67-B6266D644DE9}"/>
              </a:ext>
            </a:extLst>
          </p:cNvPr>
          <p:cNvCxnSpPr>
            <a:cxnSpLocks/>
          </p:cNvCxnSpPr>
          <p:nvPr/>
        </p:nvCxnSpPr>
        <p:spPr>
          <a:xfrm flipH="1">
            <a:off x="7131845" y="20146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FD62E0D-3693-DAD3-4013-B6829F46CB45}"/>
              </a:ext>
            </a:extLst>
          </p:cNvPr>
          <p:cNvCxnSpPr>
            <a:cxnSpLocks/>
          </p:cNvCxnSpPr>
          <p:nvPr/>
        </p:nvCxnSpPr>
        <p:spPr>
          <a:xfrm flipH="1">
            <a:off x="8457555" y="20146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2431CD2-55D9-03E7-F792-42AA9D6E3230}"/>
              </a:ext>
            </a:extLst>
          </p:cNvPr>
          <p:cNvCxnSpPr>
            <a:cxnSpLocks/>
          </p:cNvCxnSpPr>
          <p:nvPr/>
        </p:nvCxnSpPr>
        <p:spPr>
          <a:xfrm flipH="1">
            <a:off x="2463155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35D992D-F2F8-968E-9AE7-B46660EBA358}"/>
              </a:ext>
            </a:extLst>
          </p:cNvPr>
          <p:cNvCxnSpPr>
            <a:cxnSpLocks/>
          </p:cNvCxnSpPr>
          <p:nvPr/>
        </p:nvCxnSpPr>
        <p:spPr>
          <a:xfrm flipH="1">
            <a:off x="3067130" y="26103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285505C-36C3-FE81-2470-6852F48EAB95}"/>
              </a:ext>
            </a:extLst>
          </p:cNvPr>
          <p:cNvCxnSpPr>
            <a:cxnSpLocks/>
          </p:cNvCxnSpPr>
          <p:nvPr/>
        </p:nvCxnSpPr>
        <p:spPr>
          <a:xfrm flipH="1">
            <a:off x="4027814" y="26103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7ECAA494-D39E-ED69-C526-9043BA9B1C09}"/>
              </a:ext>
            </a:extLst>
          </p:cNvPr>
          <p:cNvCxnSpPr>
            <a:cxnSpLocks/>
          </p:cNvCxnSpPr>
          <p:nvPr/>
        </p:nvCxnSpPr>
        <p:spPr>
          <a:xfrm flipH="1">
            <a:off x="4991852" y="26103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BA1A702-EB92-EDD1-BE8B-FBF19339098C}"/>
              </a:ext>
            </a:extLst>
          </p:cNvPr>
          <p:cNvCxnSpPr>
            <a:cxnSpLocks/>
          </p:cNvCxnSpPr>
          <p:nvPr/>
        </p:nvCxnSpPr>
        <p:spPr>
          <a:xfrm flipH="1">
            <a:off x="7696952" y="26103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75A67CE-DB2E-4749-B1F1-BD33FACBDA4E}"/>
              </a:ext>
            </a:extLst>
          </p:cNvPr>
          <p:cNvCxnSpPr>
            <a:cxnSpLocks/>
          </p:cNvCxnSpPr>
          <p:nvPr/>
        </p:nvCxnSpPr>
        <p:spPr>
          <a:xfrm flipH="1">
            <a:off x="1045822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A36FA07-8DBD-BCFE-F408-BB79F7741950}"/>
              </a:ext>
            </a:extLst>
          </p:cNvPr>
          <p:cNvCxnSpPr>
            <a:cxnSpLocks/>
          </p:cNvCxnSpPr>
          <p:nvPr/>
        </p:nvCxnSpPr>
        <p:spPr>
          <a:xfrm flipH="1">
            <a:off x="3281022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9CD075C-1C41-FE6C-52B5-BA2D17F6A68D}"/>
              </a:ext>
            </a:extLst>
          </p:cNvPr>
          <p:cNvCxnSpPr>
            <a:cxnSpLocks/>
          </p:cNvCxnSpPr>
          <p:nvPr/>
        </p:nvCxnSpPr>
        <p:spPr>
          <a:xfrm flipH="1">
            <a:off x="5236822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9E20643-6B77-C872-7F60-6792594AD165}"/>
              </a:ext>
            </a:extLst>
          </p:cNvPr>
          <p:cNvCxnSpPr>
            <a:cxnSpLocks/>
          </p:cNvCxnSpPr>
          <p:nvPr/>
        </p:nvCxnSpPr>
        <p:spPr>
          <a:xfrm flipH="1">
            <a:off x="7564431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8C18414-1456-BC15-0F41-443EE6084FA2}"/>
              </a:ext>
            </a:extLst>
          </p:cNvPr>
          <p:cNvCxnSpPr>
            <a:cxnSpLocks/>
          </p:cNvCxnSpPr>
          <p:nvPr/>
        </p:nvCxnSpPr>
        <p:spPr>
          <a:xfrm flipH="1">
            <a:off x="8758214" y="32322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BFDD2E3-1881-0517-C4B2-5B39151B9EA5}"/>
              </a:ext>
            </a:extLst>
          </p:cNvPr>
          <p:cNvCxnSpPr>
            <a:cxnSpLocks/>
          </p:cNvCxnSpPr>
          <p:nvPr/>
        </p:nvCxnSpPr>
        <p:spPr>
          <a:xfrm flipH="1">
            <a:off x="1976414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AB2A4CA4-9BF1-A4C8-4B2D-755E4664C0AE}"/>
              </a:ext>
            </a:extLst>
          </p:cNvPr>
          <p:cNvCxnSpPr>
            <a:cxnSpLocks/>
          </p:cNvCxnSpPr>
          <p:nvPr/>
        </p:nvCxnSpPr>
        <p:spPr>
          <a:xfrm flipH="1">
            <a:off x="3937749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18FDF8E3-7D33-0587-84B0-D3A680215222}"/>
              </a:ext>
            </a:extLst>
          </p:cNvPr>
          <p:cNvCxnSpPr>
            <a:cxnSpLocks/>
          </p:cNvCxnSpPr>
          <p:nvPr/>
        </p:nvCxnSpPr>
        <p:spPr>
          <a:xfrm flipH="1">
            <a:off x="4609351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92D07EFC-CC12-E105-6FD8-FF5871B88C9D}"/>
              </a:ext>
            </a:extLst>
          </p:cNvPr>
          <p:cNvCxnSpPr>
            <a:cxnSpLocks/>
          </p:cNvCxnSpPr>
          <p:nvPr/>
        </p:nvCxnSpPr>
        <p:spPr>
          <a:xfrm flipH="1">
            <a:off x="5181364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F661FCA-551D-2C9B-F188-AE9D072BA4B0}"/>
              </a:ext>
            </a:extLst>
          </p:cNvPr>
          <p:cNvCxnSpPr>
            <a:cxnSpLocks/>
          </p:cNvCxnSpPr>
          <p:nvPr/>
        </p:nvCxnSpPr>
        <p:spPr>
          <a:xfrm flipH="1">
            <a:off x="7160005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1D21A1B-E63B-2543-8D5B-0DF5F961BD96}"/>
              </a:ext>
            </a:extLst>
          </p:cNvPr>
          <p:cNvCxnSpPr>
            <a:cxnSpLocks/>
          </p:cNvCxnSpPr>
          <p:nvPr/>
        </p:nvCxnSpPr>
        <p:spPr>
          <a:xfrm flipH="1">
            <a:off x="8090867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CE595E12-64F5-63FE-7A7D-D328CFF3DD2D}"/>
              </a:ext>
            </a:extLst>
          </p:cNvPr>
          <p:cNvCxnSpPr>
            <a:cxnSpLocks/>
          </p:cNvCxnSpPr>
          <p:nvPr/>
        </p:nvCxnSpPr>
        <p:spPr>
          <a:xfrm flipH="1">
            <a:off x="8749241" y="38482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8F492B9F-138A-2303-FC1E-021B5E08E103}"/>
              </a:ext>
            </a:extLst>
          </p:cNvPr>
          <p:cNvCxnSpPr>
            <a:cxnSpLocks/>
          </p:cNvCxnSpPr>
          <p:nvPr/>
        </p:nvCxnSpPr>
        <p:spPr>
          <a:xfrm flipH="1">
            <a:off x="1895427" y="44693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01B12320-C2A6-F16E-71C5-C18E9FD17614}"/>
              </a:ext>
            </a:extLst>
          </p:cNvPr>
          <p:cNvCxnSpPr>
            <a:cxnSpLocks/>
          </p:cNvCxnSpPr>
          <p:nvPr/>
        </p:nvCxnSpPr>
        <p:spPr>
          <a:xfrm flipH="1">
            <a:off x="3856028" y="44693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F7367524-6BEA-5FAB-7570-7BE075FFF348}"/>
              </a:ext>
            </a:extLst>
          </p:cNvPr>
          <p:cNvCxnSpPr>
            <a:cxnSpLocks/>
          </p:cNvCxnSpPr>
          <p:nvPr/>
        </p:nvCxnSpPr>
        <p:spPr>
          <a:xfrm flipH="1">
            <a:off x="6999324" y="4469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213D805F-6349-7F95-1330-D64160E136CB}"/>
              </a:ext>
            </a:extLst>
          </p:cNvPr>
          <p:cNvCxnSpPr>
            <a:cxnSpLocks/>
          </p:cNvCxnSpPr>
          <p:nvPr/>
        </p:nvCxnSpPr>
        <p:spPr>
          <a:xfrm flipH="1">
            <a:off x="8738165" y="4469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5D46857A-856D-391E-AC6C-25CE2787C3B6}"/>
              </a:ext>
            </a:extLst>
          </p:cNvPr>
          <p:cNvCxnSpPr>
            <a:cxnSpLocks/>
          </p:cNvCxnSpPr>
          <p:nvPr/>
        </p:nvCxnSpPr>
        <p:spPr>
          <a:xfrm flipH="1">
            <a:off x="1539395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8CBE5C3-AF27-9F64-1755-34E3E133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Yuto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Yuto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5" y="1858900"/>
            <a:ext cx="1926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ぼくはユウトです。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ADF26-AC47-418E-42EE-CC77CF98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F5CF15-54C9-8F21-E632-6ABF2008E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6B6FDA7-861D-3CFC-1894-5799297BF1A3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575D82-7A43-3F9B-CD63-FC19399C7F37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Who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dinner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は疑問詞で、「誰？」という意味をもちます。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ここでは、主語の働きをしています。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your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「あなたの家族では」という意味をもち、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A749ABE-0A71-F6C4-C092-B895EABD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61A28C-3294-147B-3E45-E8345E0F797D}"/>
              </a:ext>
            </a:extLst>
          </p:cNvPr>
          <p:cNvSpPr txBox="1"/>
          <p:nvPr/>
        </p:nvSpPr>
        <p:spPr>
          <a:xfrm>
            <a:off x="1921794" y="1858900"/>
            <a:ext cx="44282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あなたの家族ではだれが夕食を作りますか。</a:t>
            </a:r>
          </a:p>
        </p:txBody>
      </p:sp>
    </p:spTree>
    <p:extLst>
      <p:ext uri="{BB962C8B-B14F-4D97-AF65-F5344CB8AC3E}">
        <p14:creationId xmlns:p14="http://schemas.microsoft.com/office/powerpoint/2010/main" val="4077317477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B945-E130-1CEB-E92E-A282E197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3A6E6C7-5F62-6C20-AD5B-CE091B2A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25" b="80876"/>
          <a:stretch/>
        </p:blipFill>
        <p:spPr>
          <a:xfrm>
            <a:off x="292216" y="1022217"/>
            <a:ext cx="8596800" cy="75387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EA89D0-6292-C9A7-C9EB-5BE87B986BB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33EBF1-0416-5F48-F158-4AB43CCA13D4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my family,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「ぼくの家族では」という意味をもち、文全体を修飾しています。</a:t>
            </a:r>
            <a:b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brother usually does.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usually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「たいてい」という意味をもち、動詞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cooks dinner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の代用表現です。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64FCEAA-86B9-7C71-04F9-0D9C547D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665A8C-114B-5A2B-2E1F-1006480121AD}"/>
              </a:ext>
            </a:extLst>
          </p:cNvPr>
          <p:cNvSpPr txBox="1"/>
          <p:nvPr/>
        </p:nvSpPr>
        <p:spPr>
          <a:xfrm>
            <a:off x="537494" y="1858900"/>
            <a:ext cx="51648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ぼくの家族では、たいていぼくの兄［弟］が作ります。</a:t>
            </a:r>
          </a:p>
        </p:txBody>
      </p:sp>
    </p:spTree>
    <p:extLst>
      <p:ext uri="{BB962C8B-B14F-4D97-AF65-F5344CB8AC3E}">
        <p14:creationId xmlns:p14="http://schemas.microsoft.com/office/powerpoint/2010/main" val="388442064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B9FBC-02BF-78DE-7019-387AB5AA7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24FEB0-59C6-D059-C1AC-59725933B9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826B4C-3300-FAB7-EDB6-38CE12E735F7}"/>
              </a:ext>
            </a:extLst>
          </p:cNvPr>
          <p:cNvSpPr txBox="1"/>
          <p:nvPr/>
        </p:nvSpPr>
        <p:spPr>
          <a:xfrm>
            <a:off x="1957892" y="2321004"/>
            <a:ext cx="52282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クッキーを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She makes cookies.">
            <a:hlinkClick r:id="" action="ppaction://media"/>
            <a:extLst>
              <a:ext uri="{FF2B5EF4-FFF2-40B4-BE49-F238E27FC236}">
                <a16:creationId xmlns:a16="http://schemas.microsoft.com/office/drawing/2014/main" id="{B1AF5E67-36FF-97DE-AC14-CA9518526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543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D4CCC-1C41-6574-0152-C24390AA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1F4878C-8B8D-BD77-2ED5-32491EF7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00" b="66632"/>
          <a:stretch/>
        </p:blipFill>
        <p:spPr>
          <a:xfrm>
            <a:off x="292216" y="772189"/>
            <a:ext cx="8596800" cy="9906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F5A6DE-4E99-40F0-45D1-124F7C6B574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22FC4E-555B-57F2-7149-EF15D4A93CBA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は「どのように」という方法をたずねる疑問詞で、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は「料理すること」という意味で、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CA67DD9-1ED0-4D8D-DCFB-D7AF34DB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4FA4B8-2970-A07F-B9F6-EBA24BE00BE7}"/>
              </a:ext>
            </a:extLst>
          </p:cNvPr>
          <p:cNvSpPr txBox="1"/>
          <p:nvPr/>
        </p:nvSpPr>
        <p:spPr>
          <a:xfrm>
            <a:off x="537494" y="1858900"/>
            <a:ext cx="41869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どのように料理を勉強しているでしょうか。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3311931109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CA5C0-72D3-7F56-3AD8-2BBF05F8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30C67E-44E6-4F7E-5325-41CF9CF4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534" b="57446"/>
          <a:stretch/>
        </p:blipFill>
        <p:spPr>
          <a:xfrm>
            <a:off x="292216" y="958717"/>
            <a:ext cx="8596800" cy="8001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CBEF08-2300-143A-4AE4-CCA715336F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B796121-21D5-2273-40BC-6AA592E7DFAB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goes to a cooking school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goes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 cooking school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「料理学校に」という意味をもち、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の行き先を説明しています。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studies there.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でつながれた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つの動詞（「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goes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 と 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studies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」）が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同じ主語（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）を共有している形です。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「そこで」という意味をもち、動詞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E21B28-22FA-FA74-CD97-6D7F5666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6105C4-C9CE-0F6C-5CFE-033BB6031389}"/>
              </a:ext>
            </a:extLst>
          </p:cNvPr>
          <p:cNvSpPr txBox="1"/>
          <p:nvPr/>
        </p:nvSpPr>
        <p:spPr>
          <a:xfrm>
            <a:off x="537494" y="1858900"/>
            <a:ext cx="45044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彼は料理学校に行って、そこで学んでいます。</a:t>
            </a:r>
          </a:p>
        </p:txBody>
      </p:sp>
    </p:spTree>
    <p:extLst>
      <p:ext uri="{BB962C8B-B14F-4D97-AF65-F5344CB8AC3E}">
        <p14:creationId xmlns:p14="http://schemas.microsoft.com/office/powerpoint/2010/main" val="1680973800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8D593-F6B7-B716-C227-42B2FF72B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81D8CE-BBF0-A0A3-D4D5-3DBF4205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88" b="43496"/>
          <a:stretch/>
        </p:blipFill>
        <p:spPr>
          <a:xfrm>
            <a:off x="292216" y="907917"/>
            <a:ext cx="8596800" cy="98600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34CBE-91AE-915F-315F-57F276755A4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C9048FC-0977-E298-8E1B-1DFA3C1FE86F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cook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kind of food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kind of food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は「何の種類の食べ物」を表す疑問詞で、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の目的語に相当します。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848E27C-7D02-97B5-A718-E63D43DD2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65F20F-448F-A0DA-0B02-39C4133413B4}"/>
              </a:ext>
            </a:extLst>
          </p:cNvPr>
          <p:cNvSpPr txBox="1"/>
          <p:nvPr/>
        </p:nvSpPr>
        <p:spPr>
          <a:xfrm>
            <a:off x="537494" y="1858900"/>
            <a:ext cx="4199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彼は何の種類の食べ物を作るでしょうか。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2712179921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39994-710E-E8F1-C230-A2F99700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D9F4941-84A7-B44E-AB8B-48B7BD69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130" b="34563"/>
          <a:stretch/>
        </p:blipFill>
        <p:spPr>
          <a:xfrm>
            <a:off x="292216" y="907917"/>
            <a:ext cx="8596800" cy="825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59AA9B0-029C-8E62-639E-A3637EE4EF33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83362E6-DD9B-2C75-6A05-E6376D76C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CDF693-B31C-B94A-B837-A70419B76689}"/>
              </a:ext>
            </a:extLst>
          </p:cNvPr>
          <p:cNvSpPr txBox="1"/>
          <p:nvPr/>
        </p:nvSpPr>
        <p:spPr>
          <a:xfrm>
            <a:off x="537494" y="1858900"/>
            <a:ext cx="28280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彼はよく日本食を作ります。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A866F3-9B34-DB83-A477-16161B08F444}"/>
              </a:ext>
            </a:extLst>
          </p:cNvPr>
          <p:cNvSpPr/>
          <p:nvPr/>
        </p:nvSpPr>
        <p:spPr>
          <a:xfrm>
            <a:off x="4590616" y="1054100"/>
            <a:ext cx="4015891" cy="64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45D9F2-F3AF-0073-6CCE-EDE5CCA1C401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dirty="0"/>
              <a:t>He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food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は副詞です。「しばしば」という意味をもち、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926308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7A59C-D698-7AE3-9F3A-ACF1520F4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6F39AA6-DF2C-2F57-B3F1-6F9914A7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130" b="34563"/>
          <a:stretch/>
        </p:blipFill>
        <p:spPr>
          <a:xfrm>
            <a:off x="292216" y="907917"/>
            <a:ext cx="8596800" cy="825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B005B90-F033-129C-1D64-0110B6B3462D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7DFDD0-37B1-0E4E-D47A-88DFEF7FDBE5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</a:t>
            </a:r>
            <a:r>
              <a:rPr kumimoji="1" lang="en-US" altLang="ja-JP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oyako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-don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delicious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</a:t>
            </a:r>
            <a:r>
              <a:rPr kumimoji="1" lang="en-US" altLang="ja-JP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oyako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-don = delicious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A3BA3D4-B5A1-8EAD-4557-0B09A911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9009BE-2167-A69D-11B9-4E370C35DE05}"/>
              </a:ext>
            </a:extLst>
          </p:cNvPr>
          <p:cNvSpPr txBox="1"/>
          <p:nvPr/>
        </p:nvSpPr>
        <p:spPr>
          <a:xfrm>
            <a:off x="4690394" y="1858900"/>
            <a:ext cx="35138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彼の親子丼はとてもおいしいです。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6A159E-69AA-A1E2-F4E4-2FA517229A68}"/>
              </a:ext>
            </a:extLst>
          </p:cNvPr>
          <p:cNvSpPr/>
          <p:nvPr/>
        </p:nvSpPr>
        <p:spPr>
          <a:xfrm>
            <a:off x="537493" y="1054100"/>
            <a:ext cx="4034507" cy="642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411561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A2BA9-6F37-36EA-B1BC-57A17639B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0BC7AA1-987E-0BD2-20AC-07232E02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126" b="22970"/>
          <a:stretch/>
        </p:blipFill>
        <p:spPr>
          <a:xfrm>
            <a:off x="292216" y="857117"/>
            <a:ext cx="8596800" cy="8784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88F717F-F3DE-BCAF-6592-9BDFF457F94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1259F3-C1AC-D47A-1173-1119A4A50C7C}"/>
              </a:ext>
            </a:extLst>
          </p:cNvPr>
          <p:cNvSpPr txBox="1"/>
          <p:nvPr/>
        </p:nvSpPr>
        <p:spPr>
          <a:xfrm>
            <a:off x="537492" y="2732438"/>
            <a:ext cx="8351523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can cook Japanese food well,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can cook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Japanese food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「上手に」という意味をもち、動詞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cook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he can’t make sweets well.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can’t make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sweets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「上手に」という意味をもち、動詞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でつながれた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つの文は、対等に逆の意味で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結ばれています。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9DB8605-1AC2-E100-BFC2-8435CECC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A18611-D44B-7161-4576-2CA65A8619E5}"/>
              </a:ext>
            </a:extLst>
          </p:cNvPr>
          <p:cNvSpPr txBox="1"/>
          <p:nvPr/>
        </p:nvSpPr>
        <p:spPr>
          <a:xfrm>
            <a:off x="446548" y="1858900"/>
            <a:ext cx="82509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彼は日本食を上手に作ることができますが、スイーツを上手に作ることはできません。</a:t>
            </a:r>
          </a:p>
        </p:txBody>
      </p:sp>
    </p:spTree>
    <p:extLst>
      <p:ext uri="{BB962C8B-B14F-4D97-AF65-F5344CB8AC3E}">
        <p14:creationId xmlns:p14="http://schemas.microsoft.com/office/powerpoint/2010/main" val="2348056038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2690B-4C5F-F310-EF1B-F10FFE9AC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9CD36C7-7485-506E-8ACB-5CB0BFFD5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57117"/>
            <a:ext cx="8596105" cy="9876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8351A78-8D9D-3165-0733-B14ACDED8C8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A2A3A28-AC86-76A1-8C6B-DBD198BC0195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practices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every weekend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「毎週末に」という意味をもち、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practices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42B6BBD-9AEE-AA69-77E3-337D2B73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22A0DF-5E89-796C-4209-E71CFC10CC63}"/>
              </a:ext>
            </a:extLst>
          </p:cNvPr>
          <p:cNvSpPr txBox="1"/>
          <p:nvPr/>
        </p:nvSpPr>
        <p:spPr>
          <a:xfrm>
            <a:off x="537494" y="1858900"/>
            <a:ext cx="29550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彼は毎週末練習しています。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966313430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980A-0C65-6A29-FCE1-837ED79F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A05A633-2A09-401E-3F90-3D948D3A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57117"/>
            <a:ext cx="8596105" cy="9876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18DA270-972D-5061-E37D-5EB8D9B3965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B7DD90-8EC4-C499-A64B-0164953FCBED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は「なぜ」を表す疑問詞で、それをする（練習する）理由を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3322118-CC3E-ABBA-222D-2253631AF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6116B9-D0BB-0FA4-E789-43D6B678769A}"/>
              </a:ext>
            </a:extLst>
          </p:cNvPr>
          <p:cNvSpPr txBox="1"/>
          <p:nvPr/>
        </p:nvSpPr>
        <p:spPr>
          <a:xfrm>
            <a:off x="4461794" y="1858900"/>
            <a:ext cx="27772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なぜ練習するのでしょうか。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2594079310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4412B-EB9C-B00F-7768-46E51D955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E079577-AB41-4737-0F87-26AE2BED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612" b="-422"/>
          <a:stretch/>
        </p:blipFill>
        <p:spPr>
          <a:xfrm>
            <a:off x="292216" y="857117"/>
            <a:ext cx="8596800" cy="87016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91426F-C241-D431-612A-ECCA3F1BBCC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76235E-DF74-E078-72FC-884AFEC9FA33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lover of sweets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= a lover of sweets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sweets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lover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3E922BD-B46E-041D-817B-10E49CC4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499F9F-DA8B-D06E-DFFC-33D22BB336F1}"/>
              </a:ext>
            </a:extLst>
          </p:cNvPr>
          <p:cNvSpPr txBox="1"/>
          <p:nvPr/>
        </p:nvSpPr>
        <p:spPr>
          <a:xfrm>
            <a:off x="537494" y="1858900"/>
            <a:ext cx="33106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彼はスイーツの愛好者なのです。</a:t>
            </a:r>
          </a:p>
        </p:txBody>
      </p:sp>
    </p:spTree>
    <p:extLst>
      <p:ext uri="{BB962C8B-B14F-4D97-AF65-F5344CB8AC3E}">
        <p14:creationId xmlns:p14="http://schemas.microsoft.com/office/powerpoint/2010/main" val="1386163773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439C-A72C-F0A3-ED73-62A974D94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B7A9D32-F8C0-5A56-8C19-2AC75841E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654" b="56955"/>
          <a:stretch/>
        </p:blipFill>
        <p:spPr>
          <a:xfrm>
            <a:off x="243756" y="1000660"/>
            <a:ext cx="8658000" cy="57998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B96BEE-38D7-CA0B-987C-271073AE77B0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383908-8480-9B70-57E3-D82A7DD7C821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Becky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camera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は所有を表し、目的語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camera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66BDEDF-0924-D770-0A5B-31BA20E0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8C05A3-CFFD-E6FE-60E5-FC8A2C5A8E4D}"/>
              </a:ext>
            </a:extLst>
          </p:cNvPr>
          <p:cNvSpPr txBox="1"/>
          <p:nvPr/>
        </p:nvSpPr>
        <p:spPr>
          <a:xfrm>
            <a:off x="1032444" y="1748665"/>
            <a:ext cx="338855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ベッキーはカメラを持っています。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97727851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3_09_reading_str">
            <a:hlinkClick r:id="" action="ppaction://media"/>
            <a:extLst>
              <a:ext uri="{FF2B5EF4-FFF2-40B4-BE49-F238E27FC236}">
                <a16:creationId xmlns:a16="http://schemas.microsoft.com/office/drawing/2014/main" id="{C48C3D4B-003A-0706-BF08-961E1C46E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2775" y="5238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09BE30-980B-F4C2-5225-B77384802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85673"/>
            <a:ext cx="6472800" cy="66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3_10_reading_s3">
            <a:hlinkClick r:id="" action="ppaction://media"/>
            <a:extLst>
              <a:ext uri="{FF2B5EF4-FFF2-40B4-BE49-F238E27FC236}">
                <a16:creationId xmlns:a16="http://schemas.microsoft.com/office/drawing/2014/main" id="{DBCAC9A7-7F01-7A24-BA31-7278EA483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3775" y="14255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82E102B-0A63-743B-1FF3-61B9D32DE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61207"/>
            <a:ext cx="6962400" cy="6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412756-50A0-EBAE-A1C9-0A6B4CA89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882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CEE5-8879-558B-38CF-8A4B4D842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98915E6-F76C-A017-CB1A-5E332E55B14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F628D2-2869-78E8-22FC-5C2298AC5FB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050C0EC-4C9D-4CBC-73BA-6A51B8CF609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D139C2-7AA9-E3C0-E356-321F448F78D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3D63554-8974-713D-0D56-044E752D5E5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9309006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7635C0-1418-72CD-9EF7-9A6B454BE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882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F98106A-012B-B161-11FF-1E155000B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1200" cy="607017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FDEF2F-1F98-E1B6-E4CF-C4C764140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3260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256707" y="1787553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    cooks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AS_G1_13_11_reading_s6_1">
            <a:hlinkClick r:id="" action="ppaction://media"/>
            <a:extLst>
              <a:ext uri="{FF2B5EF4-FFF2-40B4-BE49-F238E27FC236}">
                <a16:creationId xmlns:a16="http://schemas.microsoft.com/office/drawing/2014/main" id="{4396F790-E66C-604E-2627-AC6345FD06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4975" y="-9525"/>
            <a:ext cx="406400" cy="406400"/>
          </a:xfrm>
          <a:prstGeom prst="rect">
            <a:avLst/>
          </a:prstGeom>
        </p:spPr>
      </p:pic>
      <p:pic>
        <p:nvPicPr>
          <p:cNvPr id="19" name="AS_G1_13_12_reading_s6_2">
            <a:hlinkClick r:id="" action="ppaction://media"/>
            <a:extLst>
              <a:ext uri="{FF2B5EF4-FFF2-40B4-BE49-F238E27FC236}">
                <a16:creationId xmlns:a16="http://schemas.microsoft.com/office/drawing/2014/main" id="{9EA5798D-F86B-34E7-C407-58DD46B9D3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4975" y="668716"/>
            <a:ext cx="406400" cy="406400"/>
          </a:xfrm>
          <a:prstGeom prst="rect">
            <a:avLst/>
          </a:prstGeom>
        </p:spPr>
      </p:pic>
      <p:pic>
        <p:nvPicPr>
          <p:cNvPr id="22" name="AS_G1_13_11_reading_s6_1">
            <a:hlinkClick r:id="" action="ppaction://media"/>
            <a:extLst>
              <a:ext uri="{FF2B5EF4-FFF2-40B4-BE49-F238E27FC236}">
                <a16:creationId xmlns:a16="http://schemas.microsoft.com/office/drawing/2014/main" id="{9578870F-BD8E-2565-C55E-AACA7A8A5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8150" y="1321861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9DA70CB-3B04-811D-863D-8DD5A458F8C8}"/>
              </a:ext>
            </a:extLst>
          </p:cNvPr>
          <p:cNvSpPr txBox="1"/>
          <p:nvPr/>
        </p:nvSpPr>
        <p:spPr>
          <a:xfrm>
            <a:off x="4647278" y="2249632"/>
            <a:ext cx="889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B9F1616-C712-7B51-26AB-768140A16114}"/>
              </a:ext>
            </a:extLst>
          </p:cNvPr>
          <p:cNvSpPr txBox="1"/>
          <p:nvPr/>
        </p:nvSpPr>
        <p:spPr>
          <a:xfrm>
            <a:off x="6446481" y="2259346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ED3120-6993-83EA-C469-E03A25EA7679}"/>
              </a:ext>
            </a:extLst>
          </p:cNvPr>
          <p:cNvSpPr txBox="1"/>
          <p:nvPr/>
        </p:nvSpPr>
        <p:spPr>
          <a:xfrm>
            <a:off x="836896" y="2719287"/>
            <a:ext cx="668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F41127-2255-E6B4-DC21-5D01F8411726}"/>
              </a:ext>
            </a:extLst>
          </p:cNvPr>
          <p:cNvSpPr txBox="1"/>
          <p:nvPr/>
        </p:nvSpPr>
        <p:spPr>
          <a:xfrm>
            <a:off x="1735453" y="3199471"/>
            <a:ext cx="993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39E54E-F3A7-0297-910C-F15BCB5079E1}"/>
              </a:ext>
            </a:extLst>
          </p:cNvPr>
          <p:cNvSpPr txBox="1"/>
          <p:nvPr/>
        </p:nvSpPr>
        <p:spPr>
          <a:xfrm>
            <a:off x="3315880" y="3199471"/>
            <a:ext cx="351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ja-JP" altLang="en-US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kind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5480DB-2A37-0ED1-E89A-D9D35C6BD26F}"/>
              </a:ext>
            </a:extLst>
          </p:cNvPr>
          <p:cNvSpPr txBox="1"/>
          <p:nvPr/>
        </p:nvSpPr>
        <p:spPr>
          <a:xfrm>
            <a:off x="3058679" y="3665953"/>
            <a:ext cx="11422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FE2D73-F5E2-2DF7-3C12-226767D7D5EA}"/>
              </a:ext>
            </a:extLst>
          </p:cNvPr>
          <p:cNvSpPr txBox="1"/>
          <p:nvPr/>
        </p:nvSpPr>
        <p:spPr>
          <a:xfrm>
            <a:off x="7657032" y="4114068"/>
            <a:ext cx="10156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ADEE5C-2309-0C3E-F0D1-A41F67483D2C}"/>
              </a:ext>
            </a:extLst>
          </p:cNvPr>
          <p:cNvSpPr txBox="1"/>
          <p:nvPr/>
        </p:nvSpPr>
        <p:spPr>
          <a:xfrm>
            <a:off x="574304" y="4599361"/>
            <a:ext cx="1073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95477B-E54C-D8E4-5884-C0DF523CCFE1}"/>
              </a:ext>
            </a:extLst>
          </p:cNvPr>
          <p:cNvSpPr txBox="1"/>
          <p:nvPr/>
        </p:nvSpPr>
        <p:spPr>
          <a:xfrm>
            <a:off x="4760006" y="4599361"/>
            <a:ext cx="15040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3659A0-0D83-C13B-61F2-A356BC4B7132}"/>
              </a:ext>
            </a:extLst>
          </p:cNvPr>
          <p:cNvSpPr txBox="1"/>
          <p:nvPr/>
        </p:nvSpPr>
        <p:spPr>
          <a:xfrm>
            <a:off x="805202" y="5057297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     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21386B-CA16-727E-E049-0A01C51513A9}"/>
              </a:ext>
            </a:extLst>
          </p:cNvPr>
          <p:cNvSpPr txBox="1"/>
          <p:nvPr/>
        </p:nvSpPr>
        <p:spPr>
          <a:xfrm>
            <a:off x="6311622" y="5057297"/>
            <a:ext cx="18752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lover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3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1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3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2" grpId="0"/>
      <p:bldP spid="3" grpId="0"/>
      <p:bldP spid="5" grpId="0"/>
      <p:bldP spid="7" grpId="0"/>
      <p:bldP spid="8" grpId="0"/>
      <p:bldP spid="12" grpId="0"/>
      <p:bldP spid="13" grpId="0"/>
      <p:bldP spid="14" grpId="0"/>
      <p:bldP spid="15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3_14_reading_s7_1">
            <a:hlinkClick r:id="" action="ppaction://media"/>
            <a:extLst>
              <a:ext uri="{FF2B5EF4-FFF2-40B4-BE49-F238E27FC236}">
                <a16:creationId xmlns:a16="http://schemas.microsoft.com/office/drawing/2014/main" id="{49B96B14-81CA-F9DB-7076-176D9EFEE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74275" y="3152775"/>
            <a:ext cx="406400" cy="406400"/>
          </a:xfrm>
          <a:prstGeom prst="rect">
            <a:avLst/>
          </a:prstGeom>
        </p:spPr>
      </p:pic>
      <p:pic>
        <p:nvPicPr>
          <p:cNvPr id="7" name="AS_G1_13_15_reading_s7_2">
            <a:hlinkClick r:id="" action="ppaction://media"/>
            <a:extLst>
              <a:ext uri="{FF2B5EF4-FFF2-40B4-BE49-F238E27FC236}">
                <a16:creationId xmlns:a16="http://schemas.microsoft.com/office/drawing/2014/main" id="{69013070-BF14-8765-9559-F49C1473ED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5673" y="31176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50DCB-16C3-331C-B53B-B20F5DCAE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9E3168-FDFD-5D09-B681-D4C73AACCFA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205078-37F7-0CE6-D781-4E9946FF692B}"/>
              </a:ext>
            </a:extLst>
          </p:cNvPr>
          <p:cNvSpPr txBox="1"/>
          <p:nvPr/>
        </p:nvSpPr>
        <p:spPr>
          <a:xfrm>
            <a:off x="946667" y="4636321"/>
            <a:ext cx="725065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Becky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camera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C77674-9376-2C63-A67A-B2D6BF163490}"/>
              </a:ext>
            </a:extLst>
          </p:cNvPr>
          <p:cNvSpPr txBox="1"/>
          <p:nvPr/>
        </p:nvSpPr>
        <p:spPr>
          <a:xfrm>
            <a:off x="709099" y="894793"/>
            <a:ext cx="77257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ベッキーは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カメラを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Becky has a camera.">
            <a:hlinkClick r:id="" action="ppaction://media"/>
            <a:extLst>
              <a:ext uri="{FF2B5EF4-FFF2-40B4-BE49-F238E27FC236}">
                <a16:creationId xmlns:a16="http://schemas.microsoft.com/office/drawing/2014/main" id="{4A2A7337-2EFA-C1F8-539C-ACC08ED3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846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3_16_reading_s8_1">
            <a:hlinkClick r:id="" action="ppaction://media"/>
            <a:extLst>
              <a:ext uri="{FF2B5EF4-FFF2-40B4-BE49-F238E27FC236}">
                <a16:creationId xmlns:a16="http://schemas.microsoft.com/office/drawing/2014/main" id="{BF7D034F-1EB3-9B42-9851-5B68D345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2725" y="15875"/>
            <a:ext cx="406400" cy="406400"/>
          </a:xfrm>
          <a:prstGeom prst="rect">
            <a:avLst/>
          </a:prstGeom>
        </p:spPr>
      </p:pic>
      <p:pic>
        <p:nvPicPr>
          <p:cNvPr id="12" name="AS_G1_13_17_reading_s8_2">
            <a:hlinkClick r:id="" action="ppaction://media"/>
            <a:extLst>
              <a:ext uri="{FF2B5EF4-FFF2-40B4-BE49-F238E27FC236}">
                <a16:creationId xmlns:a16="http://schemas.microsoft.com/office/drawing/2014/main" id="{31F36EBB-5312-BC24-E37E-8EAE929B42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2725" y="9090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1F0D-EA2D-D1C6-C6B5-030EF975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43DC77-F774-6AA3-791E-3F31CF5AD4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D931CD-BD18-8FB9-A9B6-A17FEEEC1080}"/>
              </a:ext>
            </a:extLst>
          </p:cNvPr>
          <p:cNvSpPr txBox="1"/>
          <p:nvPr/>
        </p:nvSpPr>
        <p:spPr>
          <a:xfrm>
            <a:off x="747655" y="2917321"/>
            <a:ext cx="76486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Becky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camera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Becky has a camera.">
            <a:hlinkClick r:id="" action="ppaction://media"/>
            <a:extLst>
              <a:ext uri="{FF2B5EF4-FFF2-40B4-BE49-F238E27FC236}">
                <a16:creationId xmlns:a16="http://schemas.microsoft.com/office/drawing/2014/main" id="{B8FDB421-3D51-70E5-8A85-2AF5C607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282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566057" y="3636059"/>
            <a:ext cx="432472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61" y="3235450"/>
            <a:ext cx="793592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249150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・自分（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）を１人称、相手（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）を２人称、それ以外の人やものを３人称という。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・主語が自分（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）と相手（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）以外の単数（３人称・単数）で現在のことをいうとき、一般動詞の語尾に（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をつける。この形を３人称・単数・現在形という。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823C1-16A0-281E-C2DF-FB97BBEA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23E1655-8486-E5FC-8C30-628E32AE06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2E6FFC-CE39-5C2C-D593-22177FFC2DCC}"/>
              </a:ext>
            </a:extLst>
          </p:cNvPr>
          <p:cNvSpPr txBox="1"/>
          <p:nvPr/>
        </p:nvSpPr>
        <p:spPr>
          <a:xfrm>
            <a:off x="709101" y="2321004"/>
            <a:ext cx="77257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ベッキーは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カメラを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Becky has a camera.">
            <a:hlinkClick r:id="" action="ppaction://media"/>
            <a:extLst>
              <a:ext uri="{FF2B5EF4-FFF2-40B4-BE49-F238E27FC236}">
                <a16:creationId xmlns:a16="http://schemas.microsoft.com/office/drawing/2014/main" id="{E5579EBA-2C2F-7211-123B-A9CC15130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58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52E4A-1094-B075-BC68-EB79F1D5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9229B0-5A43-1694-8B9F-F3D7A5CD49D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312BD-BD86-9A86-BA6C-B84CCCBEBBA6}"/>
              </a:ext>
            </a:extLst>
          </p:cNvPr>
          <p:cNvSpPr txBox="1"/>
          <p:nvPr/>
        </p:nvSpPr>
        <p:spPr>
          <a:xfrm>
            <a:off x="1441518" y="4636321"/>
            <a:ext cx="626095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pencil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299961-37FF-C9C8-CF9B-89662D993EB2}"/>
              </a:ext>
            </a:extLst>
          </p:cNvPr>
          <p:cNvSpPr txBox="1"/>
          <p:nvPr/>
        </p:nvSpPr>
        <p:spPr>
          <a:xfrm>
            <a:off x="1344249" y="894793"/>
            <a:ext cx="64554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鉛筆を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She has a pencil.">
            <a:hlinkClick r:id="" action="ppaction://media"/>
            <a:extLst>
              <a:ext uri="{FF2B5EF4-FFF2-40B4-BE49-F238E27FC236}">
                <a16:creationId xmlns:a16="http://schemas.microsoft.com/office/drawing/2014/main" id="{DF805FBE-65B2-CCE1-F4DA-02E20CA18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1074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004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D6AB4-BCAC-D89A-34FA-B49F73A0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F7A5806-A4EB-394B-0607-67023AAED7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D40642-D597-C583-C416-18BF997A168B}"/>
              </a:ext>
            </a:extLst>
          </p:cNvPr>
          <p:cNvSpPr txBox="1"/>
          <p:nvPr/>
        </p:nvSpPr>
        <p:spPr>
          <a:xfrm>
            <a:off x="1156443" y="2917321"/>
            <a:ext cx="683111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pencil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2 She has a pencil.">
            <a:hlinkClick r:id="" action="ppaction://media"/>
            <a:extLst>
              <a:ext uri="{FF2B5EF4-FFF2-40B4-BE49-F238E27FC236}">
                <a16:creationId xmlns:a16="http://schemas.microsoft.com/office/drawing/2014/main" id="{C4F6D55E-0EA5-2F18-4FE5-2E5506ED2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1074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61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D028-ADC9-6CD7-9D69-745834BC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77AA22-0E5D-C76F-02D0-8DC484A2BC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52091F-C7D9-6EB2-09B2-C675738C0DDD}"/>
              </a:ext>
            </a:extLst>
          </p:cNvPr>
          <p:cNvSpPr txBox="1"/>
          <p:nvPr/>
        </p:nvSpPr>
        <p:spPr>
          <a:xfrm>
            <a:off x="1344253" y="2396308"/>
            <a:ext cx="64554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鉛筆を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She has a pencil.">
            <a:hlinkClick r:id="" action="ppaction://media"/>
            <a:extLst>
              <a:ext uri="{FF2B5EF4-FFF2-40B4-BE49-F238E27FC236}">
                <a16:creationId xmlns:a16="http://schemas.microsoft.com/office/drawing/2014/main" id="{E1E6D9CA-B2C6-9193-1DA9-C861A79D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1074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65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159E4-6428-2CB3-E793-C578034A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6BA479-9988-8615-1C6D-A81E8BADBBB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CA71D2-66EE-B515-A4CC-A21ABA52213E}"/>
              </a:ext>
            </a:extLst>
          </p:cNvPr>
          <p:cNvSpPr txBox="1"/>
          <p:nvPr/>
        </p:nvSpPr>
        <p:spPr>
          <a:xfrm>
            <a:off x="822726" y="4636321"/>
            <a:ext cx="743354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brothers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26D66C-5740-C3D7-4844-04E744F5A61D}"/>
              </a:ext>
            </a:extLst>
          </p:cNvPr>
          <p:cNvSpPr txBox="1"/>
          <p:nvPr/>
        </p:nvSpPr>
        <p:spPr>
          <a:xfrm>
            <a:off x="822726" y="1198322"/>
            <a:ext cx="7498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人弟が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He has two brothers.">
            <a:hlinkClick r:id="" action="ppaction://media"/>
            <a:extLst>
              <a:ext uri="{FF2B5EF4-FFF2-40B4-BE49-F238E27FC236}">
                <a16:creationId xmlns:a16="http://schemas.microsoft.com/office/drawing/2014/main" id="{3F17943B-8E77-8F10-5D5C-5C9DCA98D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250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EEA93-81F7-F51B-AEE6-74639B0C2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37C99B9-F4E0-5DAB-33B6-CDAE40B450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389AC2-B006-F8BF-6D27-371B1304422D}"/>
              </a:ext>
            </a:extLst>
          </p:cNvPr>
          <p:cNvSpPr txBox="1"/>
          <p:nvPr/>
        </p:nvSpPr>
        <p:spPr>
          <a:xfrm>
            <a:off x="416857" y="2917321"/>
            <a:ext cx="831028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brothers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He has two brothers.">
            <a:hlinkClick r:id="" action="ppaction://media"/>
            <a:extLst>
              <a:ext uri="{FF2B5EF4-FFF2-40B4-BE49-F238E27FC236}">
                <a16:creationId xmlns:a16="http://schemas.microsoft.com/office/drawing/2014/main" id="{266D94E9-937E-33F9-B0FE-921A8D7E5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67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D5DF-E492-7825-28DC-69867E57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9481A1-227D-F8EB-3FD2-F4686B02DE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F0C87A-7009-2ED3-6D91-8B72F12DDD1B}"/>
              </a:ext>
            </a:extLst>
          </p:cNvPr>
          <p:cNvSpPr txBox="1"/>
          <p:nvPr/>
        </p:nvSpPr>
        <p:spPr>
          <a:xfrm>
            <a:off x="822731" y="2875002"/>
            <a:ext cx="7498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人弟が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He has two brothers.">
            <a:hlinkClick r:id="" action="ppaction://media"/>
            <a:extLst>
              <a:ext uri="{FF2B5EF4-FFF2-40B4-BE49-F238E27FC236}">
                <a16:creationId xmlns:a16="http://schemas.microsoft.com/office/drawing/2014/main" id="{51AADF7B-3587-D1BC-094A-E6C112F74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32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6C350-0E6B-A824-6B3E-516E77C8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ACE77D6-5B8D-8C5C-FDFF-DBF15743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266" b="45511"/>
          <a:stretch/>
        </p:blipFill>
        <p:spPr>
          <a:xfrm>
            <a:off x="243756" y="973955"/>
            <a:ext cx="8658000" cy="68230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49C3EB-1B28-7712-C53A-EE6808BA9ED9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4003E3-3995-D69D-712A-73EC2DFD0EB8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doesn't like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milk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肯定文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likes milk.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の否定形です。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B660DD1-FC84-2344-2F9C-A425935B1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05F4EF-49E2-21B9-54B3-E69A388D1F82}"/>
              </a:ext>
            </a:extLst>
          </p:cNvPr>
          <p:cNvSpPr txBox="1"/>
          <p:nvPr/>
        </p:nvSpPr>
        <p:spPr>
          <a:xfrm>
            <a:off x="1032444" y="1748665"/>
            <a:ext cx="367671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マイクは牛乳が好きではありません。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358234721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43870-5DC7-BDE7-BE1D-CF4776841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70A026D-AA28-1EDF-7ED8-10FC2D8194D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D0BE98-4279-0504-F549-4974434E4BB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908034B-CA78-7598-607B-57B1EA0768D9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70F0E5-6354-ABEA-84B1-DAF5E8F33D9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0BA4483-1FD6-89AD-F594-A1BAE8BA09A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00320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36062-4BF1-B720-6BB2-C8B5A41C8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2ECE8F-004E-8895-4218-98F885F9DEE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C7548A-E9D8-867C-5B8D-E48E906494F2}"/>
              </a:ext>
            </a:extLst>
          </p:cNvPr>
          <p:cNvSpPr txBox="1"/>
          <p:nvPr/>
        </p:nvSpPr>
        <p:spPr>
          <a:xfrm>
            <a:off x="1710458" y="4128490"/>
            <a:ext cx="57230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doesn’t like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milk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639CAC-727D-C2B7-2B73-53510A13A27A}"/>
              </a:ext>
            </a:extLst>
          </p:cNvPr>
          <p:cNvSpPr txBox="1"/>
          <p:nvPr/>
        </p:nvSpPr>
        <p:spPr>
          <a:xfrm>
            <a:off x="1476254" y="96013"/>
            <a:ext cx="61914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牛乳が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doesn’t like milk.">
            <a:hlinkClick r:id="" action="ppaction://media"/>
            <a:extLst>
              <a:ext uri="{FF2B5EF4-FFF2-40B4-BE49-F238E27FC236}">
                <a16:creationId xmlns:a16="http://schemas.microsoft.com/office/drawing/2014/main" id="{95C7043A-AF43-52AF-4F38-EC163FA28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430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3_01_kihon">
            <a:hlinkClick r:id="" action="ppaction://media"/>
            <a:extLst>
              <a:ext uri="{FF2B5EF4-FFF2-40B4-BE49-F238E27FC236}">
                <a16:creationId xmlns:a16="http://schemas.microsoft.com/office/drawing/2014/main" id="{40CB3FDC-5949-BF42-A575-AF29071EF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4175" y="1149743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1A623F3-1522-8683-0912-A4A078182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55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4DD76-6F0C-BA41-6878-5004D002F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16D2C8-49BE-60FA-BEC3-7F3A0F54B5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06BD76-6EFD-DF98-E3B3-F5DC12ED997F}"/>
              </a:ext>
            </a:extLst>
          </p:cNvPr>
          <p:cNvSpPr txBox="1"/>
          <p:nvPr/>
        </p:nvSpPr>
        <p:spPr>
          <a:xfrm>
            <a:off x="1350083" y="2409490"/>
            <a:ext cx="64438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[d------] [l---]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milk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Mike doesn’t like milk.">
            <a:hlinkClick r:id="" action="ppaction://media"/>
            <a:extLst>
              <a:ext uri="{FF2B5EF4-FFF2-40B4-BE49-F238E27FC236}">
                <a16:creationId xmlns:a16="http://schemas.microsoft.com/office/drawing/2014/main" id="{6CD1A43B-326D-62E8-3268-6482B0FBC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360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FAB58-C1F2-8F0B-5B18-C77FDD8B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EE82-C4BF-5A7F-9CA1-2A4247BD4B6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239349-3127-E66F-0A7F-A3AE1D5F390C}"/>
              </a:ext>
            </a:extLst>
          </p:cNvPr>
          <p:cNvSpPr txBox="1"/>
          <p:nvPr/>
        </p:nvSpPr>
        <p:spPr>
          <a:xfrm>
            <a:off x="1476258" y="1767006"/>
            <a:ext cx="61914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牛乳が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doesn’t like milk.">
            <a:hlinkClick r:id="" action="ppaction://media"/>
            <a:extLst>
              <a:ext uri="{FF2B5EF4-FFF2-40B4-BE49-F238E27FC236}">
                <a16:creationId xmlns:a16="http://schemas.microsoft.com/office/drawing/2014/main" id="{7098F5F2-C4DE-3CD3-6953-E92F205B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954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33DE4-B394-06CE-8F7E-985B7493D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7E6261-B248-49FB-CE22-72F4BA4CB85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520BE6-A27F-F890-4E76-5C76AF6C0E4A}"/>
              </a:ext>
            </a:extLst>
          </p:cNvPr>
          <p:cNvSpPr txBox="1"/>
          <p:nvPr/>
        </p:nvSpPr>
        <p:spPr>
          <a:xfrm>
            <a:off x="1710458" y="4128490"/>
            <a:ext cx="57230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doesn’t like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black 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368871-5F66-CEE1-86BD-48682827532D}"/>
              </a:ext>
            </a:extLst>
          </p:cNvPr>
          <p:cNvSpPr txBox="1"/>
          <p:nvPr/>
        </p:nvSpPr>
        <p:spPr>
          <a:xfrm>
            <a:off x="1476254" y="96013"/>
            <a:ext cx="61914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黒い帽子が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She doesn’t like a black hat.">
            <a:hlinkClick r:id="" action="ppaction://media"/>
            <a:extLst>
              <a:ext uri="{FF2B5EF4-FFF2-40B4-BE49-F238E27FC236}">
                <a16:creationId xmlns:a16="http://schemas.microsoft.com/office/drawing/2014/main" id="{A9C985A9-3282-6046-E165-75F6CDD24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481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40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91112-CF0B-AEAA-C408-6BB67D1EC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1D418B-CA25-FE2E-777B-1D52D76B2B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D40F48-709E-2182-27C9-6C5950941811}"/>
              </a:ext>
            </a:extLst>
          </p:cNvPr>
          <p:cNvSpPr txBox="1"/>
          <p:nvPr/>
        </p:nvSpPr>
        <p:spPr>
          <a:xfrm>
            <a:off x="1312429" y="2409490"/>
            <a:ext cx="65191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[d------] [l---]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black 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2 She doesn’t like a black hat.">
            <a:hlinkClick r:id="" action="ppaction://media"/>
            <a:extLst>
              <a:ext uri="{FF2B5EF4-FFF2-40B4-BE49-F238E27FC236}">
                <a16:creationId xmlns:a16="http://schemas.microsoft.com/office/drawing/2014/main" id="{A7AC0BAD-AF11-C870-D774-C63F2CA2C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481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065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69E0-F9FD-FD10-C5AC-A520553F5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E929B1-9EF9-F96D-C01A-CDB2D04A16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6EBD78-3254-3FCF-0386-C39837803E7E}"/>
              </a:ext>
            </a:extLst>
          </p:cNvPr>
          <p:cNvSpPr txBox="1"/>
          <p:nvPr/>
        </p:nvSpPr>
        <p:spPr>
          <a:xfrm>
            <a:off x="1476258" y="1767006"/>
            <a:ext cx="61914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黒い帽子が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She doesn’t like a black hat.">
            <a:hlinkClick r:id="" action="ppaction://media"/>
            <a:extLst>
              <a:ext uri="{FF2B5EF4-FFF2-40B4-BE49-F238E27FC236}">
                <a16:creationId xmlns:a16="http://schemas.microsoft.com/office/drawing/2014/main" id="{60BB4594-EA02-B84E-32A7-116CA2C68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481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751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44A1B-2B8B-C5FE-F3A2-008CBC2FB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09B15D-3DA1-1854-8906-F20BEE0F6C1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A787B8-1502-B3F4-8DA9-1FCD4AC9FFFB}"/>
              </a:ext>
            </a:extLst>
          </p:cNvPr>
          <p:cNvSpPr txBox="1"/>
          <p:nvPr/>
        </p:nvSpPr>
        <p:spPr>
          <a:xfrm>
            <a:off x="1710463" y="4128490"/>
            <a:ext cx="57230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doesn’t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clean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ED0C9F-C1E1-A9E6-DB93-9B8DF5E017CA}"/>
              </a:ext>
            </a:extLst>
          </p:cNvPr>
          <p:cNvSpPr txBox="1"/>
          <p:nvPr/>
        </p:nvSpPr>
        <p:spPr>
          <a:xfrm>
            <a:off x="1760103" y="105013"/>
            <a:ext cx="56237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そうじをし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He doesn’t clean his room.">
            <a:hlinkClick r:id="" action="ppaction://media"/>
            <a:extLst>
              <a:ext uri="{FF2B5EF4-FFF2-40B4-BE49-F238E27FC236}">
                <a16:creationId xmlns:a16="http://schemas.microsoft.com/office/drawing/2014/main" id="{405BB5F4-D445-9871-A4C8-543AF21D6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388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817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82780-76BC-8D97-E981-0704FAB96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875EFF-BF1B-40EE-B9C4-F632BA0A3F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C44BDB-B4D7-4F0F-D72F-E99726643448}"/>
              </a:ext>
            </a:extLst>
          </p:cNvPr>
          <p:cNvSpPr txBox="1"/>
          <p:nvPr/>
        </p:nvSpPr>
        <p:spPr>
          <a:xfrm>
            <a:off x="1172581" y="2409490"/>
            <a:ext cx="67988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room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He doesn’t clean his room.">
            <a:hlinkClick r:id="" action="ppaction://media"/>
            <a:extLst>
              <a:ext uri="{FF2B5EF4-FFF2-40B4-BE49-F238E27FC236}">
                <a16:creationId xmlns:a16="http://schemas.microsoft.com/office/drawing/2014/main" id="{E1162C24-8173-4420-B374-F9B7E754E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388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677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4AB02-26EF-E9A8-42B3-DE3F2E762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2533C7-1F5D-B43E-C23C-74882363A2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99E685-A85F-2653-019F-A7635FB77C64}"/>
              </a:ext>
            </a:extLst>
          </p:cNvPr>
          <p:cNvSpPr txBox="1"/>
          <p:nvPr/>
        </p:nvSpPr>
        <p:spPr>
          <a:xfrm>
            <a:off x="1760103" y="1767006"/>
            <a:ext cx="56237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そうじをし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彼の部屋を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He doesn’t clean his room.">
            <a:hlinkClick r:id="" action="ppaction://media"/>
            <a:extLst>
              <a:ext uri="{FF2B5EF4-FFF2-40B4-BE49-F238E27FC236}">
                <a16:creationId xmlns:a16="http://schemas.microsoft.com/office/drawing/2014/main" id="{68E6ABB7-A98F-A00A-B3F3-6F5156396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1388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83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9D068-B982-462F-AAE3-41F19544F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9521CAA-7468-B5FF-371C-D2F94D88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118" b="30319"/>
          <a:stretch/>
        </p:blipFill>
        <p:spPr>
          <a:xfrm>
            <a:off x="243756" y="958715"/>
            <a:ext cx="8658000" cy="86868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6FFAB70-C989-EFC2-DE57-5D73AED3D88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D75B1A-740E-3B8F-0787-2BCA2E02BB69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Kate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guitar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FAB4C3E-CFE6-2173-4903-5CAE5A1F6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78AFFC-BC4A-6C76-B011-6C612C4AC39F}"/>
              </a:ext>
            </a:extLst>
          </p:cNvPr>
          <p:cNvSpPr txBox="1"/>
          <p:nvPr/>
        </p:nvSpPr>
        <p:spPr>
          <a:xfrm>
            <a:off x="1032444" y="1925365"/>
            <a:ext cx="2929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ケイトはギターをひきますか。</a:t>
            </a:r>
          </a:p>
        </p:txBody>
      </p:sp>
    </p:spTree>
    <p:extLst>
      <p:ext uri="{BB962C8B-B14F-4D97-AF65-F5344CB8AC3E}">
        <p14:creationId xmlns:p14="http://schemas.microsoft.com/office/powerpoint/2010/main" val="149457586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1BD3-C31F-9077-8AAF-367CAE9E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8F9897-CD8B-BD7C-3345-99B7606BD4D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B5C393-9442-9961-A1C8-AE173D877EE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E73EE69-DB21-F8E7-C025-01CE8B9824A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F23076-9B85-E219-9D3E-B3DFEA5AC23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AA6017A-3455-3A2B-5DB2-4B32CF36E55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00429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5F708-89C7-EB23-15FB-ABE8067D7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C39ED7-D598-6560-7A10-28F8838832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30B7CA-A1BF-158B-3F5D-D6C760646FB0}"/>
              </a:ext>
            </a:extLst>
          </p:cNvPr>
          <p:cNvSpPr txBox="1"/>
          <p:nvPr/>
        </p:nvSpPr>
        <p:spPr>
          <a:xfrm>
            <a:off x="2000916" y="4128490"/>
            <a:ext cx="51421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Kate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27B1D4-DCC5-65FE-BB06-52FEFD98E1E9}"/>
              </a:ext>
            </a:extLst>
          </p:cNvPr>
          <p:cNvSpPr txBox="1"/>
          <p:nvPr/>
        </p:nvSpPr>
        <p:spPr>
          <a:xfrm>
            <a:off x="1290461" y="876764"/>
            <a:ext cx="6563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ケイトは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Does Kate play the guitar">
            <a:hlinkClick r:id="" action="ppaction://media"/>
            <a:extLst>
              <a:ext uri="{FF2B5EF4-FFF2-40B4-BE49-F238E27FC236}">
                <a16:creationId xmlns:a16="http://schemas.microsoft.com/office/drawing/2014/main" id="{FFE9A503-FAA2-60B5-E335-164D64125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481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D5473-C0E7-6FB5-5B8F-C84700AFC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B842B6-28F7-9BA3-ABD6-243CC3C3486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67F02B-C554-CDD9-EA3F-C0A7660D45CA}"/>
              </a:ext>
            </a:extLst>
          </p:cNvPr>
          <p:cNvSpPr txBox="1"/>
          <p:nvPr/>
        </p:nvSpPr>
        <p:spPr>
          <a:xfrm>
            <a:off x="1586750" y="2409490"/>
            <a:ext cx="59705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Kate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Does Kate play the guitar">
            <a:hlinkClick r:id="" action="ppaction://media"/>
            <a:extLst>
              <a:ext uri="{FF2B5EF4-FFF2-40B4-BE49-F238E27FC236}">
                <a16:creationId xmlns:a16="http://schemas.microsoft.com/office/drawing/2014/main" id="{F8A70162-C22D-7AD6-EADB-24F269C41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46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AD613-F0CF-EFF1-6CCC-1243AAFB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D07E2A-35FA-ADE6-ABDC-04DB04ED03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BCD94A-4104-2C78-7B53-590FA0E77298}"/>
              </a:ext>
            </a:extLst>
          </p:cNvPr>
          <p:cNvSpPr txBox="1"/>
          <p:nvPr/>
        </p:nvSpPr>
        <p:spPr>
          <a:xfrm>
            <a:off x="1290465" y="2321004"/>
            <a:ext cx="6563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ケイトは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Does Kate play the guitar">
            <a:hlinkClick r:id="" action="ppaction://media"/>
            <a:extLst>
              <a:ext uri="{FF2B5EF4-FFF2-40B4-BE49-F238E27FC236}">
                <a16:creationId xmlns:a16="http://schemas.microsoft.com/office/drawing/2014/main" id="{78D89F1C-9C8B-B8BF-E90F-4D30AD837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471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463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6CEA5-71FA-8B1A-FC70-4B2B6B3F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63EEC0-CA33-EDA2-CB28-1113123B92F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2ABA18-16F3-852E-630D-08BB94A4B0E4}"/>
              </a:ext>
            </a:extLst>
          </p:cNvPr>
          <p:cNvSpPr txBox="1"/>
          <p:nvPr/>
        </p:nvSpPr>
        <p:spPr>
          <a:xfrm>
            <a:off x="2151522" y="4128490"/>
            <a:ext cx="48409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piano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7B1F0A-F692-4B7C-FE26-C058A73968E7}"/>
              </a:ext>
            </a:extLst>
          </p:cNvPr>
          <p:cNvSpPr txBox="1"/>
          <p:nvPr/>
        </p:nvSpPr>
        <p:spPr>
          <a:xfrm>
            <a:off x="1645688" y="876764"/>
            <a:ext cx="58526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Does she play the piano">
            <a:hlinkClick r:id="" action="ppaction://media"/>
            <a:extLst>
              <a:ext uri="{FF2B5EF4-FFF2-40B4-BE49-F238E27FC236}">
                <a16:creationId xmlns:a16="http://schemas.microsoft.com/office/drawing/2014/main" id="{EBBC72FE-71CC-603F-98A2-B0ADA3913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38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77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E9FD-01EF-EA22-D9CD-88CC3CC58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D7B3C3-A49D-B8E0-7CC8-ECB6B2DFF5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B3725B-C4B2-0316-D361-D6B4DA0122D1}"/>
              </a:ext>
            </a:extLst>
          </p:cNvPr>
          <p:cNvSpPr txBox="1"/>
          <p:nvPr/>
        </p:nvSpPr>
        <p:spPr>
          <a:xfrm>
            <a:off x="1586750" y="2409490"/>
            <a:ext cx="59705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piano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2 Does she play the piano">
            <a:hlinkClick r:id="" action="ppaction://media"/>
            <a:extLst>
              <a:ext uri="{FF2B5EF4-FFF2-40B4-BE49-F238E27FC236}">
                <a16:creationId xmlns:a16="http://schemas.microsoft.com/office/drawing/2014/main" id="{3609AF11-3873-8FFF-37D1-C19B12C03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38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4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BE5A5-CD9C-EC0D-2A7E-8C0EF5B71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F127F3-46F3-F287-ED58-67467D7EE1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D09070-8368-FAA4-578B-B5B5A62C7D0D}"/>
              </a:ext>
            </a:extLst>
          </p:cNvPr>
          <p:cNvSpPr txBox="1"/>
          <p:nvPr/>
        </p:nvSpPr>
        <p:spPr>
          <a:xfrm>
            <a:off x="1645692" y="2321004"/>
            <a:ext cx="58526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2 Does she play the piano">
            <a:hlinkClick r:id="" action="ppaction://media"/>
            <a:extLst>
              <a:ext uri="{FF2B5EF4-FFF2-40B4-BE49-F238E27FC236}">
                <a16:creationId xmlns:a16="http://schemas.microsoft.com/office/drawing/2014/main" id="{5E76AB6A-34C0-D8D1-D766-E93810CC1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38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961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75E2-A926-E495-0A84-DF9356040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06A01C-4E03-0DCC-B097-806F67EFBBC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CB2C75-EF46-AEAA-3A1F-535F35CD5D95}"/>
              </a:ext>
            </a:extLst>
          </p:cNvPr>
          <p:cNvSpPr txBox="1"/>
          <p:nvPr/>
        </p:nvSpPr>
        <p:spPr>
          <a:xfrm>
            <a:off x="871249" y="4636321"/>
            <a:ext cx="740149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F8C18E-1B8D-0BC4-0068-522853E14285}"/>
              </a:ext>
            </a:extLst>
          </p:cNvPr>
          <p:cNvSpPr txBox="1"/>
          <p:nvPr/>
        </p:nvSpPr>
        <p:spPr>
          <a:xfrm>
            <a:off x="387275" y="1198322"/>
            <a:ext cx="8369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Does he study math">
            <a:hlinkClick r:id="" action="ppaction://media"/>
            <a:extLst>
              <a:ext uri="{FF2B5EF4-FFF2-40B4-BE49-F238E27FC236}">
                <a16:creationId xmlns:a16="http://schemas.microsoft.com/office/drawing/2014/main" id="{A6FBD7EC-E4FC-9CE1-F987-521B0F1E8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319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99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B322D-BEB4-5017-4BE3-B4A885C69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AA8088-277F-29E9-62F7-4775056256A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BAA0E1-F806-242F-F62C-44498DEE01B4}"/>
              </a:ext>
            </a:extLst>
          </p:cNvPr>
          <p:cNvSpPr txBox="1"/>
          <p:nvPr/>
        </p:nvSpPr>
        <p:spPr>
          <a:xfrm>
            <a:off x="371138" y="2917321"/>
            <a:ext cx="840172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Does he study math">
            <a:hlinkClick r:id="" action="ppaction://media"/>
            <a:extLst>
              <a:ext uri="{FF2B5EF4-FFF2-40B4-BE49-F238E27FC236}">
                <a16:creationId xmlns:a16="http://schemas.microsoft.com/office/drawing/2014/main" id="{049FC623-5333-6BDD-91F6-82FE772B7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319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95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8747-577A-7954-A992-7F0E8D27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675A7B-72B7-8C26-3D50-33F9DEEA75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02EB5A-DFAE-97EB-0D12-7B72AF721265}"/>
              </a:ext>
            </a:extLst>
          </p:cNvPr>
          <p:cNvSpPr txBox="1"/>
          <p:nvPr/>
        </p:nvSpPr>
        <p:spPr>
          <a:xfrm>
            <a:off x="387275" y="2875002"/>
            <a:ext cx="8369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Does he study math">
            <a:hlinkClick r:id="" action="ppaction://media"/>
            <a:extLst>
              <a:ext uri="{FF2B5EF4-FFF2-40B4-BE49-F238E27FC236}">
                <a16:creationId xmlns:a16="http://schemas.microsoft.com/office/drawing/2014/main" id="{46984373-DE49-54A5-0FAA-2EDFCA757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319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07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9F39-207A-40C7-5DC3-EDFC2D30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43F2902-53B9-FBCA-B42A-91818389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742754"/>
            <a:ext cx="8657070" cy="10303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A05BB7-493B-073E-A127-051BE2CC0889}"/>
              </a:ext>
            </a:extLst>
          </p:cNvPr>
          <p:cNvSpPr/>
          <p:nvPr/>
        </p:nvSpPr>
        <p:spPr>
          <a:xfrm>
            <a:off x="0" y="2466974"/>
            <a:ext cx="9144000" cy="43910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42825A-735D-7E7B-4E23-3A840B768CCC}"/>
              </a:ext>
            </a:extLst>
          </p:cNvPr>
          <p:cNvSpPr txBox="1"/>
          <p:nvPr/>
        </p:nvSpPr>
        <p:spPr>
          <a:xfrm>
            <a:off x="537492" y="2557957"/>
            <a:ext cx="8130257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Kevin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は「何を」を表す疑問詞で、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の目的語に相当します。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Sunday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「日曜日に」という意味をもち、動詞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BEE5EE-562A-6284-ED64-D48C76C1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007469-DC7B-B568-96B0-7726D2E73AED}"/>
              </a:ext>
            </a:extLst>
          </p:cNvPr>
          <p:cNvSpPr txBox="1"/>
          <p:nvPr/>
        </p:nvSpPr>
        <p:spPr>
          <a:xfrm>
            <a:off x="1032444" y="1855327"/>
            <a:ext cx="321951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ケビンは日曜日に何をしますか。</a:t>
            </a:r>
          </a:p>
        </p:txBody>
      </p:sp>
    </p:spTree>
    <p:extLst>
      <p:ext uri="{BB962C8B-B14F-4D97-AF65-F5344CB8AC3E}">
        <p14:creationId xmlns:p14="http://schemas.microsoft.com/office/powerpoint/2010/main" val="132420060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8D4695-0B30-E4C7-EB4E-D7A11CC57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23" b="67253"/>
          <a:stretch/>
        </p:blipFill>
        <p:spPr>
          <a:xfrm>
            <a:off x="243756" y="958715"/>
            <a:ext cx="8658000" cy="68230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Kevin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が主語の行為（すること）を表し、目的語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48665"/>
            <a:ext cx="25413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ケビンはテニスをします。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E2B1-201A-E0A2-C258-A484F959A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5D42B65-54B6-DB8A-4B36-9A7E99FE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872026"/>
            <a:ext cx="8657070" cy="10303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6EE21E-264F-1400-E690-ACFDAC9BEF4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824E48-D823-8785-AC8C-344A86BA0699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baseball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73CB999-27A2-AA33-D5FB-2935C371F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CA9134-92B8-6F2E-9629-40CFF2151A54}"/>
              </a:ext>
            </a:extLst>
          </p:cNvPr>
          <p:cNvSpPr txBox="1"/>
          <p:nvPr/>
        </p:nvSpPr>
        <p:spPr>
          <a:xfrm>
            <a:off x="5680644" y="1964377"/>
            <a:ext cx="203079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彼は野球をします。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3884088983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C4BA2-B4A3-220E-864E-9A62087BE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5E61B07-8222-3203-5D1B-3A0D136C7D59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CEFA202-3B53-B5B6-D0B3-10FC889AD18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FEE1F8A-E064-7BA0-FD77-15641B42F8B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667DB3-137D-4BE8-B67E-95842A5FCE71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F396386-9D4A-80AC-40C3-4575383A7BA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335235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E58C0-0815-AD27-05F1-2C82AD3F4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A7652F5-E373-94FC-D541-C9CE5DC9BED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518FB4-1875-7D5F-5A91-9BAC2270F819}"/>
              </a:ext>
            </a:extLst>
          </p:cNvPr>
          <p:cNvSpPr txBox="1"/>
          <p:nvPr/>
        </p:nvSpPr>
        <p:spPr>
          <a:xfrm>
            <a:off x="1043370" y="3942216"/>
            <a:ext cx="70572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5BFF89-8BE3-9D79-BD07-A033ED7B468F}"/>
              </a:ext>
            </a:extLst>
          </p:cNvPr>
          <p:cNvSpPr txBox="1"/>
          <p:nvPr/>
        </p:nvSpPr>
        <p:spPr>
          <a:xfrm>
            <a:off x="645226" y="876764"/>
            <a:ext cx="78535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What does Kevin do on Sunday">
            <a:hlinkClick r:id="" action="ppaction://media"/>
            <a:extLst>
              <a:ext uri="{FF2B5EF4-FFF2-40B4-BE49-F238E27FC236}">
                <a16:creationId xmlns:a16="http://schemas.microsoft.com/office/drawing/2014/main" id="{70903FB9-B697-DF0D-F317-0461A75D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81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B1812-7C5D-B47B-880E-319F9ACC9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9AA96F-8738-35EB-0BCB-01CEE18C66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993244-8715-4861-0E8C-70C53E965B48}"/>
              </a:ext>
            </a:extLst>
          </p:cNvPr>
          <p:cNvSpPr txBox="1"/>
          <p:nvPr/>
        </p:nvSpPr>
        <p:spPr>
          <a:xfrm>
            <a:off x="459860" y="2409490"/>
            <a:ext cx="82242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1 What does Kevin do on Sunday">
            <a:hlinkClick r:id="" action="ppaction://media"/>
            <a:extLst>
              <a:ext uri="{FF2B5EF4-FFF2-40B4-BE49-F238E27FC236}">
                <a16:creationId xmlns:a16="http://schemas.microsoft.com/office/drawing/2014/main" id="{2AB8B174-1BDD-B4BF-C3EF-421942797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91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2BB5C-A2F8-DDA2-A3DE-EF745E49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9A0CE4-1E56-27C7-E00B-BFB30BC955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23A718-39C9-C41A-EABB-17DEDD4645FF}"/>
              </a:ext>
            </a:extLst>
          </p:cNvPr>
          <p:cNvSpPr txBox="1"/>
          <p:nvPr/>
        </p:nvSpPr>
        <p:spPr>
          <a:xfrm>
            <a:off x="645230" y="2321004"/>
            <a:ext cx="78535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1 What does Kevin do on Sunday">
            <a:hlinkClick r:id="" action="ppaction://media"/>
            <a:extLst>
              <a:ext uri="{FF2B5EF4-FFF2-40B4-BE49-F238E27FC236}">
                <a16:creationId xmlns:a16="http://schemas.microsoft.com/office/drawing/2014/main" id="{70B25712-55AE-CCA2-E2B4-33A48C8F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120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864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B199E-D41C-7670-0ECE-8312DE003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941A3C-F845-3843-0833-B34230766CE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F530F4-BD42-14C0-01A9-83D72AA598E9}"/>
              </a:ext>
            </a:extLst>
          </p:cNvPr>
          <p:cNvSpPr txBox="1"/>
          <p:nvPr/>
        </p:nvSpPr>
        <p:spPr>
          <a:xfrm>
            <a:off x="1522140" y="3942216"/>
            <a:ext cx="60997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340193-DE2D-098A-4A1E-40DD8871E4CE}"/>
              </a:ext>
            </a:extLst>
          </p:cNvPr>
          <p:cNvSpPr txBox="1"/>
          <p:nvPr/>
        </p:nvSpPr>
        <p:spPr>
          <a:xfrm>
            <a:off x="1344584" y="876764"/>
            <a:ext cx="64548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What does he do on Sunday">
            <a:hlinkClick r:id="" action="ppaction://media"/>
            <a:extLst>
              <a:ext uri="{FF2B5EF4-FFF2-40B4-BE49-F238E27FC236}">
                <a16:creationId xmlns:a16="http://schemas.microsoft.com/office/drawing/2014/main" id="{BEAD7043-96FB-7872-31ED-4D9F9B7EE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236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42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D553-FA7B-6523-CCCB-8B969BD84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2B4945-CF7E-6720-ADAB-070B387C94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1CB9A2-3668-1843-EEA6-3E5DC3B8ACB6}"/>
              </a:ext>
            </a:extLst>
          </p:cNvPr>
          <p:cNvSpPr txBox="1"/>
          <p:nvPr/>
        </p:nvSpPr>
        <p:spPr>
          <a:xfrm>
            <a:off x="623264" y="2409490"/>
            <a:ext cx="78974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2 What does he do on Sunday">
            <a:hlinkClick r:id="" action="ppaction://media"/>
            <a:extLst>
              <a:ext uri="{FF2B5EF4-FFF2-40B4-BE49-F238E27FC236}">
                <a16:creationId xmlns:a16="http://schemas.microsoft.com/office/drawing/2014/main" id="{0F8A5354-B89D-3B45-C07B-1BDE143A9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236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3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EC41-C5EA-8C20-8D9D-AFC55250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43559A-5CF0-AEB3-3CA3-9B615038AA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6C5741-23C7-8FB2-A696-070C94F64080}"/>
              </a:ext>
            </a:extLst>
          </p:cNvPr>
          <p:cNvSpPr txBox="1"/>
          <p:nvPr/>
        </p:nvSpPr>
        <p:spPr>
          <a:xfrm>
            <a:off x="645230" y="2321004"/>
            <a:ext cx="78535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2 What does he do on Sunday">
            <a:hlinkClick r:id="" action="ppaction://media"/>
            <a:extLst>
              <a:ext uri="{FF2B5EF4-FFF2-40B4-BE49-F238E27FC236}">
                <a16:creationId xmlns:a16="http://schemas.microsoft.com/office/drawing/2014/main" id="{79B2B5FC-3581-A0A7-50E1-D03F0A0B9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236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136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01CD6-4DD5-DA90-C890-707AEF585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45042B-5903-C044-FB97-44906388A5D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4305C7-0149-52F0-4D98-A86F315CBA1A}"/>
              </a:ext>
            </a:extLst>
          </p:cNvPr>
          <p:cNvSpPr txBox="1"/>
          <p:nvPr/>
        </p:nvSpPr>
        <p:spPr>
          <a:xfrm>
            <a:off x="1255916" y="3963716"/>
            <a:ext cx="66321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F9AF1A-A9BD-5F08-5D5E-299A32ADEF92}"/>
              </a:ext>
            </a:extLst>
          </p:cNvPr>
          <p:cNvSpPr txBox="1"/>
          <p:nvPr/>
        </p:nvSpPr>
        <p:spPr>
          <a:xfrm>
            <a:off x="709938" y="876764"/>
            <a:ext cx="77241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What does she eat on Sunday">
            <a:hlinkClick r:id="" action="ppaction://media"/>
            <a:extLst>
              <a:ext uri="{FF2B5EF4-FFF2-40B4-BE49-F238E27FC236}">
                <a16:creationId xmlns:a16="http://schemas.microsoft.com/office/drawing/2014/main" id="{FF511451-4872-2EEC-705D-F6F4D3245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978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C43F-0887-73D1-0875-C0E361C92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58A440-6F54-E988-41C0-398BE5C003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C472B8-B09B-64A7-87A8-C7E7DDA5DA92}"/>
              </a:ext>
            </a:extLst>
          </p:cNvPr>
          <p:cNvSpPr txBox="1"/>
          <p:nvPr/>
        </p:nvSpPr>
        <p:spPr>
          <a:xfrm>
            <a:off x="516027" y="2409490"/>
            <a:ext cx="81119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[S-----]?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3 What does she eat on Sunday">
            <a:hlinkClick r:id="" action="ppaction://media"/>
            <a:extLst>
              <a:ext uri="{FF2B5EF4-FFF2-40B4-BE49-F238E27FC236}">
                <a16:creationId xmlns:a16="http://schemas.microsoft.com/office/drawing/2014/main" id="{87E7D7F8-B734-54E8-81A6-9A727A96F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08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42F6A-E4C5-9BC6-9229-EE23A1249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4484EF-E20B-CA75-56E8-838BC898D5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378998-A681-3318-7815-6CF4E943CE5B}"/>
              </a:ext>
            </a:extLst>
          </p:cNvPr>
          <p:cNvSpPr txBox="1"/>
          <p:nvPr/>
        </p:nvSpPr>
        <p:spPr>
          <a:xfrm>
            <a:off x="709944" y="2321004"/>
            <a:ext cx="77241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What does she eat on Sunday">
            <a:hlinkClick r:id="" action="ppaction://media"/>
            <a:extLst>
              <a:ext uri="{FF2B5EF4-FFF2-40B4-BE49-F238E27FC236}">
                <a16:creationId xmlns:a16="http://schemas.microsoft.com/office/drawing/2014/main" id="{7158C37B-03FC-76B5-48C7-F90CA9E5F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50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F1378F8-4619-48F6-ACD3-BA2D7387DD1C}"/>
              </a:ext>
            </a:extLst>
          </p:cNvPr>
          <p:cNvGrpSpPr/>
          <p:nvPr/>
        </p:nvGrpSpPr>
        <p:grpSpPr>
          <a:xfrm>
            <a:off x="-457200" y="1479961"/>
            <a:ext cx="9601200" cy="3898078"/>
            <a:chOff x="-457200" y="1679217"/>
            <a:chExt cx="9601200" cy="389807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-457200" y="1679217"/>
              <a:ext cx="96012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（競技など）をする、</a:t>
              </a:r>
              <a:endPara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（楽器など）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を演奏する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1_play">
            <a:hlinkClick r:id="" action="ppaction://media"/>
            <a:extLst>
              <a:ext uri="{FF2B5EF4-FFF2-40B4-BE49-F238E27FC236}">
                <a16:creationId xmlns:a16="http://schemas.microsoft.com/office/drawing/2014/main" id="{CDB16328-C81A-4E0F-B6D2-F13AAAC79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60625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9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1_play">
            <a:hlinkClick r:id="" action="ppaction://media"/>
            <a:extLst>
              <a:ext uri="{FF2B5EF4-FFF2-40B4-BE49-F238E27FC236}">
                <a16:creationId xmlns:a16="http://schemas.microsoft.com/office/drawing/2014/main" id="{E3F08476-BCCA-4D8C-B0A0-387FFCB50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60625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07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13_kihon_v1_play">
            <a:hlinkClick r:id="" action="ppaction://media"/>
            <a:extLst>
              <a:ext uri="{FF2B5EF4-FFF2-40B4-BE49-F238E27FC236}">
                <a16:creationId xmlns:a16="http://schemas.microsoft.com/office/drawing/2014/main" id="{48A47229-D680-467B-A734-E06233BA1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60625" y="11969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647E08-51BB-A410-B7B9-CECCD265DAEC}"/>
              </a:ext>
            </a:extLst>
          </p:cNvPr>
          <p:cNvSpPr txBox="1"/>
          <p:nvPr/>
        </p:nvSpPr>
        <p:spPr>
          <a:xfrm>
            <a:off x="-457200" y="2413338"/>
            <a:ext cx="960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（競技など）をする、</a:t>
            </a:r>
            <a:endParaRPr kumimoji="1" lang="en-US" altLang="ja-JP" sz="6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（楽器など）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を演奏する</a:t>
            </a:r>
          </a:p>
        </p:txBody>
      </p:sp>
    </p:spTree>
    <p:extLst>
      <p:ext uri="{BB962C8B-B14F-4D97-AF65-F5344CB8AC3E}">
        <p14:creationId xmlns:p14="http://schemas.microsoft.com/office/powerpoint/2010/main" val="3545858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0DC657-B951-4B0A-BB76-3495559A28B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テニス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2_tennis">
            <a:hlinkClick r:id="" action="ppaction://media"/>
            <a:extLst>
              <a:ext uri="{FF2B5EF4-FFF2-40B4-BE49-F238E27FC236}">
                <a16:creationId xmlns:a16="http://schemas.microsoft.com/office/drawing/2014/main" id="{979D1AA9-8238-433C-A695-A29B118CF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749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12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321005"/>
            <a:ext cx="83223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2_tennis">
            <a:hlinkClick r:id="" action="ppaction://media"/>
            <a:extLst>
              <a:ext uri="{FF2B5EF4-FFF2-40B4-BE49-F238E27FC236}">
                <a16:creationId xmlns:a16="http://schemas.microsoft.com/office/drawing/2014/main" id="{3D01C49D-8AF6-4D83-A606-3DD46721D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749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42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3_kihon_v2_tennis">
            <a:hlinkClick r:id="" action="ppaction://media"/>
            <a:extLst>
              <a:ext uri="{FF2B5EF4-FFF2-40B4-BE49-F238E27FC236}">
                <a16:creationId xmlns:a16="http://schemas.microsoft.com/office/drawing/2014/main" id="{C328AE2C-3139-498E-B46E-153CA6A00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749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011BD03-C9CD-44B6-AB13-2624E52C9F79}"/>
              </a:ext>
            </a:extLst>
          </p:cNvPr>
          <p:cNvGrpSpPr/>
          <p:nvPr/>
        </p:nvGrpSpPr>
        <p:grpSpPr>
          <a:xfrm>
            <a:off x="631134" y="1212278"/>
            <a:ext cx="7881732" cy="4433445"/>
            <a:chOff x="366091" y="775550"/>
            <a:chExt cx="7881732" cy="4433445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66091" y="775550"/>
              <a:ext cx="788173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人称・単数・現在形</a:t>
              </a:r>
              <a:endParaRPr kumimoji="1" lang="ja-JP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34887" y="3639335"/>
              <a:ext cx="69441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3_has">
            <a:hlinkClick r:id="" action="ppaction://media"/>
            <a:extLst>
              <a:ext uri="{FF2B5EF4-FFF2-40B4-BE49-F238E27FC236}">
                <a16:creationId xmlns:a16="http://schemas.microsoft.com/office/drawing/2014/main" id="{EA2DC649-482A-41CF-B9C8-DC6B67DE2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692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77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096376" y="4520302"/>
            <a:ext cx="695124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439257" y="1314341"/>
            <a:ext cx="8265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Kevin plays tennis.">
            <a:hlinkClick r:id="" action="ppaction://media"/>
            <a:extLst>
              <a:ext uri="{FF2B5EF4-FFF2-40B4-BE49-F238E27FC236}">
                <a16:creationId xmlns:a16="http://schemas.microsoft.com/office/drawing/2014/main" id="{DC3B6504-DADF-468F-7861-F18A3E49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17663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3_has">
            <a:hlinkClick r:id="" action="ppaction://media"/>
            <a:extLst>
              <a:ext uri="{FF2B5EF4-FFF2-40B4-BE49-F238E27FC236}">
                <a16:creationId xmlns:a16="http://schemas.microsoft.com/office/drawing/2014/main" id="{347680D8-D5E6-47F2-8A9E-D05555E3A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692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677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13_kihon_v3_has">
            <a:hlinkClick r:id="" action="ppaction://media"/>
            <a:extLst>
              <a:ext uri="{FF2B5EF4-FFF2-40B4-BE49-F238E27FC236}">
                <a16:creationId xmlns:a16="http://schemas.microsoft.com/office/drawing/2014/main" id="{29BA6E65-A444-4F6C-AA3B-87256F89D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6922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DE1494-A26D-697F-3900-5C3805160CCB}"/>
              </a:ext>
            </a:extLst>
          </p:cNvPr>
          <p:cNvSpPr txBox="1"/>
          <p:nvPr/>
        </p:nvSpPr>
        <p:spPr>
          <a:xfrm>
            <a:off x="631134" y="2182505"/>
            <a:ext cx="78817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6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人称・単数・現在形</a:t>
            </a:r>
            <a:endParaRPr kumimoji="1" lang="ja-JP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21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0DC657-B951-4B0A-BB76-3495559A28B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カメラ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3_kihon_v4_camera">
            <a:hlinkClick r:id="" action="ppaction://media"/>
            <a:extLst>
              <a:ext uri="{FF2B5EF4-FFF2-40B4-BE49-F238E27FC236}">
                <a16:creationId xmlns:a16="http://schemas.microsoft.com/office/drawing/2014/main" id="{1D519264-5CA3-474C-A80B-AA5419ABB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321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27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321005"/>
            <a:ext cx="83223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camera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4_camera">
            <a:hlinkClick r:id="" action="ppaction://media"/>
            <a:extLst>
              <a:ext uri="{FF2B5EF4-FFF2-40B4-BE49-F238E27FC236}">
                <a16:creationId xmlns:a16="http://schemas.microsoft.com/office/drawing/2014/main" id="{FACCDBB4-3E4B-414B-AF24-1537B4B0C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321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207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カメラ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3_kihon_v4_camera">
            <a:hlinkClick r:id="" action="ppaction://media"/>
            <a:extLst>
              <a:ext uri="{FF2B5EF4-FFF2-40B4-BE49-F238E27FC236}">
                <a16:creationId xmlns:a16="http://schemas.microsoft.com/office/drawing/2014/main" id="{68468307-FAF7-4DE3-8484-09E12408D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321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423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908A119-CBDF-4EAD-AF8F-DF54A2C3CAD5}"/>
              </a:ext>
            </a:extLst>
          </p:cNvPr>
          <p:cNvGrpSpPr/>
          <p:nvPr/>
        </p:nvGrpSpPr>
        <p:grpSpPr>
          <a:xfrm>
            <a:off x="911087" y="1766143"/>
            <a:ext cx="7321826" cy="3325714"/>
            <a:chOff x="911087" y="2357597"/>
            <a:chExt cx="7321826" cy="332571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911087" y="2357597"/>
              <a:ext cx="73218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が好きである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603506" y="4113651"/>
              <a:ext cx="5936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3_kihon_v5_like">
            <a:hlinkClick r:id="" action="ppaction://media"/>
            <a:extLst>
              <a:ext uri="{FF2B5EF4-FFF2-40B4-BE49-F238E27FC236}">
                <a16:creationId xmlns:a16="http://schemas.microsoft.com/office/drawing/2014/main" id="{E27383D1-813E-42A6-9D83-3B7885852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5112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5_like">
            <a:hlinkClick r:id="" action="ppaction://media"/>
            <a:extLst>
              <a:ext uri="{FF2B5EF4-FFF2-40B4-BE49-F238E27FC236}">
                <a16:creationId xmlns:a16="http://schemas.microsoft.com/office/drawing/2014/main" id="{B76D2576-66DD-45A4-B6A8-1E77ABF8F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5112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86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510FF3-A205-4515-8853-08F6DBF84C72}"/>
              </a:ext>
            </a:extLst>
          </p:cNvPr>
          <p:cNvSpPr txBox="1"/>
          <p:nvPr/>
        </p:nvSpPr>
        <p:spPr>
          <a:xfrm>
            <a:off x="911087" y="2767281"/>
            <a:ext cx="732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が好きである</a:t>
            </a:r>
            <a:endParaRPr kumimoji="1" lang="ja-JP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5_like">
            <a:hlinkClick r:id="" action="ppaction://media"/>
            <a:extLst>
              <a:ext uri="{FF2B5EF4-FFF2-40B4-BE49-F238E27FC236}">
                <a16:creationId xmlns:a16="http://schemas.microsoft.com/office/drawing/2014/main" id="{E9D50D4F-303F-4BDC-96D6-0AFE3C88F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5112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7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3_kihon_v6_milk">
            <a:hlinkClick r:id="" action="ppaction://media"/>
            <a:extLst>
              <a:ext uri="{FF2B5EF4-FFF2-40B4-BE49-F238E27FC236}">
                <a16:creationId xmlns:a16="http://schemas.microsoft.com/office/drawing/2014/main" id="{FA27BD3A-920A-4460-8515-220EA84BD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79725" y="1882775"/>
            <a:ext cx="609600" cy="6096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69583FE-3EF4-8FA8-9B96-87E23806C60C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BAA247F-FBA5-6AA9-F9E4-EFA9A586277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7E8107-E00D-10B6-B10D-FAB676EE7CE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牛乳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748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milk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3_kihon_v6_milk">
            <a:hlinkClick r:id="" action="ppaction://media"/>
            <a:extLst>
              <a:ext uri="{FF2B5EF4-FFF2-40B4-BE49-F238E27FC236}">
                <a16:creationId xmlns:a16="http://schemas.microsoft.com/office/drawing/2014/main" id="{7E872D2B-CD8A-48F6-880F-67A20F82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79725" y="1882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44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B4F4B6-6AC7-6713-3217-E40D753C09F6}"/>
              </a:ext>
            </a:extLst>
          </p:cNvPr>
          <p:cNvSpPr txBox="1"/>
          <p:nvPr/>
        </p:nvSpPr>
        <p:spPr>
          <a:xfrm>
            <a:off x="1014352" y="2917321"/>
            <a:ext cx="711529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Kevin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Kevin plays tennis.">
            <a:hlinkClick r:id="" action="ppaction://media"/>
            <a:extLst>
              <a:ext uri="{FF2B5EF4-FFF2-40B4-BE49-F238E27FC236}">
                <a16:creationId xmlns:a16="http://schemas.microsoft.com/office/drawing/2014/main" id="{A1B68B53-1E0E-54B8-D6A7-529B622C0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17663" y="12176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13_kihon_v6_milk">
            <a:hlinkClick r:id="" action="ppaction://media"/>
            <a:extLst>
              <a:ext uri="{FF2B5EF4-FFF2-40B4-BE49-F238E27FC236}">
                <a16:creationId xmlns:a16="http://schemas.microsoft.com/office/drawing/2014/main" id="{D07FB3CD-A3D2-48E4-B6E9-3CF3A7664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79725" y="18827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DD7E70-013D-AB2D-5C11-CE13347B6B7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牛乳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477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0DC657-B951-4B0A-BB76-3495559A28B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ギター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7_guitar">
            <a:hlinkClick r:id="" action="ppaction://media"/>
            <a:extLst>
              <a:ext uri="{FF2B5EF4-FFF2-40B4-BE49-F238E27FC236}">
                <a16:creationId xmlns:a16="http://schemas.microsoft.com/office/drawing/2014/main" id="{7BD4A3C6-2F2B-444D-9522-F1B907AED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46325" y="24923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F409A6D-0C2E-D190-D89C-2530F3A0BD4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777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105561"/>
            <a:ext cx="8322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guitar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3_kihon_v7_guitar">
            <a:hlinkClick r:id="" action="ppaction://media"/>
            <a:extLst>
              <a:ext uri="{FF2B5EF4-FFF2-40B4-BE49-F238E27FC236}">
                <a16:creationId xmlns:a16="http://schemas.microsoft.com/office/drawing/2014/main" id="{A2C9BE94-3D7A-4B39-8FBD-B960DDC62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46325" y="24923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5AA6D0-3EA7-6CD9-DCB7-8931CDE00C1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1018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3_kihon_v7_guitar">
            <a:hlinkClick r:id="" action="ppaction://media"/>
            <a:extLst>
              <a:ext uri="{FF2B5EF4-FFF2-40B4-BE49-F238E27FC236}">
                <a16:creationId xmlns:a16="http://schemas.microsoft.com/office/drawing/2014/main" id="{5E8ED8AA-B5F0-43EA-8922-7B92B7C2B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46325" y="249237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19769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3562C-FA50-DA87-3AD7-7CD0D4084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BB479E-BDE4-8BCD-AA2B-C9F64B48A83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C071FFA-ECEE-3A40-4B22-A83A02BF78C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BB6459-3FB4-33B3-4EA8-B7E3396867E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D7557F6-13CB-86FC-2ED0-21EE19E0A09E}"/>
              </a:ext>
            </a:extLst>
          </p:cNvPr>
          <p:cNvGrpSpPr/>
          <p:nvPr/>
        </p:nvGrpSpPr>
        <p:grpSpPr>
          <a:xfrm>
            <a:off x="-457200" y="1479961"/>
            <a:ext cx="9601200" cy="3898078"/>
            <a:chOff x="-457200" y="1679217"/>
            <a:chExt cx="9601200" cy="389807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68E8490-7AF8-6678-C640-8DEBADA9CBCF}"/>
                </a:ext>
              </a:extLst>
            </p:cNvPr>
            <p:cNvSpPr txBox="1"/>
            <p:nvPr/>
          </p:nvSpPr>
          <p:spPr>
            <a:xfrm>
              <a:off x="-457200" y="1679217"/>
              <a:ext cx="96012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（競技など）をする、</a:t>
              </a:r>
              <a:endPara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（楽器など）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を演奏する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6667603-35C3-379E-D9E1-B4F1FAD5668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1_play">
            <a:hlinkClick r:id="" action="ppaction://media"/>
            <a:extLst>
              <a:ext uri="{FF2B5EF4-FFF2-40B4-BE49-F238E27FC236}">
                <a16:creationId xmlns:a16="http://schemas.microsoft.com/office/drawing/2014/main" id="{1A449D63-3114-F063-1157-E454583A6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60625" y="1196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9BDDD74-7A5A-338E-1BF7-84947FDD714C}"/>
              </a:ext>
            </a:extLst>
          </p:cNvPr>
          <p:cNvSpPr/>
          <p:nvPr/>
        </p:nvSpPr>
        <p:spPr>
          <a:xfrm flipH="1">
            <a:off x="3238500" y="3752850"/>
            <a:ext cx="2667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3545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731F5-ED74-4CE5-2A44-86768696C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EDCA68-F3B4-8F23-F862-6E8651C1B3C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5C80640-9310-C6EC-3267-83C1DDFB3F6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4D3511-5F57-8C1E-739C-57B4FE09F43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CFCF8E4-BD05-C275-E406-04DCFD6B302A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7C0E0F-4B4A-A1F0-A90B-373673294AD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tennis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7821B7-CE26-0D16-D55D-B67FA887591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テニス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2_tennis">
            <a:hlinkClick r:id="" action="ppaction://media"/>
            <a:extLst>
              <a:ext uri="{FF2B5EF4-FFF2-40B4-BE49-F238E27FC236}">
                <a16:creationId xmlns:a16="http://schemas.microsoft.com/office/drawing/2014/main" id="{1F8CA769-A0AE-619A-E9F9-6B03AAE02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74925" y="15398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DCE820-8D50-04F4-BA2B-54AEA4A328E5}"/>
              </a:ext>
            </a:extLst>
          </p:cNvPr>
          <p:cNvSpPr/>
          <p:nvPr/>
        </p:nvSpPr>
        <p:spPr>
          <a:xfrm flipH="1">
            <a:off x="2463800" y="3556000"/>
            <a:ext cx="42164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76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D2E9E-4003-C8D6-AA35-53921979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FA15431-41D0-DB04-896A-0B6F5DCD062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96AA5B-485D-F38A-B0A7-494437B34A1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4851B9-8FF2-77B5-C8E7-6471FF9F1B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ED3F339-0364-893D-C992-B7C671DF7325}"/>
              </a:ext>
            </a:extLst>
          </p:cNvPr>
          <p:cNvGrpSpPr/>
          <p:nvPr/>
        </p:nvGrpSpPr>
        <p:grpSpPr>
          <a:xfrm>
            <a:off x="631134" y="1212278"/>
            <a:ext cx="7881732" cy="4433445"/>
            <a:chOff x="366091" y="775550"/>
            <a:chExt cx="7881732" cy="443344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72ED100-65DB-0342-990E-8BAE6D9BFB90}"/>
                </a:ext>
              </a:extLst>
            </p:cNvPr>
            <p:cNvSpPr txBox="1"/>
            <p:nvPr/>
          </p:nvSpPr>
          <p:spPr>
            <a:xfrm>
              <a:off x="366091" y="775550"/>
              <a:ext cx="788173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kumimoji="1"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人称・単数・現在形</a:t>
              </a:r>
              <a:endParaRPr kumimoji="1" lang="ja-JP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8514EC8-F1EE-59BA-632B-319FEBCD10CD}"/>
                </a:ext>
              </a:extLst>
            </p:cNvPr>
            <p:cNvSpPr txBox="1"/>
            <p:nvPr/>
          </p:nvSpPr>
          <p:spPr>
            <a:xfrm>
              <a:off x="834887" y="3639335"/>
              <a:ext cx="69441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3_has">
            <a:hlinkClick r:id="" action="ppaction://media"/>
            <a:extLst>
              <a:ext uri="{FF2B5EF4-FFF2-40B4-BE49-F238E27FC236}">
                <a16:creationId xmlns:a16="http://schemas.microsoft.com/office/drawing/2014/main" id="{9D638017-7AFB-B1E8-5D6D-634B69A86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9625" y="1692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FF4C837-B11C-F43A-C097-CF163F2174AF}"/>
              </a:ext>
            </a:extLst>
          </p:cNvPr>
          <p:cNvSpPr/>
          <p:nvPr/>
        </p:nvSpPr>
        <p:spPr>
          <a:xfrm flipH="1">
            <a:off x="3429000" y="3949700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149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597FA-8048-7850-F4D2-292C26BA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D1D5F7-547C-4032-6444-63D9B7645E7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F1D7564-BC13-412B-78EB-4E567857688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0D5205C-CCBE-66CD-D325-7D17117938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8DAE00-B650-5934-F0F5-73C49013438D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2A6788-1CB7-23BD-DA0E-2571B86F7A5D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camera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C21A044-F208-5017-4F9B-E96BCCA8827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カメラ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3_kihon_v4_camera">
            <a:hlinkClick r:id="" action="ppaction://media"/>
            <a:extLst>
              <a:ext uri="{FF2B5EF4-FFF2-40B4-BE49-F238E27FC236}">
                <a16:creationId xmlns:a16="http://schemas.microsoft.com/office/drawing/2014/main" id="{A2E6F079-ACB3-59F3-1F19-9CC08D279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32125" y="16541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C17FE63-1DCA-770F-368D-8799667A6CBC}"/>
              </a:ext>
            </a:extLst>
          </p:cNvPr>
          <p:cNvSpPr/>
          <p:nvPr/>
        </p:nvSpPr>
        <p:spPr>
          <a:xfrm flipH="1">
            <a:off x="2146300" y="3517900"/>
            <a:ext cx="48514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497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5C3D-8A06-EB96-464D-D4FFBA2D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E22FF49-9FC6-1826-8F04-6A5075F9564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02E40B4-8EA1-8B2F-70C7-95500549746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6A51F6-E999-D80F-4752-3C0446F1526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356314-238E-DB5A-02E1-EC4E06ACAC23}"/>
              </a:ext>
            </a:extLst>
          </p:cNvPr>
          <p:cNvGrpSpPr/>
          <p:nvPr/>
        </p:nvGrpSpPr>
        <p:grpSpPr>
          <a:xfrm>
            <a:off x="911087" y="1766143"/>
            <a:ext cx="7321826" cy="3325714"/>
            <a:chOff x="911087" y="2357597"/>
            <a:chExt cx="7321826" cy="332571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3561D5-B729-BFC3-4E27-34D0C801D906}"/>
                </a:ext>
              </a:extLst>
            </p:cNvPr>
            <p:cNvSpPr txBox="1"/>
            <p:nvPr/>
          </p:nvSpPr>
          <p:spPr>
            <a:xfrm>
              <a:off x="911087" y="2357597"/>
              <a:ext cx="73218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が好きである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2DBF1C8-3C75-8633-ADBD-BF5F5232B964}"/>
                </a:ext>
              </a:extLst>
            </p:cNvPr>
            <p:cNvSpPr txBox="1"/>
            <p:nvPr/>
          </p:nvSpPr>
          <p:spPr>
            <a:xfrm>
              <a:off x="1603506" y="4113651"/>
              <a:ext cx="5936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3_kihon_v5_like">
            <a:hlinkClick r:id="" action="ppaction://media"/>
            <a:extLst>
              <a:ext uri="{FF2B5EF4-FFF2-40B4-BE49-F238E27FC236}">
                <a16:creationId xmlns:a16="http://schemas.microsoft.com/office/drawing/2014/main" id="{5BCB3BBB-666D-C550-E3BC-B928C731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51125" y="1501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AA6BBF-9922-2AFA-0CEE-918B2756A83D}"/>
              </a:ext>
            </a:extLst>
          </p:cNvPr>
          <p:cNvSpPr/>
          <p:nvPr/>
        </p:nvSpPr>
        <p:spPr>
          <a:xfrm flipH="1">
            <a:off x="3429000" y="3492500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61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3B1FB5-4FBC-2222-70E5-D64CA2DA82D4}"/>
              </a:ext>
            </a:extLst>
          </p:cNvPr>
          <p:cNvSpPr txBox="1"/>
          <p:nvPr/>
        </p:nvSpPr>
        <p:spPr>
          <a:xfrm>
            <a:off x="439259" y="2875002"/>
            <a:ext cx="8265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Kevin plays tennis.">
            <a:hlinkClick r:id="" action="ppaction://media"/>
            <a:extLst>
              <a:ext uri="{FF2B5EF4-FFF2-40B4-BE49-F238E27FC236}">
                <a16:creationId xmlns:a16="http://schemas.microsoft.com/office/drawing/2014/main" id="{B99A7A31-0E6C-44AA-B19B-3123750E0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17663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CA6C4-D366-AF5E-3A10-18E1FA3DB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6F1EF3B-14B2-2B33-55E0-B1CF9373B90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7946F2B-9406-355C-D1F0-7908AA765B8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7172E0-766A-804E-818A-D10E197A79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4" name="G1_L13_kihon_v6_milk">
            <a:hlinkClick r:id="" action="ppaction://media"/>
            <a:extLst>
              <a:ext uri="{FF2B5EF4-FFF2-40B4-BE49-F238E27FC236}">
                <a16:creationId xmlns:a16="http://schemas.microsoft.com/office/drawing/2014/main" id="{C20F9D72-E929-2161-5566-0CFD0AAF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79725" y="1882775"/>
            <a:ext cx="609600" cy="6096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7257542-376E-E261-3A20-A4B1C441042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41F41FF-0CB9-EA16-B802-C1E0DDEC873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milk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981564F-89F0-066A-C889-085FC723963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牛乳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DA89F8-953A-293C-916F-A079985055FC}"/>
              </a:ext>
            </a:extLst>
          </p:cNvPr>
          <p:cNvSpPr/>
          <p:nvPr/>
        </p:nvSpPr>
        <p:spPr>
          <a:xfrm flipH="1">
            <a:off x="3162300" y="3619500"/>
            <a:ext cx="28194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43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6EBA-F44E-5BB2-1940-C3D3BCD42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DD0921C-9540-6DCD-FFB3-FDCF6729F33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B189907-70DF-6269-A09D-FDBE1DA768B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FE0621-09AC-F391-E0F6-DBD3EA13CF0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E83B755-CF4D-59B2-62E6-6B38790727F6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CDD255C-415A-6359-9212-9F124047560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guitar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EE8216D-7EBF-9BA0-E3B6-B7012917CECE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ギター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3_kihon_v7_guitar">
            <a:hlinkClick r:id="" action="ppaction://media"/>
            <a:extLst>
              <a:ext uri="{FF2B5EF4-FFF2-40B4-BE49-F238E27FC236}">
                <a16:creationId xmlns:a16="http://schemas.microsoft.com/office/drawing/2014/main" id="{CF4B2F97-368C-7580-45CF-D6BCFD237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46325" y="24923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B8731F4-8406-EF9A-9DB9-35278BA2E3D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317326-FE79-2758-C07D-57FCE43DBA8F}"/>
              </a:ext>
            </a:extLst>
          </p:cNvPr>
          <p:cNvSpPr/>
          <p:nvPr/>
        </p:nvSpPr>
        <p:spPr>
          <a:xfrm flipH="1">
            <a:off x="2451100" y="3652138"/>
            <a:ext cx="42418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284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３人称 ・ 単数 ・ 現在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97D203-CDF0-4E7A-5ECB-36C357D43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6CF6889-B60E-30F7-5339-0C7896F19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7162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15658" y="3310150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has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3_03_kihon_t_1">
            <a:hlinkClick r:id="" action="ppaction://media"/>
            <a:extLst>
              <a:ext uri="{FF2B5EF4-FFF2-40B4-BE49-F238E27FC236}">
                <a16:creationId xmlns:a16="http://schemas.microsoft.com/office/drawing/2014/main" id="{83EA9614-94D0-8230-E0BB-DE8AC22C1F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675" y="2903750"/>
            <a:ext cx="406400" cy="406400"/>
          </a:xfrm>
          <a:prstGeom prst="rect">
            <a:avLst/>
          </a:prstGeom>
        </p:spPr>
      </p:pic>
      <p:pic>
        <p:nvPicPr>
          <p:cNvPr id="7" name="AS_G1_13_03_kihon_t_1">
            <a:hlinkClick r:id="" action="ppaction://media"/>
            <a:extLst>
              <a:ext uri="{FF2B5EF4-FFF2-40B4-BE49-F238E27FC236}">
                <a16:creationId xmlns:a16="http://schemas.microsoft.com/office/drawing/2014/main" id="{2AFF1DD8-6D5D-61DB-CCBB-744B34EB7C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675" y="1525061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2CC79B-C9BF-CE70-52A0-9EC433F8C083}"/>
              </a:ext>
            </a:extLst>
          </p:cNvPr>
          <p:cNvSpPr txBox="1"/>
          <p:nvPr/>
        </p:nvSpPr>
        <p:spPr>
          <a:xfrm>
            <a:off x="1442658" y="4508587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 cleans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462B77-68CD-7179-A66F-235A2FFD3E98}"/>
              </a:ext>
            </a:extLst>
          </p:cNvPr>
          <p:cNvSpPr txBox="1"/>
          <p:nvPr/>
        </p:nvSpPr>
        <p:spPr>
          <a:xfrm>
            <a:off x="1290258" y="5735764"/>
            <a:ext cx="376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doesn’t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D6A45E-402F-8942-6BC8-C18B4E3D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716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1223E7-A720-7E62-C51B-F69908E3AAFF}"/>
              </a:ext>
            </a:extLst>
          </p:cNvPr>
          <p:cNvSpPr txBox="1"/>
          <p:nvPr/>
        </p:nvSpPr>
        <p:spPr>
          <a:xfrm>
            <a:off x="1315658" y="3310150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has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0EBD3C-90BA-3CC5-AD68-DD5057EF9463}"/>
              </a:ext>
            </a:extLst>
          </p:cNvPr>
          <p:cNvSpPr txBox="1"/>
          <p:nvPr/>
        </p:nvSpPr>
        <p:spPr>
          <a:xfrm>
            <a:off x="1442658" y="4470487"/>
            <a:ext cx="245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 cleans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5CBB12-8872-B23A-F8ED-D4F1B7E8FEA1}"/>
              </a:ext>
            </a:extLst>
          </p:cNvPr>
          <p:cNvSpPr txBox="1"/>
          <p:nvPr/>
        </p:nvSpPr>
        <p:spPr>
          <a:xfrm>
            <a:off x="1290258" y="5723064"/>
            <a:ext cx="376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doesn’t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doesn’t work on Sunday.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3_04_kihon_t_2">
            <a:hlinkClick r:id="" action="ppaction://media"/>
            <a:extLst>
              <a:ext uri="{FF2B5EF4-FFF2-40B4-BE49-F238E27FC236}">
                <a16:creationId xmlns:a16="http://schemas.microsoft.com/office/drawing/2014/main" id="{4E3A96B6-AC52-C853-D255-3A54A39871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4475" y="23780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8CEF46-8BE0-82FA-370E-4FFF5D478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63407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「ユウトは料理教室に通っています」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3_05_reading_s1_1">
            <a:hlinkClick r:id="" action="ppaction://media"/>
            <a:extLst>
              <a:ext uri="{FF2B5EF4-FFF2-40B4-BE49-F238E27FC236}">
                <a16:creationId xmlns:a16="http://schemas.microsoft.com/office/drawing/2014/main" id="{982C471F-6C69-16AA-7618-F9FC6D69B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4775" y="2428875"/>
            <a:ext cx="406400" cy="406400"/>
          </a:xfrm>
          <a:prstGeom prst="rect">
            <a:avLst/>
          </a:prstGeom>
        </p:spPr>
      </p:pic>
      <p:pic>
        <p:nvPicPr>
          <p:cNvPr id="8" name="AS_G1_13_06_reading_s1_2">
            <a:hlinkClick r:id="" action="ppaction://media"/>
            <a:extLst>
              <a:ext uri="{FF2B5EF4-FFF2-40B4-BE49-F238E27FC236}">
                <a16:creationId xmlns:a16="http://schemas.microsoft.com/office/drawing/2014/main" id="{D32670AA-50F9-9C15-D48C-255DABE3AA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90250" y="245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16899</TotalTime>
  <Words>3144</Words>
  <Application>Microsoft Office PowerPoint</Application>
  <PresentationFormat>画面に合わせる (4:3)</PresentationFormat>
  <Paragraphs>578</Paragraphs>
  <Slides>181</Slides>
  <Notes>45</Notes>
  <HiddenSlides>0</HiddenSlides>
  <MMClips>159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181</vt:i4>
      </vt:variant>
    </vt:vector>
  </HeadingPairs>
  <TitlesOfParts>
    <vt:vector size="18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2114</cp:revision>
  <cp:lastPrinted>2016-06-23T16:36:17Z</cp:lastPrinted>
  <dcterms:created xsi:type="dcterms:W3CDTF">2016-05-30T03:13:09Z</dcterms:created>
  <dcterms:modified xsi:type="dcterms:W3CDTF">2025-06-05T07:44:37Z</dcterms:modified>
</cp:coreProperties>
</file>