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5"/>
  </p:notesMasterIdLst>
  <p:handoutMasterIdLst>
    <p:handoutMasterId r:id="rId196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152" r:id="rId11"/>
    <p:sldId id="4153" r:id="rId12"/>
    <p:sldId id="4154" r:id="rId13"/>
    <p:sldId id="4155" r:id="rId14"/>
    <p:sldId id="4156" r:id="rId15"/>
    <p:sldId id="4157" r:id="rId16"/>
    <p:sldId id="4326" r:id="rId17"/>
    <p:sldId id="4159" r:id="rId18"/>
    <p:sldId id="4160" r:id="rId19"/>
    <p:sldId id="4161" r:id="rId20"/>
    <p:sldId id="4162" r:id="rId21"/>
    <p:sldId id="4163" r:id="rId22"/>
    <p:sldId id="4164" r:id="rId23"/>
    <p:sldId id="4165" r:id="rId24"/>
    <p:sldId id="4166" r:id="rId25"/>
    <p:sldId id="4167" r:id="rId26"/>
    <p:sldId id="4168" r:id="rId27"/>
    <p:sldId id="4327" r:id="rId28"/>
    <p:sldId id="4170" r:id="rId29"/>
    <p:sldId id="4171" r:id="rId30"/>
    <p:sldId id="4172" r:id="rId31"/>
    <p:sldId id="4173" r:id="rId32"/>
    <p:sldId id="4174" r:id="rId33"/>
    <p:sldId id="4175" r:id="rId34"/>
    <p:sldId id="4176" r:id="rId35"/>
    <p:sldId id="4177" r:id="rId36"/>
    <p:sldId id="4178" r:id="rId37"/>
    <p:sldId id="4179" r:id="rId38"/>
    <p:sldId id="4328" r:id="rId39"/>
    <p:sldId id="4181" r:id="rId40"/>
    <p:sldId id="4182" r:id="rId41"/>
    <p:sldId id="4183" r:id="rId42"/>
    <p:sldId id="4184" r:id="rId43"/>
    <p:sldId id="4185" r:id="rId44"/>
    <p:sldId id="4186" r:id="rId45"/>
    <p:sldId id="4187" r:id="rId46"/>
    <p:sldId id="4188" r:id="rId47"/>
    <p:sldId id="4189" r:id="rId48"/>
    <p:sldId id="4190" r:id="rId49"/>
    <p:sldId id="4329" r:id="rId50"/>
    <p:sldId id="4192" r:id="rId51"/>
    <p:sldId id="4193" r:id="rId52"/>
    <p:sldId id="4194" r:id="rId53"/>
    <p:sldId id="4195" r:id="rId54"/>
    <p:sldId id="4196" r:id="rId55"/>
    <p:sldId id="4197" r:id="rId56"/>
    <p:sldId id="4198" r:id="rId57"/>
    <p:sldId id="4199" r:id="rId58"/>
    <p:sldId id="4200" r:id="rId59"/>
    <p:sldId id="4201" r:id="rId60"/>
    <p:sldId id="3626" r:id="rId61"/>
    <p:sldId id="3647" r:id="rId62"/>
    <p:sldId id="2016" r:id="rId63"/>
    <p:sldId id="2017" r:id="rId64"/>
    <p:sldId id="2018" r:id="rId65"/>
    <p:sldId id="2019" r:id="rId66"/>
    <p:sldId id="2020" r:id="rId67"/>
    <p:sldId id="2021" r:id="rId68"/>
    <p:sldId id="2022" r:id="rId69"/>
    <p:sldId id="2023" r:id="rId70"/>
    <p:sldId id="2024" r:id="rId71"/>
    <p:sldId id="2025" r:id="rId72"/>
    <p:sldId id="2026" r:id="rId73"/>
    <p:sldId id="2027" r:id="rId74"/>
    <p:sldId id="2028" r:id="rId75"/>
    <p:sldId id="2029" r:id="rId76"/>
    <p:sldId id="2030" r:id="rId77"/>
    <p:sldId id="2031" r:id="rId78"/>
    <p:sldId id="2032" r:id="rId79"/>
    <p:sldId id="2033" r:id="rId80"/>
    <p:sldId id="3622" r:id="rId81"/>
    <p:sldId id="4306" r:id="rId82"/>
    <p:sldId id="4307" r:id="rId83"/>
    <p:sldId id="4308" r:id="rId84"/>
    <p:sldId id="4309" r:id="rId85"/>
    <p:sldId id="4310" r:id="rId86"/>
    <p:sldId id="4311" r:id="rId87"/>
    <p:sldId id="3610" r:id="rId88"/>
    <p:sldId id="3611" r:id="rId89"/>
    <p:sldId id="3612" r:id="rId90"/>
    <p:sldId id="3613" r:id="rId91"/>
    <p:sldId id="3614" r:id="rId92"/>
    <p:sldId id="4305" r:id="rId93"/>
    <p:sldId id="3644" r:id="rId94"/>
    <p:sldId id="3524" r:id="rId95"/>
    <p:sldId id="3523" r:id="rId96"/>
    <p:sldId id="3624" r:id="rId97"/>
    <p:sldId id="3625" r:id="rId98"/>
    <p:sldId id="2035" r:id="rId99"/>
    <p:sldId id="2036" r:id="rId100"/>
    <p:sldId id="2037" r:id="rId101"/>
    <p:sldId id="2038" r:id="rId102"/>
    <p:sldId id="2039" r:id="rId103"/>
    <p:sldId id="2040" r:id="rId104"/>
    <p:sldId id="2041" r:id="rId105"/>
    <p:sldId id="3512" r:id="rId106"/>
    <p:sldId id="3513" r:id="rId107"/>
    <p:sldId id="2044" r:id="rId108"/>
    <p:sldId id="3514" r:id="rId109"/>
    <p:sldId id="3515" r:id="rId110"/>
    <p:sldId id="2047" r:id="rId111"/>
    <p:sldId id="2048" r:id="rId112"/>
    <p:sldId id="2049" r:id="rId113"/>
    <p:sldId id="2050" r:id="rId114"/>
    <p:sldId id="2051" r:id="rId115"/>
    <p:sldId id="2052" r:id="rId116"/>
    <p:sldId id="2053" r:id="rId117"/>
    <p:sldId id="2054" r:id="rId118"/>
    <p:sldId id="2055" r:id="rId119"/>
    <p:sldId id="2056" r:id="rId120"/>
    <p:sldId id="2057" r:id="rId121"/>
    <p:sldId id="2058" r:id="rId122"/>
    <p:sldId id="2059" r:id="rId123"/>
    <p:sldId id="2060" r:id="rId124"/>
    <p:sldId id="2061" r:id="rId125"/>
    <p:sldId id="2062" r:id="rId126"/>
    <p:sldId id="2063" r:id="rId127"/>
    <p:sldId id="2064" r:id="rId128"/>
    <p:sldId id="2065" r:id="rId129"/>
    <p:sldId id="2066" r:id="rId130"/>
    <p:sldId id="2067" r:id="rId131"/>
    <p:sldId id="2068" r:id="rId132"/>
    <p:sldId id="2069" r:id="rId133"/>
    <p:sldId id="2070" r:id="rId134"/>
    <p:sldId id="2071" r:id="rId135"/>
    <p:sldId id="2072" r:id="rId136"/>
    <p:sldId id="3516" r:id="rId137"/>
    <p:sldId id="2074" r:id="rId138"/>
    <p:sldId id="2075" r:id="rId139"/>
    <p:sldId id="2076" r:id="rId140"/>
    <p:sldId id="3646" r:id="rId141"/>
    <p:sldId id="4312" r:id="rId142"/>
    <p:sldId id="4313" r:id="rId143"/>
    <p:sldId id="4314" r:id="rId144"/>
    <p:sldId id="4315" r:id="rId145"/>
    <p:sldId id="4316" r:id="rId146"/>
    <p:sldId id="4317" r:id="rId147"/>
    <p:sldId id="4318" r:id="rId148"/>
    <p:sldId id="4319" r:id="rId149"/>
    <p:sldId id="4320" r:id="rId150"/>
    <p:sldId id="4321" r:id="rId151"/>
    <p:sldId id="4322" r:id="rId152"/>
    <p:sldId id="4323" r:id="rId153"/>
    <p:sldId id="4324" r:id="rId154"/>
    <p:sldId id="4325" r:id="rId155"/>
    <p:sldId id="3561" r:id="rId156"/>
    <p:sldId id="3562" r:id="rId157"/>
    <p:sldId id="3672" r:id="rId158"/>
    <p:sldId id="3695" r:id="rId159"/>
    <p:sldId id="4332" r:id="rId160"/>
    <p:sldId id="4333" r:id="rId161"/>
    <p:sldId id="4335" r:id="rId162"/>
    <p:sldId id="4337" r:id="rId163"/>
    <p:sldId id="4334" r:id="rId164"/>
    <p:sldId id="4336" r:id="rId165"/>
    <p:sldId id="4338" r:id="rId166"/>
    <p:sldId id="4340" r:id="rId167"/>
    <p:sldId id="4339" r:id="rId168"/>
    <p:sldId id="4342" r:id="rId169"/>
    <p:sldId id="4343" r:id="rId170"/>
    <p:sldId id="4341" r:id="rId171"/>
    <p:sldId id="3661" r:id="rId172"/>
    <p:sldId id="3681" r:id="rId173"/>
    <p:sldId id="3563" r:id="rId174"/>
    <p:sldId id="3564" r:id="rId175"/>
    <p:sldId id="3565" r:id="rId176"/>
    <p:sldId id="3566" r:id="rId177"/>
    <p:sldId id="3567" r:id="rId178"/>
    <p:sldId id="3568" r:id="rId179"/>
    <p:sldId id="3569" r:id="rId180"/>
    <p:sldId id="3570" r:id="rId181"/>
    <p:sldId id="3573" r:id="rId182"/>
    <p:sldId id="3648" r:id="rId183"/>
    <p:sldId id="3577" r:id="rId184"/>
    <p:sldId id="3649" r:id="rId185"/>
    <p:sldId id="3650" r:id="rId186"/>
    <p:sldId id="3583" r:id="rId187"/>
    <p:sldId id="3587" r:id="rId188"/>
    <p:sldId id="3588" r:id="rId189"/>
    <p:sldId id="3589" r:id="rId190"/>
    <p:sldId id="3590" r:id="rId191"/>
    <p:sldId id="3655" r:id="rId192"/>
    <p:sldId id="3595" r:id="rId193"/>
    <p:sldId id="3609" r:id="rId19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270" autoAdjust="0"/>
  </p:normalViewPr>
  <p:slideViewPr>
    <p:cSldViewPr snapToGrid="0">
      <p:cViewPr varScale="1">
        <p:scale>
          <a:sx n="68" d="100"/>
          <a:sy n="68" d="100"/>
        </p:scale>
        <p:origin x="96" y="8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notesMaster" Target="notesMasters/notesMaster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handoutMaster" Target="handoutMasters/handoutMaster1.xml"/><Relationship Id="rId200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viewProps" Target="view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5674B-9740-D2C0-1024-41A56BF10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E49BF3-D280-C337-3799-8010C7681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BD894D-07A1-882C-85BD-9544205ED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36532E-6AD9-22DA-E088-1414153E5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474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0E8B2-EBA3-550D-5AEF-993280F87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CDC3AFC-5270-343C-D20E-40960639B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8DF1F4E-8B4A-8375-7C7E-E56A8E454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EEC1D-224C-16B0-7AA3-4E6C8977F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5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C6ADF-76D4-9F02-0CDC-A01605F77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9583B37-8697-78FE-D7D3-84464AEB2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3BF8DC2-2CA3-264B-ABC1-F7544D8D2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569092-EB91-91CC-E804-29E357D7A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32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EB2ED-B250-3DE2-464E-0D661F65C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DDE3455-B929-E87C-421D-A72456637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296E53D-C33B-A87F-AC94-F624C03AA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FF1452-A83B-A2AE-DF7B-5CEC6BE7A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929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070D1-077E-89FC-A9E2-47A50F00A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FBE45E3-F1FD-9D2C-EB59-D9527E98B6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1645D44-2768-74CE-14C4-4AF0B7B33D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AEBF16-07F5-0CD7-21AE-3F935D4F5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400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279CD-D87C-E8EB-5278-D66AC5B26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FEB50EB-1752-CF04-020C-1621F10E40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DB93E5-B45C-CC4C-246E-628B47DC2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F28454-51CE-8FAE-DBAB-6D79812BC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819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EC957-B0C8-B540-B4DD-78BA6F739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70F6280-F556-26BC-AAE0-CB508EA89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DF97523-BC12-76BB-D26B-C6FD7FE29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DF52C7-C219-2391-A185-107ACBD8A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062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426F4-42D6-449B-28B6-29717C360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EC76770-54A7-8568-BCF8-B5B6832CD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CD0245-52A5-B8CF-4983-7B89B2146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8859F6-9F98-F979-072C-B14C128A5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379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720B-2692-57DB-628B-A6EA85B71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40F0A60-40AF-9E56-52B1-9AE0C5278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95F3749-04F2-891E-EC89-9F3C0AD63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D032A7-011E-A8E8-4B73-847680AAE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4781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D9FA6-C1FA-3588-3BDB-6016D45AF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65EA613-08AA-E858-4C28-0E30EAFAB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9368014-64BF-8447-FE0C-BC500B8C2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D235CA-F954-18FC-23DA-6AEB1E66F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34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3E271-C058-C536-648C-00B225B4F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8C9B221-38AF-190A-1FE7-0E17E63C1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A1632D-8D4D-FB39-5BFE-368F98632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D014EC-89C9-CADF-FC04-B68A1BF14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2279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0417E-1A2F-0D60-5594-67C4A4C03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57CE06D-36CA-4667-3943-969989062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8D7111-4EE8-FC2A-837B-855616359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E789E7-B51D-BAD8-AA04-164131D9BF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46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09097-02F1-85B2-CB3C-696D243C7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D82D496-5A28-1C5D-7DB0-E3990D575F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C26228C-805B-EFE0-75C4-8201142CB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D3CD27-CA5C-2DE5-FF14-A56027C251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9727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DA0B5-3AF2-DA88-AFCE-5CD8E2B52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338477B-682A-385E-C3B0-4B0462383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C08407-E22F-D359-A3F2-1D2CFE52D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BCF863-A0BD-5F35-EF1B-CD3CCAEA2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800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7F9D1-1CC1-5784-1387-0E9A2C951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21BDEA1-BDF2-55EA-B364-15CE361C2B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83982F-0882-F737-A820-17C69F1E6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D73161-D36E-3F5C-813F-4FCE7FC8A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8104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4BE26-21F8-9587-98CA-4C1FC3A5B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F5C6812-FFC8-DF80-E3A1-62F5E945C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B757C66-7F51-C813-ED32-B0BA71F13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74B98A-2A75-2009-E947-F8771BA88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639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3094E-B6C0-B32D-F1A3-DA88AF8C4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3CDBC10-9822-FF69-9649-4C0F999A1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AFC0B71-4BB5-1519-EE54-AB1EE07AC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BEEC4F-7527-2E21-F1EB-61E078A1C5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9251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9E261-252D-9290-C38B-69B351CBC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A749B0-AF98-A2E0-0CDA-1901BE121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2D184A0-EA9E-C21D-77E6-70649566B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185B96-03E9-9EA2-916D-A596B43D2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610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AE7BD-794D-DC64-00BF-D09DC4DD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6B8B87F-5571-9737-8CCF-907E60D1D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8400855-B761-58D6-FD23-D1CE5F5B0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2DE2D0-5BE5-A796-1735-1BBBACAB5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682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22BD2-0CF9-F2A2-FE5F-7CA141559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6C78E92-12BB-89C8-2E50-491633656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F39D81F-DAC9-D266-72BE-4768A46A3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C061AD-180B-E4DE-1795-7FAF19174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22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A3269-BC0A-6E3D-DDC8-71842344B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FBA8770-CB70-3A9E-17D7-580ECEB76E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F9DACC4-E474-FD55-96D9-4A7C5BA84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C56E36-2466-B533-D85F-0F5A7AD417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4764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3EA15-00CC-2939-DDE5-5B7EFE2B4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3A23B6F-17F7-5A7F-3E4C-3564FC7BA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FE71917-28A5-B5F3-7476-E8F8AAC87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50C277-F9F8-9578-A52C-B76B5F528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6980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E536A-334F-6D82-5505-E2F5D21E2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D06E2E-3BDE-947B-6E95-EDF2ED226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6B99BE9-DDE6-9834-B9DD-8A71B1858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36D984-86BC-5CC7-412C-7518CBAAB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87525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676-DB2A-ECFD-792F-3377EE730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BFE2EC-B26B-0122-721F-25B76CEBB1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FFE79A3-AF35-649E-EA07-1C1F6A776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3D6310-C921-FB5E-CE0E-75ED95E1A6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85753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B3000-2397-FC40-96AB-4EF49136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560EC10-5EC0-8100-AFBC-52FFEF294C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BA0A44-664C-7C14-A38E-F15C2E102E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6C8778-27CB-CEB6-CABD-5A3339BB9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43480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3E8B5-8B93-80AF-98E3-B230CB136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D2A1145-2946-EB0A-F4F6-C59C42BFE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5614154-D917-BF75-E047-F6D4A1900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D924B2-BB7E-FE8A-B539-3C389F9A5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22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882D4-1EF8-2D96-E4F5-85C0A999D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A7CD2A4-C5CC-2B43-2712-FDA450F86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47F4566-9106-0013-41F2-B3DB7513A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7DD148-62EE-2117-B5F6-ED4199CBF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361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87EE0-27FA-54C9-7465-4170E42A8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41A710-6100-F20B-4487-1CD336E7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3C86F15-CEFB-2C2D-96E5-E787DC5A0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F61BB9-1659-BACC-CCC7-06A480D02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0453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C3B60-30F5-4142-6511-29FDFB3ED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BD6D2E-6D15-EB99-1F1C-DB7C05FCC3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D3578D-BC69-3E3A-F215-E1C163DE1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4B8E45-B6E8-672A-B54B-C30D7EF17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49896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73D6F-0AAE-A6DF-ED94-BF46F0B91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86CE1A9-60E8-1ADF-0F06-EC1E653DC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CB2B23A-397A-2FD1-2B02-3B160C3B9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1FCD4C-DBE7-FA41-7F64-5376EBAEE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653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F3F95-F9A7-1156-B2F2-BDF348768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9410C10-BBCA-3C0C-2768-4E02BA83E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C2950FD-3B22-A10A-763F-284DF1C36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1B1AAB-682D-041B-F5F1-DCE43F39F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45713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78842-6D2C-7445-53BA-F627A432D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2CEA9C-DF24-DFFD-C137-A26E4E148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E9CA04E-499C-02EF-AFD8-77A1ED262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40B869-06A6-45BD-F17A-77F83D7F6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58188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35083-A093-52A2-A7B6-880BC0AE3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D7DDEED-6E7A-CF22-BA64-3050AACDD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46A06B2-4C1C-6FE4-622F-294745492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0B3EE5-6E18-72AE-596D-FF6574ED5B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0641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B522F-F5D1-4356-9256-9B6E64034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3EF1BB3-950A-C3FC-11A1-DA103F394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1D9DD0B-9DAF-9BD4-1013-D33063782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7AAC1E-0B57-3242-3F8B-68510ACC0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28361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BB9BB-2899-6968-662F-8CE520BA4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26CDB8-3AE6-1D54-8CCF-731822072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652FA9-E318-C9F3-C3E9-55B7709E1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192214-C90A-F0CD-D5CE-5EAFEC570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82747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9BD0D-BBA3-A49D-4D1A-ACA6FE978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768CFC8-2808-FF4D-2BA0-ECFD2267C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546B609-87FC-C3EE-4F9B-F7CCBE3AF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489780-5BB4-38E9-4A84-A2936FD63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95560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92C6A-9EDF-D49A-C259-63FAB64BB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EEA8514-4791-3997-4FF6-B76DBB328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2897869-5678-C7CF-9428-7115F06635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3248C2-E5B1-A769-BB35-961690D13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1404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1A7B0-4612-C7C9-B51E-7BE3D6E60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2FAB82-8823-449D-D328-03AC4CCA2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11F9033-E60E-6913-7E5B-492D630FA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760BBF-B2F2-ED44-127D-70BC6B4B9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0917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CC02F-26D1-5C60-CE6E-EAC1B98CD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64F0E40-9C8A-1478-7B42-5C40AC265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BA6EB9-C303-78C3-B5DB-6DEE885EF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05AA78-FEDA-178E-0381-BF9F92F334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6370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76EB6-5EEF-48C7-535B-4B8B7E694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722B26-6461-864F-E148-CA0BAA9DD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8C43054-F8C4-C0EE-89FE-4DB56AD12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5D71ED-8C88-7E32-44EA-ED5AE3A77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9936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2D3CC-CC6E-EB36-A3AB-2B442AE74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C7484A-E2D7-5D46-97E4-3B34D7044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A340EC-340A-120E-5991-1EDC77FD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86A016-2269-6341-8B40-E9909AD2AB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285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54ED6-E882-BD96-6572-1F7868D38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498A1C1-E396-D2AA-2DCF-B54FA52A57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981F455-90FE-5176-9CE5-A01F5A9F6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EBD0E8-7CFA-D5CA-FA9C-2D4E33989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547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media" Target="../media/media27.mp3"/><Relationship Id="rId7" Type="http://schemas.openxmlformats.org/officeDocument/2006/relationships/image" Target="../media/image2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media" Target="../media/media47.mp3"/><Relationship Id="rId7" Type="http://schemas.openxmlformats.org/officeDocument/2006/relationships/image" Target="../media/image2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7.mp3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microsoft.com/office/2007/relationships/media" Target="../media/media51.wav"/><Relationship Id="rId7" Type="http://schemas.openxmlformats.org/officeDocument/2006/relationships/image" Target="../media/image2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wav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microsoft.com/office/2007/relationships/media" Target="../media/media51.wav"/><Relationship Id="rId7" Type="http://schemas.openxmlformats.org/officeDocument/2006/relationships/image" Target="../media/image2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wav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microsoft.com/office/2007/relationships/media" Target="../media/media51.wav"/><Relationship Id="rId7" Type="http://schemas.openxmlformats.org/officeDocument/2006/relationships/image" Target="../media/image2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wav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2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audio" Target="../media/media53.mp3"/><Relationship Id="rId11" Type="http://schemas.openxmlformats.org/officeDocument/2006/relationships/image" Target="../media/image9.png"/><Relationship Id="rId5" Type="http://schemas.microsoft.com/office/2007/relationships/media" Target="../media/media53.mp3"/><Relationship Id="rId10" Type="http://schemas.openxmlformats.org/officeDocument/2006/relationships/image" Target="../media/image8.png"/><Relationship Id="rId4" Type="http://schemas.openxmlformats.org/officeDocument/2006/relationships/audio" Target="../media/media52.mp3"/><Relationship Id="rId9" Type="http://schemas.openxmlformats.org/officeDocument/2006/relationships/image" Target="../media/image2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9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5.png"/><Relationship Id="rId3" Type="http://schemas.microsoft.com/office/2007/relationships/media" Target="../media/media55.mp3"/><Relationship Id="rId7" Type="http://schemas.openxmlformats.org/officeDocument/2006/relationships/image" Target="../media/image9.png"/><Relationship Id="rId12" Type="http://schemas.openxmlformats.org/officeDocument/2006/relationships/image" Target="../media/image34.sv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2.svg"/><Relationship Id="rId4" Type="http://schemas.openxmlformats.org/officeDocument/2006/relationships/audio" Target="../media/media55.mp3"/><Relationship Id="rId9" Type="http://schemas.openxmlformats.org/officeDocument/2006/relationships/image" Target="../media/image31.png"/><Relationship Id="rId14" Type="http://schemas.openxmlformats.org/officeDocument/2006/relationships/image" Target="../media/image2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7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png"/><Relationship Id="rId4" Type="http://schemas.openxmlformats.org/officeDocument/2006/relationships/audio" Target="../media/media57.mp3"/><Relationship Id="rId9" Type="http://schemas.openxmlformats.org/officeDocument/2006/relationships/image" Target="../media/image36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media" Target="../media/media27.mp3"/><Relationship Id="rId7" Type="http://schemas.openxmlformats.org/officeDocument/2006/relationships/image" Target="../media/image2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media" Target="../media/media30.mp3"/><Relationship Id="rId7" Type="http://schemas.openxmlformats.org/officeDocument/2006/relationships/image" Target="../media/image2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0.mp3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2.mp3"/><Relationship Id="rId7" Type="http://schemas.openxmlformats.org/officeDocument/2006/relationships/image" Target="../media/image9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2.mp3"/><Relationship Id="rId9" Type="http://schemas.openxmlformats.org/officeDocument/2006/relationships/image" Target="../media/image1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現在進行形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A2934EFC-2064-D5D2-46BA-780D69115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現在進行形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A4A6B-7B41-D261-F227-890AAED79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845EF12-987D-B94B-4FB9-9B5B5CED19C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13A689-8598-CDA7-25FA-5A9FE1579146}"/>
              </a:ext>
            </a:extLst>
          </p:cNvPr>
          <p:cNvSpPr txBox="1"/>
          <p:nvPr/>
        </p:nvSpPr>
        <p:spPr>
          <a:xfrm>
            <a:off x="386822" y="4636321"/>
            <a:ext cx="837035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studying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3D42DE-CF29-049C-91A1-2C400DF944DB}"/>
              </a:ext>
            </a:extLst>
          </p:cNvPr>
          <p:cNvSpPr txBox="1"/>
          <p:nvPr/>
        </p:nvSpPr>
        <p:spPr>
          <a:xfrm>
            <a:off x="1349182" y="690490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国語を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I am studying Japanese.">
            <a:hlinkClick r:id="" action="ppaction://media"/>
            <a:extLst>
              <a:ext uri="{FF2B5EF4-FFF2-40B4-BE49-F238E27FC236}">
                <a16:creationId xmlns:a16="http://schemas.microsoft.com/office/drawing/2014/main" id="{2F73B796-72C2-9C47-8570-1CFE3F43B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6863" y="1785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387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ED57BB-43A1-4C1E-A0BE-CB4C85FD0006}"/>
              </a:ext>
            </a:extLst>
          </p:cNvPr>
          <p:cNvSpPr txBox="1"/>
          <p:nvPr/>
        </p:nvSpPr>
        <p:spPr>
          <a:xfrm>
            <a:off x="530088" y="2497976"/>
            <a:ext cx="80838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を見る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1_look at">
            <a:hlinkClick r:id="" action="ppaction://media"/>
            <a:extLst>
              <a:ext uri="{FF2B5EF4-FFF2-40B4-BE49-F238E27FC236}">
                <a16:creationId xmlns:a16="http://schemas.microsoft.com/office/drawing/2014/main" id="{54FD002C-FE93-4B7F-B30E-610137BDE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8700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612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これらの</a:t>
              </a:r>
              <a:endParaRPr kumimoji="1" lang="ja-JP" altLang="en-US" sz="1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9_reading_v2_these">
            <a:hlinkClick r:id="" action="ppaction://media"/>
            <a:extLst>
              <a:ext uri="{FF2B5EF4-FFF2-40B4-BE49-F238E27FC236}">
                <a16:creationId xmlns:a16="http://schemas.microsoft.com/office/drawing/2014/main" id="{2184BD5D-5B29-4B7C-A217-9676B272C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189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674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these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9_reading_v2_these">
            <a:hlinkClick r:id="" action="ppaction://media"/>
            <a:extLst>
              <a:ext uri="{FF2B5EF4-FFF2-40B4-BE49-F238E27FC236}">
                <a16:creationId xmlns:a16="http://schemas.microsoft.com/office/drawing/2014/main" id="{C01CE4F6-4849-4227-83FD-97941CDF5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189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217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99173B-FA63-4D0F-8327-99A242911A9D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これらの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9_reading_v2_these">
            <a:hlinkClick r:id="" action="ppaction://media"/>
            <a:extLst>
              <a:ext uri="{FF2B5EF4-FFF2-40B4-BE49-F238E27FC236}">
                <a16:creationId xmlns:a16="http://schemas.microsoft.com/office/drawing/2014/main" id="{5AC97151-9F53-4F93-89A4-64CB0025E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189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552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写真、絵</a:t>
              </a:r>
              <a:endParaRPr kumimoji="1" lang="ja-JP" altLang="en-US" sz="1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26042" y="4007635"/>
              <a:ext cx="70919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3_picture">
            <a:hlinkClick r:id="" action="ppaction://media"/>
            <a:extLst>
              <a:ext uri="{FF2B5EF4-FFF2-40B4-BE49-F238E27FC236}">
                <a16:creationId xmlns:a16="http://schemas.microsoft.com/office/drawing/2014/main" id="{64336D21-DC16-4758-BC41-3D43310F8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58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picture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3_picture">
            <a:hlinkClick r:id="" action="ppaction://media"/>
            <a:extLst>
              <a:ext uri="{FF2B5EF4-FFF2-40B4-BE49-F238E27FC236}">
                <a16:creationId xmlns:a16="http://schemas.microsoft.com/office/drawing/2014/main" id="{FC618651-14F5-4D46-9B5F-BED6F5C6C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07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99173B-FA63-4D0F-8327-99A242911A9D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写真、絵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3_picture">
            <a:hlinkClick r:id="" action="ppaction://media"/>
            <a:extLst>
              <a:ext uri="{FF2B5EF4-FFF2-40B4-BE49-F238E27FC236}">
                <a16:creationId xmlns:a16="http://schemas.microsoft.com/office/drawing/2014/main" id="{4DFE977F-1133-4659-9B17-45BF94735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21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65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1_L19_reading_v4_friend">
            <a:hlinkClick r:id="" action="ppaction://media"/>
            <a:extLst>
              <a:ext uri="{FF2B5EF4-FFF2-40B4-BE49-F238E27FC236}">
                <a16:creationId xmlns:a16="http://schemas.microsoft.com/office/drawing/2014/main" id="{8DEF564B-7CAA-47E3-A8F2-2A061A63B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1566863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4E7D87F-FE3C-1436-ADC3-B566DD29911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DD3DBEE-C495-AAFC-6EDC-1A4B877FF45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E0CDFC1-E6D1-DF00-59B4-8E90A4B7C09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友達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4147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228672"/>
            <a:ext cx="6826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friend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4_friend">
            <a:hlinkClick r:id="" action="ppaction://media"/>
            <a:extLst>
              <a:ext uri="{FF2B5EF4-FFF2-40B4-BE49-F238E27FC236}">
                <a16:creationId xmlns:a16="http://schemas.microsoft.com/office/drawing/2014/main" id="{A657267F-CB28-4113-939D-3F4558A5C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1566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544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1_L19_reading_v4_friend">
            <a:hlinkClick r:id="" action="ppaction://media"/>
            <a:extLst>
              <a:ext uri="{FF2B5EF4-FFF2-40B4-BE49-F238E27FC236}">
                <a16:creationId xmlns:a16="http://schemas.microsoft.com/office/drawing/2014/main" id="{0AEBCFDA-DB71-405D-ACE9-6844FB809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1566863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6E5ED4-46A3-F969-4F2B-7C32D593F531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友達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103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8F472-771C-ED12-4FF5-F402520FD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A581486-5238-6F70-209D-27E2AD282B4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C6CDC2-74C0-B114-830D-8BE7CB994F16}"/>
              </a:ext>
            </a:extLst>
          </p:cNvPr>
          <p:cNvSpPr txBox="1"/>
          <p:nvPr/>
        </p:nvSpPr>
        <p:spPr>
          <a:xfrm>
            <a:off x="209548" y="2917321"/>
            <a:ext cx="872490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[s-------]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2 I am studying Japanese.">
            <a:hlinkClick r:id="" action="ppaction://media"/>
            <a:extLst>
              <a:ext uri="{FF2B5EF4-FFF2-40B4-BE49-F238E27FC236}">
                <a16:creationId xmlns:a16="http://schemas.microsoft.com/office/drawing/2014/main" id="{ADCE08F9-4DC5-0744-F416-3D8157B0F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6863" y="1785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666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9768AF0-000D-4F29-A03F-39A316127A92}"/>
              </a:ext>
            </a:extLst>
          </p:cNvPr>
          <p:cNvGrpSpPr/>
          <p:nvPr/>
        </p:nvGrpSpPr>
        <p:grpSpPr>
          <a:xfrm>
            <a:off x="206478" y="1738903"/>
            <a:ext cx="8731046" cy="3380195"/>
            <a:chOff x="206478" y="2197100"/>
            <a:chExt cx="8731046" cy="338019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494950" y="4007635"/>
              <a:ext cx="8154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97100"/>
              <a:ext cx="8731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オーストラリア</a:t>
              </a:r>
            </a:p>
          </p:txBody>
        </p:sp>
      </p:grpSp>
      <p:pic>
        <p:nvPicPr>
          <p:cNvPr id="4" name="G1_L19_reading_v5_Australia">
            <a:hlinkClick r:id="" action="ppaction://media"/>
            <a:extLst>
              <a:ext uri="{FF2B5EF4-FFF2-40B4-BE49-F238E27FC236}">
                <a16:creationId xmlns:a16="http://schemas.microsoft.com/office/drawing/2014/main" id="{7ABFCAF4-380B-48F7-A22A-2FEAD9252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45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742122" y="2497976"/>
            <a:ext cx="76597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Australia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5_Australia">
            <a:hlinkClick r:id="" action="ppaction://media"/>
            <a:extLst>
              <a:ext uri="{FF2B5EF4-FFF2-40B4-BE49-F238E27FC236}">
                <a16:creationId xmlns:a16="http://schemas.microsoft.com/office/drawing/2014/main" id="{0E6EAE3C-A0C6-4827-98E9-58DD8064E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799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55BEBBE-A383-4222-AF44-D58067AA0F0A}"/>
              </a:ext>
            </a:extLst>
          </p:cNvPr>
          <p:cNvSpPr txBox="1"/>
          <p:nvPr/>
        </p:nvSpPr>
        <p:spPr>
          <a:xfrm>
            <a:off x="206478" y="2705725"/>
            <a:ext cx="87310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オーストラリア</a:t>
            </a:r>
          </a:p>
        </p:txBody>
      </p:sp>
      <p:pic>
        <p:nvPicPr>
          <p:cNvPr id="6" name="G1_L19_reading_v5_Australia">
            <a:hlinkClick r:id="" action="ppaction://media"/>
            <a:extLst>
              <a:ext uri="{FF2B5EF4-FFF2-40B4-BE49-F238E27FC236}">
                <a16:creationId xmlns:a16="http://schemas.microsoft.com/office/drawing/2014/main" id="{D6BCA652-C428-4E76-BFB6-23151002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468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1F65FC4-84C1-4C37-9E2D-F1BA3DEF940F}"/>
              </a:ext>
            </a:extLst>
          </p:cNvPr>
          <p:cNvGrpSpPr/>
          <p:nvPr/>
        </p:nvGrpSpPr>
        <p:grpSpPr>
          <a:xfrm>
            <a:off x="511728" y="1536175"/>
            <a:ext cx="8120544" cy="3785651"/>
            <a:chOff x="511728" y="1791644"/>
            <a:chExt cx="812054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11728" y="4007635"/>
              <a:ext cx="81205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野球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6_baseball">
            <a:hlinkClick r:id="" action="ppaction://media"/>
            <a:extLst>
              <a:ext uri="{FF2B5EF4-FFF2-40B4-BE49-F238E27FC236}">
                <a16:creationId xmlns:a16="http://schemas.microsoft.com/office/drawing/2014/main" id="{9F28DF80-3A53-44A5-9298-55A674F3A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126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497976"/>
            <a:ext cx="68264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baseball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6_baseball">
            <a:hlinkClick r:id="" action="ppaction://media"/>
            <a:extLst>
              <a:ext uri="{FF2B5EF4-FFF2-40B4-BE49-F238E27FC236}">
                <a16:creationId xmlns:a16="http://schemas.microsoft.com/office/drawing/2014/main" id="{8CC10859-5CD4-43D6-B58B-88FCA3BEE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44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9_reading_v6_baseball">
            <a:hlinkClick r:id="" action="ppaction://media"/>
            <a:extLst>
              <a:ext uri="{FF2B5EF4-FFF2-40B4-BE49-F238E27FC236}">
                <a16:creationId xmlns:a16="http://schemas.microsoft.com/office/drawing/2014/main" id="{DBB2365B-CDF1-461B-AA9D-8F449F459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741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B32E1A8-8AD3-4FEA-9BA1-8A892F24BB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A73407F-C613-485A-8C86-B8F7D5BCA9E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B310246-42D8-4B4A-BCBF-E4BCDD31BFC7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選手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9_reading_v7_player">
            <a:hlinkClick r:id="" action="ppaction://media"/>
            <a:extLst>
              <a:ext uri="{FF2B5EF4-FFF2-40B4-BE49-F238E27FC236}">
                <a16:creationId xmlns:a16="http://schemas.microsoft.com/office/drawing/2014/main" id="{7799DD2C-0014-4BB0-8005-BCE2F0E0D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911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16000" y="2105561"/>
            <a:ext cx="711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player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7_player">
            <a:hlinkClick r:id="" action="ppaction://media"/>
            <a:extLst>
              <a:ext uri="{FF2B5EF4-FFF2-40B4-BE49-F238E27FC236}">
                <a16:creationId xmlns:a16="http://schemas.microsoft.com/office/drawing/2014/main" id="{95F37124-AE41-431F-A6CE-2C888481D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31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AAA1BB3-D281-4E25-B10C-8380C1930D46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7_player">
            <a:hlinkClick r:id="" action="ppaction://media"/>
            <a:extLst>
              <a:ext uri="{FF2B5EF4-FFF2-40B4-BE49-F238E27FC236}">
                <a16:creationId xmlns:a16="http://schemas.microsoft.com/office/drawing/2014/main" id="{78993467-FB52-48CF-A742-5F3EFFD85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766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64BFA68-49F8-4B84-9D4F-20F563D7EC62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ピアノ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8_piano">
            <a:hlinkClick r:id="" action="ppaction://media"/>
            <a:extLst>
              <a:ext uri="{FF2B5EF4-FFF2-40B4-BE49-F238E27FC236}">
                <a16:creationId xmlns:a16="http://schemas.microsoft.com/office/drawing/2014/main" id="{993AA55E-524C-4676-A78B-7EED087D3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860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C801-FD02-16F2-6EB5-1ECC32ECD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103CA1A-A037-C247-43C3-2BCDB088FB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98377B-618E-9042-ADBC-1C070D184042}"/>
              </a:ext>
            </a:extLst>
          </p:cNvPr>
          <p:cNvSpPr txBox="1"/>
          <p:nvPr/>
        </p:nvSpPr>
        <p:spPr>
          <a:xfrm>
            <a:off x="1349182" y="2321004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国語を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I am studying Japanese.">
            <a:hlinkClick r:id="" action="ppaction://media"/>
            <a:extLst>
              <a:ext uri="{FF2B5EF4-FFF2-40B4-BE49-F238E27FC236}">
                <a16:creationId xmlns:a16="http://schemas.microsoft.com/office/drawing/2014/main" id="{257E6E53-6C14-44EB-764A-8C3F6488A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6863" y="1785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9034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piano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8_piano">
            <a:hlinkClick r:id="" action="ppaction://media"/>
            <a:extLst>
              <a:ext uri="{FF2B5EF4-FFF2-40B4-BE49-F238E27FC236}">
                <a16:creationId xmlns:a16="http://schemas.microsoft.com/office/drawing/2014/main" id="{760044EF-586D-4DA9-9299-13D27F23A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105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ピアノ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8_piano">
            <a:hlinkClick r:id="" action="ppaction://media"/>
            <a:extLst>
              <a:ext uri="{FF2B5EF4-FFF2-40B4-BE49-F238E27FC236}">
                <a16:creationId xmlns:a16="http://schemas.microsoft.com/office/drawing/2014/main" id="{5E0449EF-E5B6-48CA-BC5F-07385C477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129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2781A8-37C6-4CF1-A27D-86491B4DF22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を歌う</a:t>
              </a:r>
              <a:endParaRPr kumimoji="1" lang="ja-JP" altLang="en-US" sz="1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9_sing">
            <a:hlinkClick r:id="" action="ppaction://media"/>
            <a:extLst>
              <a:ext uri="{FF2B5EF4-FFF2-40B4-BE49-F238E27FC236}">
                <a16:creationId xmlns:a16="http://schemas.microsoft.com/office/drawing/2014/main" id="{88CFC7F8-A6B1-43EC-88A7-992C768DD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-11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149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sing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9_sing">
            <a:hlinkClick r:id="" action="ppaction://media"/>
            <a:extLst>
              <a:ext uri="{FF2B5EF4-FFF2-40B4-BE49-F238E27FC236}">
                <a16:creationId xmlns:a16="http://schemas.microsoft.com/office/drawing/2014/main" id="{E1EDEAFC-0909-4793-A4E5-B2237FF87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-11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611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799173B-FA63-4D0F-8327-99A242911A9D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を歌う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9_reading_v9_sing">
            <a:hlinkClick r:id="" action="ppaction://media"/>
            <a:extLst>
              <a:ext uri="{FF2B5EF4-FFF2-40B4-BE49-F238E27FC236}">
                <a16:creationId xmlns:a16="http://schemas.microsoft.com/office/drawing/2014/main" id="{899686AA-B748-4C03-98B8-17DA4765E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-11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151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E446DC5-C8ED-4F2C-B199-5B1A78C1271F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歌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10_song">
            <a:hlinkClick r:id="" action="ppaction://media"/>
            <a:extLst>
              <a:ext uri="{FF2B5EF4-FFF2-40B4-BE49-F238E27FC236}">
                <a16:creationId xmlns:a16="http://schemas.microsoft.com/office/drawing/2014/main" id="{47154401-B8F5-499D-8D34-BF128BCD2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413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song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9_reading_v10_song">
            <a:hlinkClick r:id="" action="ppaction://media"/>
            <a:extLst>
              <a:ext uri="{FF2B5EF4-FFF2-40B4-BE49-F238E27FC236}">
                <a16:creationId xmlns:a16="http://schemas.microsoft.com/office/drawing/2014/main" id="{363197E3-CA51-4773-8967-27F564457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356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9_reading_v10_song">
            <a:hlinkClick r:id="" action="ppaction://media"/>
            <a:extLst>
              <a:ext uri="{FF2B5EF4-FFF2-40B4-BE49-F238E27FC236}">
                <a16:creationId xmlns:a16="http://schemas.microsoft.com/office/drawing/2014/main" id="{5EC48E2F-3095-4F32-94D8-27460296E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567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82B73B9-A907-495C-A075-8E469C8720E7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0D4F2CA-9BCF-4FE5-BDC8-15257F44451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051F766-1F4F-469F-9596-2A846A929B89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料理する</a:t>
              </a:r>
            </a:p>
          </p:txBody>
        </p:sp>
      </p:grpSp>
      <p:pic>
        <p:nvPicPr>
          <p:cNvPr id="3" name="G1_L19_reading_v11_cook">
            <a:hlinkClick r:id="" action="ppaction://media"/>
            <a:extLst>
              <a:ext uri="{FF2B5EF4-FFF2-40B4-BE49-F238E27FC236}">
                <a16:creationId xmlns:a16="http://schemas.microsoft.com/office/drawing/2014/main" id="{5DC4EAC7-0A1A-4A61-80EE-90D1D6CFC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12938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327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424070" y="2105561"/>
            <a:ext cx="82958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11_cook">
            <a:hlinkClick r:id="" action="ppaction://media"/>
            <a:extLst>
              <a:ext uri="{FF2B5EF4-FFF2-40B4-BE49-F238E27FC236}">
                <a16:creationId xmlns:a16="http://schemas.microsoft.com/office/drawing/2014/main" id="{821B2474-7738-4E1B-8739-3117EF339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12938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5099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CD501-207D-4130-DA4D-80B7837A5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7FBE9C-1BA9-1729-91F4-436AD78990E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B4DF8D-679B-AF81-CE32-CB079511505C}"/>
              </a:ext>
            </a:extLst>
          </p:cNvPr>
          <p:cNvSpPr txBox="1"/>
          <p:nvPr/>
        </p:nvSpPr>
        <p:spPr>
          <a:xfrm>
            <a:off x="462351" y="4636321"/>
            <a:ext cx="821929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1AC973D-9D41-8F19-B436-219AA7E83E40}"/>
              </a:ext>
            </a:extLst>
          </p:cNvPr>
          <p:cNvSpPr txBox="1"/>
          <p:nvPr/>
        </p:nvSpPr>
        <p:spPr>
          <a:xfrm>
            <a:off x="1349182" y="690490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手伝って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I am helping my father.">
            <a:hlinkClick r:id="" action="ppaction://media"/>
            <a:extLst>
              <a:ext uri="{FF2B5EF4-FFF2-40B4-BE49-F238E27FC236}">
                <a16:creationId xmlns:a16="http://schemas.microsoft.com/office/drawing/2014/main" id="{D22F41F0-2900-68BC-A611-6D33E0B16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3188" y="1608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909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37EB01-6130-49EB-B409-6C33BDCED3C8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料理する</a:t>
            </a:r>
          </a:p>
        </p:txBody>
      </p:sp>
      <p:pic>
        <p:nvPicPr>
          <p:cNvPr id="6" name="G1_L19_reading_v11_cook">
            <a:hlinkClick r:id="" action="ppaction://media"/>
            <a:extLst>
              <a:ext uri="{FF2B5EF4-FFF2-40B4-BE49-F238E27FC236}">
                <a16:creationId xmlns:a16="http://schemas.microsoft.com/office/drawing/2014/main" id="{1069A01E-AAF5-43D4-B97F-DB3E4E203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12938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901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82B73B9-A907-495C-A075-8E469C8720E7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0D4F2CA-9BCF-4FE5-BDC8-15257F44451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051F766-1F4F-469F-9596-2A846A929B89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クッキー</a:t>
              </a:r>
            </a:p>
          </p:txBody>
        </p:sp>
      </p:grpSp>
      <p:pic>
        <p:nvPicPr>
          <p:cNvPr id="3" name="G1_L19_reading_v12_cookie">
            <a:hlinkClick r:id="" action="ppaction://media"/>
            <a:extLst>
              <a:ext uri="{FF2B5EF4-FFF2-40B4-BE49-F238E27FC236}">
                <a16:creationId xmlns:a16="http://schemas.microsoft.com/office/drawing/2014/main" id="{C7510B01-1CAF-4DF6-9A77-88BB262E2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990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424070" y="2228672"/>
            <a:ext cx="82958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cookie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12_cookie">
            <a:hlinkClick r:id="" action="ppaction://media"/>
            <a:extLst>
              <a:ext uri="{FF2B5EF4-FFF2-40B4-BE49-F238E27FC236}">
                <a16:creationId xmlns:a16="http://schemas.microsoft.com/office/drawing/2014/main" id="{A7962FC0-FE71-4412-BEFB-28C749A78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617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37EB01-6130-49EB-B409-6C33BDCED3C8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クッキー</a:t>
            </a:r>
          </a:p>
        </p:txBody>
      </p:sp>
      <p:pic>
        <p:nvPicPr>
          <p:cNvPr id="6" name="G1_L19_reading_v12_cookie">
            <a:hlinkClick r:id="" action="ppaction://media"/>
            <a:extLst>
              <a:ext uri="{FF2B5EF4-FFF2-40B4-BE49-F238E27FC236}">
                <a16:creationId xmlns:a16="http://schemas.microsoft.com/office/drawing/2014/main" id="{227A2481-4B70-490B-A393-E75F67EFF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192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679508" y="4007635"/>
              <a:ext cx="7784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誕生日</a:t>
              </a:r>
            </a:p>
          </p:txBody>
        </p:sp>
      </p:grpSp>
      <p:pic>
        <p:nvPicPr>
          <p:cNvPr id="4" name="G1_L19_reading_v13_birthday">
            <a:hlinkClick r:id="" action="ppaction://media"/>
            <a:extLst>
              <a:ext uri="{FF2B5EF4-FFF2-40B4-BE49-F238E27FC236}">
                <a16:creationId xmlns:a16="http://schemas.microsoft.com/office/drawing/2014/main" id="{83820CB9-BF95-46C5-88F1-691E4D9D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953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C64B0B-9DF6-4111-9303-63A95CCED9E4}"/>
              </a:ext>
            </a:extLst>
          </p:cNvPr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birthday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13_birthday">
            <a:hlinkClick r:id="" action="ppaction://media"/>
            <a:extLst>
              <a:ext uri="{FF2B5EF4-FFF2-40B4-BE49-F238E27FC236}">
                <a16:creationId xmlns:a16="http://schemas.microsoft.com/office/drawing/2014/main" id="{9D4C4B7D-1797-4297-9EE3-EC71F916F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61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誕生日</a:t>
            </a:r>
          </a:p>
        </p:txBody>
      </p:sp>
      <p:pic>
        <p:nvPicPr>
          <p:cNvPr id="7" name="G1_L19_reading_v13_birthday">
            <a:hlinkClick r:id="" action="ppaction://media"/>
            <a:extLst>
              <a:ext uri="{FF2B5EF4-FFF2-40B4-BE49-F238E27FC236}">
                <a16:creationId xmlns:a16="http://schemas.microsoft.com/office/drawing/2014/main" id="{D625BBC9-C770-463F-82EA-DCCAF8483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55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9C5F2A-2A5E-4723-A264-3EF5E6519D45}"/>
              </a:ext>
            </a:extLst>
          </p:cNvPr>
          <p:cNvGrpSpPr/>
          <p:nvPr/>
        </p:nvGrpSpPr>
        <p:grpSpPr>
          <a:xfrm>
            <a:off x="0" y="1720840"/>
            <a:ext cx="9144000" cy="3416320"/>
            <a:chOff x="0" y="1404326"/>
            <a:chExt cx="9144000" cy="3416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[e----] [y---]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404326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毎年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14_every year">
            <a:hlinkClick r:id="" action="ppaction://media"/>
            <a:extLst>
              <a:ext uri="{FF2B5EF4-FFF2-40B4-BE49-F238E27FC236}">
                <a16:creationId xmlns:a16="http://schemas.microsoft.com/office/drawing/2014/main" id="{F0DFBEDC-3717-40D9-850E-881C7EDA1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476250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357180D2-75C8-AC3B-6F84-9E6E4EF65D3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1141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574920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every year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14_every year">
            <a:hlinkClick r:id="" action="ppaction://media"/>
            <a:extLst>
              <a:ext uri="{FF2B5EF4-FFF2-40B4-BE49-F238E27FC236}">
                <a16:creationId xmlns:a16="http://schemas.microsoft.com/office/drawing/2014/main" id="{C77D6F3F-C94B-4102-8032-7099051E5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47625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693CB41-5A2C-DA4B-12D4-5DFC5BBEA60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6142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毎年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9_reading_v14_every year">
            <a:hlinkClick r:id="" action="ppaction://media"/>
            <a:extLst>
              <a:ext uri="{FF2B5EF4-FFF2-40B4-BE49-F238E27FC236}">
                <a16:creationId xmlns:a16="http://schemas.microsoft.com/office/drawing/2014/main" id="{72B5BC01-85C4-48A2-AAA7-BF9E28F71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23975" y="476250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73306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82D4B-9039-5009-B65A-CC26C369B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365FEED-2A7D-1FFF-978B-15E7DF1653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EDEB5F-FF77-CCD1-8A35-AAB39AF43EC9}"/>
              </a:ext>
            </a:extLst>
          </p:cNvPr>
          <p:cNvSpPr txBox="1"/>
          <p:nvPr/>
        </p:nvSpPr>
        <p:spPr>
          <a:xfrm>
            <a:off x="209548" y="2917321"/>
            <a:ext cx="872490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3 I am helping my father.">
            <a:hlinkClick r:id="" action="ppaction://media"/>
            <a:extLst>
              <a:ext uri="{FF2B5EF4-FFF2-40B4-BE49-F238E27FC236}">
                <a16:creationId xmlns:a16="http://schemas.microsoft.com/office/drawing/2014/main" id="{6E8658AA-4DAB-D571-5036-5890C6FB3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3188" y="1608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796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5F189-B458-1B32-96B6-3AF16EC95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FF17D45-0CD0-31AF-74C1-9353B604918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0A3B0BC-61D1-10B9-749B-E39341D6E15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331EE70-7908-A4CB-70D1-C7A57304CB1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668D347-7D62-BA8D-E3AE-4869E52C6739}"/>
              </a:ext>
            </a:extLst>
          </p:cNvPr>
          <p:cNvGrpSpPr/>
          <p:nvPr/>
        </p:nvGrpSpPr>
        <p:grpSpPr>
          <a:xfrm>
            <a:off x="0" y="1823105"/>
            <a:ext cx="9144000" cy="3211791"/>
            <a:chOff x="0" y="2119283"/>
            <a:chExt cx="9144000" cy="321179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A7C110A-F0E7-978B-ED54-8DD3E6ABDF13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[look] [at]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4706FE0-AADF-7004-B173-2D2D6726FB0C}"/>
                </a:ext>
              </a:extLst>
            </p:cNvPr>
            <p:cNvSpPr txBox="1"/>
            <p:nvPr/>
          </p:nvSpPr>
          <p:spPr>
            <a:xfrm>
              <a:off x="530088" y="2119283"/>
              <a:ext cx="80838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を見る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1_look at">
            <a:hlinkClick r:id="" action="ppaction://media"/>
            <a:extLst>
              <a:ext uri="{FF2B5EF4-FFF2-40B4-BE49-F238E27FC236}">
                <a16:creationId xmlns:a16="http://schemas.microsoft.com/office/drawing/2014/main" id="{A4CA8B82-374B-13A1-9B6E-91609818C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8700" y="12430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48755B3-C5DE-6916-AFE1-948F5A302D67}"/>
              </a:ext>
            </a:extLst>
          </p:cNvPr>
          <p:cNvSpPr/>
          <p:nvPr/>
        </p:nvSpPr>
        <p:spPr>
          <a:xfrm>
            <a:off x="2171700" y="3685153"/>
            <a:ext cx="23749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FB04F5F-DC1B-6DDA-3302-3F27C8C0C0CD}"/>
              </a:ext>
            </a:extLst>
          </p:cNvPr>
          <p:cNvSpPr/>
          <p:nvPr/>
        </p:nvSpPr>
        <p:spPr>
          <a:xfrm>
            <a:off x="5657850" y="3685153"/>
            <a:ext cx="145415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704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78CE6-8424-A216-390C-F7D108D94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EB100AA-FABB-CCF6-7423-98FEF574188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E8AE7FF-5F67-67FB-743D-A886DB610FF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771391E-A8DE-F95D-7027-C561125C476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DCD61FE-2EED-E558-AB77-31FD276C264C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F8263F8-D0BC-E5B5-63A0-BE2C44203013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これらの</a:t>
              </a:r>
              <a:endParaRPr kumimoji="1" lang="ja-JP" altLang="en-US" sz="1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E6733B5-82B9-033C-E649-7D4CA912387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these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9_reading_v2_these">
            <a:hlinkClick r:id="" action="ppaction://media"/>
            <a:extLst>
              <a:ext uri="{FF2B5EF4-FFF2-40B4-BE49-F238E27FC236}">
                <a16:creationId xmlns:a16="http://schemas.microsoft.com/office/drawing/2014/main" id="{D78D6C08-8530-C3DF-DAF4-A61F4D650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6175" y="18907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EE97506-9A50-70E9-6C00-2D1F831475DB}"/>
              </a:ext>
            </a:extLst>
          </p:cNvPr>
          <p:cNvSpPr/>
          <p:nvPr/>
        </p:nvSpPr>
        <p:spPr>
          <a:xfrm>
            <a:off x="2501900" y="3652138"/>
            <a:ext cx="42037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990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71A6E-069D-65C9-3678-3A5D26DBE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0A0D531-808D-C65C-114E-5CFDC217406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66B789E-2CDE-9AF8-C66A-3D51A93BF9E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311E818-E26C-16CD-5572-7A3F32BC274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E889A36-E349-B805-90FC-9DABCB93D66C}"/>
              </a:ext>
            </a:extLst>
          </p:cNvPr>
          <p:cNvGrpSpPr/>
          <p:nvPr/>
        </p:nvGrpSpPr>
        <p:grpSpPr>
          <a:xfrm>
            <a:off x="815008" y="1636202"/>
            <a:ext cx="7513984" cy="3585596"/>
            <a:chOff x="815008" y="1991699"/>
            <a:chExt cx="7513984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1A46447-0A6E-D3EC-8D71-912A6F4781BB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写真、絵</a:t>
              </a:r>
              <a:endParaRPr kumimoji="1" lang="ja-JP" altLang="en-US" sz="1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600CC89-E4D3-5075-1F7D-FBD3C6D323D0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picture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3_picture">
            <a:hlinkClick r:id="" action="ppaction://media"/>
            <a:extLst>
              <a:ext uri="{FF2B5EF4-FFF2-40B4-BE49-F238E27FC236}">
                <a16:creationId xmlns:a16="http://schemas.microsoft.com/office/drawing/2014/main" id="{EA9E4A00-DEE1-6393-8C1E-8A80409C8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3975" y="12128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2281CFA-AD36-53D4-3A49-DFC77877F1B3}"/>
              </a:ext>
            </a:extLst>
          </p:cNvPr>
          <p:cNvSpPr/>
          <p:nvPr/>
        </p:nvSpPr>
        <p:spPr>
          <a:xfrm>
            <a:off x="2057400" y="3606416"/>
            <a:ext cx="5092700" cy="151168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927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F1223-E881-5AB7-2AA2-952252728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37CEF02-4966-1EAC-F13C-44819C812FF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7957C45-6081-E870-D1A2-8FD05C6228B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FE27976-A8B1-F158-0AD9-DA7808C47DC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4" name="G1_L19_reading_v4_friend">
            <a:hlinkClick r:id="" action="ppaction://media"/>
            <a:extLst>
              <a:ext uri="{FF2B5EF4-FFF2-40B4-BE49-F238E27FC236}">
                <a16:creationId xmlns:a16="http://schemas.microsoft.com/office/drawing/2014/main" id="{8AFA333C-67DF-0152-02FE-63E7B85C1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4200" y="1566863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FDAAC53-6378-E784-87EF-203D60090B03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8C6F5D5-14F8-998B-2C82-C94DB42B68E7}"/>
                </a:ext>
              </a:extLst>
            </p:cNvPr>
            <p:cNvSpPr txBox="1"/>
            <p:nvPr/>
          </p:nvSpPr>
          <p:spPr>
            <a:xfrm>
              <a:off x="990600" y="4007635"/>
              <a:ext cx="716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friend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DA22120-F370-967A-298D-5C31CA1E2EAF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友達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78BF11E-691C-6078-5B1E-DB7F84B60595}"/>
              </a:ext>
            </a:extLst>
          </p:cNvPr>
          <p:cNvSpPr/>
          <p:nvPr/>
        </p:nvSpPr>
        <p:spPr>
          <a:xfrm>
            <a:off x="2501900" y="3555390"/>
            <a:ext cx="4203700" cy="15696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4119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CD4F2-BD34-1785-3BC8-5DC719E92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28EEC98-530D-C272-CDF8-0434EB24E8A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3D2E6AB-98D6-9725-7881-07916019EB9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AB59BF1-6655-525A-390E-67C99A69EB5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FCE38FB-B7E9-C600-CDDD-22B1236E4BDB}"/>
              </a:ext>
            </a:extLst>
          </p:cNvPr>
          <p:cNvGrpSpPr/>
          <p:nvPr/>
        </p:nvGrpSpPr>
        <p:grpSpPr>
          <a:xfrm>
            <a:off x="206478" y="1738903"/>
            <a:ext cx="8731046" cy="3380195"/>
            <a:chOff x="206478" y="2197100"/>
            <a:chExt cx="8731046" cy="338019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671541-5463-0BBA-7156-F8C01A12F146}"/>
                </a:ext>
              </a:extLst>
            </p:cNvPr>
            <p:cNvSpPr txBox="1"/>
            <p:nvPr/>
          </p:nvSpPr>
          <p:spPr>
            <a:xfrm>
              <a:off x="206478" y="4007635"/>
              <a:ext cx="87310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Australia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3980402-21C6-6E57-1F70-200F535EFEF7}"/>
                </a:ext>
              </a:extLst>
            </p:cNvPr>
            <p:cNvSpPr txBox="1"/>
            <p:nvPr/>
          </p:nvSpPr>
          <p:spPr>
            <a:xfrm>
              <a:off x="206478" y="2197100"/>
              <a:ext cx="8731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オーストラリア</a:t>
              </a:r>
            </a:p>
          </p:txBody>
        </p:sp>
      </p:grpSp>
      <p:pic>
        <p:nvPicPr>
          <p:cNvPr id="4" name="G1_L19_reading_v5_Australia">
            <a:hlinkClick r:id="" action="ppaction://media"/>
            <a:extLst>
              <a:ext uri="{FF2B5EF4-FFF2-40B4-BE49-F238E27FC236}">
                <a16:creationId xmlns:a16="http://schemas.microsoft.com/office/drawing/2014/main" id="{D884BACC-7783-6F47-73E7-79A4A048B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3813" y="5635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583435D-3F2C-858D-284C-287F84C50A6F}"/>
              </a:ext>
            </a:extLst>
          </p:cNvPr>
          <p:cNvSpPr/>
          <p:nvPr/>
        </p:nvSpPr>
        <p:spPr>
          <a:xfrm>
            <a:off x="1651000" y="3429000"/>
            <a:ext cx="5905500" cy="146421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497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12DC9-D85E-66B7-660F-F3BD7373C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374D7DF-346F-821D-2C15-3AED8870679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3BC9E2F-A94F-2CCC-B850-6C74191507F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6F5D85-70A3-DB97-7413-9DB2A73EFCC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809440-AA43-ECCF-CF68-E6BF9B62FD4A}"/>
              </a:ext>
            </a:extLst>
          </p:cNvPr>
          <p:cNvGrpSpPr/>
          <p:nvPr/>
        </p:nvGrpSpPr>
        <p:grpSpPr>
          <a:xfrm>
            <a:off x="511728" y="1536175"/>
            <a:ext cx="8120544" cy="3785651"/>
            <a:chOff x="511728" y="1791644"/>
            <a:chExt cx="812054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56DD9B4-8DE3-239E-86EB-02E0BFA6A58D}"/>
                </a:ext>
              </a:extLst>
            </p:cNvPr>
            <p:cNvSpPr txBox="1"/>
            <p:nvPr/>
          </p:nvSpPr>
          <p:spPr>
            <a:xfrm>
              <a:off x="511728" y="4007635"/>
              <a:ext cx="81205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baseball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ABFFA1E-8256-7311-9B3A-1B1BF127185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野球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6_baseball">
            <a:hlinkClick r:id="" action="ppaction://media"/>
            <a:extLst>
              <a:ext uri="{FF2B5EF4-FFF2-40B4-BE49-F238E27FC236}">
                <a16:creationId xmlns:a16="http://schemas.microsoft.com/office/drawing/2014/main" id="{3B64B963-80EB-98D2-8CFB-D14A74249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6563" y="11239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5E7538D-B271-A792-0EF5-E9D24DD661DE}"/>
              </a:ext>
            </a:extLst>
          </p:cNvPr>
          <p:cNvSpPr/>
          <p:nvPr/>
        </p:nvSpPr>
        <p:spPr>
          <a:xfrm>
            <a:off x="1727200" y="3555585"/>
            <a:ext cx="5753100" cy="168955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476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E75B5-453C-9FA7-34E6-87EE2A9BE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D94DD8E-1C25-5779-B3C5-3218EE013EC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8B0267-62C8-823D-FEEA-BA739D78E1A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0437BD-577D-8334-C7DB-9FFCDB142BE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A7ADF5B-45A8-6AE9-3D84-AD591362DB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B4185E8-C7A8-36C8-D5AD-E9E41AA98E2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player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D61CB18-2A0D-3899-D9AB-A371F0AE9D55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選手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9_reading_v7_player">
            <a:hlinkClick r:id="" action="ppaction://media"/>
            <a:extLst>
              <a:ext uri="{FF2B5EF4-FFF2-40B4-BE49-F238E27FC236}">
                <a16:creationId xmlns:a16="http://schemas.microsoft.com/office/drawing/2014/main" id="{AC114D22-8903-27EF-00B7-1287A4899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95463" y="741363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5A666E-9FBD-5F19-0777-7F2CECD61AF6}"/>
              </a:ext>
            </a:extLst>
          </p:cNvPr>
          <p:cNvSpPr/>
          <p:nvPr/>
        </p:nvSpPr>
        <p:spPr>
          <a:xfrm>
            <a:off x="2501900" y="3548440"/>
            <a:ext cx="4203700" cy="16286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786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00C8-5357-67C0-C6FF-122390C2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CE28DA-2083-DC2F-3FB7-F464012C50A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2316A1E-F3DF-CDA5-2857-E4C2E59EE41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8BF5D4-68A1-A1A1-026A-7BD2D799483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C2041F5-5191-D4C5-A71A-426140822589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56B9884-B236-B7B5-E24B-4CCE5EEA5DCA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ピアノ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253207E-D6B8-0D69-0CB8-102C5399202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piano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8_piano">
            <a:hlinkClick r:id="" action="ppaction://media"/>
            <a:extLst>
              <a:ext uri="{FF2B5EF4-FFF2-40B4-BE49-F238E27FC236}">
                <a16:creationId xmlns:a16="http://schemas.microsoft.com/office/drawing/2014/main" id="{F96D69CB-FF8C-4C41-3D87-B43E2058A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9175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0E93533-1978-6C68-8963-23EB22D7E6ED}"/>
              </a:ext>
            </a:extLst>
          </p:cNvPr>
          <p:cNvSpPr/>
          <p:nvPr/>
        </p:nvSpPr>
        <p:spPr>
          <a:xfrm>
            <a:off x="2501900" y="3571076"/>
            <a:ext cx="4203700" cy="14581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530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BBDBA-9DE4-0D01-947B-E42D729E0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5A599DE-16BE-371B-C000-0AFA516322D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1B13692-326A-BD79-CEB6-DA4ED82428E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99919C-9894-985F-4FEE-4D30ECB8368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193EE82-3A27-3D29-E9BC-3C6E80D31A4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D6DE948-D47D-7E1F-3BB6-A9A5203F3493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を歌う</a:t>
              </a:r>
              <a:endParaRPr kumimoji="1" lang="ja-JP" altLang="en-US" sz="1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4C5294B-5B05-7902-B93F-2D5DA192EF2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9_sing">
            <a:hlinkClick r:id="" action="ppaction://media"/>
            <a:extLst>
              <a:ext uri="{FF2B5EF4-FFF2-40B4-BE49-F238E27FC236}">
                <a16:creationId xmlns:a16="http://schemas.microsoft.com/office/drawing/2014/main" id="{A4EE2DD3-BF20-2D95-E328-9F2DD7435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-1143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C58B586-4FA7-D4A9-7A58-763A1C70CD37}"/>
              </a:ext>
            </a:extLst>
          </p:cNvPr>
          <p:cNvSpPr/>
          <p:nvPr/>
        </p:nvSpPr>
        <p:spPr>
          <a:xfrm>
            <a:off x="2933700" y="3532976"/>
            <a:ext cx="3340100" cy="15343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3670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20EBF-FF5B-0581-2DAA-E430066A6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A57C609-D9EB-BD15-1AA1-9278068F04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658808-40C7-D4EE-19E3-B01A8DD85599}"/>
              </a:ext>
            </a:extLst>
          </p:cNvPr>
          <p:cNvSpPr txBox="1"/>
          <p:nvPr/>
        </p:nvSpPr>
        <p:spPr>
          <a:xfrm>
            <a:off x="1349182" y="2321004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手伝って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3 I am helping my father.">
            <a:hlinkClick r:id="" action="ppaction://media"/>
            <a:extLst>
              <a:ext uri="{FF2B5EF4-FFF2-40B4-BE49-F238E27FC236}">
                <a16:creationId xmlns:a16="http://schemas.microsoft.com/office/drawing/2014/main" id="{82057197-9F44-70E0-439B-90BB02C1B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3188" y="1608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049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6A65D-FE97-292A-41AC-1D3BE06E2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9219EE6-C9A0-CEC3-B016-6D7549E1065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CA296-2B62-0792-8DC4-1E38D852F75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F27066-7582-337E-8DC0-058B2B772F8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90DEE02-E7A9-B4F5-6049-868BF5D3A726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95BFDBB-08A1-9F3C-C61C-13536EA3FF7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57D1075-CF25-7172-19AB-7DBE80D5B412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歌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10_song">
            <a:hlinkClick r:id="" action="ppaction://media"/>
            <a:extLst>
              <a:ext uri="{FF2B5EF4-FFF2-40B4-BE49-F238E27FC236}">
                <a16:creationId xmlns:a16="http://schemas.microsoft.com/office/drawing/2014/main" id="{39C67080-C62D-CCB7-8335-390ED8603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5238" y="12430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C81C0FE-4B56-1656-0897-C957F5BE7EA9}"/>
              </a:ext>
            </a:extLst>
          </p:cNvPr>
          <p:cNvSpPr/>
          <p:nvPr/>
        </p:nvSpPr>
        <p:spPr>
          <a:xfrm>
            <a:off x="2908300" y="3829050"/>
            <a:ext cx="3390900" cy="18155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193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67266-8782-82B1-52F9-D0FF2EA59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BD4FC0-E383-5D92-E9D5-A8C3D352CE7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3F934B1-DFA7-D5DA-8E3A-D69CD3F13C7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488AF4-80CD-70AC-7C6E-FFBD5C8F689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確認テスト⑪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F234637-B9D4-F2D9-6B8C-22AE9E6FBDC1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4E0EEB3-9BBD-4E5D-CEDF-2D259AA5229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cook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E5AE770-E893-2F62-75FB-B032B7878428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料理する</a:t>
              </a:r>
            </a:p>
          </p:txBody>
        </p:sp>
      </p:grpSp>
      <p:pic>
        <p:nvPicPr>
          <p:cNvPr id="3" name="G1_L19_reading_v11_cook">
            <a:hlinkClick r:id="" action="ppaction://media"/>
            <a:extLst>
              <a:ext uri="{FF2B5EF4-FFF2-40B4-BE49-F238E27FC236}">
                <a16:creationId xmlns:a16="http://schemas.microsoft.com/office/drawing/2014/main" id="{C0FCC3AF-80EC-D20F-B65A-58E1CA367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12938" y="1714500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1AD5444-FD19-F979-6A55-934D976D0B02}"/>
              </a:ext>
            </a:extLst>
          </p:cNvPr>
          <p:cNvSpPr/>
          <p:nvPr/>
        </p:nvSpPr>
        <p:spPr>
          <a:xfrm>
            <a:off x="2882900" y="3492500"/>
            <a:ext cx="3441700" cy="1422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087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2D1ED-B1CD-4175-7BA1-C589A914A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BDFE673-CB36-1847-B5BB-65B1B62FE62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E019C1C-0BAC-1079-8F6E-7DA081343FE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5D95E3C-DC42-9800-42EB-36FE4D88D62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確認テスト⑫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3F412ED-DC5D-8A12-5366-1DFB8C89F9F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B1CEDED-C296-A870-E3D8-AA1FAB6ADCB4}"/>
                </a:ext>
              </a:extLst>
            </p:cNvPr>
            <p:cNvSpPr txBox="1"/>
            <p:nvPr/>
          </p:nvSpPr>
          <p:spPr>
            <a:xfrm>
              <a:off x="1066800" y="4007635"/>
              <a:ext cx="7010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cookie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6D7D1C35-9265-FD10-ECCE-46917460B9D1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クッキー</a:t>
              </a:r>
            </a:p>
          </p:txBody>
        </p:sp>
      </p:grpSp>
      <p:pic>
        <p:nvPicPr>
          <p:cNvPr id="3" name="G1_L19_reading_v12_cookie">
            <a:hlinkClick r:id="" action="ppaction://media"/>
            <a:extLst>
              <a:ext uri="{FF2B5EF4-FFF2-40B4-BE49-F238E27FC236}">
                <a16:creationId xmlns:a16="http://schemas.microsoft.com/office/drawing/2014/main" id="{FB00E7A5-421E-1C30-06E9-B081C9524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95463" y="19208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1F2C2DC-32D7-DC20-03B1-F49AA7C004E1}"/>
              </a:ext>
            </a:extLst>
          </p:cNvPr>
          <p:cNvSpPr/>
          <p:nvPr/>
        </p:nvSpPr>
        <p:spPr>
          <a:xfrm>
            <a:off x="2501900" y="3429000"/>
            <a:ext cx="4203700" cy="154985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061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93273-1F0A-8E1C-EC08-2E7BE6BF7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BEA9E6B-3AF5-3CA0-1047-C9245ED8AD4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BE2BC9A-AE95-42D0-74B9-57C088B8FDB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6DD91D3-C25F-7093-15CF-305695F30EB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確認テスト⑬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F2E716E-8C2A-7601-8E0B-A65338A6CF47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54AD45C-050D-FE62-F574-BA34A726AB63}"/>
                </a:ext>
              </a:extLst>
            </p:cNvPr>
            <p:cNvSpPr txBox="1"/>
            <p:nvPr/>
          </p:nvSpPr>
          <p:spPr>
            <a:xfrm>
              <a:off x="508000" y="4007635"/>
              <a:ext cx="812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birthday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B66AE54-1857-BA91-12AD-B8DBB1AE5D91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誕生日</a:t>
              </a:r>
            </a:p>
          </p:txBody>
        </p:sp>
      </p:grpSp>
      <p:pic>
        <p:nvPicPr>
          <p:cNvPr id="4" name="G1_L19_reading_v13_birthday">
            <a:hlinkClick r:id="" action="ppaction://media"/>
            <a:extLst>
              <a:ext uri="{FF2B5EF4-FFF2-40B4-BE49-F238E27FC236}">
                <a16:creationId xmlns:a16="http://schemas.microsoft.com/office/drawing/2014/main" id="{8DFC9089-8761-637E-452D-A3563B758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12430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58D9E61-9CF8-4EB8-54C2-F435C4EC468C}"/>
              </a:ext>
            </a:extLst>
          </p:cNvPr>
          <p:cNvSpPr/>
          <p:nvPr/>
        </p:nvSpPr>
        <p:spPr>
          <a:xfrm>
            <a:off x="1828800" y="3429000"/>
            <a:ext cx="5549900" cy="16498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4431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8A46F-07CB-1F67-564F-8F779389A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7DA94E-8396-4EA0-388F-5BD7FF780D8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B65B351-3DC4-8FB4-BBCB-08A6151B9EE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F0C525-6628-1C9D-C0A9-97D1DFADF05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確認テスト⑭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0EF2A37-A006-F9DB-C151-CC05928EBC43}"/>
              </a:ext>
            </a:extLst>
          </p:cNvPr>
          <p:cNvGrpSpPr/>
          <p:nvPr/>
        </p:nvGrpSpPr>
        <p:grpSpPr>
          <a:xfrm>
            <a:off x="0" y="1720840"/>
            <a:ext cx="9144000" cy="3416320"/>
            <a:chOff x="0" y="1404326"/>
            <a:chExt cx="9144000" cy="3416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1DA10AD-E799-6D2E-FB53-BA469CFBF630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[every] [year]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389D30E-D88C-B7CD-94E2-951239280C33}"/>
                </a:ext>
              </a:extLst>
            </p:cNvPr>
            <p:cNvSpPr txBox="1"/>
            <p:nvPr/>
          </p:nvSpPr>
          <p:spPr>
            <a:xfrm>
              <a:off x="815009" y="1404326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毎年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14_every year">
            <a:hlinkClick r:id="" action="ppaction://media"/>
            <a:extLst>
              <a:ext uri="{FF2B5EF4-FFF2-40B4-BE49-F238E27FC236}">
                <a16:creationId xmlns:a16="http://schemas.microsoft.com/office/drawing/2014/main" id="{F5CA24FC-9A56-7AC4-8FDF-008440944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3975" y="476250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282A8E0-EC3B-5C0B-10A9-AFD1A65BD1D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445AD20-228F-F1CD-BD9C-FE7907ADDAC4}"/>
              </a:ext>
            </a:extLst>
          </p:cNvPr>
          <p:cNvSpPr/>
          <p:nvPr/>
        </p:nvSpPr>
        <p:spPr>
          <a:xfrm>
            <a:off x="1447800" y="3888995"/>
            <a:ext cx="28829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A90CC98-922B-3835-2642-A430DB9F94DF}"/>
              </a:ext>
            </a:extLst>
          </p:cNvPr>
          <p:cNvSpPr/>
          <p:nvPr/>
        </p:nvSpPr>
        <p:spPr>
          <a:xfrm>
            <a:off x="5295900" y="3888995"/>
            <a:ext cx="24003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6142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953E7D87-55EF-7A06-5D5A-D760D78D1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01025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236411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4_07_reading_s2">
            <a:hlinkClick r:id="" action="ppaction://media"/>
            <a:extLst>
              <a:ext uri="{FF2B5EF4-FFF2-40B4-BE49-F238E27FC236}">
                <a16:creationId xmlns:a16="http://schemas.microsoft.com/office/drawing/2014/main" id="{DF8028FC-2534-8B5F-FF8D-04E4E64A6F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738" y="455613"/>
            <a:ext cx="406400" cy="406400"/>
          </a:xfrm>
          <a:prstGeom prst="rect">
            <a:avLst/>
          </a:prstGeom>
        </p:spPr>
      </p:pic>
      <p:pic>
        <p:nvPicPr>
          <p:cNvPr id="4" name="AS_G1_14_07_reading_s2">
            <a:hlinkClick r:id="" action="ppaction://media"/>
            <a:extLst>
              <a:ext uri="{FF2B5EF4-FFF2-40B4-BE49-F238E27FC236}">
                <a16:creationId xmlns:a16="http://schemas.microsoft.com/office/drawing/2014/main" id="{F431BEE5-30FC-16A8-EA21-2A24EC45F6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738" y="1375531"/>
            <a:ext cx="406400" cy="406400"/>
          </a:xfrm>
          <a:prstGeom prst="rect">
            <a:avLst/>
          </a:prstGeom>
        </p:spPr>
      </p:pic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174E561A-181F-644B-4523-E322F956F9A2}"/>
              </a:ext>
            </a:extLst>
          </p:cNvPr>
          <p:cNvCxnSpPr>
            <a:cxnSpLocks/>
          </p:cNvCxnSpPr>
          <p:nvPr/>
        </p:nvCxnSpPr>
        <p:spPr>
          <a:xfrm flipH="1">
            <a:off x="3793045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32BF7D4A-7832-D754-841B-ADE68E9E9740}"/>
              </a:ext>
            </a:extLst>
          </p:cNvPr>
          <p:cNvCxnSpPr>
            <a:cxnSpLocks/>
          </p:cNvCxnSpPr>
          <p:nvPr/>
        </p:nvCxnSpPr>
        <p:spPr>
          <a:xfrm flipH="1">
            <a:off x="5049495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4054C4FC-939F-D322-B42C-8EBDA59C2006}"/>
              </a:ext>
            </a:extLst>
          </p:cNvPr>
          <p:cNvCxnSpPr>
            <a:cxnSpLocks/>
          </p:cNvCxnSpPr>
          <p:nvPr/>
        </p:nvCxnSpPr>
        <p:spPr>
          <a:xfrm flipH="1">
            <a:off x="6478245" y="15500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1593C387-FD16-0928-5C00-D2E35E0FDAFD}"/>
              </a:ext>
            </a:extLst>
          </p:cNvPr>
          <p:cNvCxnSpPr>
            <a:cxnSpLocks/>
          </p:cNvCxnSpPr>
          <p:nvPr/>
        </p:nvCxnSpPr>
        <p:spPr>
          <a:xfrm flipH="1">
            <a:off x="8116545" y="15500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AE0FAC46-E30B-7D83-EC9E-282BC44919B3}"/>
              </a:ext>
            </a:extLst>
          </p:cNvPr>
          <p:cNvCxnSpPr>
            <a:cxnSpLocks/>
          </p:cNvCxnSpPr>
          <p:nvPr/>
        </p:nvCxnSpPr>
        <p:spPr>
          <a:xfrm flipH="1">
            <a:off x="1385728" y="2149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D2F02C4-F2C6-813D-A79B-5FCFDB750D25}"/>
              </a:ext>
            </a:extLst>
          </p:cNvPr>
          <p:cNvCxnSpPr>
            <a:cxnSpLocks/>
          </p:cNvCxnSpPr>
          <p:nvPr/>
        </p:nvCxnSpPr>
        <p:spPr>
          <a:xfrm flipH="1">
            <a:off x="3309778" y="21492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60008A99-7DB0-9C93-EBC1-FD68A7161983}"/>
              </a:ext>
            </a:extLst>
          </p:cNvPr>
          <p:cNvCxnSpPr>
            <a:cxnSpLocks/>
          </p:cNvCxnSpPr>
          <p:nvPr/>
        </p:nvCxnSpPr>
        <p:spPr>
          <a:xfrm flipH="1">
            <a:off x="4439479" y="21492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1635CB4C-AAF3-0F6B-4984-388D5D0BCF4B}"/>
              </a:ext>
            </a:extLst>
          </p:cNvPr>
          <p:cNvCxnSpPr>
            <a:cxnSpLocks/>
          </p:cNvCxnSpPr>
          <p:nvPr/>
        </p:nvCxnSpPr>
        <p:spPr>
          <a:xfrm flipH="1">
            <a:off x="6763579" y="21492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7C1F4854-76C5-CF74-53B9-EBBF30EBC5F1}"/>
              </a:ext>
            </a:extLst>
          </p:cNvPr>
          <p:cNvCxnSpPr>
            <a:cxnSpLocks/>
          </p:cNvCxnSpPr>
          <p:nvPr/>
        </p:nvCxnSpPr>
        <p:spPr>
          <a:xfrm flipH="1">
            <a:off x="8202269" y="21492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EAA02DC7-6EE2-BCDC-9E5F-26A543F2A3D6}"/>
              </a:ext>
            </a:extLst>
          </p:cNvPr>
          <p:cNvCxnSpPr>
            <a:cxnSpLocks/>
          </p:cNvCxnSpPr>
          <p:nvPr/>
        </p:nvCxnSpPr>
        <p:spPr>
          <a:xfrm flipH="1">
            <a:off x="525119" y="27683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21A34795-669C-4B69-C4ED-A20D5AD536F7}"/>
              </a:ext>
            </a:extLst>
          </p:cNvPr>
          <p:cNvCxnSpPr>
            <a:cxnSpLocks/>
          </p:cNvCxnSpPr>
          <p:nvPr/>
        </p:nvCxnSpPr>
        <p:spPr>
          <a:xfrm flipH="1">
            <a:off x="3661353" y="27683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7716858-CB66-1ED1-3984-13B13514D791}"/>
              </a:ext>
            </a:extLst>
          </p:cNvPr>
          <p:cNvCxnSpPr>
            <a:cxnSpLocks/>
          </p:cNvCxnSpPr>
          <p:nvPr/>
        </p:nvCxnSpPr>
        <p:spPr>
          <a:xfrm flipH="1">
            <a:off x="4728153" y="27683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C87A7E8-B7F5-BBC7-FE25-57E429EB4A84}"/>
              </a:ext>
            </a:extLst>
          </p:cNvPr>
          <p:cNvCxnSpPr>
            <a:cxnSpLocks/>
          </p:cNvCxnSpPr>
          <p:nvPr/>
        </p:nvCxnSpPr>
        <p:spPr>
          <a:xfrm flipH="1">
            <a:off x="5542426" y="27683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A17DFC9E-D8C3-A996-725B-AABC8F3FCB6A}"/>
              </a:ext>
            </a:extLst>
          </p:cNvPr>
          <p:cNvCxnSpPr>
            <a:cxnSpLocks/>
          </p:cNvCxnSpPr>
          <p:nvPr/>
        </p:nvCxnSpPr>
        <p:spPr>
          <a:xfrm flipH="1">
            <a:off x="7495051" y="27683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D321E233-9F0F-1AC3-9AEB-A3F8FEF8C9AC}"/>
              </a:ext>
            </a:extLst>
          </p:cNvPr>
          <p:cNvCxnSpPr>
            <a:cxnSpLocks/>
          </p:cNvCxnSpPr>
          <p:nvPr/>
        </p:nvCxnSpPr>
        <p:spPr>
          <a:xfrm flipH="1">
            <a:off x="8777006" y="27683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0853A494-5B60-B04C-82F1-514251657898}"/>
              </a:ext>
            </a:extLst>
          </p:cNvPr>
          <p:cNvCxnSpPr>
            <a:cxnSpLocks/>
          </p:cNvCxnSpPr>
          <p:nvPr/>
        </p:nvCxnSpPr>
        <p:spPr>
          <a:xfrm flipH="1">
            <a:off x="1253207" y="33907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B8EE4DEF-D231-334C-D547-481ABECDD980}"/>
              </a:ext>
            </a:extLst>
          </p:cNvPr>
          <p:cNvCxnSpPr>
            <a:cxnSpLocks/>
          </p:cNvCxnSpPr>
          <p:nvPr/>
        </p:nvCxnSpPr>
        <p:spPr>
          <a:xfrm flipH="1">
            <a:off x="2815307" y="33907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3B0D4FD6-9216-09B8-B327-F32F27FC4F89}"/>
              </a:ext>
            </a:extLst>
          </p:cNvPr>
          <p:cNvCxnSpPr>
            <a:cxnSpLocks/>
          </p:cNvCxnSpPr>
          <p:nvPr/>
        </p:nvCxnSpPr>
        <p:spPr>
          <a:xfrm flipH="1">
            <a:off x="3505274" y="33907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02F67D11-EEC4-A385-5FA8-A9D6745131A5}"/>
              </a:ext>
            </a:extLst>
          </p:cNvPr>
          <p:cNvCxnSpPr>
            <a:cxnSpLocks/>
          </p:cNvCxnSpPr>
          <p:nvPr/>
        </p:nvCxnSpPr>
        <p:spPr>
          <a:xfrm flipH="1">
            <a:off x="5172150" y="33907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BFB259A0-9832-653D-8F18-4A709B8799C8}"/>
              </a:ext>
            </a:extLst>
          </p:cNvPr>
          <p:cNvCxnSpPr>
            <a:cxnSpLocks/>
          </p:cNvCxnSpPr>
          <p:nvPr/>
        </p:nvCxnSpPr>
        <p:spPr>
          <a:xfrm flipH="1">
            <a:off x="5938873" y="33907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A538128D-8893-10E1-1976-303FCA22B2A0}"/>
              </a:ext>
            </a:extLst>
          </p:cNvPr>
          <p:cNvCxnSpPr>
            <a:cxnSpLocks/>
          </p:cNvCxnSpPr>
          <p:nvPr/>
        </p:nvCxnSpPr>
        <p:spPr>
          <a:xfrm flipH="1">
            <a:off x="8116545" y="33907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5F68ED34-AE22-A5B7-58B0-AC9B2E20AE48}"/>
              </a:ext>
            </a:extLst>
          </p:cNvPr>
          <p:cNvCxnSpPr>
            <a:cxnSpLocks/>
          </p:cNvCxnSpPr>
          <p:nvPr/>
        </p:nvCxnSpPr>
        <p:spPr>
          <a:xfrm flipH="1">
            <a:off x="2106270" y="4000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35FBF600-8DB8-BAEE-3441-76ADDF77861D}"/>
              </a:ext>
            </a:extLst>
          </p:cNvPr>
          <p:cNvCxnSpPr>
            <a:cxnSpLocks/>
          </p:cNvCxnSpPr>
          <p:nvPr/>
        </p:nvCxnSpPr>
        <p:spPr>
          <a:xfrm flipH="1">
            <a:off x="4306958" y="4000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FE6D79BB-31ED-9C78-CE20-D5992CD3CB10}"/>
              </a:ext>
            </a:extLst>
          </p:cNvPr>
          <p:cNvCxnSpPr>
            <a:cxnSpLocks/>
          </p:cNvCxnSpPr>
          <p:nvPr/>
        </p:nvCxnSpPr>
        <p:spPr>
          <a:xfrm flipH="1">
            <a:off x="5826645" y="4000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19D9E864-F8C5-B5D6-1A5E-4715A965736C}"/>
              </a:ext>
            </a:extLst>
          </p:cNvPr>
          <p:cNvCxnSpPr>
            <a:cxnSpLocks/>
          </p:cNvCxnSpPr>
          <p:nvPr/>
        </p:nvCxnSpPr>
        <p:spPr>
          <a:xfrm flipH="1">
            <a:off x="8182805" y="4000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FB84FF60-6F41-C219-495A-B2AAC06E2553}"/>
              </a:ext>
            </a:extLst>
          </p:cNvPr>
          <p:cNvCxnSpPr>
            <a:cxnSpLocks/>
          </p:cNvCxnSpPr>
          <p:nvPr/>
        </p:nvCxnSpPr>
        <p:spPr>
          <a:xfrm flipH="1">
            <a:off x="962855" y="4619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7507594-694E-C9C8-AC4F-40009D023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011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命令文では通常、主語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が省略されます。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these three pictures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「これらの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3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枚の写真を」という意味をもち、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を修飾し、「何を見るか」を説明しています。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4" y="1858900"/>
            <a:ext cx="317882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これらの３枚の写真を見なさい。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D09BB-046B-1D2F-093B-1389309CE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79472DB-5A28-F50E-E72F-50A4804E7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988661"/>
            <a:ext cx="8596105" cy="82912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53236A0-9F1A-0D59-E0B1-F4DA6FAD1CA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11D4F4-3277-DD7C-C333-7044461EF228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friends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Australia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friends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は前の文で紹介された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3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枚の写真に写っている人たち」を指しています。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DECE7B8-924A-90C7-BF86-F903226D4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DD82AA-DFDF-1C9F-3727-F6DAA7117C09}"/>
              </a:ext>
            </a:extLst>
          </p:cNvPr>
          <p:cNvSpPr txBox="1"/>
          <p:nvPr/>
        </p:nvSpPr>
        <p:spPr>
          <a:xfrm>
            <a:off x="4425976" y="1858900"/>
            <a:ext cx="446234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彼らは、オーストラリアにいる私の友達です。</a:t>
            </a:r>
          </a:p>
        </p:txBody>
      </p:sp>
    </p:spTree>
    <p:extLst>
      <p:ext uri="{BB962C8B-B14F-4D97-AF65-F5344CB8AC3E}">
        <p14:creationId xmlns:p14="http://schemas.microsoft.com/office/powerpoint/2010/main" val="139939856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831C7-E387-D840-2AD3-2CDBDDD1E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4E7EABA-C1DD-AE7F-CBDC-3B5483B5C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621" b="54633"/>
          <a:stretch>
            <a:fillRect/>
          </a:stretch>
        </p:blipFill>
        <p:spPr>
          <a:xfrm>
            <a:off x="243756" y="958715"/>
            <a:ext cx="8658000" cy="71069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30F33BA-A4E0-BD4B-6E6D-9F089B457CB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BB585F-7618-5C87-38B1-DA3ACD6107B9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playing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baseball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are playing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+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現在分詞」で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進行形をつくっていますが、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ここではまとめて、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（動詞）として考えます。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684153B-208F-3F2D-5174-291C65E2A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216DB5-C71C-6774-7998-B8D375ABAA26}"/>
              </a:ext>
            </a:extLst>
          </p:cNvPr>
          <p:cNvSpPr txBox="1"/>
          <p:nvPr/>
        </p:nvSpPr>
        <p:spPr>
          <a:xfrm>
            <a:off x="1032443" y="1748665"/>
            <a:ext cx="278454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私たちは野球をしています。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952393684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AC078-AF27-28BF-AF41-7236C0C58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5D23B03-DB42-BF8C-6E03-436F4ED61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4987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C1F1721-09C6-E5A9-C8DC-711DA113EC2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12DE264-9626-8E3C-384B-F62CE7141183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= Mike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E6ECAC6-DEF1-13C7-6576-EEE13B508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955F35-6575-2628-862E-738A21223D16}"/>
              </a:ext>
            </a:extLst>
          </p:cNvPr>
          <p:cNvSpPr txBox="1"/>
          <p:nvPr/>
        </p:nvSpPr>
        <p:spPr>
          <a:xfrm>
            <a:off x="537494" y="1858900"/>
            <a:ext cx="209664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こちらはマイクです。</a:t>
            </a:r>
          </a:p>
        </p:txBody>
      </p:sp>
    </p:spTree>
    <p:extLst>
      <p:ext uri="{BB962C8B-B14F-4D97-AF65-F5344CB8AC3E}">
        <p14:creationId xmlns:p14="http://schemas.microsoft.com/office/powerpoint/2010/main" val="1812786433"/>
      </p:ext>
    </p:extLst>
  </p:cSld>
  <p:clrMapOvr>
    <a:masterClrMapping/>
  </p:clrMapOvr>
  <p:transition spd="slow">
    <p:push dir="u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58D51-7077-AF75-3044-E4D5C3EC3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7D90FEF-88C0-9B3D-9956-959B262D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4987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ED5335F-E66E-C81B-503C-6B3DC938AC1A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7CBA881-8111-E44C-FCAA-96871E04481C}"/>
              </a:ext>
            </a:extLst>
          </p:cNvPr>
          <p:cNvSpPr txBox="1"/>
          <p:nvPr/>
        </p:nvSpPr>
        <p:spPr>
          <a:xfrm>
            <a:off x="537493" y="2732438"/>
            <a:ext cx="806901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playing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baseball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2DB94F0-2E3F-ABB5-F02F-1BD5C51FB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35AEAE-910F-66A4-214B-567D84B14BF5}"/>
              </a:ext>
            </a:extLst>
          </p:cNvPr>
          <p:cNvSpPr txBox="1"/>
          <p:nvPr/>
        </p:nvSpPr>
        <p:spPr>
          <a:xfrm>
            <a:off x="2408240" y="1858900"/>
            <a:ext cx="240704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彼は野球をしています。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045229122"/>
      </p:ext>
    </p:extLst>
  </p:cSld>
  <p:clrMapOvr>
    <a:masterClrMapping/>
  </p:clrMapOvr>
  <p:transition spd="slow">
    <p:push dir="u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79065-68F7-A4FF-716C-D9D99FEF9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CFB5AC8-ECFC-3551-0BFF-77904642F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620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9FDF05E-9F8A-1D1F-9F2E-8B0ED2E3E74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686FEE1-8DC2-A3B0-5F55-0BF2D7D33C02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baseball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much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「とても」という意味をもち、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の程度を説明しています。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F4E1A2E-76C4-A6CD-E696-293D41074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73AA282-05B5-951F-6D59-33CA16C89180}"/>
              </a:ext>
            </a:extLst>
          </p:cNvPr>
          <p:cNvSpPr txBox="1"/>
          <p:nvPr/>
        </p:nvSpPr>
        <p:spPr>
          <a:xfrm>
            <a:off x="537495" y="1858900"/>
            <a:ext cx="285165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彼は野球がとても好きです。</a:t>
            </a:r>
          </a:p>
        </p:txBody>
      </p:sp>
    </p:spTree>
    <p:extLst>
      <p:ext uri="{BB962C8B-B14F-4D97-AF65-F5344CB8AC3E}">
        <p14:creationId xmlns:p14="http://schemas.microsoft.com/office/powerpoint/2010/main" val="1700667992"/>
      </p:ext>
    </p:extLst>
  </p:cSld>
  <p:clrMapOvr>
    <a:masterClrMapping/>
  </p:clrMapOvr>
  <p:transition spd="slow">
    <p:push dir="u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16226-0D8E-A512-AF78-E88CB1877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6E695C-7005-7AF2-3D2E-A16C4FBFC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620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E8FB9C3-F104-FFCC-6F8A-F69048EDBEBD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3F6FD4F-5145-294E-18CC-E0076F9A6804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good baseball player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= a good baseball player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2F3236E-14F1-0277-EF0F-0D71E352D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963EA6-C348-3318-1F1A-A2CA2244E8B1}"/>
              </a:ext>
            </a:extLst>
          </p:cNvPr>
          <p:cNvSpPr txBox="1"/>
          <p:nvPr/>
        </p:nvSpPr>
        <p:spPr>
          <a:xfrm>
            <a:off x="4480319" y="1858900"/>
            <a:ext cx="279293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彼は上手な野球選手です。</a:t>
            </a:r>
          </a:p>
        </p:txBody>
      </p:sp>
    </p:spTree>
    <p:extLst>
      <p:ext uri="{BB962C8B-B14F-4D97-AF65-F5344CB8AC3E}">
        <p14:creationId xmlns:p14="http://schemas.microsoft.com/office/powerpoint/2010/main" val="3520892354"/>
      </p:ext>
    </p:extLst>
  </p:cSld>
  <p:clrMapOvr>
    <a:masterClrMapping/>
  </p:clrMapOvr>
  <p:transition spd="slow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FC078-5BBD-BAA3-9C4A-0939D8204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73A64A5-884B-C05F-8498-F5809FFB2A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598" b="58282"/>
          <a:stretch>
            <a:fillRect/>
          </a:stretch>
        </p:blipFill>
        <p:spPr>
          <a:xfrm>
            <a:off x="292216" y="1022217"/>
            <a:ext cx="8596800" cy="7239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806B72F-E45D-1C8D-459D-B54D9525EC4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5DD9CB3-7B19-0BCA-FE08-2163F8FA54BB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= Sam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B03A490-A012-8ABE-D092-84205D12F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096B6F8-3685-0346-EB84-94EB9E57B06E}"/>
              </a:ext>
            </a:extLst>
          </p:cNvPr>
          <p:cNvSpPr txBox="1"/>
          <p:nvPr/>
        </p:nvSpPr>
        <p:spPr>
          <a:xfrm>
            <a:off x="537495" y="1858900"/>
            <a:ext cx="200437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こちらはサムです。</a:t>
            </a:r>
          </a:p>
        </p:txBody>
      </p:sp>
    </p:spTree>
    <p:extLst>
      <p:ext uri="{BB962C8B-B14F-4D97-AF65-F5344CB8AC3E}">
        <p14:creationId xmlns:p14="http://schemas.microsoft.com/office/powerpoint/2010/main" val="1127158893"/>
      </p:ext>
    </p:extLst>
  </p:cSld>
  <p:clrMapOvr>
    <a:masterClrMapping/>
  </p:clrMapOvr>
  <p:transition spd="slow">
    <p:push dir="u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0D66F-2F12-D325-2502-56FEAF3B0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F35E2A1-B387-F3A4-10EB-5E5789094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5597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C4EE0CB-5E5B-96B3-0969-E491F559F1E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16720F7-028A-67A7-8612-B19F3F50CC7B}"/>
              </a:ext>
            </a:extLst>
          </p:cNvPr>
          <p:cNvSpPr txBox="1"/>
          <p:nvPr/>
        </p:nvSpPr>
        <p:spPr>
          <a:xfrm>
            <a:off x="537493" y="2732438"/>
            <a:ext cx="806901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playing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 piano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FA6F9A1-3DB5-0452-C349-B16E73315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3E8AEA-B009-CEAC-A160-1C75C26ED5AE}"/>
              </a:ext>
            </a:extLst>
          </p:cNvPr>
          <p:cNvSpPr txBox="1"/>
          <p:nvPr/>
        </p:nvSpPr>
        <p:spPr>
          <a:xfrm>
            <a:off x="537494" y="1858900"/>
            <a:ext cx="282649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彼はピアノをひいています。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74380359"/>
      </p:ext>
    </p:extLst>
  </p:cSld>
  <p:clrMapOvr>
    <a:masterClrMapping/>
  </p:clrMapOvr>
  <p:transition spd="slow">
    <p:push dir="u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CEB76-571D-171A-0A32-89C0A16F2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7F077E0-2A85-49E9-E73C-8175F8052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5597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92D522A-180C-38FD-1759-C5EE53E334E3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A2D6BC-AD4E-E0B2-2234-2B456FD3AEFF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also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〜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もまた」という意味をもち、文全体を修飾しています。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「上手に」という意味をもち、動詞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7FCBACB-747B-A4F7-530D-90FB4E7ED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3749399-A710-7B87-0A71-5838063A5074}"/>
              </a:ext>
            </a:extLst>
          </p:cNvPr>
          <p:cNvSpPr txBox="1"/>
          <p:nvPr/>
        </p:nvSpPr>
        <p:spPr>
          <a:xfrm>
            <a:off x="3658199" y="1858900"/>
            <a:ext cx="33298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彼はまた、上手に歌を歌います。</a:t>
            </a:r>
          </a:p>
        </p:txBody>
      </p:sp>
    </p:spTree>
    <p:extLst>
      <p:ext uri="{BB962C8B-B14F-4D97-AF65-F5344CB8AC3E}">
        <p14:creationId xmlns:p14="http://schemas.microsoft.com/office/powerpoint/2010/main" val="3247291729"/>
      </p:ext>
    </p:extLst>
  </p:cSld>
  <p:clrMapOvr>
    <a:masterClrMapping/>
  </p:clrMapOvr>
  <p:transition spd="slow">
    <p:push dir="u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1923C-8182-1B83-A374-9A48CD47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F7CFA42-810C-4C10-ABC9-CB095F1A9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78035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AB6757-93FB-BFEF-E616-8DF71A1A7055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E18CB4A-0402-6D17-E6E2-00563B3806E0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girl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Kate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girl = Kate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2E34F15-EBB3-97E1-B415-38019C327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29CD0C-3E97-5DFA-F4CA-FD0D171631E0}"/>
              </a:ext>
            </a:extLst>
          </p:cNvPr>
          <p:cNvSpPr txBox="1"/>
          <p:nvPr/>
        </p:nvSpPr>
        <p:spPr>
          <a:xfrm>
            <a:off x="537495" y="1858900"/>
            <a:ext cx="237348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この少女はケイトです。</a:t>
            </a:r>
          </a:p>
        </p:txBody>
      </p:sp>
    </p:spTree>
    <p:extLst>
      <p:ext uri="{BB962C8B-B14F-4D97-AF65-F5344CB8AC3E}">
        <p14:creationId xmlns:p14="http://schemas.microsoft.com/office/powerpoint/2010/main" val="914312324"/>
      </p:ext>
    </p:extLst>
  </p:cSld>
  <p:clrMapOvr>
    <a:masterClrMapping/>
  </p:clrMapOvr>
  <p:transition spd="slow">
    <p:push dir="u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35D73-99DE-F6D5-4F29-6B70A1F81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A6724E2-C742-58D4-1F65-E4A076D0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958717"/>
            <a:ext cx="8596105" cy="78035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C67287-9613-FA48-9A40-C26178E64DB8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3C2A9D8-768E-1882-D253-D07705979B19}"/>
              </a:ext>
            </a:extLst>
          </p:cNvPr>
          <p:cNvSpPr txBox="1"/>
          <p:nvPr/>
        </p:nvSpPr>
        <p:spPr>
          <a:xfrm>
            <a:off x="537493" y="2732438"/>
            <a:ext cx="806901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cooking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5E7F60B-41F6-B624-1FC5-9DD620034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C08245-9DD7-1CD5-FBBF-DE82BBF13E34}"/>
              </a:ext>
            </a:extLst>
          </p:cNvPr>
          <p:cNvSpPr txBox="1"/>
          <p:nvPr/>
        </p:nvSpPr>
        <p:spPr>
          <a:xfrm>
            <a:off x="2852856" y="1858900"/>
            <a:ext cx="27006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彼女は料理をしています。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321603811"/>
      </p:ext>
    </p:extLst>
  </p:cSld>
  <p:clrMapOvr>
    <a:masterClrMapping/>
  </p:clrMapOvr>
  <p:transition spd="slow">
    <p:push dir="u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703CA-A3E9-5D52-3097-D9317136D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E94A624-2C52-157A-A2E9-6759975489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100" b="23926"/>
          <a:stretch>
            <a:fillRect/>
          </a:stretch>
        </p:blipFill>
        <p:spPr>
          <a:xfrm>
            <a:off x="292216" y="907917"/>
            <a:ext cx="8596800" cy="8001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95D82D8-6573-B23F-9AE2-A7AE18520EFB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3BBA0EA-81F2-C499-DB7B-24B18B1064E8}"/>
              </a:ext>
            </a:extLst>
          </p:cNvPr>
          <p:cNvSpPr txBox="1"/>
          <p:nvPr/>
        </p:nvSpPr>
        <p:spPr>
          <a:xfrm>
            <a:off x="537493" y="2732438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cookies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my birthday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「私の誕生日のために」という意味をもち、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を修飾し、目的を説明しています。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every year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「毎年」という意味をもち、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を修飾し、「いつクッキーを作るか」を説明しています。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04EBE96-50AF-04B7-164E-836A1CDA9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84421C-8D12-22D7-B0A8-622A6C40225A}"/>
              </a:ext>
            </a:extLst>
          </p:cNvPr>
          <p:cNvSpPr txBox="1"/>
          <p:nvPr/>
        </p:nvSpPr>
        <p:spPr>
          <a:xfrm>
            <a:off x="537494" y="1858900"/>
            <a:ext cx="482307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彼女は毎年、私の誕生日にクッキーを作ります。</a:t>
            </a:r>
          </a:p>
        </p:txBody>
      </p:sp>
    </p:spTree>
    <p:extLst>
      <p:ext uri="{BB962C8B-B14F-4D97-AF65-F5344CB8AC3E}">
        <p14:creationId xmlns:p14="http://schemas.microsoft.com/office/powerpoint/2010/main" val="233922256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298DA-26DB-86AA-54FB-B902A2C54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1DFDDA1-0C0D-A0D8-34E9-E0621C8C340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C497D77-C677-EB7E-310E-F1F834F3708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BD8E59-2E86-78CF-7437-F9241E639A0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B23F34-332E-6E74-940C-651B5207581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314D6E6-B575-E444-FBA5-E0AEEF901182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221862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EC41F-3784-AF25-CFD5-F303F9657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1943BFE-CAFE-492A-997E-762B878523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065" b="12103"/>
          <a:stretch>
            <a:fillRect/>
          </a:stretch>
        </p:blipFill>
        <p:spPr>
          <a:xfrm>
            <a:off x="292216" y="946017"/>
            <a:ext cx="8596800" cy="7874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3C7C97E-FDCF-A412-C671-4F718EC1601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BCFEA14-F3C3-1F95-7601-390972D2DC8B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cookies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「とても」という意味をもち、形容詞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を強調しています。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56679DD-FE3D-4EE6-D365-FEF8BBEFF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FBD7E7-A427-18C5-FA27-E944EB039CA1}"/>
              </a:ext>
            </a:extLst>
          </p:cNvPr>
          <p:cNvSpPr txBox="1"/>
          <p:nvPr/>
        </p:nvSpPr>
        <p:spPr>
          <a:xfrm>
            <a:off x="537494" y="1858900"/>
            <a:ext cx="377444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彼女のクッキーはとてもおいしいです。</a:t>
            </a:r>
          </a:p>
        </p:txBody>
      </p:sp>
    </p:spTree>
    <p:extLst>
      <p:ext uri="{BB962C8B-B14F-4D97-AF65-F5344CB8AC3E}">
        <p14:creationId xmlns:p14="http://schemas.microsoft.com/office/powerpoint/2010/main" val="4060654583"/>
      </p:ext>
    </p:extLst>
  </p:cSld>
  <p:clrMapOvr>
    <a:masterClrMapping/>
  </p:clrMapOvr>
  <p:transition spd="slow">
    <p:push dir="u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4_09_reading_str">
            <a:hlinkClick r:id="" action="ppaction://media"/>
            <a:extLst>
              <a:ext uri="{FF2B5EF4-FFF2-40B4-BE49-F238E27FC236}">
                <a16:creationId xmlns:a16="http://schemas.microsoft.com/office/drawing/2014/main" id="{AA19F51D-097B-C8B0-A3B2-6C3D2D25A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6223" y="832304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7E54950-CDAF-5FFA-6758-CC10C5D3A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36889"/>
            <a:ext cx="6472800" cy="67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4_10_reading_s3">
            <a:hlinkClick r:id="" action="ppaction://media"/>
            <a:extLst>
              <a:ext uri="{FF2B5EF4-FFF2-40B4-BE49-F238E27FC236}">
                <a16:creationId xmlns:a16="http://schemas.microsoft.com/office/drawing/2014/main" id="{139E12B8-C1EE-4327-4F2D-9CBE1E6C9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1675" y="1630363"/>
            <a:ext cx="406400" cy="406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A8CCA4E-57B7-85AD-9D1F-2B3445B75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66649"/>
            <a:ext cx="6962400" cy="60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03C222-FB5B-067C-A71C-CDE30AD7F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09065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0B1E1-9B95-71EC-1C74-A86A35642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7B05D4B-4B65-404F-728D-9D770202BC4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624E3B-3ADF-BFAF-C824-D30B6C3448C9}"/>
              </a:ext>
            </a:extLst>
          </p:cNvPr>
          <p:cNvSpPr txBox="1"/>
          <p:nvPr/>
        </p:nvSpPr>
        <p:spPr>
          <a:xfrm>
            <a:off x="408338" y="4636321"/>
            <a:ext cx="832732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are playing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baseball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5C05EC-5BCB-8803-26FB-4755CD3E7A4B}"/>
              </a:ext>
            </a:extLst>
          </p:cNvPr>
          <p:cNvSpPr txBox="1"/>
          <p:nvPr/>
        </p:nvSpPr>
        <p:spPr>
          <a:xfrm>
            <a:off x="1349182" y="690490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We are playing baseball.">
            <a:hlinkClick r:id="" action="ppaction://media"/>
            <a:extLst>
              <a:ext uri="{FF2B5EF4-FFF2-40B4-BE49-F238E27FC236}">
                <a16:creationId xmlns:a16="http://schemas.microsoft.com/office/drawing/2014/main" id="{B3BF7B2B-221B-E441-B6CA-3C8799EB5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06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703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ADA073F-D093-A628-1131-1F2F6498A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09065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3C936B2-7F3B-1DBE-5F74-6738CC223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09459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933349A-8F1E-DD35-BC93-91110AF9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50705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088769" y="1872128"/>
            <a:ext cx="10616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14_12_reading_s6_2">
            <a:hlinkClick r:id="" action="ppaction://media"/>
            <a:extLst>
              <a:ext uri="{FF2B5EF4-FFF2-40B4-BE49-F238E27FC236}">
                <a16:creationId xmlns:a16="http://schemas.microsoft.com/office/drawing/2014/main" id="{468A33A5-E1E9-D8F0-B930-071FEFC95B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6875" y="-111125"/>
            <a:ext cx="406400" cy="406400"/>
          </a:xfrm>
          <a:prstGeom prst="rect">
            <a:avLst/>
          </a:prstGeom>
        </p:spPr>
      </p:pic>
      <p:pic>
        <p:nvPicPr>
          <p:cNvPr id="9" name="AS_G1_14_11_reading_s6_1">
            <a:hlinkClick r:id="" action="ppaction://media"/>
            <a:extLst>
              <a:ext uri="{FF2B5EF4-FFF2-40B4-BE49-F238E27FC236}">
                <a16:creationId xmlns:a16="http://schemas.microsoft.com/office/drawing/2014/main" id="{BE2C9CD0-BB45-3472-22B5-A60783BFD1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9575" y="-679809"/>
            <a:ext cx="406400" cy="406400"/>
          </a:xfrm>
          <a:prstGeom prst="rect">
            <a:avLst/>
          </a:prstGeom>
        </p:spPr>
      </p:pic>
      <p:pic>
        <p:nvPicPr>
          <p:cNvPr id="18" name="AS_G1_14_11_reading_s6_1">
            <a:hlinkClick r:id="" action="ppaction://media"/>
            <a:extLst>
              <a:ext uri="{FF2B5EF4-FFF2-40B4-BE49-F238E27FC236}">
                <a16:creationId xmlns:a16="http://schemas.microsoft.com/office/drawing/2014/main" id="{3D89E165-CF37-E652-8A52-BD1C8B4AE2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6875" y="86904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4548BCD-4E32-27BC-C27A-6841698688C4}"/>
              </a:ext>
            </a:extLst>
          </p:cNvPr>
          <p:cNvSpPr txBox="1"/>
          <p:nvPr/>
        </p:nvSpPr>
        <p:spPr>
          <a:xfrm>
            <a:off x="5659639" y="1872128"/>
            <a:ext cx="10616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A2DBFC9-0EB9-1D88-DFFF-25A20CA9C2EC}"/>
              </a:ext>
            </a:extLst>
          </p:cNvPr>
          <p:cNvSpPr txBox="1"/>
          <p:nvPr/>
        </p:nvSpPr>
        <p:spPr>
          <a:xfrm>
            <a:off x="5017361" y="2391078"/>
            <a:ext cx="23511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  playing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D2FE2C3-C4D6-2331-5C9F-94E6877D9AFC}"/>
              </a:ext>
            </a:extLst>
          </p:cNvPr>
          <p:cNvSpPr txBox="1"/>
          <p:nvPr/>
        </p:nvSpPr>
        <p:spPr>
          <a:xfrm>
            <a:off x="3547485" y="3416171"/>
            <a:ext cx="23511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       playing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D4A5755-93FD-B763-8BD3-CC7F496B2672}"/>
              </a:ext>
            </a:extLst>
          </p:cNvPr>
          <p:cNvSpPr txBox="1"/>
          <p:nvPr/>
        </p:nvSpPr>
        <p:spPr>
          <a:xfrm>
            <a:off x="7471106" y="2918376"/>
            <a:ext cx="12024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C6CF7CC-8A1A-D1CC-CF3C-FB30C37FA22D}"/>
              </a:ext>
            </a:extLst>
          </p:cNvPr>
          <p:cNvSpPr txBox="1"/>
          <p:nvPr/>
        </p:nvSpPr>
        <p:spPr>
          <a:xfrm>
            <a:off x="1009555" y="3940211"/>
            <a:ext cx="10616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sings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5B05BC7-6508-3CE6-4B7A-B43D746D5779}"/>
              </a:ext>
            </a:extLst>
          </p:cNvPr>
          <p:cNvSpPr txBox="1"/>
          <p:nvPr/>
        </p:nvSpPr>
        <p:spPr>
          <a:xfrm>
            <a:off x="7914014" y="3940211"/>
            <a:ext cx="5139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46D9702-55AA-4636-5B3E-43D0E11BD5DB}"/>
              </a:ext>
            </a:extLst>
          </p:cNvPr>
          <p:cNvSpPr txBox="1"/>
          <p:nvPr/>
        </p:nvSpPr>
        <p:spPr>
          <a:xfrm>
            <a:off x="761164" y="4471157"/>
            <a:ext cx="1426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EF1F020-9254-3F12-29EF-5BA13E54FD35}"/>
              </a:ext>
            </a:extLst>
          </p:cNvPr>
          <p:cNvSpPr txBox="1"/>
          <p:nvPr/>
        </p:nvSpPr>
        <p:spPr>
          <a:xfrm>
            <a:off x="3742244" y="4471157"/>
            <a:ext cx="12056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50EB11B-8287-1D83-BCB3-BEB523E6CB02}"/>
              </a:ext>
            </a:extLst>
          </p:cNvPr>
          <p:cNvSpPr txBox="1"/>
          <p:nvPr/>
        </p:nvSpPr>
        <p:spPr>
          <a:xfrm>
            <a:off x="937560" y="4988676"/>
            <a:ext cx="12056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every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E7F06BE-A9C0-06BD-01F6-001A0A0A212E}"/>
              </a:ext>
            </a:extLst>
          </p:cNvPr>
          <p:cNvSpPr txBox="1"/>
          <p:nvPr/>
        </p:nvSpPr>
        <p:spPr>
          <a:xfrm>
            <a:off x="3714526" y="4988676"/>
            <a:ext cx="823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82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2AD9D-704D-22E9-EE81-5DB32CF3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40B538-5F83-1C3F-C834-A0037A46BE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768959-F8FF-8507-9467-DA7ED5471F73}"/>
              </a:ext>
            </a:extLst>
          </p:cNvPr>
          <p:cNvSpPr txBox="1"/>
          <p:nvPr/>
        </p:nvSpPr>
        <p:spPr>
          <a:xfrm>
            <a:off x="1608268" y="2409490"/>
            <a:ext cx="592746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[a--] [p------]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baseball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1 We are playing baseball.">
            <a:hlinkClick r:id="" action="ppaction://media"/>
            <a:extLst>
              <a:ext uri="{FF2B5EF4-FFF2-40B4-BE49-F238E27FC236}">
                <a16:creationId xmlns:a16="http://schemas.microsoft.com/office/drawing/2014/main" id="{8F429E10-B49C-9F00-7CFE-0842E5B3D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06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304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4_14_reading_s7_1">
            <a:hlinkClick r:id="" action="ppaction://media"/>
            <a:extLst>
              <a:ext uri="{FF2B5EF4-FFF2-40B4-BE49-F238E27FC236}">
                <a16:creationId xmlns:a16="http://schemas.microsoft.com/office/drawing/2014/main" id="{978E56EA-FA9F-43F9-875C-0DAE4672E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7175" y="4111625"/>
            <a:ext cx="406400" cy="406400"/>
          </a:xfrm>
          <a:prstGeom prst="rect">
            <a:avLst/>
          </a:prstGeom>
        </p:spPr>
      </p:pic>
      <p:pic>
        <p:nvPicPr>
          <p:cNvPr id="7" name="AS_G1_14_15_reading_s7_2">
            <a:hlinkClick r:id="" action="ppaction://media"/>
            <a:extLst>
              <a:ext uri="{FF2B5EF4-FFF2-40B4-BE49-F238E27FC236}">
                <a16:creationId xmlns:a16="http://schemas.microsoft.com/office/drawing/2014/main" id="{613EDD05-44CD-8644-ED3D-84CAD65D86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71250" y="41517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4_16_reading_s8_1">
            <a:hlinkClick r:id="" action="ppaction://media"/>
            <a:extLst>
              <a:ext uri="{FF2B5EF4-FFF2-40B4-BE49-F238E27FC236}">
                <a16:creationId xmlns:a16="http://schemas.microsoft.com/office/drawing/2014/main" id="{EF4A2143-CB7E-AA84-3D0A-D80E14E50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65025" y="149225"/>
            <a:ext cx="406400" cy="406400"/>
          </a:xfrm>
          <a:prstGeom prst="rect">
            <a:avLst/>
          </a:prstGeom>
        </p:spPr>
      </p:pic>
      <p:pic>
        <p:nvPicPr>
          <p:cNvPr id="12" name="AS_G1_14_17_reading_s8_2">
            <a:hlinkClick r:id="" action="ppaction://media"/>
            <a:extLst>
              <a:ext uri="{FF2B5EF4-FFF2-40B4-BE49-F238E27FC236}">
                <a16:creationId xmlns:a16="http://schemas.microsoft.com/office/drawing/2014/main" id="{529B62C1-78BA-F6DA-1B37-84D432AB41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3450" y="11450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5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1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D00B47E-5F97-56DA-3FAA-65F864AE82D0}"/>
              </a:ext>
            </a:extLst>
          </p:cNvPr>
          <p:cNvSpPr/>
          <p:nvPr/>
        </p:nvSpPr>
        <p:spPr>
          <a:xfrm>
            <a:off x="855677" y="3583530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9251D99-C8E6-C393-FEF1-D54FB6BFD412}"/>
              </a:ext>
            </a:extLst>
          </p:cNvPr>
          <p:cNvSpPr/>
          <p:nvPr/>
        </p:nvSpPr>
        <p:spPr>
          <a:xfrm>
            <a:off x="587260" y="3968997"/>
            <a:ext cx="145518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D8C934-28CC-7C89-A3FB-32B60B751010}"/>
              </a:ext>
            </a:extLst>
          </p:cNvPr>
          <p:cNvSpPr/>
          <p:nvPr/>
        </p:nvSpPr>
        <p:spPr>
          <a:xfrm>
            <a:off x="834473" y="2849983"/>
            <a:ext cx="51475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0" y="2150774"/>
            <a:ext cx="246358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〈am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are, is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］＋動詞の </a:t>
            </a:r>
            <a:r>
              <a:rPr kumimoji="1" lang="en-US" altLang="ja-JP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ing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で、ある動作が、現在進行中であることを表す。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・否定文は、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動詞のあとに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を置く。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動詞を主語の前に出す。答えの文でも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動詞を使う。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37AD3-AC65-A8D9-0ED0-1EF9FC46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EA77396-4E18-CEFE-6B2F-7F764270EF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7D2240-3F15-9A6A-B34F-EE71B04E5051}"/>
              </a:ext>
            </a:extLst>
          </p:cNvPr>
          <p:cNvSpPr txBox="1"/>
          <p:nvPr/>
        </p:nvSpPr>
        <p:spPr>
          <a:xfrm>
            <a:off x="1349182" y="2321004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1 We are playing baseball.">
            <a:hlinkClick r:id="" action="ppaction://media"/>
            <a:extLst>
              <a:ext uri="{FF2B5EF4-FFF2-40B4-BE49-F238E27FC236}">
                <a16:creationId xmlns:a16="http://schemas.microsoft.com/office/drawing/2014/main" id="{91CD2A44-BC6A-67D6-75BE-AC561F5EF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0663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453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FBE81-8A0A-4A9D-9B0F-58299AA51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34BEB29-4871-1CD6-BFA8-85D4BB538D1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DCC861-1F6D-A000-72C0-1872DF0C44BB}"/>
              </a:ext>
            </a:extLst>
          </p:cNvPr>
          <p:cNvSpPr txBox="1"/>
          <p:nvPr/>
        </p:nvSpPr>
        <p:spPr>
          <a:xfrm>
            <a:off x="736671" y="4636321"/>
            <a:ext cx="767065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are playing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BFE780-0634-4A0D-5A21-BD085433AEE9}"/>
              </a:ext>
            </a:extLst>
          </p:cNvPr>
          <p:cNvSpPr txBox="1"/>
          <p:nvPr/>
        </p:nvSpPr>
        <p:spPr>
          <a:xfrm>
            <a:off x="1349182" y="690490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We are playing tennis.">
            <a:hlinkClick r:id="" action="ppaction://media"/>
            <a:extLst>
              <a:ext uri="{FF2B5EF4-FFF2-40B4-BE49-F238E27FC236}">
                <a16:creationId xmlns:a16="http://schemas.microsoft.com/office/drawing/2014/main" id="{7B2D967F-401F-3FBD-B8E1-9C6DC79F9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23988" y="1268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442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A089B-2260-1763-0F86-269E03384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7D353D7-E955-C8C4-43A7-6B07A2720B4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0BA8E5C-FE45-B027-BDCF-2B417AE8D646}"/>
              </a:ext>
            </a:extLst>
          </p:cNvPr>
          <p:cNvSpPr txBox="1"/>
          <p:nvPr/>
        </p:nvSpPr>
        <p:spPr>
          <a:xfrm>
            <a:off x="1296296" y="2409490"/>
            <a:ext cx="655140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[W-]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[a--] [p------]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2 We are playing tennis.">
            <a:hlinkClick r:id="" action="ppaction://media"/>
            <a:extLst>
              <a:ext uri="{FF2B5EF4-FFF2-40B4-BE49-F238E27FC236}">
                <a16:creationId xmlns:a16="http://schemas.microsoft.com/office/drawing/2014/main" id="{2AAD224F-DF19-4226-A9F9-543CD514D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23988" y="1268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186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26114-DDF0-AABD-9B51-0CF0B3716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0EF2D55-2DD9-0DB1-E54C-FB9DB087B09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F5F01B-4E9E-69B4-12E6-4C0857080BC1}"/>
              </a:ext>
            </a:extLst>
          </p:cNvPr>
          <p:cNvSpPr txBox="1"/>
          <p:nvPr/>
        </p:nvSpPr>
        <p:spPr>
          <a:xfrm>
            <a:off x="1349182" y="2321004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2 We are playing tennis.">
            <a:hlinkClick r:id="" action="ppaction://media"/>
            <a:extLst>
              <a:ext uri="{FF2B5EF4-FFF2-40B4-BE49-F238E27FC236}">
                <a16:creationId xmlns:a16="http://schemas.microsoft.com/office/drawing/2014/main" id="{C0BD4E7C-4106-D81B-6AB7-3497A0F1B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23988" y="1268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12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BE25C-A39E-4501-9FCB-A550D65F0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B0D5C53-9E96-C913-3750-0EC3B0E3F9C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9B15CA-CEF5-22C3-6775-8445FEA2D74E}"/>
              </a:ext>
            </a:extLst>
          </p:cNvPr>
          <p:cNvSpPr txBox="1"/>
          <p:nvPr/>
        </p:nvSpPr>
        <p:spPr>
          <a:xfrm>
            <a:off x="1965845" y="4128490"/>
            <a:ext cx="521230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are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our homework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71B7E0-413B-228B-CAF5-924BE53F049E}"/>
              </a:ext>
            </a:extLst>
          </p:cNvPr>
          <p:cNvSpPr txBox="1"/>
          <p:nvPr/>
        </p:nvSpPr>
        <p:spPr>
          <a:xfrm>
            <a:off x="1349182" y="690490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We are doing our homework.">
            <a:hlinkClick r:id="" action="ppaction://media"/>
            <a:extLst>
              <a:ext uri="{FF2B5EF4-FFF2-40B4-BE49-F238E27FC236}">
                <a16:creationId xmlns:a16="http://schemas.microsoft.com/office/drawing/2014/main" id="{6023F398-4B6B-CEE3-D641-47C72D839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1827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283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97B1B-D894-2825-DC49-544FD7B31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E7325BA-E8BC-A535-5F4D-43A0D07A95D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DB21F9-5DCB-BE38-4252-3DE60D32314A}"/>
              </a:ext>
            </a:extLst>
          </p:cNvPr>
          <p:cNvSpPr txBox="1"/>
          <p:nvPr/>
        </p:nvSpPr>
        <p:spPr>
          <a:xfrm>
            <a:off x="1648609" y="2409490"/>
            <a:ext cx="58467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[W-]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[a--]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[o--] homework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3 We are doing our homework.">
            <a:hlinkClick r:id="" action="ppaction://media"/>
            <a:extLst>
              <a:ext uri="{FF2B5EF4-FFF2-40B4-BE49-F238E27FC236}">
                <a16:creationId xmlns:a16="http://schemas.microsoft.com/office/drawing/2014/main" id="{E6C94DF0-ABF1-0965-8741-1AC21906B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1827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359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58A86-6071-70B2-8F8E-7FD91D551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8A57B4E-7B98-84F5-C80F-0C513A01BFC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2E4CA2-12F9-6D34-E324-83AE611593E3}"/>
              </a:ext>
            </a:extLst>
          </p:cNvPr>
          <p:cNvSpPr txBox="1"/>
          <p:nvPr/>
        </p:nvSpPr>
        <p:spPr>
          <a:xfrm>
            <a:off x="1349182" y="2321004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3 We are doing our homework.">
            <a:hlinkClick r:id="" action="ppaction://media"/>
            <a:extLst>
              <a:ext uri="{FF2B5EF4-FFF2-40B4-BE49-F238E27FC236}">
                <a16:creationId xmlns:a16="http://schemas.microsoft.com/office/drawing/2014/main" id="{EF51527A-7F4C-080F-1E15-27BAC1028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1827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154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B6B94-5C85-111D-7DAD-8208250D3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6A45004-59D6-7D8D-E53A-01ABE17848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647" b="41607"/>
          <a:stretch>
            <a:fillRect/>
          </a:stretch>
        </p:blipFill>
        <p:spPr>
          <a:xfrm>
            <a:off x="243756" y="958715"/>
            <a:ext cx="8658000" cy="71069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D1EF263-CFF3-C966-6FA1-5673F7F209F8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6A2B125-FAB2-DB12-E612-B3E76ACFE211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	is taking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picture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is taking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+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現在分詞」で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進行形をつくっていますが、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ここではまとめて、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（動詞）として考えます。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3106187-EBD9-6AF8-9B57-52BD1C9F8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559CA9-BB04-F363-1EEC-D630BC4E0EF9}"/>
              </a:ext>
            </a:extLst>
          </p:cNvPr>
          <p:cNvSpPr txBox="1"/>
          <p:nvPr/>
        </p:nvSpPr>
        <p:spPr>
          <a:xfrm>
            <a:off x="1032444" y="1748665"/>
            <a:ext cx="294393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マイクは写真をとっています。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52831832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361F6-6041-D349-46B9-29EEAB28E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B71A11A-174A-AAF7-13EF-FB44CBD891B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DED0D63-9737-4846-D429-2A94EBEB558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7AC92C-54C3-6A2D-DA1B-E84DD29DDCD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144F79-91B0-5895-0D62-34C4962AEBB9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B1EACD52-7A78-828F-28ED-6B6EFD9FDFC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27438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FE26B-A5A3-0E21-9F98-85832A343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ED73EC6-C9D4-0BE0-DFB5-F8BDF271DD1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0CEF3D-2720-9661-2D59-A617EE3BE7FE}"/>
              </a:ext>
            </a:extLst>
          </p:cNvPr>
          <p:cNvSpPr txBox="1"/>
          <p:nvPr/>
        </p:nvSpPr>
        <p:spPr>
          <a:xfrm>
            <a:off x="462126" y="4636321"/>
            <a:ext cx="821974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taking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picture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5BF162-6796-9C22-2978-7198096CCC38}"/>
              </a:ext>
            </a:extLst>
          </p:cNvPr>
          <p:cNvSpPr txBox="1"/>
          <p:nvPr/>
        </p:nvSpPr>
        <p:spPr>
          <a:xfrm>
            <a:off x="1018384" y="622848"/>
            <a:ext cx="71072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写真を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Mike is taking a picture.">
            <a:hlinkClick r:id="" action="ppaction://media"/>
            <a:extLst>
              <a:ext uri="{FF2B5EF4-FFF2-40B4-BE49-F238E27FC236}">
                <a16:creationId xmlns:a16="http://schemas.microsoft.com/office/drawing/2014/main" id="{ACF857D0-E6B2-D884-6467-C9EAFD037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0988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793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A90896-0524-3A58-B9A4-AD5498BE8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00" y="1149743"/>
            <a:ext cx="8658000" cy="557583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4_01_kihon">
            <a:hlinkClick r:id="" action="ppaction://media"/>
            <a:extLst>
              <a:ext uri="{FF2B5EF4-FFF2-40B4-BE49-F238E27FC236}">
                <a16:creationId xmlns:a16="http://schemas.microsoft.com/office/drawing/2014/main" id="{25E5AB65-87E1-A80B-4416-76AAD399D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0075" y="3140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A7EC7-521B-CD65-5CAE-F411D0799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BCBE4DC-4D5A-422C-5CD9-E130C88ADF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ED2B07-1128-6403-EB40-F7AACDD4769D}"/>
              </a:ext>
            </a:extLst>
          </p:cNvPr>
          <p:cNvSpPr txBox="1"/>
          <p:nvPr/>
        </p:nvSpPr>
        <p:spPr>
          <a:xfrm>
            <a:off x="1823195" y="2409490"/>
            <a:ext cx="54976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[t-----]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picture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1 Mike is taking a picture.">
            <a:hlinkClick r:id="" action="ppaction://media"/>
            <a:extLst>
              <a:ext uri="{FF2B5EF4-FFF2-40B4-BE49-F238E27FC236}">
                <a16:creationId xmlns:a16="http://schemas.microsoft.com/office/drawing/2014/main" id="{394C55BD-0B25-EDDD-5E63-B1C2C9130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0988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3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C53BB-7F55-37F7-B3A1-809FA139D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2C6D51-EF32-6247-BC23-E098E6820C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77CDEFA-A268-F88A-32A9-35C27E6E2F64}"/>
              </a:ext>
            </a:extLst>
          </p:cNvPr>
          <p:cNvSpPr txBox="1"/>
          <p:nvPr/>
        </p:nvSpPr>
        <p:spPr>
          <a:xfrm>
            <a:off x="1018384" y="2321004"/>
            <a:ext cx="71072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写真を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1 Mike is taking a picture.">
            <a:hlinkClick r:id="" action="ppaction://media"/>
            <a:extLst>
              <a:ext uri="{FF2B5EF4-FFF2-40B4-BE49-F238E27FC236}">
                <a16:creationId xmlns:a16="http://schemas.microsoft.com/office/drawing/2014/main" id="{A8E77F9F-B41D-8679-4E8B-BBF9206EB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0988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108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FD7DD-35B7-4FE5-44DB-F010FAC90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6FC530-3043-8B07-D8D0-1E76336202F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8F2FBE-57F2-6FEF-7424-FDD586F48D4C}"/>
              </a:ext>
            </a:extLst>
          </p:cNvPr>
          <p:cNvSpPr txBox="1"/>
          <p:nvPr/>
        </p:nvSpPr>
        <p:spPr>
          <a:xfrm>
            <a:off x="740255" y="4636321"/>
            <a:ext cx="766348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taking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picture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E291D6-D519-39E7-C94D-2C503FFFC487}"/>
              </a:ext>
            </a:extLst>
          </p:cNvPr>
          <p:cNvSpPr txBox="1"/>
          <p:nvPr/>
        </p:nvSpPr>
        <p:spPr>
          <a:xfrm>
            <a:off x="380099" y="1198322"/>
            <a:ext cx="83837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写真を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He is taking a picture.">
            <a:hlinkClick r:id="" action="ppaction://media"/>
            <a:extLst>
              <a:ext uri="{FF2B5EF4-FFF2-40B4-BE49-F238E27FC236}">
                <a16:creationId xmlns:a16="http://schemas.microsoft.com/office/drawing/2014/main" id="{C230900C-8A3E-C625-7543-4C703CC97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6263" y="2792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14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A4FC9-2A69-7C1D-3BA4-434FC64AE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3CCE8E-7589-DD96-C874-204F3C8CF3E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2EF92E-D222-EF2C-5A91-ADC73F2DAC77}"/>
              </a:ext>
            </a:extLst>
          </p:cNvPr>
          <p:cNvSpPr txBox="1"/>
          <p:nvPr/>
        </p:nvSpPr>
        <p:spPr>
          <a:xfrm>
            <a:off x="143827" y="2917321"/>
            <a:ext cx="885634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[t-----]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picture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2 He is taking a picture.">
            <a:hlinkClick r:id="" action="ppaction://media"/>
            <a:extLst>
              <a:ext uri="{FF2B5EF4-FFF2-40B4-BE49-F238E27FC236}">
                <a16:creationId xmlns:a16="http://schemas.microsoft.com/office/drawing/2014/main" id="{E45BC4B5-F10E-5CA4-EC5B-31FA06D67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6263" y="2792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229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0B36B-F5B4-E306-9DBE-AB4C4B630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6EA4E65-80C2-913C-97BB-2FA5F9CC8B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377B761-D055-6CAF-287B-A4998777420B}"/>
              </a:ext>
            </a:extLst>
          </p:cNvPr>
          <p:cNvSpPr txBox="1"/>
          <p:nvPr/>
        </p:nvSpPr>
        <p:spPr>
          <a:xfrm>
            <a:off x="383688" y="2875002"/>
            <a:ext cx="8376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写真を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2 He is taking a picture.">
            <a:hlinkClick r:id="" action="ppaction://media"/>
            <a:extLst>
              <a:ext uri="{FF2B5EF4-FFF2-40B4-BE49-F238E27FC236}">
                <a16:creationId xmlns:a16="http://schemas.microsoft.com/office/drawing/2014/main" id="{31F9991A-4617-8972-0573-12D9D0E05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6263" y="2792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595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3BFEF-64EB-26A3-5EDD-A93BA21E6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DDE3A0B-1B30-EF8C-A913-8452F21344C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B176C6-01F1-8BD1-8C6F-E219BC8CFC4B}"/>
              </a:ext>
            </a:extLst>
          </p:cNvPr>
          <p:cNvSpPr txBox="1"/>
          <p:nvPr/>
        </p:nvSpPr>
        <p:spPr>
          <a:xfrm>
            <a:off x="1090889" y="4636321"/>
            <a:ext cx="696222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riding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bike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FB0C36-255F-9A52-314A-81AAA21DFD71}"/>
              </a:ext>
            </a:extLst>
          </p:cNvPr>
          <p:cNvSpPr txBox="1"/>
          <p:nvPr/>
        </p:nvSpPr>
        <p:spPr>
          <a:xfrm>
            <a:off x="1294499" y="622848"/>
            <a:ext cx="6555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乗って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自転車に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She is riding a bike.">
            <a:hlinkClick r:id="" action="ppaction://media"/>
            <a:extLst>
              <a:ext uri="{FF2B5EF4-FFF2-40B4-BE49-F238E27FC236}">
                <a16:creationId xmlns:a16="http://schemas.microsoft.com/office/drawing/2014/main" id="{91527B75-D1E9-EE0C-75B1-A6446C37B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3325" y="1624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965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3AED5-8E71-0DDE-9A50-53639A14B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CF5A967-AF64-71D4-9B2D-E6FB4BB5532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95CCE9-B8DD-C50F-C531-2301DB949956}"/>
              </a:ext>
            </a:extLst>
          </p:cNvPr>
          <p:cNvSpPr txBox="1"/>
          <p:nvPr/>
        </p:nvSpPr>
        <p:spPr>
          <a:xfrm>
            <a:off x="642069" y="2917321"/>
            <a:ext cx="785986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bike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3 She is riding a bike.">
            <a:hlinkClick r:id="" action="ppaction://media"/>
            <a:extLst>
              <a:ext uri="{FF2B5EF4-FFF2-40B4-BE49-F238E27FC236}">
                <a16:creationId xmlns:a16="http://schemas.microsoft.com/office/drawing/2014/main" id="{182A0F8A-065D-DEAD-6816-C33179722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3325" y="1624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724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FEFB1-D0D7-EC17-6ACD-88B77887F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227EDB4-F2FD-3271-F071-1CFB6F33536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9AD6C3-A883-7413-BD58-14F9DBF9F6CF}"/>
              </a:ext>
            </a:extLst>
          </p:cNvPr>
          <p:cNvSpPr txBox="1"/>
          <p:nvPr/>
        </p:nvSpPr>
        <p:spPr>
          <a:xfrm>
            <a:off x="1294500" y="2321004"/>
            <a:ext cx="6555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乗って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自転車に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She is riding a bike.">
            <a:hlinkClick r:id="" action="ppaction://media"/>
            <a:extLst>
              <a:ext uri="{FF2B5EF4-FFF2-40B4-BE49-F238E27FC236}">
                <a16:creationId xmlns:a16="http://schemas.microsoft.com/office/drawing/2014/main" id="{054F12F2-2528-3662-8872-C93BCFCEB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3325" y="1624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444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F38EE-8C25-D174-6BF8-B99989C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027BC91-8ECA-D9C6-D3CC-1762CFC585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208" b="29150"/>
          <a:stretch>
            <a:fillRect/>
          </a:stretch>
        </p:blipFill>
        <p:spPr>
          <a:xfrm>
            <a:off x="243756" y="958715"/>
            <a:ext cx="8658000" cy="70489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D327C01-DEDF-57A1-03C2-E641AFB238E9}"/>
              </a:ext>
            </a:extLst>
          </p:cNvPr>
          <p:cNvSpPr/>
          <p:nvPr/>
        </p:nvSpPr>
        <p:spPr>
          <a:xfrm>
            <a:off x="0" y="3087149"/>
            <a:ext cx="9144000" cy="377085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7E8D27-4249-8212-0251-C43941C62A20}"/>
              </a:ext>
            </a:extLst>
          </p:cNvPr>
          <p:cNvSpPr txBox="1"/>
          <p:nvPr/>
        </p:nvSpPr>
        <p:spPr>
          <a:xfrm>
            <a:off x="537493" y="3263065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	am not watching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TV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am watching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+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現在分詞」で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進行形をつくっていますが、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ここではまとめて、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（動詞）として考えます。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否定の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によって、「テレビを見ていない」を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B6A253D-5119-65B1-2551-BE8CFA437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07192E-4981-4F63-695F-E6D36DC8A2AD}"/>
              </a:ext>
            </a:extLst>
          </p:cNvPr>
          <p:cNvSpPr txBox="1"/>
          <p:nvPr/>
        </p:nvSpPr>
        <p:spPr>
          <a:xfrm>
            <a:off x="1032443" y="1748665"/>
            <a:ext cx="280132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私はテレビを見ていません。</a:t>
            </a:r>
          </a:p>
        </p:txBody>
      </p:sp>
    </p:spTree>
    <p:extLst>
      <p:ext uri="{BB962C8B-B14F-4D97-AF65-F5344CB8AC3E}">
        <p14:creationId xmlns:p14="http://schemas.microsoft.com/office/powerpoint/2010/main" val="2106928751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B50D6-07CF-9B42-014F-FC48DE8BA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10F87C4-DF76-97CF-6711-1B3ABD1AB2F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976C1C-5657-80EA-1033-492520E606B1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E61A10-8766-AFB2-7C57-D0223A0997B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29CA31-3996-D78E-9E7C-2B7D7F7822FF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76A9EE69-9B47-A66E-C6E2-2B4B8269BDD9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68791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DE753-ADA9-8236-EABA-8DEF03004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5F78FED-A9B7-D925-2212-4FEEB9D235D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9F03E2-113E-18FF-4CCF-28D2177FECF9}"/>
              </a:ext>
            </a:extLst>
          </p:cNvPr>
          <p:cNvSpPr txBox="1"/>
          <p:nvPr/>
        </p:nvSpPr>
        <p:spPr>
          <a:xfrm>
            <a:off x="687585" y="4636321"/>
            <a:ext cx="776882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not watching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TV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010EBD-ABBF-3897-08E7-14FE2018F513}"/>
              </a:ext>
            </a:extLst>
          </p:cNvPr>
          <p:cNvSpPr txBox="1"/>
          <p:nvPr/>
        </p:nvSpPr>
        <p:spPr>
          <a:xfrm>
            <a:off x="112954" y="1198322"/>
            <a:ext cx="89180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見ていません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テレビを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I am not watching TV.">
            <a:hlinkClick r:id="" action="ppaction://media"/>
            <a:extLst>
              <a:ext uri="{FF2B5EF4-FFF2-40B4-BE49-F238E27FC236}">
                <a16:creationId xmlns:a16="http://schemas.microsoft.com/office/drawing/2014/main" id="{862DCA5C-EA73-2ED7-D26C-1E8DB84DF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226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398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188D7-C42C-56F7-E75B-4EC77CDF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3BD22DF-AA40-CA9A-6F24-69070574F1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3D5E733-32E9-A90D-07BD-6753BBCC22A3}"/>
              </a:ext>
            </a:extLst>
          </p:cNvPr>
          <p:cNvSpPr txBox="1"/>
          <p:nvPr/>
        </p:nvSpPr>
        <p:spPr>
          <a:xfrm>
            <a:off x="247200" y="2917321"/>
            <a:ext cx="864960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[n--] [w-------]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TV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1 I am not watching TV.">
            <a:hlinkClick r:id="" action="ppaction://media"/>
            <a:extLst>
              <a:ext uri="{FF2B5EF4-FFF2-40B4-BE49-F238E27FC236}">
                <a16:creationId xmlns:a16="http://schemas.microsoft.com/office/drawing/2014/main" id="{6CA30713-7166-10A6-0AC5-587C61689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226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468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90C49-2CB8-B958-E406-F62EFD840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021E61-1765-3754-3454-59B9F134C5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356C35-8A09-AE44-005E-4D896F901840}"/>
              </a:ext>
            </a:extLst>
          </p:cNvPr>
          <p:cNvSpPr txBox="1"/>
          <p:nvPr/>
        </p:nvSpPr>
        <p:spPr>
          <a:xfrm>
            <a:off x="112955" y="2875002"/>
            <a:ext cx="89180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見ていません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テレビを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1 I am not watching TV.">
            <a:hlinkClick r:id="" action="ppaction://media"/>
            <a:extLst>
              <a:ext uri="{FF2B5EF4-FFF2-40B4-BE49-F238E27FC236}">
                <a16:creationId xmlns:a16="http://schemas.microsoft.com/office/drawing/2014/main" id="{A3DFF0FC-8CE2-9029-6356-8D43E537E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226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589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59758-4FF4-5857-94B7-E00B28861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8BA93B6-2A00-2B38-B3A7-F08EA34A91D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39D893-1302-57C0-0821-EBC5DD918B57}"/>
              </a:ext>
            </a:extLst>
          </p:cNvPr>
          <p:cNvSpPr txBox="1"/>
          <p:nvPr/>
        </p:nvSpPr>
        <p:spPr>
          <a:xfrm>
            <a:off x="467503" y="4636321"/>
            <a:ext cx="820898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not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BBBCDA-FBF8-7F56-C0FB-A60349379EDE}"/>
              </a:ext>
            </a:extLst>
          </p:cNvPr>
          <p:cNvSpPr txBox="1"/>
          <p:nvPr/>
        </p:nvSpPr>
        <p:spPr>
          <a:xfrm>
            <a:off x="112954" y="1198322"/>
            <a:ext cx="89180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作って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I am not cooking lunch.">
            <a:hlinkClick r:id="" action="ppaction://media"/>
            <a:extLst>
              <a:ext uri="{FF2B5EF4-FFF2-40B4-BE49-F238E27FC236}">
                <a16:creationId xmlns:a16="http://schemas.microsoft.com/office/drawing/2014/main" id="{8520EA91-FAA0-72E7-7B54-3825440C3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88" y="1735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15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E59A8-1552-34ED-8A23-8C489478F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5757034-E1AB-78F6-F212-808753FAF4D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94BE5F-6707-0336-7BDD-E2078844C749}"/>
              </a:ext>
            </a:extLst>
          </p:cNvPr>
          <p:cNvSpPr txBox="1"/>
          <p:nvPr/>
        </p:nvSpPr>
        <p:spPr>
          <a:xfrm>
            <a:off x="59054" y="2917321"/>
            <a:ext cx="902589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[n--]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2 I am not cooking lunch.">
            <a:hlinkClick r:id="" action="ppaction://media"/>
            <a:extLst>
              <a:ext uri="{FF2B5EF4-FFF2-40B4-BE49-F238E27FC236}">
                <a16:creationId xmlns:a16="http://schemas.microsoft.com/office/drawing/2014/main" id="{D4FC5B99-ADC4-3729-116A-163B4F90F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88" y="1735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077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84444-7BB9-26A8-84BF-D910C52BF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94247F-A4E8-5AE2-ADE3-9DB3C03EFF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D4C0543-1789-A425-9373-D4929B3941AE}"/>
              </a:ext>
            </a:extLst>
          </p:cNvPr>
          <p:cNvSpPr txBox="1"/>
          <p:nvPr/>
        </p:nvSpPr>
        <p:spPr>
          <a:xfrm>
            <a:off x="112955" y="2875002"/>
            <a:ext cx="89180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作って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2 I am not cooking lunch.">
            <a:hlinkClick r:id="" action="ppaction://media"/>
            <a:extLst>
              <a:ext uri="{FF2B5EF4-FFF2-40B4-BE49-F238E27FC236}">
                <a16:creationId xmlns:a16="http://schemas.microsoft.com/office/drawing/2014/main" id="{4EC940E1-52FC-8DD6-A54B-55FF2EC94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88" y="1735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33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EE40C-1AC3-E4F9-553B-7874FFE6F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4BAF4C5-F34F-7F1A-DF32-597D461C25A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4BD115-4794-0E12-2DCB-D64AB3AB4199}"/>
              </a:ext>
            </a:extLst>
          </p:cNvPr>
          <p:cNvSpPr txBox="1"/>
          <p:nvPr/>
        </p:nvSpPr>
        <p:spPr>
          <a:xfrm>
            <a:off x="303672" y="4636321"/>
            <a:ext cx="853664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not cooking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54E05A-F813-6ECE-9DA3-294C21E4CF42}"/>
              </a:ext>
            </a:extLst>
          </p:cNvPr>
          <p:cNvSpPr txBox="1"/>
          <p:nvPr/>
        </p:nvSpPr>
        <p:spPr>
          <a:xfrm>
            <a:off x="1056935" y="713174"/>
            <a:ext cx="70301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作っていません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She is not cooking lunch.">
            <a:hlinkClick r:id="" action="ppaction://media"/>
            <a:extLst>
              <a:ext uri="{FF2B5EF4-FFF2-40B4-BE49-F238E27FC236}">
                <a16:creationId xmlns:a16="http://schemas.microsoft.com/office/drawing/2014/main" id="{4D7C15FD-1478-0C81-6727-C14BA3343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1116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066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C285D-BEE6-698D-DFB0-CFACAC69A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DAB908A-D13E-F0F1-0221-4CE48FB2617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D168D3-6A41-EA52-63A7-18C98327921B}"/>
              </a:ext>
            </a:extLst>
          </p:cNvPr>
          <p:cNvSpPr txBox="1"/>
          <p:nvPr/>
        </p:nvSpPr>
        <p:spPr>
          <a:xfrm>
            <a:off x="804077" y="2409490"/>
            <a:ext cx="75358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[n--] [c------]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3 She is not cooking lunch.">
            <a:hlinkClick r:id="" action="ppaction://media"/>
            <a:extLst>
              <a:ext uri="{FF2B5EF4-FFF2-40B4-BE49-F238E27FC236}">
                <a16:creationId xmlns:a16="http://schemas.microsoft.com/office/drawing/2014/main" id="{0817FED1-6234-F57B-A9BA-A24C3E5BA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1116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165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A409F-7393-31C4-46BB-34FF6E269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104C5B5-7CC2-EBDA-23EB-114DAF3BA7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480878-75B5-0FF0-EA03-120B7D1D6BC4}"/>
              </a:ext>
            </a:extLst>
          </p:cNvPr>
          <p:cNvSpPr txBox="1"/>
          <p:nvPr/>
        </p:nvSpPr>
        <p:spPr>
          <a:xfrm>
            <a:off x="1056938" y="2321004"/>
            <a:ext cx="70301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作っていません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昼食を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She is not cooking lunch.">
            <a:hlinkClick r:id="" action="ppaction://media"/>
            <a:extLst>
              <a:ext uri="{FF2B5EF4-FFF2-40B4-BE49-F238E27FC236}">
                <a16:creationId xmlns:a16="http://schemas.microsoft.com/office/drawing/2014/main" id="{0773EACA-4A8F-1CBF-7779-6182BB4EC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1116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453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2E67C-AC0E-CE35-D20A-CB9EDFAEA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D484EEF-C3AB-1854-F96E-ADEDD7AAFBB9}"/>
              </a:ext>
            </a:extLst>
          </p:cNvPr>
          <p:cNvSpPr/>
          <p:nvPr/>
        </p:nvSpPr>
        <p:spPr>
          <a:xfrm>
            <a:off x="0" y="3087149"/>
            <a:ext cx="9144000" cy="377085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0FDBC52-3E6B-C3AE-280F-2F654C6E3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512" b="10133"/>
          <a:stretch>
            <a:fillRect/>
          </a:stretch>
        </p:blipFill>
        <p:spPr>
          <a:xfrm>
            <a:off x="243756" y="909874"/>
            <a:ext cx="8658000" cy="102345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4667F7-CD34-D406-8FD4-6F576BFEDD29}"/>
              </a:ext>
            </a:extLst>
          </p:cNvPr>
          <p:cNvSpPr txBox="1"/>
          <p:nvPr/>
        </p:nvSpPr>
        <p:spPr>
          <a:xfrm>
            <a:off x="537493" y="3263065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	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running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are running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+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現在分詞」で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進行形をつくっていますが、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ここではまとめて、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（動詞）として考えます。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動詞を主語の前 に置くことで、疑問文を形成します。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「走っている」かをたずねる文になっています。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0256807-17EB-FE11-014F-3EBA9989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AC55FE-0621-38A4-27B4-0BB852A7B457}"/>
              </a:ext>
            </a:extLst>
          </p:cNvPr>
          <p:cNvSpPr txBox="1"/>
          <p:nvPr/>
        </p:nvSpPr>
        <p:spPr>
          <a:xfrm>
            <a:off x="1032444" y="2000012"/>
            <a:ext cx="2625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あなたは走っていますか。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34872752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C9D8C19-42A3-9CAF-F121-F43172C4A1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41" b="67013"/>
          <a:stretch>
            <a:fillRect/>
          </a:stretch>
        </p:blipFill>
        <p:spPr>
          <a:xfrm>
            <a:off x="243756" y="958715"/>
            <a:ext cx="8658000" cy="71069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 studying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am studying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+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現在分詞」で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進行形をつくっていますが、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ここではまとめて、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（動詞）として考えます。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748665"/>
            <a:ext cx="281810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私は英語を勉強しています。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4CD22-9B83-F2EC-5B2B-EE8FBD6AF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610C9D4-311F-4387-0A36-6D71033D1E77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F5EB49E-1222-CDD9-C9D3-158505FB25B9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3E0AC8E-560D-CCD0-4282-139190B2C5EA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0E0B7F-4D4E-B277-DC40-B3CDC31813DA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B1D1E0E8-0E30-AC12-9300-E743990CA228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352814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FB6FA-04B2-80D7-EA61-4AB3F89F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BE362E5-58A5-C2F7-4050-B1F76A1B622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919C22-74C7-F130-51C0-1C9FDE3D404E}"/>
              </a:ext>
            </a:extLst>
          </p:cNvPr>
          <p:cNvSpPr txBox="1"/>
          <p:nvPr/>
        </p:nvSpPr>
        <p:spPr>
          <a:xfrm>
            <a:off x="1677737" y="4636321"/>
            <a:ext cx="578851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running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0E31D3-BBB2-CD03-3E54-38912C125E4A}"/>
              </a:ext>
            </a:extLst>
          </p:cNvPr>
          <p:cNvSpPr txBox="1"/>
          <p:nvPr/>
        </p:nvSpPr>
        <p:spPr>
          <a:xfrm>
            <a:off x="766479" y="1198322"/>
            <a:ext cx="761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1 Are you running">
            <a:hlinkClick r:id="" action="ppaction://media"/>
            <a:extLst>
              <a:ext uri="{FF2B5EF4-FFF2-40B4-BE49-F238E27FC236}">
                <a16:creationId xmlns:a16="http://schemas.microsoft.com/office/drawing/2014/main" id="{CD8F0B3F-87DE-FFAB-5A5F-0C8BA7FC6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1263" y="112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991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8878C-8487-BE03-5EED-80CF2F481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6B27B9B-03C2-7B89-C290-39F84D9F679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BC72D00-4931-EA22-6554-EC93C0B133D1}"/>
              </a:ext>
            </a:extLst>
          </p:cNvPr>
          <p:cNvSpPr txBox="1"/>
          <p:nvPr/>
        </p:nvSpPr>
        <p:spPr>
          <a:xfrm>
            <a:off x="1231637" y="2917321"/>
            <a:ext cx="668072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5-1 Are you running">
            <a:hlinkClick r:id="" action="ppaction://media"/>
            <a:extLst>
              <a:ext uri="{FF2B5EF4-FFF2-40B4-BE49-F238E27FC236}">
                <a16:creationId xmlns:a16="http://schemas.microsoft.com/office/drawing/2014/main" id="{C2E6A23D-C233-7558-2492-7F451B07B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1263" y="112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576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057ED-F009-D27D-B281-1D39CA9BB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5648F9-84F0-71FB-D8BC-0B6CC1D43BE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9F4DB2-CC84-A1C7-99A0-142AB3641885}"/>
              </a:ext>
            </a:extLst>
          </p:cNvPr>
          <p:cNvSpPr txBox="1"/>
          <p:nvPr/>
        </p:nvSpPr>
        <p:spPr>
          <a:xfrm>
            <a:off x="766479" y="2875002"/>
            <a:ext cx="761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1 Are you running">
            <a:hlinkClick r:id="" action="ppaction://media"/>
            <a:extLst>
              <a:ext uri="{FF2B5EF4-FFF2-40B4-BE49-F238E27FC236}">
                <a16:creationId xmlns:a16="http://schemas.microsoft.com/office/drawing/2014/main" id="{A16CF0E6-481D-4F77-90A0-32B871204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1263" y="112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4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37C36-81F3-E695-6324-9AA37C161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D5B916D-58B3-1985-3D5F-8658028E23C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2A2100-0C0D-2B57-1E9A-9D41516AB364}"/>
              </a:ext>
            </a:extLst>
          </p:cNvPr>
          <p:cNvSpPr txBox="1"/>
          <p:nvPr/>
        </p:nvSpPr>
        <p:spPr>
          <a:xfrm>
            <a:off x="1263792" y="4636321"/>
            <a:ext cx="661640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swimming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22C97C-065F-E84A-E934-784DDE0C62B6}"/>
              </a:ext>
            </a:extLst>
          </p:cNvPr>
          <p:cNvSpPr txBox="1"/>
          <p:nvPr/>
        </p:nvSpPr>
        <p:spPr>
          <a:xfrm>
            <a:off x="766479" y="1198322"/>
            <a:ext cx="761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泳いで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2 Are you swimming">
            <a:hlinkClick r:id="" action="ppaction://media"/>
            <a:extLst>
              <a:ext uri="{FF2B5EF4-FFF2-40B4-BE49-F238E27FC236}">
                <a16:creationId xmlns:a16="http://schemas.microsoft.com/office/drawing/2014/main" id="{EB6F8A37-AB07-8A4C-3F52-3482DFCE1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3463" y="2411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656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1E765-226B-137A-2AD6-7B562138E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32BC335-FB27-D082-FB87-3E037458F29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0F4A4F-50E1-0B98-C71C-F5B6B1B38828}"/>
              </a:ext>
            </a:extLst>
          </p:cNvPr>
          <p:cNvSpPr txBox="1"/>
          <p:nvPr/>
        </p:nvSpPr>
        <p:spPr>
          <a:xfrm>
            <a:off x="1067639" y="2917321"/>
            <a:ext cx="700872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5-2 Are you swimming">
            <a:hlinkClick r:id="" action="ppaction://media"/>
            <a:extLst>
              <a:ext uri="{FF2B5EF4-FFF2-40B4-BE49-F238E27FC236}">
                <a16:creationId xmlns:a16="http://schemas.microsoft.com/office/drawing/2014/main" id="{22264D37-1502-FC27-8581-7FB7ACEB0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3463" y="2411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45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C9B84-CAED-D0CB-6F41-82FD9AB53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52E155A-3692-B926-15C8-EC4593FDDD5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D7B058-709B-2B79-7508-9BFA3DAD9F52}"/>
              </a:ext>
            </a:extLst>
          </p:cNvPr>
          <p:cNvSpPr txBox="1"/>
          <p:nvPr/>
        </p:nvSpPr>
        <p:spPr>
          <a:xfrm>
            <a:off x="766479" y="2875002"/>
            <a:ext cx="761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泳いで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2 Are you swimming">
            <a:hlinkClick r:id="" action="ppaction://media"/>
            <a:extLst>
              <a:ext uri="{FF2B5EF4-FFF2-40B4-BE49-F238E27FC236}">
                <a16:creationId xmlns:a16="http://schemas.microsoft.com/office/drawing/2014/main" id="{677C77BE-4FF4-298F-6296-9890CF60C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3463" y="2411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720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5707C-37C9-2725-A755-158AD7EF8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D0EB4EA-3556-618F-7C6B-C88A23118AD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2C87B6-1065-8E2B-5E6D-9CEC862971F1}"/>
              </a:ext>
            </a:extLst>
          </p:cNvPr>
          <p:cNvSpPr txBox="1"/>
          <p:nvPr/>
        </p:nvSpPr>
        <p:spPr>
          <a:xfrm>
            <a:off x="1691520" y="4636321"/>
            <a:ext cx="576095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swimming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C545F4-D4F5-4622-2D38-2124C9DB4F0D}"/>
              </a:ext>
            </a:extLst>
          </p:cNvPr>
          <p:cNvSpPr txBox="1"/>
          <p:nvPr/>
        </p:nvSpPr>
        <p:spPr>
          <a:xfrm>
            <a:off x="1372939" y="1198322"/>
            <a:ext cx="63981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泳いでいますか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3 Is he swimming">
            <a:hlinkClick r:id="" action="ppaction://media"/>
            <a:extLst>
              <a:ext uri="{FF2B5EF4-FFF2-40B4-BE49-F238E27FC236}">
                <a16:creationId xmlns:a16="http://schemas.microsoft.com/office/drawing/2014/main" id="{7D11B2E6-96F3-A595-77E2-42646DE0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8863" y="176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192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40364-A98C-C7A8-47D3-4F7C03870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4A9AA5E-5BF8-0A4C-98B9-F15A2A7D8A6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46057D-3A6B-1C36-B882-1ACA7CB5064D}"/>
              </a:ext>
            </a:extLst>
          </p:cNvPr>
          <p:cNvSpPr txBox="1"/>
          <p:nvPr/>
        </p:nvSpPr>
        <p:spPr>
          <a:xfrm>
            <a:off x="1410567" y="2917321"/>
            <a:ext cx="632286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5-3 Is he swimming">
            <a:hlinkClick r:id="" action="ppaction://media"/>
            <a:extLst>
              <a:ext uri="{FF2B5EF4-FFF2-40B4-BE49-F238E27FC236}">
                <a16:creationId xmlns:a16="http://schemas.microsoft.com/office/drawing/2014/main" id="{D36B2529-63F0-E2DF-CD37-36181DAEA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8863" y="176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112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11B1E-F900-2F18-8DB2-6417F3A7D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FE9BE60-25DB-76F6-BBCD-196D36EDE9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246B252-8F70-7032-03E2-5BEB3A591F28}"/>
              </a:ext>
            </a:extLst>
          </p:cNvPr>
          <p:cNvSpPr txBox="1"/>
          <p:nvPr/>
        </p:nvSpPr>
        <p:spPr>
          <a:xfrm>
            <a:off x="1394458" y="2875002"/>
            <a:ext cx="6355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泳いでいますか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3 Is he swimming">
            <a:hlinkClick r:id="" action="ppaction://media"/>
            <a:extLst>
              <a:ext uri="{FF2B5EF4-FFF2-40B4-BE49-F238E27FC236}">
                <a16:creationId xmlns:a16="http://schemas.microsoft.com/office/drawing/2014/main" id="{955B6B5E-EEA2-0474-D833-EF1A492E8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8863" y="176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812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を勉強する</a:t>
              </a:r>
            </a:p>
          </p:txBody>
        </p:sp>
      </p:grpSp>
      <p:pic>
        <p:nvPicPr>
          <p:cNvPr id="2" name="G1_L19_kihon_v1_study">
            <a:hlinkClick r:id="" action="ppaction://media"/>
            <a:extLst>
              <a:ext uri="{FF2B5EF4-FFF2-40B4-BE49-F238E27FC236}">
                <a16:creationId xmlns:a16="http://schemas.microsoft.com/office/drawing/2014/main" id="{391B3EF5-59BA-4789-A5BF-62532A738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4837" y="652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671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9_kihon_v1_study">
            <a:hlinkClick r:id="" action="ppaction://media"/>
            <a:extLst>
              <a:ext uri="{FF2B5EF4-FFF2-40B4-BE49-F238E27FC236}">
                <a16:creationId xmlns:a16="http://schemas.microsoft.com/office/drawing/2014/main" id="{30D772AF-2747-45C1-ADD7-9CB8595A1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4837" y="652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204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205A79-A96D-4EA2-95A1-A2455250B952}"/>
              </a:ext>
            </a:extLst>
          </p:cNvPr>
          <p:cNvSpPr txBox="1"/>
          <p:nvPr/>
        </p:nvSpPr>
        <p:spPr>
          <a:xfrm>
            <a:off x="206477" y="2690336"/>
            <a:ext cx="8731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を勉強する</a:t>
            </a:r>
          </a:p>
        </p:txBody>
      </p:sp>
      <p:pic>
        <p:nvPicPr>
          <p:cNvPr id="5" name="G1_L19_kihon_v1_study">
            <a:hlinkClick r:id="" action="ppaction://media"/>
            <a:extLst>
              <a:ext uri="{FF2B5EF4-FFF2-40B4-BE49-F238E27FC236}">
                <a16:creationId xmlns:a16="http://schemas.microsoft.com/office/drawing/2014/main" id="{C3292F37-493B-46ED-98E1-3C1D33C39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4837" y="652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823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F1378F8-4619-48F6-ACD3-BA2D7387DD1C}"/>
              </a:ext>
            </a:extLst>
          </p:cNvPr>
          <p:cNvGrpSpPr/>
          <p:nvPr/>
        </p:nvGrpSpPr>
        <p:grpSpPr>
          <a:xfrm>
            <a:off x="815009" y="1243787"/>
            <a:ext cx="7513983" cy="4370427"/>
            <a:chOff x="815009" y="1206868"/>
            <a:chExt cx="7513983" cy="4370427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206868"/>
              <a:ext cx="751398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（競技など）</a:t>
              </a:r>
              <a:endPara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をする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kihon_v2_play">
            <a:hlinkClick r:id="" action="ppaction://media"/>
            <a:extLst>
              <a:ext uri="{FF2B5EF4-FFF2-40B4-BE49-F238E27FC236}">
                <a16:creationId xmlns:a16="http://schemas.microsoft.com/office/drawing/2014/main" id="{FDEBC186-9354-4102-80F4-9ECBFECE7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2488" y="-55563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92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kihon_v2_play">
            <a:hlinkClick r:id="" action="ppaction://media"/>
            <a:extLst>
              <a:ext uri="{FF2B5EF4-FFF2-40B4-BE49-F238E27FC236}">
                <a16:creationId xmlns:a16="http://schemas.microsoft.com/office/drawing/2014/main" id="{AC58CB8D-BBDE-40C9-A459-235025C15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2488" y="-55563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407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028617"/>
            <a:ext cx="75139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（競技など）</a:t>
            </a:r>
            <a:endParaRPr kumimoji="1" lang="en-US" altLang="ja-JP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をする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9_kihon_v2_play">
            <a:hlinkClick r:id="" action="ppaction://media"/>
            <a:extLst>
              <a:ext uri="{FF2B5EF4-FFF2-40B4-BE49-F238E27FC236}">
                <a16:creationId xmlns:a16="http://schemas.microsoft.com/office/drawing/2014/main" id="{49C95C85-7A68-443B-B1FD-659EC8D57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2488" y="-55563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580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F906058-647D-45C4-8C0E-09A76343DE58}"/>
              </a:ext>
            </a:extLst>
          </p:cNvPr>
          <p:cNvGrpSpPr/>
          <p:nvPr/>
        </p:nvGrpSpPr>
        <p:grpSpPr>
          <a:xfrm>
            <a:off x="0" y="1744587"/>
            <a:ext cx="9144000" cy="3368826"/>
            <a:chOff x="0" y="1932334"/>
            <a:chExt cx="9144000" cy="336882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193164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[t---]</a:t>
              </a:r>
              <a:r>
                <a:rPr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[p------]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3233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写真をとる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9_kihon_v3_take a picture">
            <a:hlinkClick r:id="" action="ppaction://media"/>
            <a:extLst>
              <a:ext uri="{FF2B5EF4-FFF2-40B4-BE49-F238E27FC236}">
                <a16:creationId xmlns:a16="http://schemas.microsoft.com/office/drawing/2014/main" id="{1E4F2BF8-0D86-426A-8120-A0EBD41E3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62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49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800" y="2705725"/>
            <a:ext cx="853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take a picture</a:t>
            </a:r>
            <a:endParaRPr kumimoji="1" lang="ja-JP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kihon_v3_take a picture">
            <a:hlinkClick r:id="" action="ppaction://media"/>
            <a:extLst>
              <a:ext uri="{FF2B5EF4-FFF2-40B4-BE49-F238E27FC236}">
                <a16:creationId xmlns:a16="http://schemas.microsoft.com/office/drawing/2014/main" id="{3D7BED2C-BA87-4747-A307-EFC7EC043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62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00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687586" y="4636321"/>
            <a:ext cx="776882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studying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1349182" y="690490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I am studying English.">
            <a:hlinkClick r:id="" action="ppaction://media"/>
            <a:extLst>
              <a:ext uri="{FF2B5EF4-FFF2-40B4-BE49-F238E27FC236}">
                <a16:creationId xmlns:a16="http://schemas.microsoft.com/office/drawing/2014/main" id="{4169AEA7-9F69-1101-6339-F28A981FA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0863" y="2132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写真をとる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9_kihon_v3_take a picture">
            <a:hlinkClick r:id="" action="ppaction://media"/>
            <a:extLst>
              <a:ext uri="{FF2B5EF4-FFF2-40B4-BE49-F238E27FC236}">
                <a16:creationId xmlns:a16="http://schemas.microsoft.com/office/drawing/2014/main" id="{EBD89485-0728-4EEB-A245-062B272E4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62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091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E008A6-66B1-460B-8BCE-AFC864ED8B2F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32690F6-8344-4A82-84BD-F90F39BB6E9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42D46DD-ED16-4E25-8FA5-7D21E0C936D5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を見る</a:t>
              </a:r>
            </a:p>
          </p:txBody>
        </p:sp>
      </p:grpSp>
      <p:pic>
        <p:nvPicPr>
          <p:cNvPr id="2" name="G1_L19_kihon_v4_watch">
            <a:hlinkClick r:id="" action="ppaction://media"/>
            <a:extLst>
              <a:ext uri="{FF2B5EF4-FFF2-40B4-BE49-F238E27FC236}">
                <a16:creationId xmlns:a16="http://schemas.microsoft.com/office/drawing/2014/main" id="{5E015E5B-0D7E-4836-92C6-E2413C553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800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206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228672"/>
            <a:ext cx="6826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kihon_v4_watch">
            <a:hlinkClick r:id="" action="ppaction://media"/>
            <a:extLst>
              <a:ext uri="{FF2B5EF4-FFF2-40B4-BE49-F238E27FC236}">
                <a16:creationId xmlns:a16="http://schemas.microsoft.com/office/drawing/2014/main" id="{F2109762-B9FE-4AAC-A970-C01A8F904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800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585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AA1306-5CF1-4C3F-88DD-0AF7487A982C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を見る</a:t>
            </a:r>
          </a:p>
        </p:txBody>
      </p:sp>
      <p:pic>
        <p:nvPicPr>
          <p:cNvPr id="7" name="G1_L19_kihon_v4_watch">
            <a:hlinkClick r:id="" action="ppaction://media"/>
            <a:extLst>
              <a:ext uri="{FF2B5EF4-FFF2-40B4-BE49-F238E27FC236}">
                <a16:creationId xmlns:a16="http://schemas.microsoft.com/office/drawing/2014/main" id="{CDD2A5C8-4F3B-4826-80FE-255ED745D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9800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779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1_L19_kihon_v5_TV">
            <a:hlinkClick r:id="" action="ppaction://media"/>
            <a:extLst>
              <a:ext uri="{FF2B5EF4-FFF2-40B4-BE49-F238E27FC236}">
                <a16:creationId xmlns:a16="http://schemas.microsoft.com/office/drawing/2014/main" id="{1404EC01-E3C0-4D8A-8089-0A8D26647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82688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D6C7CC5-BEB5-92A3-A2BF-CD676A81A73A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D9C51B8F-061C-F770-F609-5FED8F50D839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87A7A7C-A755-1C66-73EC-1FD8DE0B0CAD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テレビ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283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4643" y="1920895"/>
            <a:ext cx="739471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TV</a:t>
            </a:r>
            <a:endParaRPr kumimoji="1" lang="ja-JP" altLang="en-US" sz="1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kihon_v5_TV">
            <a:hlinkClick r:id="" action="ppaction://media"/>
            <a:extLst>
              <a:ext uri="{FF2B5EF4-FFF2-40B4-BE49-F238E27FC236}">
                <a16:creationId xmlns:a16="http://schemas.microsoft.com/office/drawing/2014/main" id="{4FB1E46A-BD2C-45B3-AED1-B796D535A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842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1_L19_kihon_v5_TV">
            <a:hlinkClick r:id="" action="ppaction://media"/>
            <a:extLst>
              <a:ext uri="{FF2B5EF4-FFF2-40B4-BE49-F238E27FC236}">
                <a16:creationId xmlns:a16="http://schemas.microsoft.com/office/drawing/2014/main" id="{4AEE2C61-CEEA-47F8-90F5-330154C6C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182688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70F32F-F16F-A6EF-1FE2-6A7F6033C4E1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テレビ</a:t>
            </a:r>
          </a:p>
        </p:txBody>
      </p:sp>
    </p:spTree>
    <p:extLst>
      <p:ext uri="{BB962C8B-B14F-4D97-AF65-F5344CB8AC3E}">
        <p14:creationId xmlns:p14="http://schemas.microsoft.com/office/powerpoint/2010/main" val="12568997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走る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9_kihon_v6_run">
            <a:hlinkClick r:id="" action="ppaction://media"/>
            <a:extLst>
              <a:ext uri="{FF2B5EF4-FFF2-40B4-BE49-F238E27FC236}">
                <a16:creationId xmlns:a16="http://schemas.microsoft.com/office/drawing/2014/main" id="{2D494F45-7537-4125-9DE5-01DA145E6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7438" y="133032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5E88F53-A2FC-9B07-2A48-6B94B033786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3392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run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kihon_v6_run">
            <a:hlinkClick r:id="" action="ppaction://media"/>
            <a:extLst>
              <a:ext uri="{FF2B5EF4-FFF2-40B4-BE49-F238E27FC236}">
                <a16:creationId xmlns:a16="http://schemas.microsoft.com/office/drawing/2014/main" id="{FE46FD10-6ECE-45C4-B7E1-AF7E2A2C9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7438" y="13303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BA5D6B67-64F6-737C-56CC-C1352D2B792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9460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9_kihon_v6_run">
            <a:hlinkClick r:id="" action="ppaction://media"/>
            <a:extLst>
              <a:ext uri="{FF2B5EF4-FFF2-40B4-BE49-F238E27FC236}">
                <a16:creationId xmlns:a16="http://schemas.microsoft.com/office/drawing/2014/main" id="{585A2D83-7C37-456B-8B71-EE9D9EE76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7438" y="1330325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6092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DDA451D-EA82-E319-B403-CAC947377A10}"/>
              </a:ext>
            </a:extLst>
          </p:cNvPr>
          <p:cNvSpPr txBox="1"/>
          <p:nvPr/>
        </p:nvSpPr>
        <p:spPr>
          <a:xfrm>
            <a:off x="494400" y="2917321"/>
            <a:ext cx="815520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[s-------]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1 I am studying English.">
            <a:hlinkClick r:id="" action="ppaction://media"/>
            <a:extLst>
              <a:ext uri="{FF2B5EF4-FFF2-40B4-BE49-F238E27FC236}">
                <a16:creationId xmlns:a16="http://schemas.microsoft.com/office/drawing/2014/main" id="{394965CA-2BB4-6366-77B0-38B02106D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0863" y="2132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7721F-2FD3-2F4D-EBCD-98B053752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22B2894-641A-06E0-91CD-6778D02D1BD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EA03188-E439-D8E3-8B9B-F798639B896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D9E76A-0B83-2F65-6832-2A40FFE032D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A33928B-22EB-956E-9EEB-28089EA690F4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B8D74EB-8580-BB03-A987-20E52488E0B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62D552F-FA9D-70A2-BA55-861E5E822C40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を勉強する</a:t>
              </a:r>
            </a:p>
          </p:txBody>
        </p:sp>
      </p:grpSp>
      <p:pic>
        <p:nvPicPr>
          <p:cNvPr id="2" name="G1_L19_kihon_v1_study">
            <a:hlinkClick r:id="" action="ppaction://media"/>
            <a:extLst>
              <a:ext uri="{FF2B5EF4-FFF2-40B4-BE49-F238E27FC236}">
                <a16:creationId xmlns:a16="http://schemas.microsoft.com/office/drawing/2014/main" id="{34DD1747-9A57-4629-4004-480F1099D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4837" y="652052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E061F50-CBF6-AD57-5A9D-130B6B856986}"/>
              </a:ext>
            </a:extLst>
          </p:cNvPr>
          <p:cNvSpPr/>
          <p:nvPr/>
        </p:nvSpPr>
        <p:spPr>
          <a:xfrm flipH="1">
            <a:off x="2641600" y="3391460"/>
            <a:ext cx="38608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474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8F2DB-189C-0C86-4E22-C325C81CB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2620097-FEF5-D7DB-ED26-4F2A6A4423A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AAA1C66-2B3F-F9FE-4F60-908D604C757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44D4A3-3A4C-432D-F622-0A3A0F63256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ACB772F-BAFB-1E0C-547C-6A7B631EF670}"/>
              </a:ext>
            </a:extLst>
          </p:cNvPr>
          <p:cNvGrpSpPr/>
          <p:nvPr/>
        </p:nvGrpSpPr>
        <p:grpSpPr>
          <a:xfrm>
            <a:off x="815009" y="1243787"/>
            <a:ext cx="7513983" cy="4370427"/>
            <a:chOff x="815009" y="1206868"/>
            <a:chExt cx="7513983" cy="437042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B25A619-F498-A776-39F1-39BDC1DC0673}"/>
                </a:ext>
              </a:extLst>
            </p:cNvPr>
            <p:cNvSpPr txBox="1"/>
            <p:nvPr/>
          </p:nvSpPr>
          <p:spPr>
            <a:xfrm>
              <a:off x="815009" y="1206868"/>
              <a:ext cx="751398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（競技など）</a:t>
              </a:r>
              <a:endPara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をする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8B34716-4E72-822E-B33B-A953036446A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kihon_v2_play">
            <a:hlinkClick r:id="" action="ppaction://media"/>
            <a:extLst>
              <a:ext uri="{FF2B5EF4-FFF2-40B4-BE49-F238E27FC236}">
                <a16:creationId xmlns:a16="http://schemas.microsoft.com/office/drawing/2014/main" id="{F144078E-F67C-B294-CF6A-73486B3BA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52488" y="-55563"/>
            <a:ext cx="609600" cy="60960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0DE5468-D6E9-2524-1B33-F45AF74A6F30}"/>
              </a:ext>
            </a:extLst>
          </p:cNvPr>
          <p:cNvSpPr/>
          <p:nvPr/>
        </p:nvSpPr>
        <p:spPr>
          <a:xfrm flipH="1">
            <a:off x="3162300" y="4044554"/>
            <a:ext cx="28194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758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7848E-2269-AD13-8F49-17B97A9A3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0FF3779-3B64-A40C-4C68-72A085D4D19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D4CBAF2-D646-B32C-6E89-E64E5CF66F1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06126E-E249-7D49-3B38-97442F4CF1D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C4E828C-9030-33A7-402C-98F933301053}"/>
              </a:ext>
            </a:extLst>
          </p:cNvPr>
          <p:cNvGrpSpPr/>
          <p:nvPr/>
        </p:nvGrpSpPr>
        <p:grpSpPr>
          <a:xfrm>
            <a:off x="0" y="1744587"/>
            <a:ext cx="9144000" cy="3368826"/>
            <a:chOff x="0" y="1932334"/>
            <a:chExt cx="9144000" cy="336882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5291F60-A1C7-D996-E260-E5861A070724}"/>
                </a:ext>
              </a:extLst>
            </p:cNvPr>
            <p:cNvSpPr txBox="1"/>
            <p:nvPr/>
          </p:nvSpPr>
          <p:spPr>
            <a:xfrm>
              <a:off x="0" y="4193164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[take]</a:t>
              </a:r>
              <a:r>
                <a:rPr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[picture]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4DE13B6-D353-58F5-D50B-6B63499EC96F}"/>
                </a:ext>
              </a:extLst>
            </p:cNvPr>
            <p:cNvSpPr txBox="1"/>
            <p:nvPr/>
          </p:nvSpPr>
          <p:spPr>
            <a:xfrm>
              <a:off x="815009" y="193233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写真をとる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9_kihon_v3_take a picture">
            <a:hlinkClick r:id="" action="ppaction://media"/>
            <a:extLst>
              <a:ext uri="{FF2B5EF4-FFF2-40B4-BE49-F238E27FC236}">
                <a16:creationId xmlns:a16="http://schemas.microsoft.com/office/drawing/2014/main" id="{0EB894AD-AA4D-D8CD-27FC-42BEA32E2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3975" y="16256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49DFF2B-0D24-B32C-C182-CD8381F8DE03}"/>
              </a:ext>
            </a:extLst>
          </p:cNvPr>
          <p:cNvSpPr/>
          <p:nvPr/>
        </p:nvSpPr>
        <p:spPr>
          <a:xfrm flipH="1">
            <a:off x="914400" y="3745699"/>
            <a:ext cx="2286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66C2AD5-9096-B5A9-431C-4850085127B6}"/>
              </a:ext>
            </a:extLst>
          </p:cNvPr>
          <p:cNvSpPr/>
          <p:nvPr/>
        </p:nvSpPr>
        <p:spPr>
          <a:xfrm flipH="1">
            <a:off x="4800602" y="3745699"/>
            <a:ext cx="3340098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218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9E242-8C9D-D76A-461A-2B9A7C317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0CF5252-DBBE-EE79-391E-BA4FA95C333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831BA03-99FF-5A24-CEE0-759B4A5CDDF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5EA029F-600E-C32B-A9BE-1E0BB716980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61AEE3A-321E-65E1-FF4E-8BE797ECE500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0E958A3-4C7F-435A-6DC1-433AADD9B3E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watch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D30C75D-B7EB-7128-FB34-10D00F589533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を見る</a:t>
              </a:r>
            </a:p>
          </p:txBody>
        </p:sp>
      </p:grpSp>
      <p:pic>
        <p:nvPicPr>
          <p:cNvPr id="2" name="G1_L19_kihon_v4_watch">
            <a:hlinkClick r:id="" action="ppaction://media"/>
            <a:extLst>
              <a:ext uri="{FF2B5EF4-FFF2-40B4-BE49-F238E27FC236}">
                <a16:creationId xmlns:a16="http://schemas.microsoft.com/office/drawing/2014/main" id="{AF1F4072-4562-550B-ACFA-07950689C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9800" y="1036638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1C67A78-63A4-D66D-FBAA-B49873C763CE}"/>
              </a:ext>
            </a:extLst>
          </p:cNvPr>
          <p:cNvSpPr/>
          <p:nvPr/>
        </p:nvSpPr>
        <p:spPr>
          <a:xfrm flipH="1">
            <a:off x="2349500" y="3492500"/>
            <a:ext cx="4445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031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13479-A79E-53AB-15B1-06F20E11D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E6907A-1971-5B57-A849-36728603E3D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FEFE6E6-5C58-6115-6BC4-E8B9FD8C459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45A3FB-37EA-F16F-F203-2F83BFDD54E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pic>
        <p:nvPicPr>
          <p:cNvPr id="3" name="G1_L19_kihon_v5_TV">
            <a:hlinkClick r:id="" action="ppaction://media"/>
            <a:extLst>
              <a:ext uri="{FF2B5EF4-FFF2-40B4-BE49-F238E27FC236}">
                <a16:creationId xmlns:a16="http://schemas.microsoft.com/office/drawing/2014/main" id="{7385034B-E829-4072-44CD-CB775B14B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1182688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617F4DC-4B1C-615F-B5E1-FF3B695FB890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398CB321-D030-FEA3-18AD-FF59EDDE8E99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TV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0A3EFA5-956C-E559-05CD-258859864BEF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テレビ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7CFBC8-7EC2-1018-9DFA-6F00E9570579}"/>
              </a:ext>
            </a:extLst>
          </p:cNvPr>
          <p:cNvSpPr/>
          <p:nvPr/>
        </p:nvSpPr>
        <p:spPr>
          <a:xfrm flipH="1">
            <a:off x="3429000" y="3543300"/>
            <a:ext cx="2286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54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EC722-F26F-F744-CEA2-FCC6FA79E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3773FC0-B531-A489-5FEC-7C1F4396891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F50E4E7-A7D5-951C-B817-942CC843710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63BE04A-E3CF-0936-3247-D84FC4D7FE4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40457F0-9864-E465-C89D-5E43D9BC6BF2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BED5563-5D9E-6095-776D-3DDAFAC8CC4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run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06B9A21-FEFA-9620-2D62-ABBFBDA2714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走る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9_kihon_v6_run">
            <a:hlinkClick r:id="" action="ppaction://media"/>
            <a:extLst>
              <a:ext uri="{FF2B5EF4-FFF2-40B4-BE49-F238E27FC236}">
                <a16:creationId xmlns:a16="http://schemas.microsoft.com/office/drawing/2014/main" id="{A0B9D1A7-CD9C-35D6-F639-159F743F5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7438" y="133032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2A5E4706-9D19-7EB0-00BA-7DC392692B5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CCC0CC5-8E1A-76FC-19E1-96170DDE5FF8}"/>
              </a:ext>
            </a:extLst>
          </p:cNvPr>
          <p:cNvSpPr/>
          <p:nvPr/>
        </p:nvSpPr>
        <p:spPr>
          <a:xfrm flipH="1">
            <a:off x="3429000" y="3627625"/>
            <a:ext cx="2286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7153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～しているところです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110391-B47E-9BFF-EAD1-A2581C82D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1229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D7CAB91-A4D0-9401-35D5-75F0630A9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61229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91914" y="3281121"/>
            <a:ext cx="438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taking   pictures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1_14_03_kihon_t_1">
            <a:hlinkClick r:id="" action="ppaction://media"/>
            <a:extLst>
              <a:ext uri="{FF2B5EF4-FFF2-40B4-BE49-F238E27FC236}">
                <a16:creationId xmlns:a16="http://schemas.microsoft.com/office/drawing/2014/main" id="{F3BE0F3C-6A95-37BB-5F5F-7E4972FD46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3388" y="1370013"/>
            <a:ext cx="406400" cy="406400"/>
          </a:xfrm>
          <a:prstGeom prst="rect">
            <a:avLst/>
          </a:prstGeom>
        </p:spPr>
      </p:pic>
      <p:pic>
        <p:nvPicPr>
          <p:cNvPr id="7" name="AS_G1_14_03_kihon_t_1">
            <a:hlinkClick r:id="" action="ppaction://media"/>
            <a:extLst>
              <a:ext uri="{FF2B5EF4-FFF2-40B4-BE49-F238E27FC236}">
                <a16:creationId xmlns:a16="http://schemas.microsoft.com/office/drawing/2014/main" id="{6974F115-088A-839B-22FD-BDE5227202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3388" y="2365375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A54BCBD-2B12-EEF1-28F0-1A182D35E0CB}"/>
              </a:ext>
            </a:extLst>
          </p:cNvPr>
          <p:cNvSpPr txBox="1"/>
          <p:nvPr/>
        </p:nvSpPr>
        <p:spPr>
          <a:xfrm>
            <a:off x="1491914" y="4519371"/>
            <a:ext cx="3889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cooking   lunch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8F91858-1823-A821-BD4B-A60117B00547}"/>
              </a:ext>
            </a:extLst>
          </p:cNvPr>
          <p:cNvSpPr txBox="1"/>
          <p:nvPr/>
        </p:nvSpPr>
        <p:spPr>
          <a:xfrm>
            <a:off x="1491913" y="5726544"/>
            <a:ext cx="499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doing     homework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CA1B91D-70B6-15C2-388B-B080A6D0ED82}"/>
              </a:ext>
            </a:extLst>
          </p:cNvPr>
          <p:cNvSpPr txBox="1"/>
          <p:nvPr/>
        </p:nvSpPr>
        <p:spPr>
          <a:xfrm>
            <a:off x="1349182" y="2321004"/>
            <a:ext cx="64456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I am studying English.">
            <a:hlinkClick r:id="" action="ppaction://media"/>
            <a:extLst>
              <a:ext uri="{FF2B5EF4-FFF2-40B4-BE49-F238E27FC236}">
                <a16:creationId xmlns:a16="http://schemas.microsoft.com/office/drawing/2014/main" id="{5D0028A3-4DE0-576C-EC84-D3179269A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0863" y="2132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286111D-FE59-B559-61CF-5ABBD4F2F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1229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74F878-32CF-E4C6-654D-63A3EB55D30C}"/>
              </a:ext>
            </a:extLst>
          </p:cNvPr>
          <p:cNvSpPr txBox="1"/>
          <p:nvPr/>
        </p:nvSpPr>
        <p:spPr>
          <a:xfrm>
            <a:off x="1491914" y="3281121"/>
            <a:ext cx="438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taking   pictures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22F477-CDFA-D752-C23E-735D52D5BC2E}"/>
              </a:ext>
            </a:extLst>
          </p:cNvPr>
          <p:cNvSpPr txBox="1"/>
          <p:nvPr/>
        </p:nvSpPr>
        <p:spPr>
          <a:xfrm>
            <a:off x="1491914" y="4519371"/>
            <a:ext cx="3889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cooking   lunch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6E3988-9ED7-F159-39CB-A7B657D88391}"/>
              </a:ext>
            </a:extLst>
          </p:cNvPr>
          <p:cNvSpPr txBox="1"/>
          <p:nvPr/>
        </p:nvSpPr>
        <p:spPr>
          <a:xfrm>
            <a:off x="1491913" y="5726544"/>
            <a:ext cx="499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      doing     homework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353D2EE-89F9-3C3A-3E92-D7C4A6A5A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00" y="1382196"/>
            <a:ext cx="8830800" cy="278583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am running in the park.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1_14_04_kihon_t_2">
            <a:hlinkClick r:id="" action="ppaction://media"/>
            <a:extLst>
              <a:ext uri="{FF2B5EF4-FFF2-40B4-BE49-F238E27FC236}">
                <a16:creationId xmlns:a16="http://schemas.microsoft.com/office/drawing/2014/main" id="{283C1F26-4B42-2537-A683-3AFBD38D82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2363" y="1528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「写真の中でサムはピアノをひいています」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4_05_reading_s1_1">
            <a:hlinkClick r:id="" action="ppaction://media"/>
            <a:extLst>
              <a:ext uri="{FF2B5EF4-FFF2-40B4-BE49-F238E27FC236}">
                <a16:creationId xmlns:a16="http://schemas.microsoft.com/office/drawing/2014/main" id="{FEB061FA-CFA8-F71C-4D59-5829B257A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1388" y="-23813"/>
            <a:ext cx="406400" cy="406401"/>
          </a:xfrm>
          <a:prstGeom prst="rect">
            <a:avLst/>
          </a:prstGeom>
        </p:spPr>
      </p:pic>
      <p:pic>
        <p:nvPicPr>
          <p:cNvPr id="8" name="AS_G1_14_06_reading_s1_2">
            <a:hlinkClick r:id="" action="ppaction://media"/>
            <a:extLst>
              <a:ext uri="{FF2B5EF4-FFF2-40B4-BE49-F238E27FC236}">
                <a16:creationId xmlns:a16="http://schemas.microsoft.com/office/drawing/2014/main" id="{FF7C0B80-6AFC-6D31-7D65-C891D8A097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72368" y="-238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2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BB6C7F-702F-474B-AD40-1A3F37A88CE3}"/>
              </a:ext>
            </a:extLst>
          </p:cNvPr>
          <p:cNvGrpSpPr/>
          <p:nvPr/>
        </p:nvGrpSpPr>
        <p:grpSpPr>
          <a:xfrm>
            <a:off x="0" y="1823105"/>
            <a:ext cx="9144000" cy="3211791"/>
            <a:chOff x="0" y="2119283"/>
            <a:chExt cx="9144000" cy="321179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[l---] [a-]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530088" y="2119283"/>
              <a:ext cx="80838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を見る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9_reading_v1_look at">
            <a:hlinkClick r:id="" action="ppaction://media"/>
            <a:extLst>
              <a:ext uri="{FF2B5EF4-FFF2-40B4-BE49-F238E27FC236}">
                <a16:creationId xmlns:a16="http://schemas.microsoft.com/office/drawing/2014/main" id="{D5242F81-B420-49C4-A013-81B0FB332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8700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708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459504"/>
            <a:ext cx="850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 at…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9_reading_v1_look at">
            <a:hlinkClick r:id="" action="ppaction://media"/>
            <a:extLst>
              <a:ext uri="{FF2B5EF4-FFF2-40B4-BE49-F238E27FC236}">
                <a16:creationId xmlns:a16="http://schemas.microsoft.com/office/drawing/2014/main" id="{F4AAF388-BCC3-4B46-A8D1-418EC774F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8700" y="124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1929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16990</TotalTime>
  <Words>2779</Words>
  <Application>Microsoft Office PowerPoint</Application>
  <PresentationFormat>画面に合わせる (4:3)</PresentationFormat>
  <Paragraphs>549</Paragraphs>
  <Slides>193</Slides>
  <Notes>45</Notes>
  <HiddenSlides>0</HiddenSlides>
  <MMClips>171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193</vt:i4>
      </vt:variant>
    </vt:vector>
  </HeadingPairs>
  <TitlesOfParts>
    <vt:vector size="200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2113</cp:revision>
  <cp:lastPrinted>2016-06-23T16:36:17Z</cp:lastPrinted>
  <dcterms:created xsi:type="dcterms:W3CDTF">2016-05-30T03:13:09Z</dcterms:created>
  <dcterms:modified xsi:type="dcterms:W3CDTF">2025-06-05T01:13:08Z</dcterms:modified>
</cp:coreProperties>
</file>