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3"/>
  </p:notesMasterIdLst>
  <p:handoutMasterIdLst>
    <p:handoutMasterId r:id="rId174"/>
  </p:handoutMasterIdLst>
  <p:sldIdLst>
    <p:sldId id="3657" r:id="rId2"/>
    <p:sldId id="3445" r:id="rId3"/>
    <p:sldId id="2531" r:id="rId4"/>
    <p:sldId id="3668" r:id="rId5"/>
    <p:sldId id="3669" r:id="rId6"/>
    <p:sldId id="4086" r:id="rId7"/>
    <p:sldId id="4173" r:id="rId8"/>
    <p:sldId id="4174" r:id="rId9"/>
    <p:sldId id="4175" r:id="rId10"/>
    <p:sldId id="4185" r:id="rId11"/>
    <p:sldId id="4186" r:id="rId12"/>
    <p:sldId id="4187" r:id="rId13"/>
    <p:sldId id="4188" r:id="rId14"/>
    <p:sldId id="4189" r:id="rId15"/>
    <p:sldId id="4190" r:id="rId16"/>
    <p:sldId id="3670" r:id="rId17"/>
    <p:sldId id="4182" r:id="rId18"/>
    <p:sldId id="4096" r:id="rId19"/>
    <p:sldId id="4133" r:id="rId20"/>
    <p:sldId id="4098" r:id="rId21"/>
    <p:sldId id="4191" r:id="rId22"/>
    <p:sldId id="4192" r:id="rId23"/>
    <p:sldId id="4193" r:id="rId24"/>
    <p:sldId id="4194" r:id="rId25"/>
    <p:sldId id="4195" r:id="rId26"/>
    <p:sldId id="4196" r:id="rId27"/>
    <p:sldId id="4197" r:id="rId28"/>
    <p:sldId id="4183" r:id="rId29"/>
    <p:sldId id="4155" r:id="rId30"/>
    <p:sldId id="4156" r:id="rId31"/>
    <p:sldId id="4157" r:id="rId32"/>
    <p:sldId id="4198" r:id="rId33"/>
    <p:sldId id="4199" r:id="rId34"/>
    <p:sldId id="4200" r:id="rId35"/>
    <p:sldId id="4201" r:id="rId36"/>
    <p:sldId id="4202" r:id="rId37"/>
    <p:sldId id="4203" r:id="rId38"/>
    <p:sldId id="3683" r:id="rId39"/>
    <p:sldId id="4184" r:id="rId40"/>
    <p:sldId id="4164" r:id="rId41"/>
    <p:sldId id="4165" r:id="rId42"/>
    <p:sldId id="4166" r:id="rId43"/>
    <p:sldId id="4204" r:id="rId44"/>
    <p:sldId id="4205" r:id="rId45"/>
    <p:sldId id="4206" r:id="rId46"/>
    <p:sldId id="4207" r:id="rId47"/>
    <p:sldId id="4208" r:id="rId48"/>
    <p:sldId id="4209" r:id="rId49"/>
    <p:sldId id="3626" r:id="rId50"/>
    <p:sldId id="3647" r:id="rId51"/>
    <p:sldId id="3487" r:id="rId52"/>
    <p:sldId id="3488" r:id="rId53"/>
    <p:sldId id="3489" r:id="rId54"/>
    <p:sldId id="3490" r:id="rId55"/>
    <p:sldId id="3491" r:id="rId56"/>
    <p:sldId id="3492" r:id="rId57"/>
    <p:sldId id="3493" r:id="rId58"/>
    <p:sldId id="2056" r:id="rId59"/>
    <p:sldId id="2057" r:id="rId60"/>
    <p:sldId id="2058" r:id="rId61"/>
    <p:sldId id="3494" r:id="rId62"/>
    <p:sldId id="3495" r:id="rId63"/>
    <p:sldId id="3496" r:id="rId64"/>
    <p:sldId id="3497" r:id="rId65"/>
    <p:sldId id="3498" r:id="rId66"/>
    <p:sldId id="3499" r:id="rId67"/>
    <p:sldId id="3500" r:id="rId68"/>
    <p:sldId id="3501" r:id="rId69"/>
    <p:sldId id="3502" r:id="rId70"/>
    <p:sldId id="3503" r:id="rId71"/>
    <p:sldId id="3504" r:id="rId72"/>
    <p:sldId id="3505" r:id="rId73"/>
    <p:sldId id="3506" r:id="rId74"/>
    <p:sldId id="3507" r:id="rId75"/>
    <p:sldId id="3622" r:id="rId76"/>
    <p:sldId id="3684" r:id="rId77"/>
    <p:sldId id="3685" r:id="rId78"/>
    <p:sldId id="3686" r:id="rId79"/>
    <p:sldId id="3687" r:id="rId80"/>
    <p:sldId id="3688" r:id="rId81"/>
    <p:sldId id="3689" r:id="rId82"/>
    <p:sldId id="3690" r:id="rId83"/>
    <p:sldId id="3691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2074" r:id="rId96"/>
    <p:sldId id="2075" r:id="rId97"/>
    <p:sldId id="2076" r:id="rId98"/>
    <p:sldId id="2077" r:id="rId99"/>
    <p:sldId id="2078" r:id="rId100"/>
    <p:sldId id="2079" r:id="rId101"/>
    <p:sldId id="2080" r:id="rId102"/>
    <p:sldId id="2081" r:id="rId103"/>
    <p:sldId id="2082" r:id="rId104"/>
    <p:sldId id="2083" r:id="rId105"/>
    <p:sldId id="2084" r:id="rId106"/>
    <p:sldId id="2085" r:id="rId107"/>
    <p:sldId id="2086" r:id="rId108"/>
    <p:sldId id="2087" r:id="rId109"/>
    <p:sldId id="2088" r:id="rId110"/>
    <p:sldId id="2089" r:id="rId111"/>
    <p:sldId id="2090" r:id="rId112"/>
    <p:sldId id="2091" r:id="rId113"/>
    <p:sldId id="2092" r:id="rId114"/>
    <p:sldId id="2093" r:id="rId115"/>
    <p:sldId id="2094" r:id="rId116"/>
    <p:sldId id="2095" r:id="rId117"/>
    <p:sldId id="2096" r:id="rId118"/>
    <p:sldId id="2097" r:id="rId119"/>
    <p:sldId id="2113" r:id="rId120"/>
    <p:sldId id="2114" r:id="rId121"/>
    <p:sldId id="2115" r:id="rId122"/>
    <p:sldId id="2101" r:id="rId123"/>
    <p:sldId id="2102" r:id="rId124"/>
    <p:sldId id="2103" r:id="rId125"/>
    <p:sldId id="3646" r:id="rId126"/>
    <p:sldId id="3692" r:id="rId127"/>
    <p:sldId id="3693" r:id="rId128"/>
    <p:sldId id="3694" r:id="rId129"/>
    <p:sldId id="3695" r:id="rId130"/>
    <p:sldId id="3696" r:id="rId131"/>
    <p:sldId id="3697" r:id="rId132"/>
    <p:sldId id="3698" r:id="rId133"/>
    <p:sldId id="3699" r:id="rId134"/>
    <p:sldId id="3700" r:id="rId135"/>
    <p:sldId id="3701" r:id="rId136"/>
    <p:sldId id="3561" r:id="rId137"/>
    <p:sldId id="3562" r:id="rId138"/>
    <p:sldId id="3672" r:id="rId139"/>
    <p:sldId id="3674" r:id="rId140"/>
    <p:sldId id="3675" r:id="rId141"/>
    <p:sldId id="3702" r:id="rId142"/>
    <p:sldId id="3703" r:id="rId143"/>
    <p:sldId id="3679" r:id="rId144"/>
    <p:sldId id="3704" r:id="rId145"/>
    <p:sldId id="3705" r:id="rId146"/>
    <p:sldId id="3678" r:id="rId147"/>
    <p:sldId id="3706" r:id="rId148"/>
    <p:sldId id="3707" r:id="rId149"/>
    <p:sldId id="3661" r:id="rId150"/>
    <p:sldId id="3681" r:id="rId151"/>
    <p:sldId id="3563" r:id="rId152"/>
    <p:sldId id="3564" r:id="rId153"/>
    <p:sldId id="3565" r:id="rId154"/>
    <p:sldId id="3566" r:id="rId155"/>
    <p:sldId id="3567" r:id="rId156"/>
    <p:sldId id="3568" r:id="rId157"/>
    <p:sldId id="3569" r:id="rId158"/>
    <p:sldId id="3570" r:id="rId159"/>
    <p:sldId id="3573" r:id="rId160"/>
    <p:sldId id="3648" r:id="rId161"/>
    <p:sldId id="3577" r:id="rId162"/>
    <p:sldId id="3649" r:id="rId163"/>
    <p:sldId id="3650" r:id="rId164"/>
    <p:sldId id="3583" r:id="rId165"/>
    <p:sldId id="3587" r:id="rId166"/>
    <p:sldId id="3588" r:id="rId167"/>
    <p:sldId id="3589" r:id="rId168"/>
    <p:sldId id="3590" r:id="rId169"/>
    <p:sldId id="3655" r:id="rId170"/>
    <p:sldId id="3595" r:id="rId171"/>
    <p:sldId id="3609" r:id="rId1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58" y="1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07D7-FE1A-27F1-3BBC-2CCA25DD7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105BAC-9942-60DA-3BD1-129C6438D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A59A96-AF40-8D6E-995C-9C9B838B6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F8396E-8142-6815-F3BC-EA4CB2E31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050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F763-65E2-8E2C-173C-A7549D00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4C280B-F209-0442-C11A-6C72FA272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2EFB34-9112-9D51-9AAF-EF647E812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F05EF3-9301-A42C-96BD-FAB201561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617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FC55F-F277-44E7-AAC0-EC6CBFF5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F728C1-4995-3DD1-CCA7-86BB78DC3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11723E-540B-E363-2569-F9B90B4F5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F5B041-DED4-F1C4-0A5B-3B6338AC8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712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B107-B65C-FE3A-F77F-49777E93C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123C4E-5E6D-770F-E528-D7D88E784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F4ACD4-691A-22F2-F98E-237A7F3BD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DC9523-CA36-C89B-EE8E-311B4C6DB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837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9708-953A-1A67-FC9E-DB25B84F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534538-8DD2-E3E5-2200-7FAF5A4AB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40359B-255F-13D7-719E-164BB367E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405712-F945-0BE9-B0DA-5C4FA0E09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72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D55F-112A-3DF8-8606-49C82F67F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2A4AB9-E3FA-A0A2-6A40-0811ECB8A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EB5D6D-7AD3-B52B-665F-E3B635F83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B6132A-2C11-87A6-B4CD-CA8D732ED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75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DD1C-C629-E794-6EB7-95F99ADE3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8BDAEF-B00E-C6E1-8037-2AE67DFBD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AE8453-FD90-9E83-CD3F-045AF39E5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9DBE03-F210-FC4F-055A-02479B832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766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F6933-145F-F1E1-1096-5D1982000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758DD3-1F23-7F28-4DBA-52C69F01A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4CBD48-E454-58B0-69D6-749F2C0FA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651AD4-5020-4F9E-DBF1-FC0C8E80B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19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CA845-6A09-6F48-1D18-D3C8AFA7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9B45EE-8F90-D56A-C52D-8B6E7C866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11E31C-429C-637E-6429-A8030433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DCCAB9-08A4-A9DE-F225-5D3115BF4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104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24DF-6137-E289-974B-576A293FA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3C3DBD-8338-F7E4-C651-AF9818E6B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0D1EE2-D493-F6B4-8768-16B7480CC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313182-5B0B-3F87-A3D8-1CD4C5495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9708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ED9F-34EF-91CC-9810-9F9F55661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D1530E-E8EA-434E-2E98-638B76774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C5D1AF-7995-04C4-CBC6-15C4F050A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53DE70-EBF1-B8DA-BC38-E1E216244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90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762E-0CAD-5465-18A2-38971D4D3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15E834-FCF8-C95C-8224-5D01713DF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65AE0A-045E-3BC9-0BF9-B404C9107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86CDA5-2A00-FAFC-413E-2A610A276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749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F354D-E1AE-9B0C-5535-1EB884830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692225-3561-34B3-2D12-08BCBAAB2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386B21-374A-436B-CC17-C904B61EB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8C5CE2-3B86-D036-B79D-0E8E291D8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515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7BEDA-B582-C8EB-583F-44D9F9B8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BEBEC1-F092-16BE-B1A8-87D7E509A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16D26E-E787-B552-F5F5-0E3A93019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995A2B-CF77-01E5-317A-3403E9FB6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688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44847-5BD8-CCB7-46C4-86BCCDF5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408AEE-900B-ECCD-830C-5C12EBDDC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2BE16F-5A49-1ECC-4272-78239A95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127C41-5E06-E6E5-1FFB-87FEEE10B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B8D31-B5E6-F99C-3DF6-27B22ADA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5EC804-3C73-8683-7102-972158773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BCD653-E024-28EF-2753-1CF7498E1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225510-22F2-67E9-FE6C-516F47C6C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325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3384-7411-B159-2A5C-D8DEC127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A387E2-73E6-A542-8201-92E7A9555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26C755-7EB1-E1BE-5ADA-4573C449E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55F346-6199-2294-2BFB-0829FC56DF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286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5613-301D-076D-9DD5-6C777773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00EC35-BCDE-2B7E-6BAE-349510A98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9C229F-324C-24BB-21CB-37891EE72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6D8A9B-0B32-5DF0-4D8D-1048C117B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3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F0B86-0C92-9712-36AF-2A0043DFB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3E34E9-BC7E-3117-93A6-8F4117DA5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483D71-EE78-B564-D1D9-3FB55AE1D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75AA83-C1BF-8B55-81A1-90A37C3CF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96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34A0-EC94-13C0-343D-CD12F425C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4CED90-5BDE-E37E-BB3C-6A0A40E72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441882-91CD-DB86-CCE3-6D329F5F3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816686-3981-22B0-9B3E-4689607EF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61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65FDF-7F64-1463-5432-2266279CB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A449A5-D4CD-6D24-D4B5-981BDB125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D05F90-52F7-FA80-445F-9386E3153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4D53B-1BAF-6292-2DDF-8DB07D3C4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221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90C8-85D5-35B6-8C61-A35044605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6AAB33-B736-7814-6015-BF43ECED5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38BAD4-8177-0FDC-46C7-8B59F4958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4D898E-E59E-95F9-FC49-67D5DA655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531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20AA-F425-AD62-CA16-A54F58042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B7D358-3263-4F4A-A48E-4E623BA8D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679190-EF34-ADA8-EC34-73677E788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5ABC09-AE55-B3BD-8AFD-C62213FB0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056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3932-E2C0-135E-5259-FA0D8DE8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D32305-5DCB-5BCA-F70D-9A346AC51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CA99BB-FEE0-58EA-0BB4-5B7646EFE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AE027-D72C-B25C-57F0-42D93B128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13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73F4D-8640-4AFC-9D1C-812B308DB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B91613-83AF-BD86-5F47-5D3811CAB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8FA824-82D4-E13D-4BD8-27A9D65BC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B614BD-8AE2-A0AA-14B5-07DAA1482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245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F1D16-4DB2-DE3A-9F70-BA9ADEDF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0116D5-3FA6-1EA1-130E-C1C987CBD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7E8EE35-8C7A-1C36-B343-E5AD31903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B0BDC0-A3FF-1EFD-9458-3FF7410C2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168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D8C5-9E56-5FD0-CED7-4AB0B25F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75C114-D406-076E-60F2-8F39D3893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691AC7-36B9-6DD6-A8F2-06897EE89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0B17DC-5B0A-0B91-35E1-154211847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00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F15FC-5A73-1D87-9F48-25A0CAD8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BC8814-8BCC-602E-BDBA-2B1BEA09D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FAF6982-99E5-FAAF-B395-CEF713C10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5BA5A5-C6B3-1B7C-177F-562A1C92E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14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D2DAA-B312-44EF-620F-FC6511817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B1FA2F-269A-CB53-93A6-52B8C30D9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9C5409-C9E6-A414-5575-54129B46D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38FD40-7295-46DE-56C4-5767790A7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08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1F60F-47B4-2790-F9A9-A59FC573D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211785-E641-4BE4-558E-BCCB6F697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4B7E8E-E887-F021-EDE5-A30F7D82F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CF7A39-EAA5-8C04-A372-6BE3538F0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37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B30A2-D54E-0E99-FCB9-7C7C29C0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0B10C6-86D9-ECB3-C31F-01DA8F3DB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C5DC48-96E6-A174-F913-3B666832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3CAAB0-827F-16B6-C8C3-61283AE6F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26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5D84-2B07-540D-B71F-ABD5CB59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305B43-792E-9E07-E071-B2531B890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390D04-4ED8-7D7B-A76E-4AB568C47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12BD99-8A46-F456-4C5B-D1FA57129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31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24D21-F0BE-EB53-1C32-D8AC1B201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0A4BB87-3264-6842-821D-5E147E031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32F5B7-C73B-579D-DD7F-4F1DBCAFE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B4E3D9-1A10-7979-CAE3-7B8918113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33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 going to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EE6B2-3B16-0478-3BA5-6D6623C48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D9F2AD6-5E75-46DA-D337-6B1FA6AF3B1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8F1D65-962C-14D0-3531-2DA1C21AA2D1}"/>
              </a:ext>
            </a:extLst>
          </p:cNvPr>
          <p:cNvSpPr txBox="1"/>
          <p:nvPr/>
        </p:nvSpPr>
        <p:spPr>
          <a:xfrm>
            <a:off x="1421799" y="4128490"/>
            <a:ext cx="6300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going to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74C4B0-8FBC-E278-84D7-5E250A5D1A5F}"/>
              </a:ext>
            </a:extLst>
          </p:cNvPr>
          <p:cNvSpPr txBox="1"/>
          <p:nvPr/>
        </p:nvSpPr>
        <p:spPr>
          <a:xfrm>
            <a:off x="1316015" y="690490"/>
            <a:ext cx="65119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oing to cook lunch  tomorrow.">
            <a:hlinkClick r:id="" action="ppaction://media"/>
            <a:extLst>
              <a:ext uri="{FF2B5EF4-FFF2-40B4-BE49-F238E27FC236}">
                <a16:creationId xmlns:a16="http://schemas.microsoft.com/office/drawing/2014/main" id="{CB098E24-448E-0285-860D-9C8C5FD4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79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74AF96CB-4299-47AA-A39D-2CD4F3001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E4E6742-4845-471D-98BE-1066A63F9C81}"/>
              </a:ext>
            </a:extLst>
          </p:cNvPr>
          <p:cNvGrpSpPr/>
          <p:nvPr/>
        </p:nvGrpSpPr>
        <p:grpSpPr>
          <a:xfrm>
            <a:off x="152401" y="1161993"/>
            <a:ext cx="8839200" cy="4534014"/>
            <a:chOff x="152401" y="1204496"/>
            <a:chExt cx="8839200" cy="453401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6885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E0A3C4-C30B-4449-B222-BD2DB54F6BD7}"/>
                </a:ext>
              </a:extLst>
            </p:cNvPr>
            <p:cNvSpPr txBox="1"/>
            <p:nvPr/>
          </p:nvSpPr>
          <p:spPr>
            <a:xfrm>
              <a:off x="152401" y="1204496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のある時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E76BF4E0-0090-4591-957E-716B52BF6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32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during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EDAA5B43-2A86-4225-9A36-3215AD96F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418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202861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のある時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ja-JP" altLang="en-US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1D2FD3CE-3276-487F-B116-4A8AB55A2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359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休暇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CB162290-F29F-48E8-9DEE-1E55EBE29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37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vacation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33848027-83CA-4072-A9E0-313D59D54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39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休暇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10CEBA76-55A4-4164-BDAE-4A8CE680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6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CE6D1AF-206A-419D-99F5-48FCD3F19B4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計画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D82C3CF4-84D9-4533-B7F7-044EE5C10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47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AE0137CF-E9E4-4255-9243-3C2D31214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96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計画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2F00F0A3-A117-4B62-86A6-B30B81BBA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876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A15A9-1258-C317-EE30-2D9F3AE6D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9FC34D-BDB0-66FF-DDED-7AA18ADB75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A1854D-C2E7-AB03-7E40-1E50BDAE9B70}"/>
              </a:ext>
            </a:extLst>
          </p:cNvPr>
          <p:cNvSpPr txBox="1"/>
          <p:nvPr/>
        </p:nvSpPr>
        <p:spPr>
          <a:xfrm>
            <a:off x="818021" y="2409490"/>
            <a:ext cx="75079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am going to cook lunch  tomorrow.">
            <a:hlinkClick r:id="" action="ppaction://media"/>
            <a:extLst>
              <a:ext uri="{FF2B5EF4-FFF2-40B4-BE49-F238E27FC236}">
                <a16:creationId xmlns:a16="http://schemas.microsoft.com/office/drawing/2014/main" id="{349052B2-AA4B-BEA8-5EDC-EF3B72EC7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03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に到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着する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1FF2D435-FD47-419F-A42A-93526D0B4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21005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to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EAF84A51-B7B2-425A-9AC0-DCA3FAB62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に到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着する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6D40E6CF-913B-4006-8B95-2BCB8C3EE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81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97F12C-03AE-4BB7-8DDD-C05996D9F05A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パーティー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E8EB9D36-EDE0-4E6A-813F-DB11A9460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79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54375997-554F-4E57-81B5-9CD392B4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199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CB24EC4A-E26B-4A19-B81D-DEE096389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50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BB12F5F0-C3DC-42F3-9008-3403122C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59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B1F66929-2F24-4B8D-9519-7040121B5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9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0470B857-ABC6-46C3-B865-86ADA2F6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829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A47A1A-792C-4206-85EC-118D0D91532B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の近くに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883A4FE4-7D20-49B3-8FE7-A47EC6373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5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D6B1-C959-0D1A-77B0-A72D2F529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5C6C95-4A2B-245F-B612-A73DC8260C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F9C447-9EEF-10BC-CE5C-3BC48A390009}"/>
              </a:ext>
            </a:extLst>
          </p:cNvPr>
          <p:cNvSpPr txBox="1"/>
          <p:nvPr/>
        </p:nvSpPr>
        <p:spPr>
          <a:xfrm>
            <a:off x="1316016" y="2321004"/>
            <a:ext cx="65119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oing to cook lunch  tomorrow.">
            <a:hlinkClick r:id="" action="ppaction://media"/>
            <a:extLst>
              <a:ext uri="{FF2B5EF4-FFF2-40B4-BE49-F238E27FC236}">
                <a16:creationId xmlns:a16="http://schemas.microsoft.com/office/drawing/2014/main" id="{666C2437-5367-0963-F7FB-4551E9F6C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1025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052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near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6777C672-0FF6-4F60-A637-20162B6DB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43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390939" y="276728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の近くに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7DC29B8D-3ACB-42FA-B220-7C35CA197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6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5652DE5-38B8-4A86-998C-02C1C3E6379B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A20FCA14-1208-4CB9-BC67-EF6B3537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233C18F-87DA-403F-B766-AFBB2AA516C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50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sea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FF4A4470-A6D1-403D-B9A3-BE378D23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6BCDF3C-A2C9-7C6D-FBBA-FDEBB2205D8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000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海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29C6ECE4-F5B3-4669-B45F-0D893DF16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468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C1325-0186-F279-F08D-3663B6F0B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221F6E-E674-DE97-D506-B4BEB91017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F27505A-6E31-4605-C0CA-CCBAF35F58E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797C6B7-BEE5-1300-8010-1C91D26413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407EBF2-9C8A-75B1-4ADA-FA7E26A145E5}"/>
              </a:ext>
            </a:extLst>
          </p:cNvPr>
          <p:cNvGrpSpPr/>
          <p:nvPr/>
        </p:nvGrpSpPr>
        <p:grpSpPr>
          <a:xfrm>
            <a:off x="0" y="1831336"/>
            <a:ext cx="9144000" cy="3195328"/>
            <a:chOff x="0" y="2079327"/>
            <a:chExt cx="9144000" cy="31953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3571DF7-E9ED-217D-CF7C-5ABCE72FD412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[go] [back]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829BD19-88EA-2F25-DC16-75C0F6FACF1F}"/>
                </a:ext>
              </a:extLst>
            </p:cNvPr>
            <p:cNvSpPr txBox="1"/>
            <p:nvPr/>
          </p:nvSpPr>
          <p:spPr>
            <a:xfrm>
              <a:off x="815009" y="207932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に戻る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D98AA1CB-BAF3-01BC-0E85-D3B81E64A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F4533A-DBF9-FA16-908B-D4C74B49F168}"/>
              </a:ext>
            </a:extLst>
          </p:cNvPr>
          <p:cNvSpPr/>
          <p:nvPr/>
        </p:nvSpPr>
        <p:spPr>
          <a:xfrm>
            <a:off x="1433749" y="3524854"/>
            <a:ext cx="111895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5546517-259C-93BC-AB60-2F15127FE7B3}"/>
              </a:ext>
            </a:extLst>
          </p:cNvPr>
          <p:cNvSpPr/>
          <p:nvPr/>
        </p:nvSpPr>
        <p:spPr>
          <a:xfrm>
            <a:off x="3679825" y="3524854"/>
            <a:ext cx="20097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94D33D-EBEB-94EB-E23E-9321CFDBCA09}"/>
              </a:ext>
            </a:extLst>
          </p:cNvPr>
          <p:cNvSpPr/>
          <p:nvPr/>
        </p:nvSpPr>
        <p:spPr>
          <a:xfrm>
            <a:off x="6816726" y="3524854"/>
            <a:ext cx="89352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97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90C1-E820-C0BD-9690-64E39003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DEED90-EB5E-181B-CAB3-18F651F9C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D6E01A-EF61-41CD-91BA-823731545A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D9E4C-BC02-4352-1E1D-B910F61541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894188-C49E-5D7A-876B-DADB87D399E2}"/>
              </a:ext>
            </a:extLst>
          </p:cNvPr>
          <p:cNvGrpSpPr/>
          <p:nvPr/>
        </p:nvGrpSpPr>
        <p:grpSpPr>
          <a:xfrm>
            <a:off x="698500" y="1320731"/>
            <a:ext cx="7747000" cy="4216538"/>
            <a:chOff x="698500" y="1360757"/>
            <a:chExt cx="7747000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8AD44D4-E841-994C-BFE0-6C3A72FDD000}"/>
                </a:ext>
              </a:extLst>
            </p:cNvPr>
            <p:cNvSpPr txBox="1"/>
            <p:nvPr/>
          </p:nvSpPr>
          <p:spPr>
            <a:xfrm>
              <a:off x="698500" y="4007635"/>
              <a:ext cx="774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09E02CD-03F8-86B7-6659-A5DD24DA457C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E80AC510-ACBF-C6BA-4F8E-A7E821155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9351DE-3D8F-8609-EC73-20B07723DCE1}"/>
              </a:ext>
            </a:extLst>
          </p:cNvPr>
          <p:cNvSpPr/>
          <p:nvPr/>
        </p:nvSpPr>
        <p:spPr>
          <a:xfrm>
            <a:off x="2146301" y="377117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644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49447-777C-9E65-1287-536750E1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F7D247-17A8-3054-1017-568EB74E7A9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D5909F-18B0-748C-8AFC-9044CE4C165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199B98-EF1F-6CBC-887B-F9B11B782F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AEF5B13-3CF2-BDA9-403E-35ED8C037BF8}"/>
              </a:ext>
            </a:extLst>
          </p:cNvPr>
          <p:cNvGrpSpPr/>
          <p:nvPr/>
        </p:nvGrpSpPr>
        <p:grpSpPr>
          <a:xfrm>
            <a:off x="152401" y="1161993"/>
            <a:ext cx="8839200" cy="4534014"/>
            <a:chOff x="152401" y="1204496"/>
            <a:chExt cx="8839200" cy="453401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40E214D-CA6D-D369-F02F-84E7A5A017F2}"/>
                </a:ext>
              </a:extLst>
            </p:cNvPr>
            <p:cNvSpPr txBox="1"/>
            <p:nvPr/>
          </p:nvSpPr>
          <p:spPr>
            <a:xfrm>
              <a:off x="927100" y="4168850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during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18E352-0E5B-FAF8-E2AA-3008A6562E27}"/>
                </a:ext>
              </a:extLst>
            </p:cNvPr>
            <p:cNvSpPr txBox="1"/>
            <p:nvPr/>
          </p:nvSpPr>
          <p:spPr>
            <a:xfrm>
              <a:off x="152401" y="1204496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のある時</a:t>
              </a:r>
              <a:r>
                <a:rPr kumimoji="1"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2_L1_reading_v3_during">
            <a:hlinkClick r:id="" action="ppaction://media"/>
            <a:extLst>
              <a:ext uri="{FF2B5EF4-FFF2-40B4-BE49-F238E27FC236}">
                <a16:creationId xmlns:a16="http://schemas.microsoft.com/office/drawing/2014/main" id="{89D800D5-4809-119F-CA55-4C9F6A170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0575" y="1508125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654F361-BB24-654A-36CB-032A2F1AFBB0}"/>
              </a:ext>
            </a:extLst>
          </p:cNvPr>
          <p:cNvSpPr/>
          <p:nvPr/>
        </p:nvSpPr>
        <p:spPr>
          <a:xfrm>
            <a:off x="2489200" y="3886920"/>
            <a:ext cx="41274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42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532A8-51B2-E0CE-6D6F-F3FBCFE8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B98A0E-C24D-8EEB-7ABC-6397CF0FD6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A546DD1-063B-ADA1-8F46-36B898A964D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92DA610-0769-6324-88A1-89627D961F1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66066B-BB4C-3047-0777-A156C4FE40CB}"/>
              </a:ext>
            </a:extLst>
          </p:cNvPr>
          <p:cNvGrpSpPr/>
          <p:nvPr/>
        </p:nvGrpSpPr>
        <p:grpSpPr>
          <a:xfrm>
            <a:off x="469900" y="1536175"/>
            <a:ext cx="8204200" cy="3785651"/>
            <a:chOff x="469900" y="1791644"/>
            <a:chExt cx="82042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6451F66-E51D-5B6C-F7A7-3413366297B3}"/>
                </a:ext>
              </a:extLst>
            </p:cNvPr>
            <p:cNvSpPr txBox="1"/>
            <p:nvPr/>
          </p:nvSpPr>
          <p:spPr>
            <a:xfrm>
              <a:off x="469900" y="4007635"/>
              <a:ext cx="820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vacation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870207E-60E2-C797-B028-05741E675E4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休暇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4_vacation">
            <a:hlinkClick r:id="" action="ppaction://media"/>
            <a:extLst>
              <a:ext uri="{FF2B5EF4-FFF2-40B4-BE49-F238E27FC236}">
                <a16:creationId xmlns:a16="http://schemas.microsoft.com/office/drawing/2014/main" id="{91E229DE-E057-37AF-3F24-22889746A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7145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78D6D5-30A4-C6D1-BA2B-13421A619843}"/>
              </a:ext>
            </a:extLst>
          </p:cNvPr>
          <p:cNvSpPr/>
          <p:nvPr/>
        </p:nvSpPr>
        <p:spPr>
          <a:xfrm>
            <a:off x="1866901" y="3608227"/>
            <a:ext cx="54355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21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F76F-6B0A-FEFD-3A2E-121681126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8CB3CA-8D5C-F873-1C3F-AE6FFEE5336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694E11-F4CB-E27C-233F-FE0DFED032BA}"/>
              </a:ext>
            </a:extLst>
          </p:cNvPr>
          <p:cNvSpPr txBox="1"/>
          <p:nvPr/>
        </p:nvSpPr>
        <p:spPr>
          <a:xfrm>
            <a:off x="1403393" y="4128490"/>
            <a:ext cx="61377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cook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97C28D-8C79-2631-A612-94BD77CD0A3A}"/>
              </a:ext>
            </a:extLst>
          </p:cNvPr>
          <p:cNvSpPr txBox="1"/>
          <p:nvPr/>
        </p:nvSpPr>
        <p:spPr>
          <a:xfrm>
            <a:off x="1359046" y="690490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m going to cook dinner  tonight.">
            <a:hlinkClick r:id="" action="ppaction://media"/>
            <a:extLst>
              <a:ext uri="{FF2B5EF4-FFF2-40B4-BE49-F238E27FC236}">
                <a16:creationId xmlns:a16="http://schemas.microsoft.com/office/drawing/2014/main" id="{6813B1AF-5906-6567-58FE-C40862434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53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104C5-979C-E134-C9FD-08BFCF3C7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CA6329-6C25-6C0E-46EE-7F247B5AEC5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6927F82-7520-DE9E-A1AA-1ABF294D0B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2A9619F-5960-E536-1027-800D576708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7F520E-3EB3-4674-6DD9-92959408661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9E47F18-8F7B-D27C-7F58-6FC0F3FDBA9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2EAA618-32D6-5C7D-0D93-5F073C53120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計画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5_plan">
            <a:hlinkClick r:id="" action="ppaction://media"/>
            <a:extLst>
              <a:ext uri="{FF2B5EF4-FFF2-40B4-BE49-F238E27FC236}">
                <a16:creationId xmlns:a16="http://schemas.microsoft.com/office/drawing/2014/main" id="{43C22140-FD59-CD93-93BA-6A2009903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597025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B449F26-50EC-C1BB-E218-9B7B5FBBD367}"/>
              </a:ext>
            </a:extLst>
          </p:cNvPr>
          <p:cNvSpPr/>
          <p:nvPr/>
        </p:nvSpPr>
        <p:spPr>
          <a:xfrm>
            <a:off x="3149601" y="3524854"/>
            <a:ext cx="28320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190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EACC0-2A24-6A14-3F35-BDF59010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EC25750-0784-74A9-C26D-89DD96AC32E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E9DDBAE-46CF-DE5D-820B-7596F65C692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959FF28-4358-A3D5-ECE1-406C55EAEE5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278BB1A-3FFE-3BBB-5266-7A75752E5260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24384E5-CCC1-D844-9167-5BF190B44FCE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D4B5BCC-338A-2C77-F9B4-BBB09B3B14D6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に到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着する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6_get to">
            <a:hlinkClick r:id="" action="ppaction://media"/>
            <a:extLst>
              <a:ext uri="{FF2B5EF4-FFF2-40B4-BE49-F238E27FC236}">
                <a16:creationId xmlns:a16="http://schemas.microsoft.com/office/drawing/2014/main" id="{1049EAA5-EB4C-358C-8CF3-0BAA466AE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7145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32C7B4-13BC-BE9B-218B-D3774EC368E2}"/>
              </a:ext>
            </a:extLst>
          </p:cNvPr>
          <p:cNvSpPr/>
          <p:nvPr/>
        </p:nvSpPr>
        <p:spPr>
          <a:xfrm>
            <a:off x="2422525" y="3524854"/>
            <a:ext cx="18065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E94B50-5F76-89B2-3EB4-02F9F34709A0}"/>
              </a:ext>
            </a:extLst>
          </p:cNvPr>
          <p:cNvSpPr/>
          <p:nvPr/>
        </p:nvSpPr>
        <p:spPr>
          <a:xfrm>
            <a:off x="5572126" y="3524854"/>
            <a:ext cx="10795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692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37B5-6484-3EFA-56BD-E20186E5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5D29BE5-6A98-7C4D-8A24-AEB50D11528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021994E-3A05-0247-B6E0-CEB60DC090A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61A911-8A61-25E8-0737-43CFF3D67A8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EA752AE-CF7A-716E-D1F3-FE3EBBD144FC}"/>
              </a:ext>
            </a:extLst>
          </p:cNvPr>
          <p:cNvGrpSpPr/>
          <p:nvPr/>
        </p:nvGrpSpPr>
        <p:grpSpPr>
          <a:xfrm>
            <a:off x="815009" y="1727041"/>
            <a:ext cx="7513983" cy="3403918"/>
            <a:chOff x="815009" y="2173377"/>
            <a:chExt cx="7513983" cy="340391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2C98A8B-A8D8-0AE4-5FA5-F84EE102D2A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party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0A668B5-87C1-C8AA-D194-A97AAD625E33}"/>
                </a:ext>
              </a:extLst>
            </p:cNvPr>
            <p:cNvSpPr txBox="1"/>
            <p:nvPr/>
          </p:nvSpPr>
          <p:spPr>
            <a:xfrm>
              <a:off x="815009" y="217337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パーティー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7_party">
            <a:hlinkClick r:id="" action="ppaction://media"/>
            <a:extLst>
              <a:ext uri="{FF2B5EF4-FFF2-40B4-BE49-F238E27FC236}">
                <a16:creationId xmlns:a16="http://schemas.microsoft.com/office/drawing/2014/main" id="{9EA9F91E-069A-3AD4-FC32-37933D41D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8001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BE84E4-011F-9BB4-77F0-8F36634221EE}"/>
              </a:ext>
            </a:extLst>
          </p:cNvPr>
          <p:cNvSpPr/>
          <p:nvPr/>
        </p:nvSpPr>
        <p:spPr>
          <a:xfrm>
            <a:off x="2895601" y="3429000"/>
            <a:ext cx="33908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425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6F6D7-691B-0D86-22AD-2399622D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E1D043-883C-3C63-E89B-9F777DE239F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855758F-D489-CE4C-6A30-3B1A8A9EF0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E36D93-CC32-3702-9DA4-CF783A913C2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5E31F30-D07D-718D-270E-BC1CB1AED32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2D899C1-1C18-49FE-7F98-D805820BD01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next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E9F3E06-6DCE-EEA4-65CD-8A4C302A269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8_next">
            <a:hlinkClick r:id="" action="ppaction://media"/>
            <a:extLst>
              <a:ext uri="{FF2B5EF4-FFF2-40B4-BE49-F238E27FC236}">
                <a16:creationId xmlns:a16="http://schemas.microsoft.com/office/drawing/2014/main" id="{0E56DC29-0766-CF98-EEBC-6FC44954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46663A-6C8E-D63B-C853-F0A5C7D59633}"/>
              </a:ext>
            </a:extLst>
          </p:cNvPr>
          <p:cNvSpPr/>
          <p:nvPr/>
        </p:nvSpPr>
        <p:spPr>
          <a:xfrm>
            <a:off x="3124200" y="3524854"/>
            <a:ext cx="29337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20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8A1D5-B786-5DAF-DCAB-E016C0F8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C362413-C0BA-30AC-0A7D-F3F0F9E6FAD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71FA612-B2F4-26A7-5134-6AA793A5A6E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874F52-7C7E-1869-D6A5-9F3153EA32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AEFACCC-6BA7-F0BA-AF02-204369C75E58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03C231B-1D33-AC77-8394-AF0EC14E0A09}"/>
                </a:ext>
              </a:extLst>
            </p:cNvPr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の近くに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C864996-5158-6991-8EE1-83FB66D12F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9_near">
            <a:hlinkClick r:id="" action="ppaction://media"/>
            <a:extLst>
              <a:ext uri="{FF2B5EF4-FFF2-40B4-BE49-F238E27FC236}">
                <a16:creationId xmlns:a16="http://schemas.microsoft.com/office/drawing/2014/main" id="{3AC59EB2-2098-F4F0-08BA-C1EEF9785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18034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8A3D0D7-B37E-8A23-56E4-2FA3338F2764}"/>
              </a:ext>
            </a:extLst>
          </p:cNvPr>
          <p:cNvSpPr/>
          <p:nvPr/>
        </p:nvSpPr>
        <p:spPr>
          <a:xfrm>
            <a:off x="3149600" y="3256691"/>
            <a:ext cx="2870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171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D191B-8A98-9D8F-2611-6EFA586BC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F28912-3D0A-6B55-AD8D-F4949A2E3EE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680CE3-ACCA-40B2-847F-035C5CC6EC3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275DE6-A544-7008-7093-DCEF99DD725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00986D1-B282-5BD9-EA8F-92CEBA137E11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69E378-6842-350A-DCDA-D538A3149E0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1854FF-0459-723D-3DA5-A77556CFB306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0_sea">
            <a:hlinkClick r:id="" action="ppaction://media"/>
            <a:extLst>
              <a:ext uri="{FF2B5EF4-FFF2-40B4-BE49-F238E27FC236}">
                <a16:creationId xmlns:a16="http://schemas.microsoft.com/office/drawing/2014/main" id="{5DF78DDC-1C34-53DF-6170-8267C23F0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979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2CC8C4C-8748-01F8-2271-2E13B7D2D07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08FF79-6105-3A67-65F4-99C46DB5267F}"/>
              </a:ext>
            </a:extLst>
          </p:cNvPr>
          <p:cNvSpPr/>
          <p:nvPr/>
        </p:nvSpPr>
        <p:spPr>
          <a:xfrm>
            <a:off x="3479801" y="3722071"/>
            <a:ext cx="2209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141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DEB2ED3-64C1-BD97-BEFE-A4108D4C5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84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29071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7559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017135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04969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87646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38463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95087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96392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94864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37438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69676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035960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624723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115272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82928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0743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437048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633392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660151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58501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343070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9391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07980DCF-93FB-996F-E307-7A3F0236C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955675"/>
            <a:ext cx="406400" cy="406400"/>
          </a:xfrm>
          <a:prstGeom prst="rect">
            <a:avLst/>
          </a:prstGeom>
        </p:spPr>
      </p:pic>
      <p:pic>
        <p:nvPicPr>
          <p:cNvPr id="38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84BD15EB-4E7C-0730-5EDA-07FC9FAD5D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D37F4B-5EDE-543B-C044-2259A545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00"/>
          <a:stretch/>
        </p:blipFill>
        <p:spPr>
          <a:xfrm>
            <a:off x="284173" y="1022216"/>
            <a:ext cx="8575654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Ms.  Green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 Canada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「カナダから」という意味をもち、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グリーン先生はカナダ出身です。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04791-134A-3958-F825-E8096FA0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DAA91C-3B54-893A-846A-D819760340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CB741E-C772-4BDD-1377-7333ED3DB675}"/>
              </a:ext>
            </a:extLst>
          </p:cNvPr>
          <p:cNvSpPr txBox="1"/>
          <p:nvPr/>
        </p:nvSpPr>
        <p:spPr>
          <a:xfrm>
            <a:off x="834157" y="2409490"/>
            <a:ext cx="74756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dinner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m going to cook dinner  tonight.">
            <a:hlinkClick r:id="" action="ppaction://media"/>
            <a:extLst>
              <a:ext uri="{FF2B5EF4-FFF2-40B4-BE49-F238E27FC236}">
                <a16:creationId xmlns:a16="http://schemas.microsoft.com/office/drawing/2014/main" id="{857A2473-D142-BCFD-E42F-E9D13D3F0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97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7AA8-A613-1999-8390-7C489F69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8A5AB67-886E-F609-3FAD-7B211FB8B93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900827F-B0C8-8D89-FDE9-5DCD1C9F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93" b="80747"/>
          <a:stretch/>
        </p:blipFill>
        <p:spPr>
          <a:xfrm>
            <a:off x="284173" y="1022216"/>
            <a:ext cx="8575654" cy="66079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E451EF-0D86-C810-A3BE-B59AE54D572A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teaches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teaches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は時間を示す副詞です。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「現在」という意味をもちます。   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4465AD-67F3-03F1-A4ED-01564ABE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28DA4-74D7-1968-CC9F-56EA0C52CFF6}"/>
              </a:ext>
            </a:extLst>
          </p:cNvPr>
          <p:cNvSpPr txBox="1"/>
          <p:nvPr/>
        </p:nvSpPr>
        <p:spPr>
          <a:xfrm>
            <a:off x="537493" y="1729306"/>
            <a:ext cx="4034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彼女は今、日本で英語を教えています。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811257148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578F9-FAE0-8C4B-84BC-158A2E332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3D2A4E3-16B3-47BD-ED3B-D33A2119C16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2E4E9F4-4761-29B2-5C19-5E4FED9E23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33" b="69713"/>
          <a:stretch/>
        </p:blipFill>
        <p:spPr>
          <a:xfrm>
            <a:off x="284173" y="1022216"/>
            <a:ext cx="8575654" cy="6781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DB8725-4780-55F5-98A1-9619170C13B6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go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her country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「彼女の国へ」という意味をもち、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go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during this summer vacation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「この夏休みの間に」という意味をもち、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go back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56730CF-4F7E-28C2-3C4F-19006E04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6F541C-AA55-D056-133F-6A8AF7D168A9}"/>
              </a:ext>
            </a:extLst>
          </p:cNvPr>
          <p:cNvSpPr txBox="1"/>
          <p:nvPr/>
        </p:nvSpPr>
        <p:spPr>
          <a:xfrm>
            <a:off x="537494" y="1767406"/>
            <a:ext cx="56200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今年の夏休みの間、彼女は自分の国に戻るつもりです。</a:t>
            </a:r>
          </a:p>
        </p:txBody>
      </p:sp>
    </p:spTree>
    <p:extLst>
      <p:ext uri="{BB962C8B-B14F-4D97-AF65-F5344CB8AC3E}">
        <p14:creationId xmlns:p14="http://schemas.microsoft.com/office/powerpoint/2010/main" val="1290042781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5867-1DA2-F0DB-4FBD-CE0ADEEB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0C931EF-D4D2-D06F-0723-476360A8E022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53AC05-658E-3141-5B46-C62B7269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734" b="58564"/>
          <a:stretch/>
        </p:blipFill>
        <p:spPr>
          <a:xfrm>
            <a:off x="284173" y="1022216"/>
            <a:ext cx="8575654" cy="6914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6BCE1C4-93D3-236B-8909-B5CFB72369F3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plans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「そのための」という意味をもち、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plans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85CCFA5-D0E7-1736-8162-647A37F6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BA0E26-5F65-9959-863B-1E4F582D9C36}"/>
              </a:ext>
            </a:extLst>
          </p:cNvPr>
          <p:cNvSpPr txBox="1"/>
          <p:nvPr/>
        </p:nvSpPr>
        <p:spPr>
          <a:xfrm>
            <a:off x="537494" y="1767406"/>
            <a:ext cx="483146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彼女にはそのためのたくさんの計画があります。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27081801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D5A3-3F23-5CAE-CD97-2BEDD47D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67D67-1D3B-2B77-0F40-56E509DC924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619DF7-BF53-03BD-B7DD-EC1538EF8AE4}"/>
              </a:ext>
            </a:extLst>
          </p:cNvPr>
          <p:cNvSpPr txBox="1"/>
          <p:nvPr/>
        </p:nvSpPr>
        <p:spPr>
          <a:xfrm>
            <a:off x="537492" y="4292568"/>
            <a:ext cx="840578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つの節が結ばれています。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つ目の節は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Canada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「カナダに」という意味をもち、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1DE869-59BC-EBDB-6559-638E571A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61AD91-B8EA-6B7E-D31D-00EEA0D555CB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日にカナダに到着する予定です。そして、次の日に友達とパーティーをする予定です。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B38961-3C84-5E1D-BD27-8F4CA7CF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4" b="37379"/>
          <a:stretch/>
        </p:blipFill>
        <p:spPr>
          <a:xfrm>
            <a:off x="284173" y="1022216"/>
            <a:ext cx="8575654" cy="15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7511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85779-BCE9-098B-7B75-4F1B98E1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B82A1A-1814-BF36-C07D-79AD86C645E4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46F948-1615-1469-BF6E-DEB303BC4518}"/>
              </a:ext>
            </a:extLst>
          </p:cNvPr>
          <p:cNvSpPr txBox="1"/>
          <p:nvPr/>
        </p:nvSpPr>
        <p:spPr>
          <a:xfrm>
            <a:off x="537492" y="4292568"/>
            <a:ext cx="8405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August 10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の日付を説明しています。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つ目の節は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party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省略されていますが、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DC4F37-C693-20ED-8EC7-87499932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62E442-32E8-4AC2-15E7-C6AB6DB80586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日にカナダに到着する予定です。そして、次の日に友達とパーティーをする予定です。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53EC7DF-BCE5-8888-B702-4B35E25D79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4" b="37379"/>
          <a:stretch/>
        </p:blipFill>
        <p:spPr>
          <a:xfrm>
            <a:off x="284173" y="1022216"/>
            <a:ext cx="8575654" cy="15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3476"/>
      </p:ext>
    </p:extLst>
  </p:cSld>
  <p:clrMapOvr>
    <a:masterClrMapping/>
  </p:clrMapOvr>
  <p:transition spd="med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895E-960B-5470-5E58-AD363B380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79BB4E5-22D4-50DF-60A6-047D0F672D4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0EEE76-B625-6991-13B6-618DF19D6F52}"/>
              </a:ext>
            </a:extLst>
          </p:cNvPr>
          <p:cNvSpPr txBox="1"/>
          <p:nvPr/>
        </p:nvSpPr>
        <p:spPr>
          <a:xfrm>
            <a:off x="537492" y="4292568"/>
            <a:ext cx="8405785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her friends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「友達と一緒に」という意味をもち、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誰とパーティーをするのかを説明しています。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next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「その次の日に」という意味をもち、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C97D012-729E-B52E-B378-5F42B29C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A94136-6B5A-D299-B1E6-913BF870C8C5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日にカナダに到着する予定です。そして、次の日に友達とパーティーをする予定です。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2E627D-3130-7EB6-A33F-5EBE28C8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4" b="37379"/>
          <a:stretch/>
        </p:blipFill>
        <p:spPr>
          <a:xfrm>
            <a:off x="284173" y="1022216"/>
            <a:ext cx="8575654" cy="15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5560"/>
      </p:ext>
    </p:extLst>
  </p:cSld>
  <p:clrMapOvr>
    <a:masterClrMapping/>
  </p:clrMapOvr>
  <p:transition spd="med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7E45D-BD1D-C7CF-3570-34D521A7172A}"/>
              </a:ext>
            </a:extLst>
          </p:cNvPr>
          <p:cNvSpPr txBox="1"/>
          <p:nvPr/>
        </p:nvSpPr>
        <p:spPr>
          <a:xfrm>
            <a:off x="537493" y="2934761"/>
            <a:ext cx="828477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near the sea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「海の近くに」という意味をもち、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4" y="1993842"/>
            <a:ext cx="41964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彼女の家族は海の近くに住んでいます。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BA1CC5-B452-94D6-5304-327822F3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969" b="24099"/>
          <a:stretch/>
        </p:blipFill>
        <p:spPr>
          <a:xfrm>
            <a:off x="284173" y="1022216"/>
            <a:ext cx="8575654" cy="7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0624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14A39-B942-3BF9-A4EA-EC990AEF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25C473-285B-1370-4717-69FC70E7FFAB}"/>
              </a:ext>
            </a:extLst>
          </p:cNvPr>
          <p:cNvSpPr/>
          <p:nvPr/>
        </p:nvSpPr>
        <p:spPr>
          <a:xfrm>
            <a:off x="0" y="3478204"/>
            <a:ext cx="9144000" cy="337979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16D374-0BE2-E06C-BC04-E259650AC012}"/>
              </a:ext>
            </a:extLst>
          </p:cNvPr>
          <p:cNvSpPr txBox="1"/>
          <p:nvPr/>
        </p:nvSpPr>
        <p:spPr>
          <a:xfrm>
            <a:off x="537492" y="3649252"/>
            <a:ext cx="840578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swim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sea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「海で」という意味をもち、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swim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during the vacation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「休暇中に」という意味をもち、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swim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FB4932-E4DF-4E23-45EE-114267C4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98C082-12ED-7A6D-A89E-6FDBDF4C3285}"/>
              </a:ext>
            </a:extLst>
          </p:cNvPr>
          <p:cNvSpPr txBox="1"/>
          <p:nvPr/>
        </p:nvSpPr>
        <p:spPr>
          <a:xfrm>
            <a:off x="537494" y="2831618"/>
            <a:ext cx="5453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だから、彼女は休暇中に、家族と海で泳ぐつもりです。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2E939D-C138-62ED-86E6-E11AB3B0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67" b="4198"/>
          <a:stretch/>
        </p:blipFill>
        <p:spPr>
          <a:xfrm>
            <a:off x="284173" y="1022216"/>
            <a:ext cx="8575654" cy="15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1591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F710E-6536-4C4E-D62B-7377CB42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3ACFF5-C590-0871-AB83-4E7ED28F390F}"/>
              </a:ext>
            </a:extLst>
          </p:cNvPr>
          <p:cNvSpPr/>
          <p:nvPr/>
        </p:nvSpPr>
        <p:spPr>
          <a:xfrm>
            <a:off x="0" y="3478204"/>
            <a:ext cx="9144000" cy="337979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347BF2-67B1-0725-60EE-D9707418ED10}"/>
              </a:ext>
            </a:extLst>
          </p:cNvPr>
          <p:cNvSpPr txBox="1"/>
          <p:nvPr/>
        </p:nvSpPr>
        <p:spPr>
          <a:xfrm>
            <a:off x="537492" y="3649252"/>
            <a:ext cx="8405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her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「家族と一緒に」という意味をもち、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誰と泳ぐのかを説明しています。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839A04-E601-724E-7E3B-747276C8F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D732D3-D2DE-4DF3-7E50-C5A6629747DF}"/>
              </a:ext>
            </a:extLst>
          </p:cNvPr>
          <p:cNvSpPr txBox="1"/>
          <p:nvPr/>
        </p:nvSpPr>
        <p:spPr>
          <a:xfrm>
            <a:off x="537494" y="2831618"/>
            <a:ext cx="54537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だから、彼女は休暇中に、家族と海で泳ぐつもりです。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E572A0-B409-3438-6DCC-2AAF548C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67" b="4198"/>
          <a:stretch/>
        </p:blipFill>
        <p:spPr>
          <a:xfrm>
            <a:off x="284173" y="1022216"/>
            <a:ext cx="8575654" cy="15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09331"/>
      </p:ext>
    </p:extLst>
  </p:cSld>
  <p:clrMapOvr>
    <a:masterClrMapping/>
  </p:clrMapOvr>
  <p:transition spd="med">
    <p:pull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CD1F-52D6-FA00-1D18-A04128F4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024067-86F0-489A-D355-894F7CC912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A10D54-0238-80D9-8D2C-5139ED650DA5}"/>
              </a:ext>
            </a:extLst>
          </p:cNvPr>
          <p:cNvSpPr txBox="1"/>
          <p:nvPr/>
        </p:nvSpPr>
        <p:spPr>
          <a:xfrm>
            <a:off x="1359046" y="2321004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’m going to cook dinner  tonight.">
            <a:hlinkClick r:id="" action="ppaction://media"/>
            <a:extLst>
              <a:ext uri="{FF2B5EF4-FFF2-40B4-BE49-F238E27FC236}">
                <a16:creationId xmlns:a16="http://schemas.microsoft.com/office/drawing/2014/main" id="{CE9319FC-6ECB-5A31-B087-42E343300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04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A28EF1-274A-DEE2-9F34-FB5D13BA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31647"/>
            <a:ext cx="6490115" cy="6794706"/>
          </a:xfrm>
          <a:prstGeom prst="rect">
            <a:avLst/>
          </a:prstGeom>
        </p:spPr>
      </p:pic>
      <p:pic>
        <p:nvPicPr>
          <p:cNvPr id="6" name="AS_G2_01_09_reading_str">
            <a:hlinkClick r:id="" action="ppaction://media"/>
            <a:extLst>
              <a:ext uri="{FF2B5EF4-FFF2-40B4-BE49-F238E27FC236}">
                <a16:creationId xmlns:a16="http://schemas.microsoft.com/office/drawing/2014/main" id="{0DCA1903-7A0E-7034-37C5-C3FEC55E3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7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222A1F-621C-A7DE-D5A0-B824E2AB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28504" cy="615781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10_reading_s3">
            <a:hlinkClick r:id="" action="ppaction://media"/>
            <a:extLst>
              <a:ext uri="{FF2B5EF4-FFF2-40B4-BE49-F238E27FC236}">
                <a16:creationId xmlns:a16="http://schemas.microsoft.com/office/drawing/2014/main" id="{EF6395BB-80D7-31F4-0C22-CD77A0C66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348" y="1060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9AB1F9-06E3-D248-0EFA-0E1CDE25C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B907-8BC7-C61C-D0B6-A00B27F2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D89249-30B0-BB28-C997-00EEAEDCF32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44504B-29FF-BF34-8072-2ED35D30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F30F04-19B2-85C8-C03F-82AF645BCB02}"/>
              </a:ext>
            </a:extLst>
          </p:cNvPr>
          <p:cNvSpPr txBox="1"/>
          <p:nvPr/>
        </p:nvSpPr>
        <p:spPr>
          <a:xfrm>
            <a:off x="1032442" y="1719392"/>
            <a:ext cx="373958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彼女は将来、教師になるつもりです。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A9A496-A4A3-B525-263D-AD1280DB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211" b="54717"/>
          <a:stretch/>
        </p:blipFill>
        <p:spPr>
          <a:xfrm>
            <a:off x="245278" y="1022216"/>
            <a:ext cx="8584397" cy="6128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16ABB4-7EB8-1590-6429-019C4FE29485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teacher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future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「将来」という意味をもち、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going to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90977689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C55FF4-CBB2-F8A0-3890-0B32F90EA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501CC1-6E65-0FC7-2C51-60473A334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8487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FD9E4C-949B-041E-126C-4BFC1002A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7" cy="448728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041761" y="1863485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1004336" y="2345388"/>
            <a:ext cx="2037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Japan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970528" y="2345484"/>
            <a:ext cx="3830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going 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183637" y="2901162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summer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579933" y="3399798"/>
            <a:ext cx="1736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vacation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4651725" y="3399798"/>
            <a:ext cx="998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869073" y="3919739"/>
            <a:ext cx="2500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1050803" y="4435055"/>
            <a:ext cx="109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5250486" y="4438350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077593" y="4984430"/>
            <a:ext cx="27235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  going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B0C351B3-FA81-2791-ED12-7ABF6DD56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788988"/>
            <a:ext cx="406400" cy="406400"/>
          </a:xfrm>
          <a:prstGeom prst="rect">
            <a:avLst/>
          </a:prstGeom>
        </p:spPr>
      </p:pic>
      <p:pic>
        <p:nvPicPr>
          <p:cNvPr id="27" name="AS_G2_01_12_reading_s6_2">
            <a:hlinkClick r:id="" action="ppaction://media"/>
            <a:extLst>
              <a:ext uri="{FF2B5EF4-FFF2-40B4-BE49-F238E27FC236}">
                <a16:creationId xmlns:a16="http://schemas.microsoft.com/office/drawing/2014/main" id="{6CE24CE3-33D9-FAE8-2E56-E81F030877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1626661"/>
            <a:ext cx="406400" cy="406400"/>
          </a:xfrm>
          <a:prstGeom prst="rect">
            <a:avLst/>
          </a:prstGeom>
        </p:spPr>
      </p:pic>
      <p:pic>
        <p:nvPicPr>
          <p:cNvPr id="30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6B68B587-9623-C52E-F853-3B4C0ECDB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2677368"/>
            <a:ext cx="406400" cy="4064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7969877" y="3399798"/>
            <a:ext cx="530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02374" y="4984430"/>
            <a:ext cx="961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849538" y="55276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1" grpId="0"/>
      <p:bldP spid="38" grpId="0"/>
      <p:bldP spid="39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2_01_14_reading_s7_1">
            <a:hlinkClick r:id="" action="ppaction://media"/>
            <a:extLst>
              <a:ext uri="{FF2B5EF4-FFF2-40B4-BE49-F238E27FC236}">
                <a16:creationId xmlns:a16="http://schemas.microsoft.com/office/drawing/2014/main" id="{478DB707-24F6-B658-BF0E-2681D056F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42875"/>
            <a:ext cx="406400" cy="406400"/>
          </a:xfrm>
          <a:prstGeom prst="rect">
            <a:avLst/>
          </a:prstGeom>
        </p:spPr>
      </p:pic>
      <p:pic>
        <p:nvPicPr>
          <p:cNvPr id="9" name="AS_G2_01_15_reading_s7_2">
            <a:hlinkClick r:id="" action="ppaction://media"/>
            <a:extLst>
              <a:ext uri="{FF2B5EF4-FFF2-40B4-BE49-F238E27FC236}">
                <a16:creationId xmlns:a16="http://schemas.microsoft.com/office/drawing/2014/main" id="{E11551B5-097E-7D7D-17FB-4B6B2370DE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139867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CE284-E163-A37F-FDFB-B35F71238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FC36D5-317B-9715-1DF6-4DCC43E615AF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671D26D-A3FC-59C5-E390-5DDE716C40E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763DBCF-4C1F-42FC-B840-22330296DD8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71C280-7DB4-7FD3-3B89-A7D583546084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35CE20B-B771-5ADC-347E-5701BAA7C1D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96233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2_01_16_reading_s8_1">
            <a:hlinkClick r:id="" action="ppaction://media"/>
            <a:extLst>
              <a:ext uri="{FF2B5EF4-FFF2-40B4-BE49-F238E27FC236}">
                <a16:creationId xmlns:a16="http://schemas.microsoft.com/office/drawing/2014/main" id="{55A44ADB-98BF-2933-AF83-86C10A07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1438275"/>
            <a:ext cx="406400" cy="406400"/>
          </a:xfrm>
          <a:prstGeom prst="rect">
            <a:avLst/>
          </a:prstGeom>
        </p:spPr>
      </p:pic>
      <p:pic>
        <p:nvPicPr>
          <p:cNvPr id="6" name="AS_G2_01_17_reading_s8_2">
            <a:hlinkClick r:id="" action="ppaction://media"/>
            <a:extLst>
              <a:ext uri="{FF2B5EF4-FFF2-40B4-BE49-F238E27FC236}">
                <a16:creationId xmlns:a16="http://schemas.microsoft.com/office/drawing/2014/main" id="{55714B28-CC5F-FAD9-F357-360BFF1AC7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247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670546" y="4128490"/>
            <a:ext cx="78029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going to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teacher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063202" y="690490"/>
            <a:ext cx="7017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is going to be a teacher  in the future.">
            <a:hlinkClick r:id="" action="ppaction://media"/>
            <a:extLst>
              <a:ext uri="{FF2B5EF4-FFF2-40B4-BE49-F238E27FC236}">
                <a16:creationId xmlns:a16="http://schemas.microsoft.com/office/drawing/2014/main" id="{F86FE482-3D0E-D186-6E1C-4741DB501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FA366A-44DA-C019-DFE7-CA631340BBA3}"/>
              </a:ext>
            </a:extLst>
          </p:cNvPr>
          <p:cNvSpPr txBox="1"/>
          <p:nvPr/>
        </p:nvSpPr>
        <p:spPr>
          <a:xfrm>
            <a:off x="715179" y="2409490"/>
            <a:ext cx="77136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teacher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is going to be a teacher  in the future.">
            <a:hlinkClick r:id="" action="ppaction://media"/>
            <a:extLst>
              <a:ext uri="{FF2B5EF4-FFF2-40B4-BE49-F238E27FC236}">
                <a16:creationId xmlns:a16="http://schemas.microsoft.com/office/drawing/2014/main" id="{2F7DA3D0-ECDE-9ABA-39EE-CDB3903F0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5146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63832" y="3244442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22730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863832" y="2148163"/>
            <a:ext cx="61719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begoingto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going 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「～するつもりです」「～する予定です」という意味になる。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・「～になるつもりです」「～になるでしょう」と訳すことが多い。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46AC12-D9CE-A446-BDCA-95FF0C36F10C}"/>
              </a:ext>
            </a:extLst>
          </p:cNvPr>
          <p:cNvSpPr txBox="1"/>
          <p:nvPr/>
        </p:nvSpPr>
        <p:spPr>
          <a:xfrm>
            <a:off x="1004535" y="2321005"/>
            <a:ext cx="7134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教師に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is going to be a teacher  in the future.">
            <a:hlinkClick r:id="" action="ppaction://media"/>
            <a:extLst>
              <a:ext uri="{FF2B5EF4-FFF2-40B4-BE49-F238E27FC236}">
                <a16:creationId xmlns:a16="http://schemas.microsoft.com/office/drawing/2014/main" id="{D89606D3-48EB-18C7-8DFA-DB0B01D99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5B9CA-0B66-FB71-F2B5-5501CF0BA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18AEDD-BED5-AFB9-07D6-13C0DFEF22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CE5C61-67D0-29F1-F03C-13BD850F43A5}"/>
              </a:ext>
            </a:extLst>
          </p:cNvPr>
          <p:cNvSpPr txBox="1"/>
          <p:nvPr/>
        </p:nvSpPr>
        <p:spPr>
          <a:xfrm>
            <a:off x="788883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doctor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1BBEB1-0573-C4AA-EF50-0124D3C3EAC2}"/>
              </a:ext>
            </a:extLst>
          </p:cNvPr>
          <p:cNvSpPr txBox="1"/>
          <p:nvPr/>
        </p:nvSpPr>
        <p:spPr>
          <a:xfrm>
            <a:off x="1064105" y="690490"/>
            <a:ext cx="7015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医者に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’s going to be a doctor  in the future.">
            <a:hlinkClick r:id="" action="ppaction://media"/>
            <a:extLst>
              <a:ext uri="{FF2B5EF4-FFF2-40B4-BE49-F238E27FC236}">
                <a16:creationId xmlns:a16="http://schemas.microsoft.com/office/drawing/2014/main" id="{E0EADA54-D03D-1349-DCFA-57C356EFC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2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1802-1E02-59FE-D097-5CBF78AA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37061E-2FD1-0926-4DE8-0A0573C22D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6CCDA-A0A0-1A6B-BEA2-9C55766F4FF0}"/>
              </a:ext>
            </a:extLst>
          </p:cNvPr>
          <p:cNvSpPr txBox="1"/>
          <p:nvPr/>
        </p:nvSpPr>
        <p:spPr>
          <a:xfrm>
            <a:off x="715178" y="2409490"/>
            <a:ext cx="77136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doctor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’s going to be a doctor  in the future.">
            <a:hlinkClick r:id="" action="ppaction://media"/>
            <a:extLst>
              <a:ext uri="{FF2B5EF4-FFF2-40B4-BE49-F238E27FC236}">
                <a16:creationId xmlns:a16="http://schemas.microsoft.com/office/drawing/2014/main" id="{F0FC9D19-7DBE-23EE-3DF2-941498B53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81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865C9-1C71-45F0-B2FD-A553F9E7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4AD278-7F31-86C0-A1BE-BC1512F421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7866E8-B6A9-94F6-2F92-7B4F028B5630}"/>
              </a:ext>
            </a:extLst>
          </p:cNvPr>
          <p:cNvSpPr txBox="1"/>
          <p:nvPr/>
        </p:nvSpPr>
        <p:spPr>
          <a:xfrm>
            <a:off x="1004535" y="2321005"/>
            <a:ext cx="7134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医者に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’s going to be a doctor  in the future.">
            <a:hlinkClick r:id="" action="ppaction://media"/>
            <a:extLst>
              <a:ext uri="{FF2B5EF4-FFF2-40B4-BE49-F238E27FC236}">
                <a16:creationId xmlns:a16="http://schemas.microsoft.com/office/drawing/2014/main" id="{BEBF9395-669E-96C8-7D97-B52022DE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76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547B1-2792-87FA-A22B-2A6B33BD3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515BFC-CC41-D725-1141-75A185EC999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3E60BA-8D2E-F09A-304B-8D17FFD599B0}"/>
              </a:ext>
            </a:extLst>
          </p:cNvPr>
          <p:cNvSpPr txBox="1"/>
          <p:nvPr/>
        </p:nvSpPr>
        <p:spPr>
          <a:xfrm>
            <a:off x="209149" y="3620659"/>
            <a:ext cx="872570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junior high school students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year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D9CBC3-EADE-CEF5-371E-F24EB08D0BDA}"/>
              </a:ext>
            </a:extLst>
          </p:cNvPr>
          <p:cNvSpPr txBox="1"/>
          <p:nvPr/>
        </p:nvSpPr>
        <p:spPr>
          <a:xfrm>
            <a:off x="1072970" y="701248"/>
            <a:ext cx="69980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なる予定です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中学生に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来年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’re going to be junior high school students next year.">
            <a:hlinkClick r:id="" action="ppaction://media"/>
            <a:extLst>
              <a:ext uri="{FF2B5EF4-FFF2-40B4-BE49-F238E27FC236}">
                <a16:creationId xmlns:a16="http://schemas.microsoft.com/office/drawing/2014/main" id="{8372809E-BE08-312E-96BE-6C5F5D5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913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92C1-D083-021A-C00C-B047E61C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1EBED1-F17A-3263-BB5F-17E75A79FD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7409CD-11B7-B0B0-DB97-EFA8029D00B1}"/>
              </a:ext>
            </a:extLst>
          </p:cNvPr>
          <p:cNvSpPr txBox="1"/>
          <p:nvPr/>
        </p:nvSpPr>
        <p:spPr>
          <a:xfrm>
            <a:off x="209149" y="1901659"/>
            <a:ext cx="872570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junior high school students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year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’re going to be junior high school students next year.">
            <a:hlinkClick r:id="" action="ppaction://media"/>
            <a:extLst>
              <a:ext uri="{FF2B5EF4-FFF2-40B4-BE49-F238E27FC236}">
                <a16:creationId xmlns:a16="http://schemas.microsoft.com/office/drawing/2014/main" id="{674689F3-45E5-7C1E-A63A-A9A1B728B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924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F0241-A64E-1E26-3003-6F5CFCB98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364BFB-CF5A-E1DF-AB0D-9DFA81AE34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C7AF7B-B4D1-4ED2-22AE-64A0E2FCD7DC}"/>
              </a:ext>
            </a:extLst>
          </p:cNvPr>
          <p:cNvSpPr txBox="1"/>
          <p:nvPr/>
        </p:nvSpPr>
        <p:spPr>
          <a:xfrm>
            <a:off x="1072970" y="2321004"/>
            <a:ext cx="69980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なる予定です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中学生に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来年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’re going to be junior high school students next year.">
            <a:hlinkClick r:id="" action="ppaction://media"/>
            <a:extLst>
              <a:ext uri="{FF2B5EF4-FFF2-40B4-BE49-F238E27FC236}">
                <a16:creationId xmlns:a16="http://schemas.microsoft.com/office/drawing/2014/main" id="{E998CCB9-3369-5FA0-E929-E6D34B46D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1538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63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2812B-5262-903F-ABF8-E197E42EA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12CAA5D-B161-B359-07C7-7354AD193A6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7EC0868-C287-26F5-5BBD-B8071A71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AEDFDC-C8DB-7566-ED5F-531C61DDAAC8}"/>
              </a:ext>
            </a:extLst>
          </p:cNvPr>
          <p:cNvSpPr txBox="1"/>
          <p:nvPr/>
        </p:nvSpPr>
        <p:spPr>
          <a:xfrm>
            <a:off x="1032443" y="1974627"/>
            <a:ext cx="41682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彼らは中国を訪れるつもりはありません。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731F29-AD28-ECBE-3B94-5074B7171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960" b="40650"/>
          <a:stretch/>
        </p:blipFill>
        <p:spPr>
          <a:xfrm>
            <a:off x="245278" y="1022216"/>
            <a:ext cx="8584397" cy="6857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38CBFB-D8E9-40CE-3095-568671057CB8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not going to 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China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04208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6A85-46A4-0CA5-B629-3D49EF02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1F3078C-9E2A-B35C-2098-621EA29FE81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279A51-EB28-027F-41FF-E01F55D142F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1C7344-F764-A51B-C8D8-94DA615EC9F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D063D8-0F5A-228D-065F-FA9045C94C0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2F2E4B1-3F5F-674E-B529-2855E69349D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32202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2BECA-7294-CF51-CFF4-D3E9C394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6B6EEB-9F04-FB44-1D84-7913928953F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53D2B0-428B-2C7B-68A4-2D116F3E9B4A}"/>
              </a:ext>
            </a:extLst>
          </p:cNvPr>
          <p:cNvSpPr txBox="1"/>
          <p:nvPr/>
        </p:nvSpPr>
        <p:spPr>
          <a:xfrm>
            <a:off x="340653" y="4128490"/>
            <a:ext cx="84626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not going to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7187A8-6985-A6CE-C62A-42DAC46B97BB}"/>
              </a:ext>
            </a:extLst>
          </p:cNvPr>
          <p:cNvSpPr txBox="1"/>
          <p:nvPr/>
        </p:nvSpPr>
        <p:spPr>
          <a:xfrm>
            <a:off x="1312361" y="690490"/>
            <a:ext cx="6519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are not going to visit China.">
            <a:hlinkClick r:id="" action="ppaction://media"/>
            <a:extLst>
              <a:ext uri="{FF2B5EF4-FFF2-40B4-BE49-F238E27FC236}">
                <a16:creationId xmlns:a16="http://schemas.microsoft.com/office/drawing/2014/main" id="{8A2E01FA-C38F-6B21-3DD7-4B39EA304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966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AF4AE8-9F01-368B-61FA-DBF415B3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84397" cy="553505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01_kihon">
            <a:hlinkClick r:id="" action="ppaction://media"/>
            <a:extLst>
              <a:ext uri="{FF2B5EF4-FFF2-40B4-BE49-F238E27FC236}">
                <a16:creationId xmlns:a16="http://schemas.microsoft.com/office/drawing/2014/main" id="{44F3332F-072F-AD39-B10B-0174D29E8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23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FBEA-4DFD-FD32-058D-A64EA8A15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44C8DF-C88B-9170-9A6A-A072E7BB14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DE9260-D9C9-ED22-81BF-8EAADC94F408}"/>
              </a:ext>
            </a:extLst>
          </p:cNvPr>
          <p:cNvSpPr txBox="1"/>
          <p:nvPr/>
        </p:nvSpPr>
        <p:spPr>
          <a:xfrm>
            <a:off x="333586" y="2409490"/>
            <a:ext cx="84768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[n--] [g----] [t-] 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are not going to visit China.">
            <a:hlinkClick r:id="" action="ppaction://media"/>
            <a:extLst>
              <a:ext uri="{FF2B5EF4-FFF2-40B4-BE49-F238E27FC236}">
                <a16:creationId xmlns:a16="http://schemas.microsoft.com/office/drawing/2014/main" id="{6638930C-C97D-378F-6999-E49E82ED4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695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069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D10A8-9A3B-A9B6-A2AA-99F3B92E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012922-A807-D93D-F0BF-579F81BDE34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y are not going to visit China.">
            <a:hlinkClick r:id="" action="ppaction://media"/>
            <a:extLst>
              <a:ext uri="{FF2B5EF4-FFF2-40B4-BE49-F238E27FC236}">
                <a16:creationId xmlns:a16="http://schemas.microsoft.com/office/drawing/2014/main" id="{DEDB664A-FEA6-4916-9BCE-C423EEB20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69532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FF83FD-267C-B84A-4EA2-839FDC6F5325}"/>
              </a:ext>
            </a:extLst>
          </p:cNvPr>
          <p:cNvSpPr txBox="1"/>
          <p:nvPr/>
        </p:nvSpPr>
        <p:spPr>
          <a:xfrm>
            <a:off x="1312362" y="2321004"/>
            <a:ext cx="6519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054927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D87D-7A92-E2AC-EB38-E7A38CB5F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E56D23-71C7-9F81-97E4-7D64D843777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9957C4-2B5F-48A1-54D3-A4BEA1D3CEC5}"/>
              </a:ext>
            </a:extLst>
          </p:cNvPr>
          <p:cNvSpPr txBox="1"/>
          <p:nvPr/>
        </p:nvSpPr>
        <p:spPr>
          <a:xfrm>
            <a:off x="546844" y="4128490"/>
            <a:ext cx="80503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going to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Australia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7B4768-63E1-03C4-D0FB-335E8CA47425}"/>
              </a:ext>
            </a:extLst>
          </p:cNvPr>
          <p:cNvSpPr txBox="1"/>
          <p:nvPr/>
        </p:nvSpPr>
        <p:spPr>
          <a:xfrm>
            <a:off x="472714" y="690490"/>
            <a:ext cx="8198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オーストラリアを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aren’t going to visit Australia.">
            <a:hlinkClick r:id="" action="ppaction://media"/>
            <a:extLst>
              <a:ext uri="{FF2B5EF4-FFF2-40B4-BE49-F238E27FC236}">
                <a16:creationId xmlns:a16="http://schemas.microsoft.com/office/drawing/2014/main" id="{0B72969D-E68A-7E3C-F76F-864D578FB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08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3618-BF1D-23AD-BAB5-F465586F7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F1B46C-B3DD-BE57-0038-56756B475C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A69357-E6DE-2361-71D8-E4AC2888E12C}"/>
              </a:ext>
            </a:extLst>
          </p:cNvPr>
          <p:cNvSpPr txBox="1"/>
          <p:nvPr/>
        </p:nvSpPr>
        <p:spPr>
          <a:xfrm>
            <a:off x="715433" y="2409490"/>
            <a:ext cx="77131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[g----] [t-] 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Australia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aren’t going to visit Australia.">
            <a:hlinkClick r:id="" action="ppaction://media"/>
            <a:extLst>
              <a:ext uri="{FF2B5EF4-FFF2-40B4-BE49-F238E27FC236}">
                <a16:creationId xmlns:a16="http://schemas.microsoft.com/office/drawing/2014/main" id="{190F8C02-31E8-FF8C-7FA9-72D411200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636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40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149DC-3CCA-92E1-E815-B655094C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7D7C9F-13BA-43D5-5911-840B07F0DE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They aren’t going to visit Australia.">
            <a:hlinkClick r:id="" action="ppaction://media"/>
            <a:extLst>
              <a:ext uri="{FF2B5EF4-FFF2-40B4-BE49-F238E27FC236}">
                <a16:creationId xmlns:a16="http://schemas.microsoft.com/office/drawing/2014/main" id="{8E02F61D-0536-044A-DC88-6D60C25DD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375" y="63658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AE1FDD-5CEC-675A-8D47-7A6DCD982551}"/>
              </a:ext>
            </a:extLst>
          </p:cNvPr>
          <p:cNvSpPr txBox="1"/>
          <p:nvPr/>
        </p:nvSpPr>
        <p:spPr>
          <a:xfrm>
            <a:off x="472714" y="2321004"/>
            <a:ext cx="81985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オーストラリアを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882096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0236E-A918-2EB0-9E78-606CB1CDD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401299D-5521-75B2-78EF-F46744137DC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7C9FB7-C12F-A1CA-4864-D12554531781}"/>
              </a:ext>
            </a:extLst>
          </p:cNvPr>
          <p:cNvSpPr txBox="1"/>
          <p:nvPr/>
        </p:nvSpPr>
        <p:spPr>
          <a:xfrm>
            <a:off x="1131340" y="4128490"/>
            <a:ext cx="68813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not going to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museum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8E32AD-D0E4-EEEB-9EE3-D8189CF56FE3}"/>
              </a:ext>
            </a:extLst>
          </p:cNvPr>
          <p:cNvSpPr txBox="1"/>
          <p:nvPr/>
        </p:nvSpPr>
        <p:spPr>
          <a:xfrm>
            <a:off x="1131340" y="690490"/>
            <a:ext cx="6875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博物館を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m not going to visit the museum.">
            <a:hlinkClick r:id="" action="ppaction://media"/>
            <a:extLst>
              <a:ext uri="{FF2B5EF4-FFF2-40B4-BE49-F238E27FC236}">
                <a16:creationId xmlns:a16="http://schemas.microsoft.com/office/drawing/2014/main" id="{BAAB6C46-EA95-9B3A-2109-AECC67D99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97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F9E6A-E02D-C44B-6AE5-A0AE8F77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633F89-3EC8-1705-90AC-F3735B77EF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019644-FD6A-5BFF-CA5A-391C4FB6BA65}"/>
              </a:ext>
            </a:extLst>
          </p:cNvPr>
          <p:cNvSpPr txBox="1"/>
          <p:nvPr/>
        </p:nvSpPr>
        <p:spPr>
          <a:xfrm>
            <a:off x="811829" y="2409490"/>
            <a:ext cx="75203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[n--] [g----] [t-]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museum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’m not going to visit the museum.">
            <a:hlinkClick r:id="" action="ppaction://media"/>
            <a:extLst>
              <a:ext uri="{FF2B5EF4-FFF2-40B4-BE49-F238E27FC236}">
                <a16:creationId xmlns:a16="http://schemas.microsoft.com/office/drawing/2014/main" id="{A4C6F495-742B-2B0C-FAC0-E895730A9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03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051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B964-7468-095D-34CE-DAFF961C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96EF29-DB8E-D0E3-9EF3-147E5EDF088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I’m not going to visit the museum.">
            <a:hlinkClick r:id="" action="ppaction://media"/>
            <a:extLst>
              <a:ext uri="{FF2B5EF4-FFF2-40B4-BE49-F238E27FC236}">
                <a16:creationId xmlns:a16="http://schemas.microsoft.com/office/drawing/2014/main" id="{7922717E-BBFE-8531-7A9A-AA9E04BB4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11033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CACAB1-7CC0-8FF7-24C6-F5834FC11B75}"/>
              </a:ext>
            </a:extLst>
          </p:cNvPr>
          <p:cNvSpPr txBox="1"/>
          <p:nvPr/>
        </p:nvSpPr>
        <p:spPr>
          <a:xfrm>
            <a:off x="1134102" y="2321004"/>
            <a:ext cx="6875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訪れるつもりは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博物館を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157467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1F92-6B8C-EC48-833C-E3AB58E44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9744E0-EB87-963B-2B6D-92ACF4E391E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E1E9828-6A8C-870A-B4E0-22088BA3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52BF6F-009A-DE62-E214-67C02F2C4ACB}"/>
              </a:ext>
            </a:extLst>
          </p:cNvPr>
          <p:cNvSpPr txBox="1"/>
          <p:nvPr/>
        </p:nvSpPr>
        <p:spPr>
          <a:xfrm>
            <a:off x="1032444" y="1974627"/>
            <a:ext cx="40253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あなたはこのシャツを買うつもりですか。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27B851-0BC3-41D3-49A8-B02D1A2FC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951" b="24529"/>
          <a:stretch/>
        </p:blipFill>
        <p:spPr>
          <a:xfrm>
            <a:off x="245278" y="1022216"/>
            <a:ext cx="8584397" cy="9143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DD6EA0-3ECD-3B7D-AFBF-4716022F1B23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going to buy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shirt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14903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CA814-5D1E-8D2D-E62B-29B43CE90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94CCE0B-65F0-82AB-B99C-48521911ABAF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AC3690-DBC3-5F81-9A46-296575118E8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30FD6DD-15DD-D012-0E31-C38779D3014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675DD5-315C-FB95-5672-45497C78066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8EA6EA2-5E77-DF17-8B98-5ABD7590025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66138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0AAF7-1A3F-E57A-6227-31E6E3A9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9039C26-3665-34DC-59B7-36081B9375C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1A5CC9-C57B-9C1B-2654-D5AB102B0DF2}"/>
              </a:ext>
            </a:extLst>
          </p:cNvPr>
          <p:cNvSpPr txBox="1"/>
          <p:nvPr/>
        </p:nvSpPr>
        <p:spPr>
          <a:xfrm>
            <a:off x="1106232" y="4128490"/>
            <a:ext cx="69315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to buy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shirt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D7E13A-7C22-902F-6EB0-BEC24D7666D3}"/>
              </a:ext>
            </a:extLst>
          </p:cNvPr>
          <p:cNvSpPr txBox="1"/>
          <p:nvPr/>
        </p:nvSpPr>
        <p:spPr>
          <a:xfrm>
            <a:off x="439267" y="690490"/>
            <a:ext cx="82654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このシャツを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you going to buy this shirt">
            <a:hlinkClick r:id="" action="ppaction://media"/>
            <a:extLst>
              <a:ext uri="{FF2B5EF4-FFF2-40B4-BE49-F238E27FC236}">
                <a16:creationId xmlns:a16="http://schemas.microsoft.com/office/drawing/2014/main" id="{07C2226A-AF17-CA94-2ADD-943B0E861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08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806A-EC5D-F9DA-8D96-663D834C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8DAA5F-50ED-CB53-61C4-76A85DB5ECB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69B5F1-FAF3-2226-5B05-A3CC19D4E592}"/>
              </a:ext>
            </a:extLst>
          </p:cNvPr>
          <p:cNvSpPr txBox="1"/>
          <p:nvPr/>
        </p:nvSpPr>
        <p:spPr>
          <a:xfrm>
            <a:off x="262466" y="2409490"/>
            <a:ext cx="86190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[g----] 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shirt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you going to buy this shirt">
            <a:hlinkClick r:id="" action="ppaction://media"/>
            <a:extLst>
              <a:ext uri="{FF2B5EF4-FFF2-40B4-BE49-F238E27FC236}">
                <a16:creationId xmlns:a16="http://schemas.microsoft.com/office/drawing/2014/main" id="{A9A325CA-4440-EECE-EFED-F4C1D37AB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277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51E4-5087-1116-4476-C8B13CCE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004A2B-EB74-B788-8BB4-DA90CE7BF0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5B2322-AED8-161C-4A57-74B1AAA750B6}"/>
              </a:ext>
            </a:extLst>
          </p:cNvPr>
          <p:cNvSpPr txBox="1"/>
          <p:nvPr/>
        </p:nvSpPr>
        <p:spPr>
          <a:xfrm>
            <a:off x="385479" y="2321004"/>
            <a:ext cx="83730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このシャツを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you going to buy this shirt">
            <a:hlinkClick r:id="" action="ppaction://media"/>
            <a:extLst>
              <a:ext uri="{FF2B5EF4-FFF2-40B4-BE49-F238E27FC236}">
                <a16:creationId xmlns:a16="http://schemas.microsoft.com/office/drawing/2014/main" id="{706B54D7-C82F-D437-3560-57C6FB1D0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963" y="1317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12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BDEF-9F05-CFF5-7EE8-694C4D668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26AB34-4ED6-7CDD-C327-DCAB32BF7BB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CAD518-557D-18E0-835A-07D2746AFC02}"/>
              </a:ext>
            </a:extLst>
          </p:cNvPr>
          <p:cNvSpPr txBox="1"/>
          <p:nvPr/>
        </p:nvSpPr>
        <p:spPr>
          <a:xfrm>
            <a:off x="1160021" y="4128490"/>
            <a:ext cx="682395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to buy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B5C9EF-2860-F66F-BF25-B961CCFA458B}"/>
              </a:ext>
            </a:extLst>
          </p:cNvPr>
          <p:cNvSpPr txBox="1"/>
          <p:nvPr/>
        </p:nvSpPr>
        <p:spPr>
          <a:xfrm>
            <a:off x="428509" y="690490"/>
            <a:ext cx="82869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Are you going to buy this car">
            <a:hlinkClick r:id="" action="ppaction://media"/>
            <a:extLst>
              <a:ext uri="{FF2B5EF4-FFF2-40B4-BE49-F238E27FC236}">
                <a16:creationId xmlns:a16="http://schemas.microsoft.com/office/drawing/2014/main" id="{D5850125-FBF3-484C-0432-730F570CB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607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769A5-CCB1-DE85-B7BB-AEFF295E8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543061-A37F-072D-7B5B-1610F9FBD8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8AF9B9-814D-7C82-409B-57311447496F}"/>
              </a:ext>
            </a:extLst>
          </p:cNvPr>
          <p:cNvSpPr txBox="1"/>
          <p:nvPr/>
        </p:nvSpPr>
        <p:spPr>
          <a:xfrm>
            <a:off x="168885" y="2409490"/>
            <a:ext cx="88062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[g----] 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Are you going to buy this car">
            <a:hlinkClick r:id="" action="ppaction://media"/>
            <a:extLst>
              <a:ext uri="{FF2B5EF4-FFF2-40B4-BE49-F238E27FC236}">
                <a16:creationId xmlns:a16="http://schemas.microsoft.com/office/drawing/2014/main" id="{EBA0024E-0BBD-4E3F-083D-A67AE0873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506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0033-FFD6-DABD-09DF-9EE62392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A9E71A-D496-922E-0667-BEE42A061C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8D71B5-EFF9-1289-E24D-3A10292050C7}"/>
              </a:ext>
            </a:extLst>
          </p:cNvPr>
          <p:cNvSpPr txBox="1"/>
          <p:nvPr/>
        </p:nvSpPr>
        <p:spPr>
          <a:xfrm>
            <a:off x="428510" y="2321004"/>
            <a:ext cx="82869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Are you going to buy this car">
            <a:hlinkClick r:id="" action="ppaction://media"/>
            <a:extLst>
              <a:ext uri="{FF2B5EF4-FFF2-40B4-BE49-F238E27FC236}">
                <a16:creationId xmlns:a16="http://schemas.microsoft.com/office/drawing/2014/main" id="{623EEE7F-1E44-A8E3-CC9F-3B70B1BC9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1850" y="966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78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0560-F352-CBD7-58C7-314C666A8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B4B66F-51FD-A0AA-80A6-FE9EA5CB8EC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74BE84-03AB-69E2-B90F-D545FCFA0214}"/>
              </a:ext>
            </a:extLst>
          </p:cNvPr>
          <p:cNvSpPr txBox="1"/>
          <p:nvPr/>
        </p:nvSpPr>
        <p:spPr>
          <a:xfrm>
            <a:off x="1192294" y="4128490"/>
            <a:ext cx="67594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to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B61986-5527-9522-BD05-AEA014139D11}"/>
              </a:ext>
            </a:extLst>
          </p:cNvPr>
          <p:cNvSpPr txBox="1"/>
          <p:nvPr/>
        </p:nvSpPr>
        <p:spPr>
          <a:xfrm>
            <a:off x="1778594" y="0"/>
            <a:ext cx="55868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ブラウンさんは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Ms. Brown going to wash  her car">
            <a:hlinkClick r:id="" action="ppaction://media"/>
            <a:extLst>
              <a:ext uri="{FF2B5EF4-FFF2-40B4-BE49-F238E27FC236}">
                <a16:creationId xmlns:a16="http://schemas.microsoft.com/office/drawing/2014/main" id="{A79BD871-62BD-1CDA-970A-C0D331B0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2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EA707-67FB-EF6D-7FF4-42BA0B6D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F15507-3BCF-194D-A65B-53CBCF234B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2BE8B4-6919-BC00-9413-9906584C8F48}"/>
              </a:ext>
            </a:extLst>
          </p:cNvPr>
          <p:cNvSpPr txBox="1"/>
          <p:nvPr/>
        </p:nvSpPr>
        <p:spPr>
          <a:xfrm>
            <a:off x="499328" y="2409490"/>
            <a:ext cx="81453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Ms. Brown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[g----] 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car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s Ms. Brown going to wash  her car">
            <a:hlinkClick r:id="" action="ppaction://media"/>
            <a:extLst>
              <a:ext uri="{FF2B5EF4-FFF2-40B4-BE49-F238E27FC236}">
                <a16:creationId xmlns:a16="http://schemas.microsoft.com/office/drawing/2014/main" id="{E81F1AE9-7598-D715-D410-C68396803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767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8479-E236-05D8-DFD2-87907696B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547B12-F04B-803F-B86C-D0E79CAD68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98A25D-844B-0110-58F4-A6A46EFA4EAE}"/>
              </a:ext>
            </a:extLst>
          </p:cNvPr>
          <p:cNvSpPr txBox="1"/>
          <p:nvPr/>
        </p:nvSpPr>
        <p:spPr>
          <a:xfrm>
            <a:off x="1778594" y="1767006"/>
            <a:ext cx="55868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ブラウンさんは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洗う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彼女の車を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s Ms. Brown going to wash  her car">
            <a:hlinkClick r:id="" action="ppaction://media"/>
            <a:extLst>
              <a:ext uri="{FF2B5EF4-FFF2-40B4-BE49-F238E27FC236}">
                <a16:creationId xmlns:a16="http://schemas.microsoft.com/office/drawing/2014/main" id="{4C9463D3-10FB-33D1-A406-BB11D2F5C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909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81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going to read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tomorrow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going to read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を修飾し、いつ行われるかを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36633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私は明日、この本を読むつもりです。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F029D4-6F53-BE79-EF3D-E19BAB35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33" b="67260"/>
          <a:stretch/>
        </p:blipFill>
        <p:spPr>
          <a:xfrm>
            <a:off x="245278" y="1022216"/>
            <a:ext cx="8584397" cy="6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60D4E7-1663-4B19-BEA3-28D7A02D86B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6FD86273-875A-4F2A-B87D-277B33FEA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59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25675B1A-ADF7-4BFB-9922-0A8ACF978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4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を読む</a:t>
            </a:r>
          </a:p>
        </p:txBody>
      </p:sp>
      <p:pic>
        <p:nvPicPr>
          <p:cNvPr id="7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02D391BA-CE46-4839-A24B-6BC068A7C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21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328518-20DD-479B-8502-5520D789C2A6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00125" y="4007635"/>
              <a:ext cx="7143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68C7AF8C-0ABB-4BA0-8C12-4285AD298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93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952E7853-AE9D-4FF8-8E4F-6801694D9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3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D90A3048-282E-4B24-8B71-4F772130D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80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80B82A68-0EB1-4B57-ADAC-72B0C4F0E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1BCA52C-6A4D-C7E1-410C-DFBE067934B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42FD9D-C723-2E4E-7E0E-66E6DF6AF5E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C2CF9B4-874C-E6E3-9533-2FC32AF2080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1423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teacher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4C3C7B87-73EC-46BC-A257-AACAA1F6A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92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D4191A95-1AFE-440D-B50B-EBCD6EA37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78E73B-7EEC-1DA8-906C-5802422622F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10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C281886-9315-4A75-BD94-CF725CF6ED38}"/>
              </a:ext>
            </a:extLst>
          </p:cNvPr>
          <p:cNvGrpSpPr/>
          <p:nvPr/>
        </p:nvGrpSpPr>
        <p:grpSpPr>
          <a:xfrm>
            <a:off x="152400" y="1811458"/>
            <a:ext cx="8839200" cy="3235084"/>
            <a:chOff x="152400" y="2054315"/>
            <a:chExt cx="8839200" cy="323508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52400" y="4181403"/>
              <a:ext cx="88392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[t--] [f-----]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10" y="2054315"/>
              <a:ext cx="75073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将来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5B036D80-2606-49D6-B59E-99E7FC366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59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903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future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C49DB971-15E6-410A-940B-4C15F56D7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96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将来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CEB014A7-FDA5-4E9D-B791-CC4B7EDE0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110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7454F5-1C82-453F-925E-E5A47C011A8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を訪れる</a:t>
              </a:r>
            </a:p>
          </p:txBody>
        </p:sp>
      </p:grpSp>
      <p:pic>
        <p:nvPicPr>
          <p:cNvPr id="4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18762168-24BE-444F-93E7-B3E8EC202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89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BDD54768-0D1A-4C7D-8B7E-2C8B60BC2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4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を訪れる</a:t>
            </a:r>
          </a:p>
        </p:txBody>
      </p:sp>
      <p:pic>
        <p:nvPicPr>
          <p:cNvPr id="7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F6700CDB-2F2D-4FE0-BB87-8C37CDC77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21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EBE7014-543C-447B-887E-E327830769C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C40990AD-1267-42FA-9C83-81A9037AB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005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China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34A50F5A-37FD-45FC-90F3-29AEC4BC1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83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E1123152-4788-41EB-9C08-B9599AC21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10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759EF39-F94D-427B-BC32-27C03DB7344D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を買う</a:t>
              </a:r>
            </a:p>
          </p:txBody>
        </p:sp>
      </p:grpSp>
      <p:pic>
        <p:nvPicPr>
          <p:cNvPr id="4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651AF0E7-8ABC-4AD6-B568-C7B3EFE23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320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7FD4-6D70-68A3-3AFF-11ADA1F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159CAA-4FA7-E8E4-4375-AC276D4D67B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FA456B-F89E-AAB1-9889-BF234A79A200}"/>
              </a:ext>
            </a:extLst>
          </p:cNvPr>
          <p:cNvSpPr txBox="1"/>
          <p:nvPr/>
        </p:nvSpPr>
        <p:spPr>
          <a:xfrm>
            <a:off x="1014792" y="4128490"/>
            <a:ext cx="71144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going to read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509FC2-7F3C-328C-64A4-902C84DC854A}"/>
              </a:ext>
            </a:extLst>
          </p:cNvPr>
          <p:cNvSpPr txBox="1"/>
          <p:nvPr/>
        </p:nvSpPr>
        <p:spPr>
          <a:xfrm>
            <a:off x="1359046" y="690490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I am going to read this book  tomorrow.">
            <a:hlinkClick r:id="" action="ppaction://media"/>
            <a:extLst>
              <a:ext uri="{FF2B5EF4-FFF2-40B4-BE49-F238E27FC236}">
                <a16:creationId xmlns:a16="http://schemas.microsoft.com/office/drawing/2014/main" id="{0D176E31-0277-89CB-3CDA-BF5E0CAAA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44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3403569E-CB07-4F36-B9E3-00185146C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5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を買う</a:t>
            </a:r>
          </a:p>
        </p:txBody>
      </p:sp>
      <p:pic>
        <p:nvPicPr>
          <p:cNvPr id="7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2FFF8C17-DF8F-4A74-B5B6-678064595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1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シャツ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99AA38D6-856B-4D50-88D0-22D999BC8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E8DD31E-824C-3163-62E3-F0E57C0A37C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841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shirt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748ACDAC-C793-4726-AF1C-63A4DC6E1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43A4B52-EB83-805D-8E59-24E0501AD75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409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シャツ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BCB9380C-FE7D-4CB3-97C7-72EE8FBA4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3398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7D6C-AAC9-E634-3234-E128F4278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5ACAFB-F6C5-FE0B-CDCC-B84BFDE1BD6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6036B3-CA57-D757-1608-1E15EEB40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FE465E-FF91-567D-CAB3-25DD4BC280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C5130C7-A459-DB4B-6C75-FE4F3178096A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74F4404-A889-E3B6-8DC2-A909C52103B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7B700DA-96E7-0AAB-D33B-8742FEE1DCB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2_L1_kihon_v1_read">
            <a:hlinkClick r:id="" action="ppaction://media"/>
            <a:extLst>
              <a:ext uri="{FF2B5EF4-FFF2-40B4-BE49-F238E27FC236}">
                <a16:creationId xmlns:a16="http://schemas.microsoft.com/office/drawing/2014/main" id="{973DE1EA-B521-4D0B-8B2E-B17E07E4E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1239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AE1C9F-5F10-AEE6-E892-1E1C3AF4EA2E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472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92B0E-23BA-DA97-3543-CCB6CE9C6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7CDF9-A4F7-910F-DB3B-30731E75533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F2E729-A80D-B6C8-AEC2-43832C38B2B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5D4ED0-F9B6-41F6-3080-215A788BFB5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FBE097-1D63-66C5-B71E-3816B0B1E39F}"/>
              </a:ext>
            </a:extLst>
          </p:cNvPr>
          <p:cNvGrpSpPr/>
          <p:nvPr/>
        </p:nvGrpSpPr>
        <p:grpSpPr>
          <a:xfrm>
            <a:off x="0" y="1713146"/>
            <a:ext cx="9144000" cy="3431708"/>
            <a:chOff x="0" y="2145587"/>
            <a:chExt cx="9144000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599DD2A-1D05-8857-460C-D66E64B22FFE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tomorrow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18AA7E3-B787-8095-0706-2084EF6F0C5D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2_tomorrow">
            <a:hlinkClick r:id="" action="ppaction://media"/>
            <a:extLst>
              <a:ext uri="{FF2B5EF4-FFF2-40B4-BE49-F238E27FC236}">
                <a16:creationId xmlns:a16="http://schemas.microsoft.com/office/drawing/2014/main" id="{BFC1C521-C0E5-CFCE-1EED-82B80903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053BFA-3700-A978-7C54-86FCBA46EC5D}"/>
              </a:ext>
            </a:extLst>
          </p:cNvPr>
          <p:cNvSpPr/>
          <p:nvPr/>
        </p:nvSpPr>
        <p:spPr>
          <a:xfrm>
            <a:off x="1343025" y="3402390"/>
            <a:ext cx="64674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340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D7C39-639A-013F-7DF6-5BCA5A70D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D182B9-16D5-A531-557F-E3B89CA4BAD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9A20E6-2BDE-0FCA-3AF3-F1F6840C1C4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4ABBA1-4743-E941-F8E6-F8430D38BC1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2" name="G2_L1_kihon_v3_teacher">
            <a:hlinkClick r:id="" action="ppaction://media"/>
            <a:extLst>
              <a:ext uri="{FF2B5EF4-FFF2-40B4-BE49-F238E27FC236}">
                <a16:creationId xmlns:a16="http://schemas.microsoft.com/office/drawing/2014/main" id="{CB97F2C4-8918-274D-D10B-6831190B2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1477963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EBF870-0B63-6381-71FD-FFAD30F92696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72A4BCF-1EDF-5840-E20F-1B61B5F4B24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AB370CD-1F0A-9EF0-5940-49C92AA591D8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teacher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76C039-DF6B-9071-33A1-DC5244FD807D}"/>
              </a:ext>
            </a:extLst>
          </p:cNvPr>
          <p:cNvSpPr/>
          <p:nvPr/>
        </p:nvSpPr>
        <p:spPr>
          <a:xfrm>
            <a:off x="2114550" y="3613102"/>
            <a:ext cx="49244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61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A166-6311-CDA9-B461-7AAD2351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A841A8-A43F-25B6-72C5-2414DBB238B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5FDBFA-EF34-CEB0-4815-FA6CA37A33D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76B862-A46D-F0FB-BA0D-C84169DD632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1647C96-F7FE-CBAE-7F0C-A2264FEB8DEF}"/>
              </a:ext>
            </a:extLst>
          </p:cNvPr>
          <p:cNvGrpSpPr/>
          <p:nvPr/>
        </p:nvGrpSpPr>
        <p:grpSpPr>
          <a:xfrm>
            <a:off x="152400" y="1811458"/>
            <a:ext cx="8839200" cy="3235084"/>
            <a:chOff x="152400" y="2054315"/>
            <a:chExt cx="8839200" cy="323508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3E701C6-203B-B4B8-DE54-1084D95D7926}"/>
                </a:ext>
              </a:extLst>
            </p:cNvPr>
            <p:cNvSpPr txBox="1"/>
            <p:nvPr/>
          </p:nvSpPr>
          <p:spPr>
            <a:xfrm>
              <a:off x="152400" y="4181403"/>
              <a:ext cx="88392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[the] [future]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411403C-0921-CA58-72ED-8255E9206B62}"/>
                </a:ext>
              </a:extLst>
            </p:cNvPr>
            <p:cNvSpPr txBox="1"/>
            <p:nvPr/>
          </p:nvSpPr>
          <p:spPr>
            <a:xfrm>
              <a:off x="815010" y="2054315"/>
              <a:ext cx="750735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将来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4_in the future">
            <a:hlinkClick r:id="" action="ppaction://media"/>
            <a:extLst>
              <a:ext uri="{FF2B5EF4-FFF2-40B4-BE49-F238E27FC236}">
                <a16:creationId xmlns:a16="http://schemas.microsoft.com/office/drawing/2014/main" id="{44E54F30-8589-2CFC-215C-8D4EE6366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43100" y="17446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3A7EEE-2BD9-780F-867D-EA0AD6D885E7}"/>
              </a:ext>
            </a:extLst>
          </p:cNvPr>
          <p:cNvSpPr/>
          <p:nvPr/>
        </p:nvSpPr>
        <p:spPr>
          <a:xfrm>
            <a:off x="923925" y="3938546"/>
            <a:ext cx="876300" cy="107012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866A1A6-92E0-C32C-62D8-D92E872D6DFA}"/>
              </a:ext>
            </a:extLst>
          </p:cNvPr>
          <p:cNvSpPr/>
          <p:nvPr/>
        </p:nvSpPr>
        <p:spPr>
          <a:xfrm>
            <a:off x="2895600" y="3938546"/>
            <a:ext cx="1447800" cy="107012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FB70BB-4CCE-CC7C-0FC8-18C78B3B41F2}"/>
              </a:ext>
            </a:extLst>
          </p:cNvPr>
          <p:cNvSpPr/>
          <p:nvPr/>
        </p:nvSpPr>
        <p:spPr>
          <a:xfrm>
            <a:off x="5429249" y="3938546"/>
            <a:ext cx="2790825" cy="107012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62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F4D55-0469-501A-FAA1-A52940F5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4FA6CB-363D-A9B5-0634-E03A5837EC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C3A91D-3D62-9C9E-F4D2-158B578DE322}"/>
              </a:ext>
            </a:extLst>
          </p:cNvPr>
          <p:cNvSpPr txBox="1"/>
          <p:nvPr/>
        </p:nvSpPr>
        <p:spPr>
          <a:xfrm>
            <a:off x="772026" y="2409490"/>
            <a:ext cx="75999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[g----]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am going to read this book  tomorrow.">
            <a:hlinkClick r:id="" action="ppaction://media"/>
            <a:extLst>
              <a:ext uri="{FF2B5EF4-FFF2-40B4-BE49-F238E27FC236}">
                <a16:creationId xmlns:a16="http://schemas.microsoft.com/office/drawing/2014/main" id="{5D52D4D3-D178-C10D-1609-1BA403350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852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47E6-C90F-65C5-76CC-CD3AAA52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9B9D7A-11C0-662E-8503-D89BC97E843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EF0027A-3C3C-CFD6-EC0F-E4322959256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524C67-286E-7196-E89B-E4FFFE23B4C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222054-A121-9F5A-7563-4DF777B874E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3DF08C3-219E-A5D9-8B3F-A1109B5371D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3CBA8F0-3E98-EFE0-295C-49319DF29CEF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を訪れる</a:t>
              </a:r>
            </a:p>
          </p:txBody>
        </p:sp>
      </p:grpSp>
      <p:pic>
        <p:nvPicPr>
          <p:cNvPr id="4" name="G2_L1_kihon_v5_visit">
            <a:hlinkClick r:id="" action="ppaction://media"/>
            <a:extLst>
              <a:ext uri="{FF2B5EF4-FFF2-40B4-BE49-F238E27FC236}">
                <a16:creationId xmlns:a16="http://schemas.microsoft.com/office/drawing/2014/main" id="{24831836-C70E-AF70-5CCC-FEA8D87AA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4779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6CFF76-268A-9B1A-3B2F-883AD30DA5B0}"/>
              </a:ext>
            </a:extLst>
          </p:cNvPr>
          <p:cNvSpPr/>
          <p:nvPr/>
        </p:nvSpPr>
        <p:spPr>
          <a:xfrm>
            <a:off x="3228975" y="3402390"/>
            <a:ext cx="26955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605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536A-E8D0-317A-B1A1-9D021E32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F6E923-460A-82BF-4736-F43D5ED96C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998FB0-F95F-5823-F697-599D6BAFB8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B648A5-CE79-A558-FD1D-7C0E30125A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0568D22-98B3-395C-8985-D19211975BF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177B188-1296-0CEF-BF2C-7A6830557AF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D93DBCC-52E3-06DC-73C0-BC219F1CB44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China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6_China">
            <a:hlinkClick r:id="" action="ppaction://media"/>
            <a:extLst>
              <a:ext uri="{FF2B5EF4-FFF2-40B4-BE49-F238E27FC236}">
                <a16:creationId xmlns:a16="http://schemas.microsoft.com/office/drawing/2014/main" id="{6829BA39-0D33-950B-5E86-AC8FC57AC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1225" y="13017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5C7C53-1E60-69DE-9A29-A5AF0A092C13}"/>
              </a:ext>
            </a:extLst>
          </p:cNvPr>
          <p:cNvSpPr/>
          <p:nvPr/>
        </p:nvSpPr>
        <p:spPr>
          <a:xfrm>
            <a:off x="2752725" y="3519516"/>
            <a:ext cx="3648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797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D294-EB7B-9771-9CAD-77DCEAC0E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FC4E63-C94A-E73E-A400-00543DD2360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6E2BF7-6926-2B36-D07D-C4907F367A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1FBC9F-E175-8657-A3A2-4FC33B206FD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7819A26-49C2-2660-3C85-3F42C06748AA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E68BB30-59C3-9E51-8738-E95FE6DA7FB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B2F48D8-AD65-BA22-4ACD-3F52F721CD16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を買う</a:t>
              </a:r>
            </a:p>
          </p:txBody>
        </p:sp>
      </p:grpSp>
      <p:pic>
        <p:nvPicPr>
          <p:cNvPr id="4" name="G2_L1_kihon_v7_buy">
            <a:hlinkClick r:id="" action="ppaction://media"/>
            <a:extLst>
              <a:ext uri="{FF2B5EF4-FFF2-40B4-BE49-F238E27FC236}">
                <a16:creationId xmlns:a16="http://schemas.microsoft.com/office/drawing/2014/main" id="{02DA4091-C76E-F645-8FCB-17A23576D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FC2763-2F3D-4A10-4CE4-4E4AC690738D}"/>
              </a:ext>
            </a:extLst>
          </p:cNvPr>
          <p:cNvSpPr/>
          <p:nvPr/>
        </p:nvSpPr>
        <p:spPr>
          <a:xfrm>
            <a:off x="3343275" y="3402390"/>
            <a:ext cx="24669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72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B7AE-C8CA-D396-11C9-3FA0A12FA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968800-4D7D-9991-4879-6C10EBD21AD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F056F0D-986B-888E-EC2C-71A2B7DFDE5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6986EE-49A6-2C43-B896-C550EF7095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FB76A9-6853-E15B-D5A6-8B700EA734B7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AC296EF-A4A9-FD0D-D747-3EE5307C5B6C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シャツ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47D3264-E211-09AB-FA0A-D75B4DCC41A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shirt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kihon_v8_shirt">
            <a:hlinkClick r:id="" action="ppaction://media"/>
            <a:extLst>
              <a:ext uri="{FF2B5EF4-FFF2-40B4-BE49-F238E27FC236}">
                <a16:creationId xmlns:a16="http://schemas.microsoft.com/office/drawing/2014/main" id="{5417E9B5-E66D-0E99-B518-CDBA9627A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12715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1E248E0-97A7-36A3-5D0C-17BD20B8EEE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C7A5D53-77A6-55BD-B284-E040F2DB7485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971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明日、 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5A4FFE-E91A-5597-E843-86B1483E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A4BDD6-641C-01BC-19CC-3DB114FB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1B7BD59-7B26-BD0F-BE67-67A66E8B6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890588"/>
            <a:ext cx="406400" cy="406400"/>
          </a:xfrm>
          <a:prstGeom prst="rect">
            <a:avLst/>
          </a:prstGeom>
        </p:spPr>
      </p:pic>
      <p:pic>
        <p:nvPicPr>
          <p:cNvPr id="9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CE45C04-6C55-8768-A2B7-96C93B6FC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17638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050E3BF-423C-029B-FAFA-3E3B293D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FF73B8-5012-A660-B4B3-DA1FC89868D4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045968-3D0C-8B1F-37C8-0A29D8F75B7C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B24AEB-6A22-E7F2-F07A-6549A3EF0E38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78C221-BC06-6064-92DD-E67A97126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8339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going to practice baseball in the park tomorrow.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1_04_kihon_t_2">
            <a:hlinkClick r:id="" action="ppaction://media"/>
            <a:extLst>
              <a:ext uri="{FF2B5EF4-FFF2-40B4-BE49-F238E27FC236}">
                <a16:creationId xmlns:a16="http://schemas.microsoft.com/office/drawing/2014/main" id="{9590F09E-C712-E9BF-7B88-369164CC2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C4F7-1BCA-771C-CE47-80F6AC1CD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A41C19-C82B-7989-31C5-1FB6472650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E846E8-307F-37F0-C4FC-F2D70E4B0AB1}"/>
              </a:ext>
            </a:extLst>
          </p:cNvPr>
          <p:cNvSpPr txBox="1"/>
          <p:nvPr/>
        </p:nvSpPr>
        <p:spPr>
          <a:xfrm>
            <a:off x="1249293" y="2321004"/>
            <a:ext cx="6645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going to read this book  tomorrow.">
            <a:hlinkClick r:id="" action="ppaction://media"/>
            <a:extLst>
              <a:ext uri="{FF2B5EF4-FFF2-40B4-BE49-F238E27FC236}">
                <a16:creationId xmlns:a16="http://schemas.microsoft.com/office/drawing/2014/main" id="{816B4F48-93BC-8553-9CF6-FD77E2E12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13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「グリーン先生は８月 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日にパーティーをするつもりです」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2_01_05_reading_s1_1">
            <a:hlinkClick r:id="" action="ppaction://media"/>
            <a:extLst>
              <a:ext uri="{FF2B5EF4-FFF2-40B4-BE49-F238E27FC236}">
                <a16:creationId xmlns:a16="http://schemas.microsoft.com/office/drawing/2014/main" id="{169D00CF-9C91-693B-6016-2A360E72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5475" y="1743075"/>
            <a:ext cx="406400" cy="406400"/>
          </a:xfrm>
          <a:prstGeom prst="rect">
            <a:avLst/>
          </a:prstGeom>
        </p:spPr>
      </p:pic>
      <p:pic>
        <p:nvPicPr>
          <p:cNvPr id="11" name="AS_G2_01_06_reading_s1_2">
            <a:hlinkClick r:id="" action="ppaction://media"/>
            <a:extLst>
              <a:ext uri="{FF2B5EF4-FFF2-40B4-BE49-F238E27FC236}">
                <a16:creationId xmlns:a16="http://schemas.microsoft.com/office/drawing/2014/main" id="{813B6E38-8060-08ED-C306-27712C43BD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831336"/>
            <a:ext cx="9144000" cy="3195328"/>
            <a:chOff x="0" y="2079327"/>
            <a:chExt cx="9144000" cy="31953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[g-] [b---]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7932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に戻る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3916B80A-FCC6-4F8B-9588-9A42CD9C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4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574920"/>
            <a:ext cx="7848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back to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F8E66E4E-4184-4BAD-AA69-0BC2BF4E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535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に戻る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_reading_v1_go back to">
            <a:hlinkClick r:id="" action="ppaction://media"/>
            <a:extLst>
              <a:ext uri="{FF2B5EF4-FFF2-40B4-BE49-F238E27FC236}">
                <a16:creationId xmlns:a16="http://schemas.microsoft.com/office/drawing/2014/main" id="{76C14318-121E-4AF6-A94E-01C420384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74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4A381C-8B40-409B-B8A5-FD8A4F12FE74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30A030F0-32C0-45B6-A3FB-42238E732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country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_reading_v2_country">
            <a:hlinkClick r:id="" action="ppaction://media"/>
            <a:extLst>
              <a:ext uri="{FF2B5EF4-FFF2-40B4-BE49-F238E27FC236}">
                <a16:creationId xmlns:a16="http://schemas.microsoft.com/office/drawing/2014/main" id="{BD086CA0-1CFD-4A85-BCF7-49D502396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16200</TotalTime>
  <Words>2862</Words>
  <Application>Microsoft Office PowerPoint</Application>
  <PresentationFormat>画面に合わせる (4:3)</PresentationFormat>
  <Paragraphs>509</Paragraphs>
  <Slides>171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171</vt:i4>
      </vt:variant>
    </vt:vector>
  </HeadingPairs>
  <TitlesOfParts>
    <vt:vector size="17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2025</cp:revision>
  <cp:lastPrinted>2016-06-23T16:36:17Z</cp:lastPrinted>
  <dcterms:created xsi:type="dcterms:W3CDTF">2016-05-30T03:13:09Z</dcterms:created>
  <dcterms:modified xsi:type="dcterms:W3CDTF">2025-06-04T08:00:34Z</dcterms:modified>
</cp:coreProperties>
</file>