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3"/>
  </p:notesMasterIdLst>
  <p:handoutMasterIdLst>
    <p:handoutMasterId r:id="rId174"/>
  </p:handoutMasterIdLst>
  <p:sldIdLst>
    <p:sldId id="3657" r:id="rId2"/>
    <p:sldId id="3445" r:id="rId3"/>
    <p:sldId id="2531" r:id="rId4"/>
    <p:sldId id="3668" r:id="rId5"/>
    <p:sldId id="3735" r:id="rId6"/>
    <p:sldId id="4219" r:id="rId7"/>
    <p:sldId id="4216" r:id="rId8"/>
    <p:sldId id="4217" r:id="rId9"/>
    <p:sldId id="4218" r:id="rId10"/>
    <p:sldId id="4222" r:id="rId11"/>
    <p:sldId id="4223" r:id="rId12"/>
    <p:sldId id="4224" r:id="rId13"/>
    <p:sldId id="4225" r:id="rId14"/>
    <p:sldId id="4226" r:id="rId15"/>
    <p:sldId id="4227" r:id="rId16"/>
    <p:sldId id="3736" r:id="rId17"/>
    <p:sldId id="4220" r:id="rId18"/>
    <p:sldId id="4228" r:id="rId19"/>
    <p:sldId id="4229" r:id="rId20"/>
    <p:sldId id="4230" r:id="rId21"/>
    <p:sldId id="4231" r:id="rId22"/>
    <p:sldId id="4232" r:id="rId23"/>
    <p:sldId id="4233" r:id="rId24"/>
    <p:sldId id="4234" r:id="rId25"/>
    <p:sldId id="4235" r:id="rId26"/>
    <p:sldId id="4236" r:id="rId27"/>
    <p:sldId id="3737" r:id="rId28"/>
    <p:sldId id="4221" r:id="rId29"/>
    <p:sldId id="4237" r:id="rId30"/>
    <p:sldId id="4238" r:id="rId31"/>
    <p:sldId id="4239" r:id="rId32"/>
    <p:sldId id="4255" r:id="rId33"/>
    <p:sldId id="4256" r:id="rId34"/>
    <p:sldId id="4257" r:id="rId35"/>
    <p:sldId id="4258" r:id="rId36"/>
    <p:sldId id="4259" r:id="rId37"/>
    <p:sldId id="4260" r:id="rId38"/>
    <p:sldId id="3669" r:id="rId39"/>
    <p:sldId id="4213" r:id="rId40"/>
    <p:sldId id="4246" r:id="rId41"/>
    <p:sldId id="4247" r:id="rId42"/>
    <p:sldId id="4248" r:id="rId43"/>
    <p:sldId id="4249" r:id="rId44"/>
    <p:sldId id="4250" r:id="rId45"/>
    <p:sldId id="4251" r:id="rId46"/>
    <p:sldId id="4252" r:id="rId47"/>
    <p:sldId id="4253" r:id="rId48"/>
    <p:sldId id="4254" r:id="rId49"/>
    <p:sldId id="3626" r:id="rId50"/>
    <p:sldId id="3647" r:id="rId51"/>
    <p:sldId id="2125" r:id="rId52"/>
    <p:sldId id="2126" r:id="rId53"/>
    <p:sldId id="2127" r:id="rId54"/>
    <p:sldId id="2134" r:id="rId55"/>
    <p:sldId id="2135" r:id="rId56"/>
    <p:sldId id="2136" r:id="rId57"/>
    <p:sldId id="2128" r:id="rId58"/>
    <p:sldId id="2129" r:id="rId59"/>
    <p:sldId id="2130" r:id="rId60"/>
    <p:sldId id="2131" r:id="rId61"/>
    <p:sldId id="2132" r:id="rId62"/>
    <p:sldId id="2133" r:id="rId63"/>
    <p:sldId id="2137" r:id="rId64"/>
    <p:sldId id="2138" r:id="rId65"/>
    <p:sldId id="2139" r:id="rId66"/>
    <p:sldId id="2140" r:id="rId67"/>
    <p:sldId id="2141" r:id="rId68"/>
    <p:sldId id="2142" r:id="rId69"/>
    <p:sldId id="2143" r:id="rId70"/>
    <p:sldId id="2144" r:id="rId71"/>
    <p:sldId id="2145" r:id="rId72"/>
    <p:sldId id="2146" r:id="rId73"/>
    <p:sldId id="2147" r:id="rId74"/>
    <p:sldId id="2148" r:id="rId75"/>
    <p:sldId id="3622" r:id="rId76"/>
    <p:sldId id="3708" r:id="rId77"/>
    <p:sldId id="3709" r:id="rId78"/>
    <p:sldId id="3710" r:id="rId79"/>
    <p:sldId id="3711" r:id="rId80"/>
    <p:sldId id="3712" r:id="rId81"/>
    <p:sldId id="3713" r:id="rId82"/>
    <p:sldId id="3714" r:id="rId83"/>
    <p:sldId id="3715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3523" r:id="rId93"/>
    <p:sldId id="3624" r:id="rId94"/>
    <p:sldId id="3625" r:id="rId95"/>
    <p:sldId id="3716" r:id="rId96"/>
    <p:sldId id="3717" r:id="rId97"/>
    <p:sldId id="3718" r:id="rId98"/>
    <p:sldId id="3540" r:id="rId99"/>
    <p:sldId id="3541" r:id="rId100"/>
    <p:sldId id="3542" r:id="rId101"/>
    <p:sldId id="3719" r:id="rId102"/>
    <p:sldId id="3720" r:id="rId103"/>
    <p:sldId id="3721" r:id="rId104"/>
    <p:sldId id="3546" r:id="rId105"/>
    <p:sldId id="3547" r:id="rId106"/>
    <p:sldId id="3548" r:id="rId107"/>
    <p:sldId id="3497" r:id="rId108"/>
    <p:sldId id="3498" r:id="rId109"/>
    <p:sldId id="3499" r:id="rId110"/>
    <p:sldId id="3722" r:id="rId111"/>
    <p:sldId id="3723" r:id="rId112"/>
    <p:sldId id="3724" r:id="rId113"/>
    <p:sldId id="2847" r:id="rId114"/>
    <p:sldId id="2848" r:id="rId115"/>
    <p:sldId id="2849" r:id="rId116"/>
    <p:sldId id="3494" r:id="rId117"/>
    <p:sldId id="3495" r:id="rId118"/>
    <p:sldId id="3496" r:id="rId119"/>
    <p:sldId id="3512" r:id="rId120"/>
    <p:sldId id="3513" r:id="rId121"/>
    <p:sldId id="3514" r:id="rId122"/>
    <p:sldId id="3500" r:id="rId123"/>
    <p:sldId id="3501" r:id="rId124"/>
    <p:sldId id="3502" r:id="rId125"/>
    <p:sldId id="3646" r:id="rId126"/>
    <p:sldId id="3725" r:id="rId127"/>
    <p:sldId id="3726" r:id="rId128"/>
    <p:sldId id="3727" r:id="rId129"/>
    <p:sldId id="3728" r:id="rId130"/>
    <p:sldId id="3729" r:id="rId131"/>
    <p:sldId id="3730" r:id="rId132"/>
    <p:sldId id="3731" r:id="rId133"/>
    <p:sldId id="3732" r:id="rId134"/>
    <p:sldId id="3733" r:id="rId135"/>
    <p:sldId id="3734" r:id="rId136"/>
    <p:sldId id="3561" r:id="rId137"/>
    <p:sldId id="3562" r:id="rId138"/>
    <p:sldId id="3672" r:id="rId139"/>
    <p:sldId id="3674" r:id="rId140"/>
    <p:sldId id="3738" r:id="rId141"/>
    <p:sldId id="3739" r:id="rId142"/>
    <p:sldId id="3740" r:id="rId143"/>
    <p:sldId id="3741" r:id="rId144"/>
    <p:sldId id="3745" r:id="rId145"/>
    <p:sldId id="3746" r:id="rId146"/>
    <p:sldId id="3742" r:id="rId147"/>
    <p:sldId id="3743" r:id="rId148"/>
    <p:sldId id="3744" r:id="rId149"/>
    <p:sldId id="3661" r:id="rId150"/>
    <p:sldId id="3681" r:id="rId151"/>
    <p:sldId id="3563" r:id="rId152"/>
    <p:sldId id="3564" r:id="rId153"/>
    <p:sldId id="3565" r:id="rId154"/>
    <p:sldId id="3566" r:id="rId155"/>
    <p:sldId id="3567" r:id="rId156"/>
    <p:sldId id="3568" r:id="rId157"/>
    <p:sldId id="3569" r:id="rId158"/>
    <p:sldId id="3570" r:id="rId159"/>
    <p:sldId id="3573" r:id="rId160"/>
    <p:sldId id="3648" r:id="rId161"/>
    <p:sldId id="3577" r:id="rId162"/>
    <p:sldId id="3649" r:id="rId163"/>
    <p:sldId id="3650" r:id="rId164"/>
    <p:sldId id="3583" r:id="rId165"/>
    <p:sldId id="3587" r:id="rId166"/>
    <p:sldId id="3588" r:id="rId167"/>
    <p:sldId id="3589" r:id="rId168"/>
    <p:sldId id="3590" r:id="rId169"/>
    <p:sldId id="3655" r:id="rId170"/>
    <p:sldId id="3595" r:id="rId171"/>
    <p:sldId id="3609" r:id="rId17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64" d="100"/>
          <a:sy n="64" d="100"/>
        </p:scale>
        <p:origin x="38" y="17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theme" Target="theme/theme1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handoutMaster" Target="handoutMasters/handout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presProps" Target="pres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viewProps" Target="view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49C76-253E-6F46-4DFB-C4F10780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B1FD8F-38CE-9AD7-05CA-78B727192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0DF729-D0B6-6356-4859-CF990D1EC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6157A3-82C1-B4E8-F6D5-754542C8E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C2FED-9728-2E08-A4A2-C26DC2E1B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47455D-2D02-F028-EEEF-3272C06FD6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A8CB1D-E6DD-7CB7-9B1C-804943B01B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B0ECDC-213D-3AB7-E81C-D45D1E3B5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590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11D04-852A-062E-57D5-B3E11B941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D99EB5-AA9E-0909-509E-C0616778C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84DC56-6F1F-5A58-8000-4C35A3E83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C63B61-A282-356C-DBD8-9B5B48F2C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966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4F39-B279-1146-3D5F-515E452E3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28E333-7F32-12E8-C071-62B181958E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F9467-C147-1F3B-FD08-4FD28AF32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23F836-EE22-DEB9-3A17-DAF40A717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714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69FA-7049-55D1-7DE6-FE32513B4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54670E5-0FC6-1301-2D91-C87A43D0A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232A42-32FC-6775-5ECF-B4D4AEE52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375FA9-B5A4-9708-6B66-F928714F6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333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152C4-61C4-4BA7-FD56-B6E2CD876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30ED3F-5B06-AF56-D746-589774767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7FCFCB-25D6-2D02-3D91-29E8DFE6A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7B5CD-B547-9758-9BC9-9A59FDB31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831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0F767-F29D-9D17-394E-C6E5C72CF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B35B34-E27B-6E80-CB10-64DC8D00A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87F4D9-1681-0F61-F78E-25145E101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13CB08-9990-5110-5A74-32A700EF4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51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7819C-A9C7-FBBA-EDCC-BC0F82DB0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BEBDF9-26E5-954D-7B13-FBF4F80D3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9D7EE3-8580-EC19-94D7-89AC9A9E7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2CABBB-025F-754F-905E-33F0C3014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37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50FD9-7BAE-6A64-57A6-F216A5D46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DF6373-2A14-7A92-0451-437845276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2AC915-CF14-328A-1B8F-FCD7E1CD6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1EB9ED-8B9F-3FA0-F057-3F0218521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597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3A7A1-9EBC-3D01-4FDF-6A082091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F67576-DB21-B9D8-DCFD-C74E755F06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6C9318-F9B8-718B-9B16-FD9A1EFB4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EB1A4C-4613-6B84-A00C-50813DF10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285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9AD6-64D1-3DFE-58BB-440A033F6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39B368-D1F5-5BC3-0577-7F3E3783B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D0CC4F-E9B6-C501-AFDD-A8E70C7106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986378-2E9B-6A0B-B6D0-786AD9219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752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06F0-1CD5-6EC0-E032-615E53838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359D6C-1729-BDA3-2AB0-5A4A97B3F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1C1CC-0748-92E9-00C7-5117CE741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564831-4448-0295-6FF9-A41D9613E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18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A1AC6-EC42-8FA3-FB68-024C1A4CB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E839F9-3B09-EEFE-D90D-6D5010A17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74479D-4EF8-0EBF-2C82-0BC1CC22D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C07DAD-B6D2-28E2-BF50-8D825696A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4278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77606-C0B6-CAFA-AD32-88A72A9E5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BBB5C9-4D39-7C98-A13A-C3C2EFB67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369A9D-5ECE-E85D-99A6-41937D8EA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58920-6A85-210E-08AF-93B70B9E6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0814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3B1B1-92C0-1B08-8FBC-D96907FD5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0641AA-3977-21CD-E950-73D65B6A9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964AEE-184A-5BEB-3D18-37A087D2B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07817F-2CBC-3371-6FC1-A86826D3A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2437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ABAE3-23A6-BC58-FF84-DC92DC3D6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D4BEDF-EC0F-2CB1-260D-A76E1190C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366AF1-F84C-A544-54AD-F40D8DD79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E41423-8EF5-B5D7-152B-CE8199EF14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77102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D46CC-3C09-732F-218F-9BCC62796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6260CB-10B2-A0DC-FE3E-BE8CC6CC5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BA8560-0BE1-CF00-4259-9CDEE5340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737E70-EA0F-1092-9ED9-E480F74B1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1024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4EC12-6859-6D84-2E9D-AC712E913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554DD6-261A-CE66-DD60-7786BC5A2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CBFE32-4FF1-CB69-C8CA-8978DF1EA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416626-318A-36FE-8D9E-01C5F3AA0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6046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43927-175A-7687-8199-E56183281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81DE2B-7B11-448C-7820-21C8BC2E7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E7B37D-FB0E-3776-ED22-96DB70A7AC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A819D0-170C-C09F-C870-F7441FE5CD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8695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09143-0EF0-41A9-0075-A81191A13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ED1E9EC-0342-0F97-9D1E-35CC56F52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0D7F72-8332-795E-97C1-1EB53F5CA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2ACFF3-C768-DCE3-4070-CAD57F619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41024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4D50E-2B47-AD42-FEB8-06EC7EB4B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C3584B-C636-B2DF-1D4E-A710926B89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A75312-DF7A-716F-983B-78AAA4509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69CED8-7DF4-9331-0946-66AE4B0EE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3666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AA965-077E-C79C-353B-863E6A71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282FF7-042F-FC9D-8FE2-844273923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CEA5CF-01C0-921A-34D3-FE9AB5645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43631A-3881-86A0-0EF0-69F79662E2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320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E115F-78DE-614A-93EC-419BF314F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CDC7E6-CB00-80DC-295B-ED53B4D77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AD7B56-687A-9E56-E525-07E27122C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13DF66-8C45-323D-F7B4-88762EC63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383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F2B26-EDE1-DAFF-9C90-1A1E2691E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124941-DFB0-9AA2-2887-20D1B05B5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E9E21CF-431E-96F2-376E-DF21D427F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E378DE-9F45-56C6-4238-F21B7D2E4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5391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AC09D-902F-A844-CC7D-DB402D23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479053-31A0-E256-EBD9-7FB01CC91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AF0427-2A9D-2ADE-A134-29DF2D3EB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321F1C-2409-5D4E-2897-3868189C26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0697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D26B-11E4-ABE7-95F7-801BFF424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5206F1-3FDD-3FCC-08D8-55EA031B6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194E27-98E7-6BBE-E450-433EE6389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255F08-C1F6-DFC1-BC13-69B891F44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8126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32894-0422-28FC-41CA-FFA1FADE4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FC59F0-DBA4-EB0F-A3E8-5310922447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F0FC20-5C07-604E-5779-DC6D1CD38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5D1FEE-5DC9-75A2-2242-5E776679E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2446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55FD3-2F46-65C2-4D19-EAFAFD9DE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E485DB-B2A9-1F77-474D-19A2D2062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2EC2BD-D5E2-2A2F-52EC-7604817DA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BD1304-38EB-E869-301B-3809AA62C2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3243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81226-1ADE-DD12-0BD1-4C285CB79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268557-2B5F-5DA4-5014-F566FB514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DA79AE-541F-2CAA-DFD4-B2B406E8B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67A4E7-96D2-2136-D783-D23FA7789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5444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B41BA-E956-47E4-3154-AB452A978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7BD116A-B35F-C150-A3A8-7CC35A138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EB2AC0-2721-D4DD-2208-D04F44F1B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56ECC1-C4CD-2535-AC38-647338D35B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51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736C2-9298-01C9-4C65-CB22AF9C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70581A-0B03-04C7-15BB-0BF03BF44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AD30D1-F34D-D6CD-C756-1CCB0EE987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61551A-93F4-D193-1D57-401095E67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302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5A861-4C49-B3F8-AFFD-5660DC18B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A798E5-856C-E897-817C-5A70BE431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061364-FDFD-B999-14FF-6586865718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BEF58D-95BF-5B52-C259-6E0C2D4AED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015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6AFF3-CF2E-CA8A-956A-4BA98778C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D3FD3D-59C1-63C4-7894-EE48C5042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E3CDF2-BA27-811F-CC1E-EA8DDD47F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1DAE94-44C8-D480-12C1-87C463F73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936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53E49-602E-F486-BBE4-94333BD50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3E9147-3A12-D76E-4C83-C2CD964EB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D1C06-6489-402F-D73F-29E659659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0A4337-77D4-74EA-4571-1E4D6B0C4F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477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98A36-D43D-A925-4042-A498B45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B3B5C5-C3B2-915B-DAB7-80DDEC97D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40BCCB-FCF2-E30A-8CBD-A9AEAA4C3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AE8466-4622-BF1A-64CA-D45826BDC8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448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73FA2-5342-E6B5-E54F-F9B38B5DA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4800F9-315C-1EFA-AC50-1108170E5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D6E5A6-79D7-8767-4592-803182E71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B375A1-F0AF-BFF8-D4C0-7103EBC099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30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41.mp3"/><Relationship Id="rId7" Type="http://schemas.openxmlformats.org/officeDocument/2006/relationships/image" Target="../media/image2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1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1.png"/><Relationship Id="rId5" Type="http://schemas.microsoft.com/office/2007/relationships/media" Target="../media/media48.mp3"/><Relationship Id="rId10" Type="http://schemas.openxmlformats.org/officeDocument/2006/relationships/image" Target="../media/image10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1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0.mp3"/><Relationship Id="rId9" Type="http://schemas.openxmlformats.org/officeDocument/2006/relationships/image" Target="../media/image24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52.mp3"/><Relationship Id="rId7" Type="http://schemas.openxmlformats.org/officeDocument/2006/relationships/image" Target="../media/image26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5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1.png"/><Relationship Id="rId4" Type="http://schemas.openxmlformats.org/officeDocument/2006/relationships/audio" Target="../media/media52.mp3"/><Relationship Id="rId9" Type="http://schemas.openxmlformats.org/officeDocument/2006/relationships/image" Target="../media/image10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31.mp3"/><Relationship Id="rId7" Type="http://schemas.openxmlformats.org/officeDocument/2006/relationships/image" Target="../media/image10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未来の文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will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0278D-790C-2EDA-6F64-77CAA32F0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91857A-3222-07CC-E064-C65282D7CC5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AA45E6-9447-FA1D-2580-4F9879D36E66}"/>
              </a:ext>
            </a:extLst>
          </p:cNvPr>
          <p:cNvSpPr txBox="1"/>
          <p:nvPr/>
        </p:nvSpPr>
        <p:spPr>
          <a:xfrm>
            <a:off x="788882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89D219-8081-23AC-B009-F21CCEE00671}"/>
              </a:ext>
            </a:extLst>
          </p:cNvPr>
          <p:cNvSpPr txBox="1"/>
          <p:nvPr/>
        </p:nvSpPr>
        <p:spPr>
          <a:xfrm>
            <a:off x="1084726" y="690490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E33A9380-03FB-3B3B-29DE-3CF6C2214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19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eather">
            <a:hlinkClick r:id="" action="ppaction://media"/>
            <a:extLst>
              <a:ext uri="{FF2B5EF4-FFF2-40B4-BE49-F238E27FC236}">
                <a16:creationId xmlns:a16="http://schemas.microsoft.com/office/drawing/2014/main" id="{14025130-A428-34B0-4658-86866CBEA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386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主に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mostly">
            <a:hlinkClick r:id="" action="ppaction://media"/>
            <a:extLst>
              <a:ext uri="{FF2B5EF4-FFF2-40B4-BE49-F238E27FC236}">
                <a16:creationId xmlns:a16="http://schemas.microsoft.com/office/drawing/2014/main" id="{995DE8E3-DF40-63A9-1197-5EB120A67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1263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mostly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ostly">
            <a:hlinkClick r:id="" action="ppaction://media"/>
            <a:extLst>
              <a:ext uri="{FF2B5EF4-FFF2-40B4-BE49-F238E27FC236}">
                <a16:creationId xmlns:a16="http://schemas.microsoft.com/office/drawing/2014/main" id="{8C3CAEE0-316F-74F5-A0BA-A84933C3F4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561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主に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ostly">
            <a:hlinkClick r:id="" action="ppaction://media"/>
            <a:extLst>
              <a:ext uri="{FF2B5EF4-FFF2-40B4-BE49-F238E27FC236}">
                <a16:creationId xmlns:a16="http://schemas.microsoft.com/office/drawing/2014/main" id="{279224C6-0FF4-7FB5-353A-3B3D947C6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862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最低値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low">
            <a:hlinkClick r:id="" action="ppaction://media"/>
            <a:extLst>
              <a:ext uri="{FF2B5EF4-FFF2-40B4-BE49-F238E27FC236}">
                <a16:creationId xmlns:a16="http://schemas.microsoft.com/office/drawing/2014/main" id="{F70F0A09-71F3-7E12-2A4B-79038BD32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187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9416C6-84B6-030F-4F2E-E670EE3939FB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low">
            <a:hlinkClick r:id="" action="ppaction://media"/>
            <a:extLst>
              <a:ext uri="{FF2B5EF4-FFF2-40B4-BE49-F238E27FC236}">
                <a16:creationId xmlns:a16="http://schemas.microsoft.com/office/drawing/2014/main" id="{B04C996B-E06E-8B80-3444-63C3F67D91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261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最低値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ow">
            <a:hlinkClick r:id="" action="ppaction://media"/>
            <a:extLst>
              <a:ext uri="{FF2B5EF4-FFF2-40B4-BE49-F238E27FC236}">
                <a16:creationId xmlns:a16="http://schemas.microsoft.com/office/drawing/2014/main" id="{D2AF3412-4116-FBF5-0540-63BB222C43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88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748270-F3A4-49D6-9719-33527B57786F}"/>
              </a:ext>
            </a:extLst>
          </p:cNvPr>
          <p:cNvGrpSpPr/>
          <p:nvPr/>
        </p:nvGrpSpPr>
        <p:grpSpPr>
          <a:xfrm>
            <a:off x="815009" y="1126018"/>
            <a:ext cx="7513983" cy="4605964"/>
            <a:chOff x="815009" y="1090599"/>
            <a:chExt cx="7513983" cy="460596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90599"/>
              <a:ext cx="7513983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（温度の）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gree">
            <a:hlinkClick r:id="" action="ppaction://media"/>
            <a:extLst>
              <a:ext uri="{FF2B5EF4-FFF2-40B4-BE49-F238E27FC236}">
                <a16:creationId xmlns:a16="http://schemas.microsoft.com/office/drawing/2014/main" id="{BFAEBDE9-3565-534F-2B26-E5DE9545CA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68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AD8ACC-9965-4ACA-F794-4DF44FCD2958}"/>
              </a:ext>
            </a:extLst>
          </p:cNvPr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degree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degree">
            <a:hlinkClick r:id="" action="ppaction://media"/>
            <a:extLst>
              <a:ext uri="{FF2B5EF4-FFF2-40B4-BE49-F238E27FC236}">
                <a16:creationId xmlns:a16="http://schemas.microsoft.com/office/drawing/2014/main" id="{F8C1E77F-4D65-5096-3EDB-A2F0CCE4C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4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7958A4D-EA2A-427B-20A1-C5F8654FC0F6}"/>
              </a:ext>
            </a:extLst>
          </p:cNvPr>
          <p:cNvSpPr txBox="1"/>
          <p:nvPr/>
        </p:nvSpPr>
        <p:spPr>
          <a:xfrm>
            <a:off x="815009" y="1767007"/>
            <a:ext cx="75139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（温度の）</a:t>
            </a:r>
            <a:endParaRPr kumimoji="1" lang="en-US" altLang="ja-JP" sz="6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度</a:t>
            </a:r>
          </a:p>
        </p:txBody>
      </p:sp>
      <p:pic>
        <p:nvPicPr>
          <p:cNvPr id="3" name="degree">
            <a:hlinkClick r:id="" action="ppaction://media"/>
            <a:extLst>
              <a:ext uri="{FF2B5EF4-FFF2-40B4-BE49-F238E27FC236}">
                <a16:creationId xmlns:a16="http://schemas.microsoft.com/office/drawing/2014/main" id="{0AE63E82-A6AC-0827-CA1A-3F574C32D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85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FD1E4-83F2-6F0E-D591-03FA0B2DD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FE93F2-F6BA-99BB-E161-BF701B4D90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107751-589A-2BF3-9734-CB2ADAC4BE6C}"/>
              </a:ext>
            </a:extLst>
          </p:cNvPr>
          <p:cNvSpPr txBox="1"/>
          <p:nvPr/>
        </p:nvSpPr>
        <p:spPr>
          <a:xfrm>
            <a:off x="772026" y="2409490"/>
            <a:ext cx="7599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09FE9FB7-8B7A-CB3E-7D1C-36B1F29FC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638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81CBC-067F-6EAB-71C7-C50DB7898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41D4AFE-75F0-3E3C-6DF9-482747D4B2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5B28E8-A2BB-EBB3-1932-19427E536775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527BBFB-C91E-7D3C-E383-83EDBB52035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B3BEC86-9D29-2235-49FB-7CDF513C8A06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最高値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high">
            <a:hlinkClick r:id="" action="ppaction://media"/>
            <a:extLst>
              <a:ext uri="{FF2B5EF4-FFF2-40B4-BE49-F238E27FC236}">
                <a16:creationId xmlns:a16="http://schemas.microsoft.com/office/drawing/2014/main" id="{F51292F4-6821-9CD3-D6A4-6430904481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772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8DB40-F4EB-DE21-9847-974C87634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B1E158-03A7-4EDA-5F00-8128BCD8FB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387556-70A2-CEB1-8798-B918BE254C1E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high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high">
            <a:hlinkClick r:id="" action="ppaction://media"/>
            <a:extLst>
              <a:ext uri="{FF2B5EF4-FFF2-40B4-BE49-F238E27FC236}">
                <a16:creationId xmlns:a16="http://schemas.microsoft.com/office/drawing/2014/main" id="{696A123B-36B3-9FB2-8A51-61CA8BD1E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053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DC054-6548-FC23-6F80-C8A2941D3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1B813F6-CFF1-3EAB-56F0-1AE2504F7D7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48AF2B-9492-2860-1ADE-8820C4D4A8F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最高値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high">
            <a:hlinkClick r:id="" action="ppaction://media"/>
            <a:extLst>
              <a:ext uri="{FF2B5EF4-FFF2-40B4-BE49-F238E27FC236}">
                <a16:creationId xmlns:a16="http://schemas.microsoft.com/office/drawing/2014/main" id="{686FDE87-5E5A-76BE-9E31-C7818737DB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72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begin">
            <a:hlinkClick r:id="" action="ppaction://media"/>
            <a:extLst>
              <a:ext uri="{FF2B5EF4-FFF2-40B4-BE49-F238E27FC236}">
                <a16:creationId xmlns:a16="http://schemas.microsoft.com/office/drawing/2014/main" id="{62C1DBAE-3BBA-9D75-9E17-0FEB7D87B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ADBA17-D12C-74C9-A1B4-314DAC281FEE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begin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begin">
            <a:hlinkClick r:id="" action="ppaction://media"/>
            <a:extLst>
              <a:ext uri="{FF2B5EF4-FFF2-40B4-BE49-F238E27FC236}">
                <a16:creationId xmlns:a16="http://schemas.microsoft.com/office/drawing/2014/main" id="{CFC0B9A8-B29F-3221-C4DF-679700788D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begin">
            <a:hlinkClick r:id="" action="ppaction://media"/>
            <a:extLst>
              <a:ext uri="{FF2B5EF4-FFF2-40B4-BE49-F238E27FC236}">
                <a16:creationId xmlns:a16="http://schemas.microsoft.com/office/drawing/2014/main" id="{01C49A06-2643-521D-158F-B59F1B787E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遅く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E7F54874-560B-DFA1-3F71-DAD3FF7D2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FB19035A-D3D6-DC27-5C7F-25C5E335C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遅く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8E487C25-CEA6-28D2-647E-79A7EA6AC1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849A463-8186-4EAB-AB76-A871C8C4C624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雨が降る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rain">
            <a:hlinkClick r:id="" action="ppaction://media"/>
            <a:extLst>
              <a:ext uri="{FF2B5EF4-FFF2-40B4-BE49-F238E27FC236}">
                <a16:creationId xmlns:a16="http://schemas.microsoft.com/office/drawing/2014/main" id="{E1A166E1-38E8-B0B0-5FC9-89EE3FCBB1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53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3DB88-785D-98F3-96D8-96E950BBA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0BD51AD-ED0B-29D7-C3B5-1BEE7229F7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D01D94-00A6-DE83-DD24-AA5345B19932}"/>
              </a:ext>
            </a:extLst>
          </p:cNvPr>
          <p:cNvSpPr txBox="1"/>
          <p:nvPr/>
        </p:nvSpPr>
        <p:spPr>
          <a:xfrm>
            <a:off x="1084726" y="2321004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05732517-B5B6-A51C-D215-690CE1931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210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A8636F-657D-9A92-334D-289B65304E53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rain">
            <a:hlinkClick r:id="" action="ppaction://media"/>
            <a:extLst>
              <a:ext uri="{FF2B5EF4-FFF2-40B4-BE49-F238E27FC236}">
                <a16:creationId xmlns:a16="http://schemas.microsoft.com/office/drawing/2014/main" id="{C314C9CD-0E3B-07F9-90EA-D53DE88C45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54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rain">
            <a:hlinkClick r:id="" action="ppaction://media"/>
            <a:extLst>
              <a:ext uri="{FF2B5EF4-FFF2-40B4-BE49-F238E27FC236}">
                <a16:creationId xmlns:a16="http://schemas.microsoft.com/office/drawing/2014/main" id="{01466407-9040-8814-8950-BD332A8F8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938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DECF84-34A0-41C1-8928-B5008410FAD7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[a--] [d--]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日中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4D4DFB3-FED0-B790-4886-24B0F52611C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ll day">
            <a:hlinkClick r:id="" action="ppaction://media"/>
            <a:extLst>
              <a:ext uri="{FF2B5EF4-FFF2-40B4-BE49-F238E27FC236}">
                <a16:creationId xmlns:a16="http://schemas.microsoft.com/office/drawing/2014/main" id="{F2E67E9E-F76C-B90A-7BB3-1C154A0DF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45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5774" y="2321005"/>
            <a:ext cx="88524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all day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681BA7F-5D46-6A6D-3947-AD3CEBF879F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ll day">
            <a:hlinkClick r:id="" action="ppaction://media"/>
            <a:extLst>
              <a:ext uri="{FF2B5EF4-FFF2-40B4-BE49-F238E27FC236}">
                <a16:creationId xmlns:a16="http://schemas.microsoft.com/office/drawing/2014/main" id="{CD76FC3B-46D9-FFC5-DB71-88609DBC2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66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ED1320-0AE9-9C8D-8354-48501A4AB72B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日中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8" name="all day">
            <a:hlinkClick r:id="" action="ppaction://media"/>
            <a:extLst>
              <a:ext uri="{FF2B5EF4-FFF2-40B4-BE49-F238E27FC236}">
                <a16:creationId xmlns:a16="http://schemas.microsoft.com/office/drawing/2014/main" id="{35DBEA47-D799-7AD2-1837-BC9D08AC86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9327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B925A-F9B9-BEFF-D5D1-99DF589E0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201A73F-3911-119F-6F0A-581E8C54BBD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F66635-0427-3619-F79B-03A9A891C1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2A53411-B801-8820-A162-5441D028B80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76B902A-2B14-36ED-B1A5-504DF93EC46F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915232-3AC0-AB7F-00DB-BB97E452D3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check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33C2FB3-CE29-C124-C1A7-F4C941CF64EC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を調べる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heck">
            <a:hlinkClick r:id="" action="ppaction://media"/>
            <a:extLst>
              <a:ext uri="{FF2B5EF4-FFF2-40B4-BE49-F238E27FC236}">
                <a16:creationId xmlns:a16="http://schemas.microsoft.com/office/drawing/2014/main" id="{71421AFC-BDFA-72BF-D0FE-913CC0DF5F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A29CDF-9CC8-70A2-748A-90E10D2BD56A}"/>
              </a:ext>
            </a:extLst>
          </p:cNvPr>
          <p:cNvSpPr/>
          <p:nvPr/>
        </p:nvSpPr>
        <p:spPr>
          <a:xfrm>
            <a:off x="2755900" y="3357948"/>
            <a:ext cx="368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430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F91A0-1C6B-B0B2-D129-6B9D3EB14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0F4B5CA-ABF3-C8E1-B69A-FB11FFBEAF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7A8A8BC-FFCB-E874-CB54-7D6219C920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95017D-3D81-2599-7AD2-ABEFE532662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8DA2EB-50A2-F5B4-1879-764F2A407F28}"/>
              </a:ext>
            </a:extLst>
          </p:cNvPr>
          <p:cNvGrpSpPr/>
          <p:nvPr/>
        </p:nvGrpSpPr>
        <p:grpSpPr>
          <a:xfrm>
            <a:off x="478172" y="1536175"/>
            <a:ext cx="8187656" cy="3785651"/>
            <a:chOff x="478172" y="1791644"/>
            <a:chExt cx="818765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3F3F79F-06DF-45AE-32FF-8BF8EB370280}"/>
                </a:ext>
              </a:extLst>
            </p:cNvPr>
            <p:cNvSpPr txBox="1"/>
            <p:nvPr/>
          </p:nvSpPr>
          <p:spPr>
            <a:xfrm>
              <a:off x="478172" y="4007635"/>
              <a:ext cx="81876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weather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A6720D2-E7BF-C91D-A850-0524A9CB62B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weather">
            <a:hlinkClick r:id="" action="ppaction://media"/>
            <a:extLst>
              <a:ext uri="{FF2B5EF4-FFF2-40B4-BE49-F238E27FC236}">
                <a16:creationId xmlns:a16="http://schemas.microsoft.com/office/drawing/2014/main" id="{54FFB622-146F-2595-1BF0-8D3D92ABF7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2C233B-36A6-B01C-F80C-88D8C8B518D0}"/>
              </a:ext>
            </a:extLst>
          </p:cNvPr>
          <p:cNvSpPr/>
          <p:nvPr/>
        </p:nvSpPr>
        <p:spPr>
          <a:xfrm>
            <a:off x="1943101" y="3608227"/>
            <a:ext cx="5308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678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1C4E3-E952-7FAE-BC1A-893277B42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37C81EE-57A4-4A69-AD91-A16CC1FA47C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F087E21-DBF5-E195-6A5B-BD089340A7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15695F8-6012-9625-C92E-D10BBA870D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02BB61A-767E-57E0-3F76-A5BC4BB089A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43A01DB-0373-CC30-5FE8-B52DFA1E27DD}"/>
                </a:ext>
              </a:extLst>
            </p:cNvPr>
            <p:cNvSpPr txBox="1"/>
            <p:nvPr/>
          </p:nvSpPr>
          <p:spPr>
            <a:xfrm>
              <a:off x="952500" y="4007635"/>
              <a:ext cx="7239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mostly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99B524B-3F04-6BA0-F2E4-F84B8C1D2A6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主に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mostly">
            <a:hlinkClick r:id="" action="ppaction://media"/>
            <a:extLst>
              <a:ext uri="{FF2B5EF4-FFF2-40B4-BE49-F238E27FC236}">
                <a16:creationId xmlns:a16="http://schemas.microsoft.com/office/drawing/2014/main" id="{ACDBA3EF-BCC0-4482-4A32-53AD1DAADA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D59AA05-2C5B-453D-FFC1-CC701C7AECBC}"/>
              </a:ext>
            </a:extLst>
          </p:cNvPr>
          <p:cNvSpPr/>
          <p:nvPr/>
        </p:nvSpPr>
        <p:spPr>
          <a:xfrm>
            <a:off x="2273301" y="3519516"/>
            <a:ext cx="4648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458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B3D3F-75CC-2FBE-6871-B68779516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D9E51C-73E9-4B18-7404-B428589745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AEF5040-E300-D85D-10FA-D99B78CD212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F533A23-3D1C-1BDF-CC8C-D3099165EB5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BEA23EE-469F-2E13-E9FC-0CF527991E5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229FF2-1225-75D0-DA5B-ADEFB5AB0F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EF57AE-1848-A903-3A81-DBDD7D236A2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最低値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low">
            <a:hlinkClick r:id="" action="ppaction://media"/>
            <a:extLst>
              <a:ext uri="{FF2B5EF4-FFF2-40B4-BE49-F238E27FC236}">
                <a16:creationId xmlns:a16="http://schemas.microsoft.com/office/drawing/2014/main" id="{6A39F06B-B92A-BBA4-4FF8-A50FC27C6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0EB3A3-E935-75D2-77D7-41BFFD88CFB9}"/>
              </a:ext>
            </a:extLst>
          </p:cNvPr>
          <p:cNvSpPr/>
          <p:nvPr/>
        </p:nvSpPr>
        <p:spPr>
          <a:xfrm>
            <a:off x="3390900" y="3508200"/>
            <a:ext cx="241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047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741BF-98E1-ADB5-7E66-24C28843C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77E7A6-7635-0D6A-FA19-5CB210C2BA4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B925AB-F652-3724-3AB6-A4A46D68950A}"/>
              </a:ext>
            </a:extLst>
          </p:cNvPr>
          <p:cNvSpPr txBox="1"/>
          <p:nvPr/>
        </p:nvSpPr>
        <p:spPr>
          <a:xfrm>
            <a:off x="1041686" y="4128490"/>
            <a:ext cx="70606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enjoy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party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week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5A4AF9-7B00-EB70-D504-7F769B0993A8}"/>
              </a:ext>
            </a:extLst>
          </p:cNvPr>
          <p:cNvSpPr txBox="1"/>
          <p:nvPr/>
        </p:nvSpPr>
        <p:spPr>
          <a:xfrm>
            <a:off x="1084726" y="690490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来週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AF5D0983-D7F1-FE79-FD76-7CA2E0CEA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7391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BB80B-DDA2-4716-B8DC-FDB40BE0C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CDFBF7A-5499-7A66-84FD-15E06832561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E9A463D-626E-5348-3D1B-B3B9FECD055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152E3FB-D85E-A82A-59E2-D24CF590241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3906F8-B825-99F5-7925-B40454CB9883}"/>
              </a:ext>
            </a:extLst>
          </p:cNvPr>
          <p:cNvGrpSpPr/>
          <p:nvPr/>
        </p:nvGrpSpPr>
        <p:grpSpPr>
          <a:xfrm>
            <a:off x="815009" y="1126018"/>
            <a:ext cx="7513983" cy="4605964"/>
            <a:chOff x="815009" y="1090599"/>
            <a:chExt cx="7513983" cy="460596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584B38C-D4FF-EF46-69DC-01EFF11D8876}"/>
                </a:ext>
              </a:extLst>
            </p:cNvPr>
            <p:cNvSpPr txBox="1"/>
            <p:nvPr/>
          </p:nvSpPr>
          <p:spPr>
            <a:xfrm>
              <a:off x="815009" y="1090599"/>
              <a:ext cx="7513983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（温度の）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F8B4D0-E206-604F-8FE1-20F8078D9500}"/>
                </a:ext>
              </a:extLst>
            </p:cNvPr>
            <p:cNvSpPr txBox="1"/>
            <p:nvPr/>
          </p:nvSpPr>
          <p:spPr>
            <a:xfrm>
              <a:off x="927100" y="4126903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degree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gree">
            <a:hlinkClick r:id="" action="ppaction://media"/>
            <a:extLst>
              <a:ext uri="{FF2B5EF4-FFF2-40B4-BE49-F238E27FC236}">
                <a16:creationId xmlns:a16="http://schemas.microsoft.com/office/drawing/2014/main" id="{0B9C78CC-C749-9EF1-EBAA-E3B3FA61C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AA30EE3-3347-052F-1A16-7F54B1E0D5A8}"/>
              </a:ext>
            </a:extLst>
          </p:cNvPr>
          <p:cNvSpPr/>
          <p:nvPr/>
        </p:nvSpPr>
        <p:spPr>
          <a:xfrm>
            <a:off x="2311400" y="3940404"/>
            <a:ext cx="4572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626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D3F06-98B1-5228-5782-62027017F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017B1E2-941F-9072-5F13-9FE8384E3B4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6D486A7-4BD1-9AD3-5512-F480024B86C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DE19C0F-F3CC-A739-862C-4BC88203DF6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71DFBC7-AE15-CFF0-2ECD-330E717D8B1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E06005-E4EF-44A9-88FB-EDED33DB4EA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high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CA80F39-4E9B-C89F-59E0-812CFBBD39C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最高値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high">
            <a:hlinkClick r:id="" action="ppaction://media"/>
            <a:extLst>
              <a:ext uri="{FF2B5EF4-FFF2-40B4-BE49-F238E27FC236}">
                <a16:creationId xmlns:a16="http://schemas.microsoft.com/office/drawing/2014/main" id="{31174EF0-18EE-EFC0-7A52-CD14E93BB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08ECED1-FCAC-8C22-ADA1-F7F9981C09F5}"/>
              </a:ext>
            </a:extLst>
          </p:cNvPr>
          <p:cNvSpPr/>
          <p:nvPr/>
        </p:nvSpPr>
        <p:spPr>
          <a:xfrm>
            <a:off x="3124201" y="3469502"/>
            <a:ext cx="2946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909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6C377-DAEF-6F8E-E7E8-851342D20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7E4CEED-19B4-B24D-3EAE-B443BB56546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5B775B-16F7-0C71-ED54-99FFD2EAC6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E93B03-F0EB-4540-1570-2DEFE264472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69E66B-D508-4623-0741-C0C856ACE91D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AF7692B-AF76-7353-0554-3F7C657B9E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begin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5A48869-F4CA-9BED-9809-0ACB6B3B9CB4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begin">
            <a:hlinkClick r:id="" action="ppaction://media"/>
            <a:extLst>
              <a:ext uri="{FF2B5EF4-FFF2-40B4-BE49-F238E27FC236}">
                <a16:creationId xmlns:a16="http://schemas.microsoft.com/office/drawing/2014/main" id="{155AF451-BC38-5020-DB42-2EB20F4A10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DAC010-F188-DDD8-779A-CF3C1641019C}"/>
              </a:ext>
            </a:extLst>
          </p:cNvPr>
          <p:cNvSpPr/>
          <p:nvPr/>
        </p:nvSpPr>
        <p:spPr>
          <a:xfrm>
            <a:off x="2717800" y="3429000"/>
            <a:ext cx="3759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980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7A3EF-3EC3-6B17-A2EC-6AC8F06BB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45CC129-27FF-7098-34C8-4C85B4B29C2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76E103-D64B-FD40-F229-D6DFFA9D6E6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F67010E-3E21-25BE-C991-D1F8638E3F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B56013-3062-8212-6E42-1BC62E8C4D5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AE9F1BE-6621-8EC2-2C67-CEEEBBBDAA3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late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94D20AE-312B-3335-FC78-811A38AB9F6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遅く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67364F62-B7B3-9603-1834-2D9A1D018E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93B88F-F01B-FA66-1DC4-E02593F6AC81}"/>
              </a:ext>
            </a:extLst>
          </p:cNvPr>
          <p:cNvSpPr/>
          <p:nvPr/>
        </p:nvSpPr>
        <p:spPr>
          <a:xfrm>
            <a:off x="3454400" y="3519516"/>
            <a:ext cx="2286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4238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CE05E-D93F-C741-6BCB-97FB848A9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834FF29-B268-21BE-3207-EA25F9082BA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D3D9A4C-E045-5147-2439-228BE6A110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C660F4-6C6B-6646-258E-83F424FA10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688DAF2-CB30-9A46-D815-F45196736566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15817B3-0F6B-5C61-303B-3E48035F64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A5E44E3-A46A-A176-2082-9922793E3924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雨が降る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rain">
            <a:hlinkClick r:id="" action="ppaction://media"/>
            <a:extLst>
              <a:ext uri="{FF2B5EF4-FFF2-40B4-BE49-F238E27FC236}">
                <a16:creationId xmlns:a16="http://schemas.microsoft.com/office/drawing/2014/main" id="{62B60138-9740-C60C-FEA7-73199D6D0E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7E93A7-2B36-18DF-F56D-3EB232ABBA69}"/>
              </a:ext>
            </a:extLst>
          </p:cNvPr>
          <p:cNvSpPr/>
          <p:nvPr/>
        </p:nvSpPr>
        <p:spPr>
          <a:xfrm>
            <a:off x="3263900" y="3429000"/>
            <a:ext cx="2667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5640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B60A4-5DA7-BDE4-4622-219E02AB1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8CC53F5-7C6E-DFA6-0947-7480E260058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359431A-03AA-B1A8-EC2E-2AD06172F55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3791BEF-1937-BD6A-BDEF-85F96A485A1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62BA775-D5B6-A8E9-0872-F748904F0F07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11E3451-9B88-00B3-31FC-52CC0172BE56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[all] [day]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74C9128-D50E-A270-86EC-BDD320C9C0B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日中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E97277FF-88D8-08D7-8D33-8CF0AA3960E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ll day">
            <a:hlinkClick r:id="" action="ppaction://media"/>
            <a:extLst>
              <a:ext uri="{FF2B5EF4-FFF2-40B4-BE49-F238E27FC236}">
                <a16:creationId xmlns:a16="http://schemas.microsoft.com/office/drawing/2014/main" id="{358170FF-6B7D-AAF4-798C-C4C52E110F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C515324-EC92-8908-F4B3-36D631C042F6}"/>
              </a:ext>
            </a:extLst>
          </p:cNvPr>
          <p:cNvSpPr/>
          <p:nvPr/>
        </p:nvSpPr>
        <p:spPr>
          <a:xfrm>
            <a:off x="2260601" y="3675221"/>
            <a:ext cx="1346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9339514-7121-1E1C-FA97-4796D63B72CA}"/>
              </a:ext>
            </a:extLst>
          </p:cNvPr>
          <p:cNvSpPr/>
          <p:nvPr/>
        </p:nvSpPr>
        <p:spPr>
          <a:xfrm>
            <a:off x="4864102" y="3675221"/>
            <a:ext cx="201929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9300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4CCB251-7694-CFD6-39CB-906FC1CF02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74751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3465246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12076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43162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115273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417710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72641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436587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50998" y="19539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01277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4659359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536315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451371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941758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3424942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5596748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270654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2256595" y="37901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567455" y="37901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6015036" y="37901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3434934" y="44022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4439479" y="44022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800270" y="37901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1753034" y="44022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2_07_reading_s2">
            <a:hlinkClick r:id="" action="ppaction://media"/>
            <a:extLst>
              <a:ext uri="{FF2B5EF4-FFF2-40B4-BE49-F238E27FC236}">
                <a16:creationId xmlns:a16="http://schemas.microsoft.com/office/drawing/2014/main" id="{27C1D464-AA11-34A9-F68C-5506A30E2B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6375" y="1285875"/>
            <a:ext cx="406400" cy="406400"/>
          </a:xfrm>
          <a:prstGeom prst="rect">
            <a:avLst/>
          </a:prstGeom>
        </p:spPr>
      </p:pic>
      <p:pic>
        <p:nvPicPr>
          <p:cNvPr id="31" name="AS_G2_02_07_reading_s2">
            <a:hlinkClick r:id="" action="ppaction://media"/>
            <a:extLst>
              <a:ext uri="{FF2B5EF4-FFF2-40B4-BE49-F238E27FC236}">
                <a16:creationId xmlns:a16="http://schemas.microsoft.com/office/drawing/2014/main" id="{567F771B-590C-18F4-B5A0-550812F2A3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1953851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EFE2CCDC-A88D-010A-0620-6E03D248BD72}"/>
              </a:ext>
            </a:extLst>
          </p:cNvPr>
          <p:cNvCxnSpPr/>
          <p:nvPr/>
        </p:nvCxnSpPr>
        <p:spPr>
          <a:xfrm flipH="1">
            <a:off x="6054500" y="44022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B7FB293-9EC2-F01F-A3F0-79F6156914C3}"/>
              </a:ext>
            </a:extLst>
          </p:cNvPr>
          <p:cNvCxnSpPr/>
          <p:nvPr/>
        </p:nvCxnSpPr>
        <p:spPr>
          <a:xfrm flipH="1">
            <a:off x="7378817" y="44022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06CC0A97-C769-B5CD-AA27-24C7228945F3}"/>
              </a:ext>
            </a:extLst>
          </p:cNvPr>
          <p:cNvCxnSpPr/>
          <p:nvPr/>
        </p:nvCxnSpPr>
        <p:spPr>
          <a:xfrm flipH="1">
            <a:off x="1262666" y="50118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08307366-A204-4720-88E3-A8DF55B0DDB0}"/>
              </a:ext>
            </a:extLst>
          </p:cNvPr>
          <p:cNvCxnSpPr/>
          <p:nvPr/>
        </p:nvCxnSpPr>
        <p:spPr>
          <a:xfrm flipH="1">
            <a:off x="2939066" y="50118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B7D0D15-F472-815C-ED63-F4AFBAAD10EA}"/>
              </a:ext>
            </a:extLst>
          </p:cNvPr>
          <p:cNvCxnSpPr/>
          <p:nvPr/>
        </p:nvCxnSpPr>
        <p:spPr>
          <a:xfrm flipH="1">
            <a:off x="5324126" y="50118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31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66C62C2-27C5-E27C-9060-83CFC363C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2" y="1022217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 check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weather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の短縮形ですが、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ここでは、「一緒に～しよう」という意味の、提案型の命令文をつくる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動詞の一部と考えます。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2300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天気を確認しましょう。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CFF35-B3B3-39D1-C388-5D4D5E489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3C0C2F-FF72-0727-DADF-1413ACA10E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DC87CD8-2E5C-7BC4-BF7A-625070834A40}"/>
              </a:ext>
            </a:extLst>
          </p:cNvPr>
          <p:cNvSpPr txBox="1"/>
          <p:nvPr/>
        </p:nvSpPr>
        <p:spPr>
          <a:xfrm>
            <a:off x="1031472" y="2409490"/>
            <a:ext cx="70810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party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week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58E3A309-8C9D-2345-9E79-490F432C1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432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516C8-371C-F4DC-2862-ECE909AF9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A636FF7-106E-65C8-E049-22318B975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2" y="1022217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CE72F4B-F4DD-2796-AB56-763BCED285C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55D5A23-21D2-9347-4DBE-E875B9BE92E7}"/>
              </a:ext>
            </a:extLst>
          </p:cNvPr>
          <p:cNvSpPr txBox="1"/>
          <p:nvPr/>
        </p:nvSpPr>
        <p:spPr>
          <a:xfrm>
            <a:off x="537493" y="2575986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mostly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「ほとんどは」という意味をもち、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Tokyo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「東京で」という意味をもち、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天候がどこで起きているかの場所を説明しています。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「今」という意味をもち、時間を説明しています。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13B1BA8-F53D-1F83-5610-901186D94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1A7A3E-CB09-2BC7-76E2-3BDE4A48C82A}"/>
              </a:ext>
            </a:extLst>
          </p:cNvPr>
          <p:cNvSpPr txBox="1"/>
          <p:nvPr/>
        </p:nvSpPr>
        <p:spPr>
          <a:xfrm>
            <a:off x="3652169" y="1767406"/>
            <a:ext cx="2796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今の東京は主に晴れです。</a:t>
            </a:r>
          </a:p>
        </p:txBody>
      </p:sp>
    </p:spTree>
    <p:extLst>
      <p:ext uri="{BB962C8B-B14F-4D97-AF65-F5344CB8AC3E}">
        <p14:creationId xmlns:p14="http://schemas.microsoft.com/office/powerpoint/2010/main" val="736022049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1FD53-CF53-CFCF-A2EC-8F329BFEF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9F35D9F-530B-1D06-D7E5-3ACA0B523F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13" b="78238"/>
          <a:stretch/>
        </p:blipFill>
        <p:spPr>
          <a:xfrm>
            <a:off x="284172" y="1022217"/>
            <a:ext cx="8575200" cy="64769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C4EFCB-B078-7634-95D7-57C82723963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9004309-4EE5-9282-C0A6-18A67F47B8E4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mostly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「ほとんどは」という意味をもち、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Saturday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「土曜日に」という意味をもち、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D844706-ADD9-3020-29DC-1362423E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614083-2FD2-43FB-ACDF-0CB31B85738B}"/>
              </a:ext>
            </a:extLst>
          </p:cNvPr>
          <p:cNvSpPr txBox="1"/>
          <p:nvPr/>
        </p:nvSpPr>
        <p:spPr>
          <a:xfrm>
            <a:off x="537494" y="1767406"/>
            <a:ext cx="2967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土曜日は、主に曇りでしょう。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498510127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8B0DE-53CC-CC1A-703C-3832139A4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E9DA4F5-FEBD-7D2D-60E2-B1F37E6A0B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160" b="65263"/>
          <a:stretch/>
        </p:blipFill>
        <p:spPr>
          <a:xfrm>
            <a:off x="284172" y="974591"/>
            <a:ext cx="8575200" cy="74294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B7582C9-ECB6-5D4B-DEF1-175B3FB39BA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46775B4-7B46-A8E8-7B03-E9D3B9DAD2AD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Today’s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D0169A1-E142-0738-7241-ABF22CE0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5920D4-9E97-45D9-4C39-C894271C50D3}"/>
              </a:ext>
            </a:extLst>
          </p:cNvPr>
          <p:cNvSpPr txBox="1"/>
          <p:nvPr/>
        </p:nvSpPr>
        <p:spPr>
          <a:xfrm>
            <a:off x="537494" y="1767406"/>
            <a:ext cx="5006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今日の最低気温は８度、最高気温は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09747249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760E-0661-BFD1-82E6-D960940F1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A6791B2-AA06-D58F-420C-FFF8FD4344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F0C75C4-B912-6203-C523-62B39CBCFCAA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9A974BB-B0DB-D7E7-3675-56A8D9A26433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 Sunday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morning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「午前中に」という意味をもち、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71A28B6-3E91-261A-3A9D-3741171F1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684E71D-E571-E610-CA33-C628DA0B9E96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81901776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010A8-F167-6E65-CBA3-54F7A4241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33300DA-7F82-563B-95FB-A3A199D0C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118997-C4D3-E1DA-3492-031068E01B3F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429CFCB-C496-03BC-D380-DAAA9854BB94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evening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「午後に」という意味をもち、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Sunday will be cloudy in the evening.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から主語や動詞が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省略された形です。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BB3513F-1C00-8D5A-1B15-31C55E33E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0F3611-8C14-62DC-77C7-02E9D8723FD8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518715548"/>
      </p:ext>
    </p:extLst>
  </p:cSld>
  <p:clrMapOvr>
    <a:masterClrMapping/>
  </p:clrMapOvr>
  <p:transition spd="med">
    <p:pull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BD241-093D-4B63-7A65-53564D9B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F345AD0-89BB-D715-37B6-09F54C8258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33B8844-9A95-EFE3-8195-FA41E649B460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0956A59-B652-E8BF-F338-73EE65894A77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begin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late in the evening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「夕方遅くに」という意味をもち、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begin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全体として、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によって午前、午後を対比し、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によって情報を追加しています。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AAF765-ED11-7883-06EB-D28E96D41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86D7AB-33D7-87B9-4EA4-105D256713E7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71856694"/>
      </p:ext>
    </p:extLst>
  </p:cSld>
  <p:clrMapOvr>
    <a:masterClrMapping/>
  </p:clrMapOvr>
  <p:transition spd="med">
    <p:pull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78EF3-1169-C4F5-C08B-8AF94C267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54DE8E2-890D-8C40-5ECC-CD180239B84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33D1820-B23B-62DE-FFDD-EF604AA33B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598" b="25483"/>
          <a:stretch/>
        </p:blipFill>
        <p:spPr>
          <a:xfrm>
            <a:off x="284172" y="1022216"/>
            <a:ext cx="8575200" cy="691935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D58BB01-737B-A9BC-90FF-CADE551967B4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2744409-9BD7-F3C0-3D3E-8895EFCA3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340608-9686-3EF8-F751-9D64C834EB0C}"/>
              </a:ext>
            </a:extLst>
          </p:cNvPr>
          <p:cNvSpPr txBox="1"/>
          <p:nvPr/>
        </p:nvSpPr>
        <p:spPr>
          <a:xfrm>
            <a:off x="537494" y="1767406"/>
            <a:ext cx="4453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最低気温は９度、最高気温は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473665197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94688-6851-AECD-85F1-B1290D450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E87039A-F1ED-00C7-85EA-334B4C21B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328" b="12832"/>
          <a:stretch/>
        </p:blipFill>
        <p:spPr>
          <a:xfrm>
            <a:off x="284172" y="1022216"/>
            <a:ext cx="8575200" cy="6858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9E414C4-0207-02A5-2C8C-54283C17BD2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0252D86-8205-4AFE-544B-E138A07BF014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all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「一日中」という意味をもち、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 Monday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「月曜日に」という意味をもち、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B1A92F2-20D9-205A-D470-546E3DFD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D3CBC65-4B9C-E96B-3F36-09510046F429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月曜日は１日中雨が降るでしょう。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665485489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2397-3CC5-FE02-504B-8C7DB4DE1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1FFB4F9-6B96-345D-985E-8EA7113BC7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57" b="226"/>
          <a:stretch/>
        </p:blipFill>
        <p:spPr>
          <a:xfrm>
            <a:off x="284172" y="1022216"/>
            <a:ext cx="8575200" cy="67627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41E8DA7-B3A0-C44F-FC3E-1A9462184F2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4A2ED7F-3B05-8351-C9CE-5A5C7E616238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19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1C2D102-F4D6-EECE-B0E8-71C26979A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61C424-C234-26DD-EA8F-0BD3EF764D51}"/>
              </a:ext>
            </a:extLst>
          </p:cNvPr>
          <p:cNvSpPr txBox="1"/>
          <p:nvPr/>
        </p:nvSpPr>
        <p:spPr>
          <a:xfrm>
            <a:off x="537494" y="1767406"/>
            <a:ext cx="46155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最低気温は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19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979962758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99DD5-7E38-09B3-9D60-6368E758A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B1ED73-2EE9-4F43-093F-914E8DB47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F004A1-F5A4-18EC-40FB-662BE3C9CD7F}"/>
              </a:ext>
            </a:extLst>
          </p:cNvPr>
          <p:cNvSpPr txBox="1"/>
          <p:nvPr/>
        </p:nvSpPr>
        <p:spPr>
          <a:xfrm>
            <a:off x="1084726" y="2321004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来週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0083CDFC-2EB3-2F6C-2B5D-762E185BF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819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A1ABC88-D9FF-EAF9-A6DC-31B568DAC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636" y="31647"/>
            <a:ext cx="6524729" cy="6794706"/>
          </a:xfrm>
          <a:prstGeom prst="rect">
            <a:avLst/>
          </a:prstGeom>
        </p:spPr>
      </p:pic>
      <p:pic>
        <p:nvPicPr>
          <p:cNvPr id="7" name="AS_G2_02_09_reading_str">
            <a:hlinkClick r:id="" action="ppaction://media"/>
            <a:extLst>
              <a:ext uri="{FF2B5EF4-FFF2-40B4-BE49-F238E27FC236}">
                <a16:creationId xmlns:a16="http://schemas.microsoft.com/office/drawing/2014/main" id="{48890818-0EEF-9500-B5AE-62636ABCD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09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929FF55-0ACD-FBF6-AE29-1B291769C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280" y="648740"/>
            <a:ext cx="6977440" cy="615383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2_10_reading_s3">
            <a:hlinkClick r:id="" action="ppaction://media"/>
            <a:extLst>
              <a:ext uri="{FF2B5EF4-FFF2-40B4-BE49-F238E27FC236}">
                <a16:creationId xmlns:a16="http://schemas.microsoft.com/office/drawing/2014/main" id="{97AAD622-5981-881B-0E03-77E59BEA2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55526" y="9484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D12E51F-E791-3CEF-4B41-D014A30A9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77440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8FE25-AD6C-1195-4EAE-E115E5981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51A01F9-5CED-83E8-1A53-EFF950D700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638" b="55140"/>
          <a:stretch/>
        </p:blipFill>
        <p:spPr>
          <a:xfrm>
            <a:off x="245278" y="1022216"/>
            <a:ext cx="8586000" cy="631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33C405-D5C2-B73B-177B-0797D4342AC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D9C03F-367E-26A2-3FF0-75FBC5CB0B0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uncle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next Saturday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「次の土曜日に」という意味をもち、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7C3A034-1E99-91CA-5EFE-F99BFBF88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A6466F-5C64-236A-536D-DD3F63BD8BCA}"/>
              </a:ext>
            </a:extLst>
          </p:cNvPr>
          <p:cNvSpPr txBox="1"/>
          <p:nvPr/>
        </p:nvSpPr>
        <p:spPr>
          <a:xfrm>
            <a:off x="1032444" y="1725335"/>
            <a:ext cx="5368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彼女は次の土曜日、彼女のおじさんを訪ねるでしょう。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83331645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2686F01-51B1-970B-38A5-A6E7453D0C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77440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BDFFC3A-ADA1-AFE9-180D-BA6C30583E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70610" cy="606702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B080C3C-417F-0510-7644-1B9960EC6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77" y="1872127"/>
            <a:ext cx="8740047" cy="443977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334533" y="1815860"/>
            <a:ext cx="15095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weather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2242586" y="2345388"/>
            <a:ext cx="32723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will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1600199" y="2791849"/>
            <a:ext cx="19566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7775374" y="2791849"/>
            <a:ext cx="786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835772" y="3239520"/>
            <a:ext cx="648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6457026" y="3239520"/>
            <a:ext cx="23440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551490" y="3710045"/>
            <a:ext cx="11528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906924" y="4167981"/>
            <a:ext cx="23125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begin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7793861" y="4173626"/>
            <a:ext cx="714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3991618" y="4615641"/>
            <a:ext cx="20377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high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851605" y="4631836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1026810" y="5096442"/>
            <a:ext cx="20377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2_11_reading_s6_1">
            <a:hlinkClick r:id="" action="ppaction://media"/>
            <a:extLst>
              <a:ext uri="{FF2B5EF4-FFF2-40B4-BE49-F238E27FC236}">
                <a16:creationId xmlns:a16="http://schemas.microsoft.com/office/drawing/2014/main" id="{4412B365-42F3-A29A-F6C0-D1B4DE6BCE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1575" y="1031875"/>
            <a:ext cx="406400" cy="406400"/>
          </a:xfrm>
          <a:prstGeom prst="rect">
            <a:avLst/>
          </a:prstGeom>
        </p:spPr>
      </p:pic>
      <p:pic>
        <p:nvPicPr>
          <p:cNvPr id="8" name="AS_G2_02_12_reading_s6_2">
            <a:hlinkClick r:id="" action="ppaction://media"/>
            <a:extLst>
              <a:ext uri="{FF2B5EF4-FFF2-40B4-BE49-F238E27FC236}">
                <a16:creationId xmlns:a16="http://schemas.microsoft.com/office/drawing/2014/main" id="{CCDE32A6-38B3-AA5C-6223-5A975918853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1575" y="1668927"/>
            <a:ext cx="406400" cy="406400"/>
          </a:xfrm>
          <a:prstGeom prst="rect">
            <a:avLst/>
          </a:prstGeom>
        </p:spPr>
      </p:pic>
      <p:pic>
        <p:nvPicPr>
          <p:cNvPr id="9" name="AS_G2_02_11_reading_s6_1">
            <a:hlinkClick r:id="" action="ppaction://media"/>
            <a:extLst>
              <a:ext uri="{FF2B5EF4-FFF2-40B4-BE49-F238E27FC236}">
                <a16:creationId xmlns:a16="http://schemas.microsoft.com/office/drawing/2014/main" id="{494078E7-3EDE-0B22-69B0-200A906A0F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34463" y="264547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6982FF8-5B98-55FE-86AF-8A1D92924D1E}"/>
              </a:ext>
            </a:extLst>
          </p:cNvPr>
          <p:cNvSpPr txBox="1"/>
          <p:nvPr/>
        </p:nvSpPr>
        <p:spPr>
          <a:xfrm>
            <a:off x="7849180" y="5124322"/>
            <a:ext cx="714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45EE6C0-92BD-51A5-2B2E-624D65B509E3}"/>
              </a:ext>
            </a:extLst>
          </p:cNvPr>
          <p:cNvSpPr txBox="1"/>
          <p:nvPr/>
        </p:nvSpPr>
        <p:spPr>
          <a:xfrm>
            <a:off x="906924" y="5582532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52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9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52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38" grpId="0"/>
      <p:bldP spid="39" grpId="0"/>
      <p:bldP spid="23" grpId="0"/>
      <p:bldP spid="24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2_14_reading_s7_1">
            <a:hlinkClick r:id="" action="ppaction://media"/>
            <a:extLst>
              <a:ext uri="{FF2B5EF4-FFF2-40B4-BE49-F238E27FC236}">
                <a16:creationId xmlns:a16="http://schemas.microsoft.com/office/drawing/2014/main" id="{73934019-A347-BAD0-4458-8522D19B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47475" y="142875"/>
            <a:ext cx="406400" cy="406400"/>
          </a:xfrm>
          <a:prstGeom prst="rect">
            <a:avLst/>
          </a:prstGeom>
        </p:spPr>
      </p:pic>
      <p:pic>
        <p:nvPicPr>
          <p:cNvPr id="3" name="AS_G2_02_15_reading_s7_2">
            <a:hlinkClick r:id="" action="ppaction://media"/>
            <a:extLst>
              <a:ext uri="{FF2B5EF4-FFF2-40B4-BE49-F238E27FC236}">
                <a16:creationId xmlns:a16="http://schemas.microsoft.com/office/drawing/2014/main" id="{3947AFBE-9B6B-0A22-954B-53D48824B2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877675" y="1730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7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ED078-0692-EDE5-24F9-4932F99E9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ABFE63-99F2-2DCF-C02D-0F2BF4427FE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0EC14D-3B8F-E6DC-9FA8-8814FB26460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A1FE66D-57D3-A09A-0633-B87695E0B5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772C8E-58B0-AD18-6BF7-31D35766A74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E6A9F9D-B7DA-A5A2-FAE4-E21F023B052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500019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2_16_reading_s8_1">
            <a:hlinkClick r:id="" action="ppaction://media"/>
            <a:extLst>
              <a:ext uri="{FF2B5EF4-FFF2-40B4-BE49-F238E27FC236}">
                <a16:creationId xmlns:a16="http://schemas.microsoft.com/office/drawing/2014/main" id="{2AAA8E75-9B76-23D5-9A06-396AD995C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47475" y="1527175"/>
            <a:ext cx="406400" cy="406400"/>
          </a:xfrm>
          <a:prstGeom prst="rect">
            <a:avLst/>
          </a:prstGeom>
        </p:spPr>
      </p:pic>
      <p:pic>
        <p:nvPicPr>
          <p:cNvPr id="25" name="AS_G2_02_17_reading_s8_2">
            <a:hlinkClick r:id="" action="ppaction://media"/>
            <a:extLst>
              <a:ext uri="{FF2B5EF4-FFF2-40B4-BE49-F238E27FC236}">
                <a16:creationId xmlns:a16="http://schemas.microsoft.com/office/drawing/2014/main" id="{F36E333B-6960-61D1-1E41-3B044293CA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10975" y="268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97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BF3CA-D338-AC4F-A4E0-97C90F65F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BD7887-027B-3B94-9485-79679E5282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9076F86-B7BA-8146-F871-0D15D42748EA}"/>
              </a:ext>
            </a:extLst>
          </p:cNvPr>
          <p:cNvSpPr txBox="1"/>
          <p:nvPr/>
        </p:nvSpPr>
        <p:spPr>
          <a:xfrm>
            <a:off x="502001" y="4128490"/>
            <a:ext cx="8159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A5EFF38-43FB-FA8C-4CA5-917AF0DE3950}"/>
              </a:ext>
            </a:extLst>
          </p:cNvPr>
          <p:cNvSpPr txBox="1"/>
          <p:nvPr/>
        </p:nvSpPr>
        <p:spPr>
          <a:xfrm>
            <a:off x="771697" y="96013"/>
            <a:ext cx="76200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0D700BA6-B1D6-3C3C-C8D1-A84D8ABB4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263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4902A-17EB-760B-7478-8FCDE694C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EB8D4A-150E-D4A8-FA48-4F1DE1CC84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1063DE-BD82-F2CC-8AE4-CFF01D6D7BE3}"/>
              </a:ext>
            </a:extLst>
          </p:cNvPr>
          <p:cNvSpPr txBox="1"/>
          <p:nvPr/>
        </p:nvSpPr>
        <p:spPr>
          <a:xfrm>
            <a:off x="262856" y="2409490"/>
            <a:ext cx="86182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31CA150F-ECD8-3708-EC40-A6938CD177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867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6BD055E-F7F2-D109-3500-6995084B6430}"/>
              </a:ext>
            </a:extLst>
          </p:cNvPr>
          <p:cNvSpPr/>
          <p:nvPr/>
        </p:nvSpPr>
        <p:spPr>
          <a:xfrm>
            <a:off x="816201" y="4361399"/>
            <a:ext cx="582843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0763892-FC34-5022-3784-029BA36001E6}"/>
              </a:ext>
            </a:extLst>
          </p:cNvPr>
          <p:cNvSpPr/>
          <p:nvPr/>
        </p:nvSpPr>
        <p:spPr>
          <a:xfrm>
            <a:off x="816202" y="3962433"/>
            <a:ext cx="628563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F1A6CA-6B74-4E59-0FD0-3B52CDD78579}"/>
              </a:ext>
            </a:extLst>
          </p:cNvPr>
          <p:cNvSpPr/>
          <p:nvPr/>
        </p:nvSpPr>
        <p:spPr>
          <a:xfrm>
            <a:off x="863832" y="3575929"/>
            <a:ext cx="436348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05742"/>
            <a:ext cx="72734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16203" y="2903963"/>
            <a:ext cx="159414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の形で、未来のことを表す。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・単純未来は単なる未来について、「～するでしょう」という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・意志未来は主語の意志について、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「～するつもりです」「～します」という意味を表す。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肯定文では、１人称（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）で使うことが多い。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2" grpId="0" animBg="1"/>
      <p:bldP spid="11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656A0-0EDB-F877-B1FF-2694C2A94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21AA7A-CEB3-3D5F-3BE9-03A6D0D8F3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E832A21-C97F-BC57-4D1A-856B4ACFDADB}"/>
              </a:ext>
            </a:extLst>
          </p:cNvPr>
          <p:cNvSpPr txBox="1"/>
          <p:nvPr/>
        </p:nvSpPr>
        <p:spPr>
          <a:xfrm>
            <a:off x="761997" y="1767006"/>
            <a:ext cx="76200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8E55D85C-9466-8676-FD5E-221730D3E8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4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5D305-2B7C-CC8E-3A3F-D0B0B29FD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4E26BE-CA34-1BD3-CD26-E50FDB30EA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CB537F-FD7A-0560-6EBB-84393F3DDD00}"/>
              </a:ext>
            </a:extLst>
          </p:cNvPr>
          <p:cNvSpPr txBox="1"/>
          <p:nvPr/>
        </p:nvSpPr>
        <p:spPr>
          <a:xfrm>
            <a:off x="502001" y="4128490"/>
            <a:ext cx="8159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097B2D-3FDD-5F6F-83D4-B2F3FBABDF8D}"/>
              </a:ext>
            </a:extLst>
          </p:cNvPr>
          <p:cNvSpPr txBox="1"/>
          <p:nvPr/>
        </p:nvSpPr>
        <p:spPr>
          <a:xfrm>
            <a:off x="1052453" y="114013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68B85F3B-6FAF-C353-301A-C56038C76A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387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E7193-95EA-8199-B232-9E0C85306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C9B3875-D183-2F9B-2787-6035C328D5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AED8700-6E72-684F-5BD0-382AF85BC585}"/>
              </a:ext>
            </a:extLst>
          </p:cNvPr>
          <p:cNvSpPr txBox="1"/>
          <p:nvPr/>
        </p:nvSpPr>
        <p:spPr>
          <a:xfrm>
            <a:off x="327402" y="2409490"/>
            <a:ext cx="84891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940F53A7-7C73-064A-EC68-7668D90A1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569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4937-ED49-F9FB-27D8-D83C7D6EA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0A1589-7EA5-0CC5-FBB8-5E83C131A9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3CDE25-BC0F-F194-13E2-4F4426487677}"/>
              </a:ext>
            </a:extLst>
          </p:cNvPr>
          <p:cNvSpPr txBox="1"/>
          <p:nvPr/>
        </p:nvSpPr>
        <p:spPr>
          <a:xfrm>
            <a:off x="1052453" y="1767006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60E9FF13-F384-6D0F-90C0-141588FD31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772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3D79A-0001-FA5D-A82D-7F420E349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D125FF-3B42-280E-B0AB-4A177DA28D4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4C7B1C-86F9-12CA-036F-C7807D448173}"/>
              </a:ext>
            </a:extLst>
          </p:cNvPr>
          <p:cNvSpPr txBox="1"/>
          <p:nvPr/>
        </p:nvSpPr>
        <p:spPr>
          <a:xfrm>
            <a:off x="777226" y="4128490"/>
            <a:ext cx="75895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133CD8-9926-4207-7462-79D24BAA0F92}"/>
              </a:ext>
            </a:extLst>
          </p:cNvPr>
          <p:cNvSpPr txBox="1"/>
          <p:nvPr/>
        </p:nvSpPr>
        <p:spPr>
          <a:xfrm>
            <a:off x="1052453" y="114013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次の日曜日に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9BBF60D5-7F7E-89AD-7EBD-B633F93FEC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48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59769-F479-A2EE-3F70-6920AE890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9DC0F0-3D80-D332-52A6-434B6DABD2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60A9CA-9994-AB62-FE2C-39077EEA8B32}"/>
              </a:ext>
            </a:extLst>
          </p:cNvPr>
          <p:cNvSpPr txBox="1"/>
          <p:nvPr/>
        </p:nvSpPr>
        <p:spPr>
          <a:xfrm>
            <a:off x="327402" y="2409490"/>
            <a:ext cx="84891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[n---]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8CCDCDB4-A542-E2A8-8DD3-37D867267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948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D4EA9-DF09-54D1-2E48-F85567E00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5E09B2-02D1-C6DD-41E5-FD92524BA5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1F50C5-1FC0-7520-4F08-F60BE7D4B59D}"/>
              </a:ext>
            </a:extLst>
          </p:cNvPr>
          <p:cNvSpPr txBox="1"/>
          <p:nvPr/>
        </p:nvSpPr>
        <p:spPr>
          <a:xfrm>
            <a:off x="1052453" y="1767006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次の日曜日に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B6918AA2-1C86-3EA3-A009-55DBDFC22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523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D9712-2FDE-4EF8-5F34-41FCBA24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23B68C2-8AA3-5142-A9AA-D2850199CE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860" b="33918"/>
          <a:stretch/>
        </p:blipFill>
        <p:spPr>
          <a:xfrm>
            <a:off x="245278" y="1022216"/>
            <a:ext cx="8586000" cy="631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C1EF3C-177D-7631-44CC-BE441C3BE88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4A1507-06CD-EE56-FF11-9EDB5C77CBF6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not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afternoon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「今日の午後」という意味をもち、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not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17A56AA-83B4-CF91-4146-1439A889B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58C8CC-EB1D-1171-F469-50919314468B}"/>
              </a:ext>
            </a:extLst>
          </p:cNvPr>
          <p:cNvSpPr txBox="1"/>
          <p:nvPr/>
        </p:nvSpPr>
        <p:spPr>
          <a:xfrm>
            <a:off x="1032443" y="1725335"/>
            <a:ext cx="424031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彼らは今日の午後、ひまではないでしょう。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810736660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2C6E-A6CC-E312-C0DF-6B456E871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BAFCE7A-E4BA-1BF1-7C76-3B29E321174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959D90-231A-73DB-E19A-421A148B49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1AB5E6-CCD3-FDC6-FF8F-5CA22EADE97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DE07CE-0526-A048-A199-241435130D8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293C6D-DF58-4D48-9D8B-563C58A7898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59934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1214E-7C2B-CEB9-A1C1-9FB166342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50B7059-9061-43AE-DAF2-3D99B0EAB9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46BEC7-BBDD-ADEF-D4F0-E7E9E0C33068}"/>
              </a:ext>
            </a:extLst>
          </p:cNvPr>
          <p:cNvSpPr txBox="1"/>
          <p:nvPr/>
        </p:nvSpPr>
        <p:spPr>
          <a:xfrm>
            <a:off x="1203052" y="4128490"/>
            <a:ext cx="67378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not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1FDD41-6A9F-30BE-A570-945C7C215944}"/>
              </a:ext>
            </a:extLst>
          </p:cNvPr>
          <p:cNvSpPr txBox="1"/>
          <p:nvPr/>
        </p:nvSpPr>
        <p:spPr>
          <a:xfrm>
            <a:off x="1572738" y="96013"/>
            <a:ext cx="5682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FCC226D8-5EED-CA7B-C5B2-E74ED6A81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746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441005C-9E78-F418-5CC5-E9B4F92FE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0"/>
            <a:ext cx="8574238" cy="524179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2_01_kihon">
            <a:hlinkClick r:id="" action="ppaction://media"/>
            <a:extLst>
              <a:ext uri="{FF2B5EF4-FFF2-40B4-BE49-F238E27FC236}">
                <a16:creationId xmlns:a16="http://schemas.microsoft.com/office/drawing/2014/main" id="{29A940BC-F10B-082F-E853-1CB0A034AF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98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E3BA4-3BF6-263A-14D0-79FCF6E87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C722FE-CC7D-E405-3046-210B0F80D5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925637-3858-0571-055D-B56D16F26AD9}"/>
              </a:ext>
            </a:extLst>
          </p:cNvPr>
          <p:cNvSpPr txBox="1"/>
          <p:nvPr/>
        </p:nvSpPr>
        <p:spPr>
          <a:xfrm>
            <a:off x="311618" y="2409490"/>
            <a:ext cx="85207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7C9F9395-FE52-943E-9DB9-CD989D520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478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6F3DE-7B00-91CE-490B-082391D1E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174307-297A-B74D-38F7-DD5907E3C6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DC81123B-CBCF-C4F9-98B3-34F95EDE53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C823F1-E953-1C64-4556-9D70832AEE43}"/>
              </a:ext>
            </a:extLst>
          </p:cNvPr>
          <p:cNvSpPr txBox="1"/>
          <p:nvPr/>
        </p:nvSpPr>
        <p:spPr>
          <a:xfrm>
            <a:off x="1730848" y="1767006"/>
            <a:ext cx="5682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711724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580CC-F75A-D6B5-2E21-32C1989AE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D017C4-9F2A-5A5E-5BBC-207979A3A2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795ED7-2D43-03FD-A8D3-E9A86EA02BFA}"/>
              </a:ext>
            </a:extLst>
          </p:cNvPr>
          <p:cNvSpPr txBox="1"/>
          <p:nvPr/>
        </p:nvSpPr>
        <p:spPr>
          <a:xfrm>
            <a:off x="1537441" y="4128490"/>
            <a:ext cx="60691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304A1D-A997-A8C7-3CDB-2D714E42AA3D}"/>
              </a:ext>
            </a:extLst>
          </p:cNvPr>
          <p:cNvSpPr txBox="1"/>
          <p:nvPr/>
        </p:nvSpPr>
        <p:spPr>
          <a:xfrm>
            <a:off x="1766942" y="105013"/>
            <a:ext cx="56101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45F73EBD-99E4-6D9A-F2FD-5E95669BFC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416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2353D-7D1B-0A2B-09E6-ED539F162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E25C20-5C4F-207B-25F8-5726AFD559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98211F-7314-56D6-781B-D918C44F739E}"/>
              </a:ext>
            </a:extLst>
          </p:cNvPr>
          <p:cNvSpPr txBox="1"/>
          <p:nvPr/>
        </p:nvSpPr>
        <p:spPr>
          <a:xfrm>
            <a:off x="596872" y="2409490"/>
            <a:ext cx="79502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34403496-8834-9C36-C1C6-FD05B1193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51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04E1F-AC89-1D03-1E79-939B06803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988178-21C8-7C78-B5BE-63A0B78047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7613D791-CD17-D50F-6AF6-CBE47A5E92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E75B0A-DBB0-6398-6CFE-1C9A36C5707B}"/>
              </a:ext>
            </a:extLst>
          </p:cNvPr>
          <p:cNvSpPr txBox="1"/>
          <p:nvPr/>
        </p:nvSpPr>
        <p:spPr>
          <a:xfrm>
            <a:off x="1766943" y="1767006"/>
            <a:ext cx="56101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2722108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FF2E-EB11-B264-7682-9621DF967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1CD59C-64ED-6F34-7F4C-3E56201ADE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C28D66-FA96-A103-829E-01A809C369A2}"/>
              </a:ext>
            </a:extLst>
          </p:cNvPr>
          <p:cNvSpPr txBox="1"/>
          <p:nvPr/>
        </p:nvSpPr>
        <p:spPr>
          <a:xfrm>
            <a:off x="1467362" y="4128490"/>
            <a:ext cx="62286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month.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31242D-2F90-2903-6D2D-D7AEDAF11F33}"/>
              </a:ext>
            </a:extLst>
          </p:cNvPr>
          <p:cNvSpPr txBox="1"/>
          <p:nvPr/>
        </p:nvSpPr>
        <p:spPr>
          <a:xfrm>
            <a:off x="1784990" y="96013"/>
            <a:ext cx="55740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来月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CE5E0920-2077-0D5C-40FD-CA1F89D90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785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021FF-4FEB-A2B0-AE7E-29A82CB31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7281A9-8DA9-C4C1-0F0D-D502337B4A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81E4A9-7194-FED6-CEA3-726690478575}"/>
              </a:ext>
            </a:extLst>
          </p:cNvPr>
          <p:cNvSpPr txBox="1"/>
          <p:nvPr/>
        </p:nvSpPr>
        <p:spPr>
          <a:xfrm>
            <a:off x="596872" y="2409490"/>
            <a:ext cx="79502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[n---] month.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22F4BD9C-9069-6FAC-62FE-EF3C7268E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961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DAF40-4DBD-7B05-D77F-18E445227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D81810-CA83-3D1D-F599-5F5566F256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CA29DA-92EC-195F-A93B-DF2A3A921579}"/>
              </a:ext>
            </a:extLst>
          </p:cNvPr>
          <p:cNvSpPr txBox="1"/>
          <p:nvPr/>
        </p:nvSpPr>
        <p:spPr>
          <a:xfrm>
            <a:off x="1756077" y="1767006"/>
            <a:ext cx="56318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来月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2A0346B2-4B09-E4AD-AE84-6C0A1ACB48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4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E982464-E90F-F1F5-DE7E-C1C9DE3725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082" b="2058"/>
          <a:stretch/>
        </p:blipFill>
        <p:spPr>
          <a:xfrm>
            <a:off x="245278" y="1022216"/>
            <a:ext cx="8586000" cy="94761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は副詞です。「ここに」という意味をもち、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は副詞です。「今夜」という意味をもち、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2100772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マイクは今夜、ここに来るでしょうか。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3B74B-36AC-5C51-5995-A5620D004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32C1F8C-2234-2287-7537-610E98B1568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379B57-7750-6724-5844-73D1A099965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8B87B2-79CB-D789-F4D3-76B86BB9A1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4E8A3D-C364-AC73-C062-1DA3C77E605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D9611C1-EA61-D615-DDCF-4C51FCB7248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73278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5C9FE-57A8-826E-A436-6DEEC893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A2C3CDD-32D3-387B-F3B8-32C8082D206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0B3865-ABF9-5C15-5E84-8522923BF6D7}"/>
              </a:ext>
            </a:extLst>
          </p:cNvPr>
          <p:cNvSpPr txBox="1"/>
          <p:nvPr/>
        </p:nvSpPr>
        <p:spPr>
          <a:xfrm>
            <a:off x="2047527" y="4128490"/>
            <a:ext cx="5048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Mike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EB1464-3325-06DA-4CB3-4B9D2410C7D2}"/>
              </a:ext>
            </a:extLst>
          </p:cNvPr>
          <p:cNvSpPr txBox="1"/>
          <p:nvPr/>
        </p:nvSpPr>
        <p:spPr>
          <a:xfrm>
            <a:off x="729724" y="690490"/>
            <a:ext cx="76845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41BF2B3A-FFEC-07FA-1AE4-2CAE3533C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988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FCCE5-81C1-5EC0-C41A-9CE54391F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DF4389-2A22-11BF-4008-FD6CD9A17F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0C67C8-E3F1-25C7-4546-ADD7E052D2DD}"/>
              </a:ext>
            </a:extLst>
          </p:cNvPr>
          <p:cNvSpPr txBox="1"/>
          <p:nvPr/>
        </p:nvSpPr>
        <p:spPr>
          <a:xfrm>
            <a:off x="1603258" y="2409490"/>
            <a:ext cx="593748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CC3D3278-7F55-2923-3475-493211F152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214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4F167-B67A-8BEA-EA03-8A189297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3C51A3-BD8D-BC3A-2DA8-B0C94DECB2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1DB5F4-DECA-3479-181B-C4B985D1B385}"/>
              </a:ext>
            </a:extLst>
          </p:cNvPr>
          <p:cNvSpPr txBox="1"/>
          <p:nvPr/>
        </p:nvSpPr>
        <p:spPr>
          <a:xfrm>
            <a:off x="765834" y="2321004"/>
            <a:ext cx="76123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9E3A321C-5C7E-72D5-D778-F10F19838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013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D0F03-7EAF-9CA5-8FEC-355843F0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835BD8C-2BBB-3EFC-7E2A-0DC41376AE5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EC2EEC-A0AB-B705-CE2D-B11BC2F1F6D5}"/>
              </a:ext>
            </a:extLst>
          </p:cNvPr>
          <p:cNvSpPr txBox="1"/>
          <p:nvPr/>
        </p:nvSpPr>
        <p:spPr>
          <a:xfrm>
            <a:off x="1326764" y="4128490"/>
            <a:ext cx="64904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 sister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6D66A7-571A-D95C-9BD5-B1DCA68EFA39}"/>
              </a:ext>
            </a:extLst>
          </p:cNvPr>
          <p:cNvSpPr txBox="1"/>
          <p:nvPr/>
        </p:nvSpPr>
        <p:spPr>
          <a:xfrm>
            <a:off x="471540" y="690490"/>
            <a:ext cx="82009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17AF6EA8-F64D-4019-6675-A7995BC5A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654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B0695-EAED-0D75-1618-076B88648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37C59F-52B9-A451-D151-6ACDF0B921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92A5B0-5727-25DD-F963-F8DE7DDECB76}"/>
              </a:ext>
            </a:extLst>
          </p:cNvPr>
          <p:cNvSpPr txBox="1"/>
          <p:nvPr/>
        </p:nvSpPr>
        <p:spPr>
          <a:xfrm>
            <a:off x="613555" y="2409490"/>
            <a:ext cx="79168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[h--] sister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32828A53-E6DA-AC0D-8685-24869C5679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275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69C-0036-5139-A2C2-FB726F402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E783E6-4021-AB41-8AE1-93DB098A64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FE85B9-1D23-5841-4B86-4E072700C3F7}"/>
              </a:ext>
            </a:extLst>
          </p:cNvPr>
          <p:cNvSpPr txBox="1"/>
          <p:nvPr/>
        </p:nvSpPr>
        <p:spPr>
          <a:xfrm>
            <a:off x="419024" y="2321004"/>
            <a:ext cx="8305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342C6836-9488-AA57-4216-87B70EB36B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276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CD469-252C-C872-D336-006ED2768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D11B98-6751-32FD-2C1A-A1B2767FD6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BA6900-50D0-16FF-1285-A2464734A652}"/>
              </a:ext>
            </a:extLst>
          </p:cNvPr>
          <p:cNvSpPr txBox="1"/>
          <p:nvPr/>
        </p:nvSpPr>
        <p:spPr>
          <a:xfrm>
            <a:off x="2047527" y="4128490"/>
            <a:ext cx="5048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all 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F30056-B2D5-A496-BB6F-778A4FE5553B}"/>
              </a:ext>
            </a:extLst>
          </p:cNvPr>
          <p:cNvSpPr txBox="1"/>
          <p:nvPr/>
        </p:nvSpPr>
        <p:spPr>
          <a:xfrm>
            <a:off x="1148214" y="96013"/>
            <a:ext cx="6866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いるつもり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一日中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BC83C070-1940-91E4-ED92-CABA02220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343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81283-C912-377F-C123-002203586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223D2C-2883-8CC8-812B-8713C2A8B9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51F844-18A6-6E52-2D35-3B1D7A50D059}"/>
              </a:ext>
            </a:extLst>
          </p:cNvPr>
          <p:cNvSpPr txBox="1"/>
          <p:nvPr/>
        </p:nvSpPr>
        <p:spPr>
          <a:xfrm>
            <a:off x="1572403" y="2409490"/>
            <a:ext cx="59991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632A7B43-3EB7-E74C-4C98-FC70D2BDB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408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836BA-3B2C-D763-2910-81A02CA2D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1F2EF12-EBD1-1B83-3BCB-5A531C3558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3F8E9A-2C54-6D32-0A92-87526531715E}"/>
              </a:ext>
            </a:extLst>
          </p:cNvPr>
          <p:cNvSpPr txBox="1"/>
          <p:nvPr/>
        </p:nvSpPr>
        <p:spPr>
          <a:xfrm>
            <a:off x="1138514" y="1767006"/>
            <a:ext cx="6866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いるつもり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一日中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60524906-D896-6D26-1177-DACB670EB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59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902A-9DD9-3094-550B-52568243B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751AF99-9A8B-2FC9-0BB5-EA60D56070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28"/>
          <a:stretch/>
        </p:blipFill>
        <p:spPr>
          <a:xfrm>
            <a:off x="245278" y="1022217"/>
            <a:ext cx="8586000" cy="6624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7AF130-B29F-38E1-BDFB-1E65468F7B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233577-15C6-0AED-769A-89B523F25A0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「明日」という意味をもち、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F31D8BD-F427-1D9E-E698-1D3E96C0B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ACCFB6-D116-B344-7BCE-4FD1E86905CA}"/>
              </a:ext>
            </a:extLst>
          </p:cNvPr>
          <p:cNvSpPr txBox="1"/>
          <p:nvPr/>
        </p:nvSpPr>
        <p:spPr>
          <a:xfrm>
            <a:off x="1032444" y="1725335"/>
            <a:ext cx="380800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私は明日、サッカーをするつもりです。</a:t>
            </a:r>
          </a:p>
        </p:txBody>
      </p:sp>
    </p:spTree>
    <p:extLst>
      <p:ext uri="{BB962C8B-B14F-4D97-AF65-F5344CB8AC3E}">
        <p14:creationId xmlns:p14="http://schemas.microsoft.com/office/powerpoint/2010/main" val="1967171636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A378039-63B9-424F-9A1C-D5B361E98C7E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82CBB73A-AD85-4209-9CA8-70D4C2BF80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F5522F10-2577-4C9B-8EB7-87D4BC7CB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28EEE4-58DB-417F-9BB0-36BFFD424293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</a:p>
        </p:txBody>
      </p:sp>
      <p:pic>
        <p:nvPicPr>
          <p:cNvPr id="5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2EE06BCB-FB69-4E0E-AE15-E7CEFBFC0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D220F8-A12F-466D-897D-B7B7828F05B9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1976038F-7A9C-4962-9B27-91ECA77A54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473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7B82F5F6-4526-4CD0-961C-D96C9BE8E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43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49DD180F-F800-449E-AD5E-56A4CC32A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22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2F4FCD9-B734-449F-9F69-ED4E5AC61FA9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445E1898-7411-4F67-A664-EEF0314EB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265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B31989EE-F985-48AB-B1B6-FA1930519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961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8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757BD3AD-6746-4241-9ADD-7346694E71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74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0853-E09D-073C-4412-B0BA1C8F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EC41A03-59F1-A4BB-B7F6-B7E8EDD1EBD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C07A56-B85C-65F1-3131-2A155B59406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9EAB1B-94FB-8F1D-FEBE-59C316DE5E6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FF984B-0BB4-16E6-AD55-A6FD035D1C1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1950379-6E78-7648-01B2-02ACF5F4D7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915408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1885DDFB-E287-41EC-A1AC-883B23255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828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79835F34-2BED-4179-A282-7CC898557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45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</a:t>
            </a: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393DBEFE-D7B4-454C-8DA7-1974F5FF6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89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9DDA28-4E28-4CE0-A4C9-32CA72FDA16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D3086EA3-B3EC-4FF3-B326-7662DF5F1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440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uncle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7B8F369D-0EA1-474E-8B4B-6B151FA9F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279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A3177788-D6D0-4F87-8F75-9260AA8FD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240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1E44F1-0067-489B-A437-6598E8B33C8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617C5CC6-B473-4A41-B7A7-4A97C63B84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3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996301B-1DCC-4446-9C4D-1AAFDF0A1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967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371012F-DDF6-4275-AEFA-A38B7F873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246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BA00C0-E0C0-42ED-B4BC-E46F2429DB3E}"/>
              </a:ext>
            </a:extLst>
          </p:cNvPr>
          <p:cNvGrpSpPr/>
          <p:nvPr/>
        </p:nvGrpSpPr>
        <p:grpSpPr>
          <a:xfrm>
            <a:off x="0" y="1536175"/>
            <a:ext cx="9144000" cy="3785651"/>
            <a:chOff x="0" y="1791644"/>
            <a:chExt cx="91440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D6222D53-E15C-4197-9C80-677C13B1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45A33-A0E2-AF81-8D40-3E7F94007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4DE3A-7BFE-82F2-EC52-0E4BEFA5DB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85AC8-AF53-E766-8B1B-59E403D7E4CE}"/>
              </a:ext>
            </a:extLst>
          </p:cNvPr>
          <p:cNvSpPr txBox="1"/>
          <p:nvPr/>
        </p:nvSpPr>
        <p:spPr>
          <a:xfrm>
            <a:off x="1552675" y="4128490"/>
            <a:ext cx="60386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6B2F2D-5DFF-D75E-2A0B-CFDC15555637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4102B632-D787-8C69-3969-03AC1FCB52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2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afternoon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4C120737-B2D9-4832-8EFB-36B9C29F2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56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975AAC57-3F2D-4466-BB20-2B567F2CA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868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404189-A855-4F92-9E31-D31B34256C6E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682447A-528A-4A4F-9804-257C57CEA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92B0A55-0CAC-42DB-7D97-56E3BA382C2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563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67FE0819-DEF4-4E59-A61C-4025AA4F4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B89133B-39EB-A944-7AC9-9D90FBDEF7C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2471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ED9FB84-2BC6-46FD-A69C-0D5A155816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4ECC00A5-2DBA-91CE-122C-17CBF70C11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17106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A4987CA-FF9C-4B03-09C4-811AFBB5187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23247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71848-8D6D-6D86-10BE-8E598DCF1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3C945E-96D2-AB0A-7A35-BF306642BCE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762974B-5700-0628-3093-440E1A190E5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FD51D0-53F2-5D25-67AC-3EA703FE8B9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D6EB99F-0831-F25F-10DE-CA85BD872C43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C77E79-AEB0-3F71-6FDA-82C6645AEC6A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D65481-52D9-E834-BF71-DE5FA807636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4F5BD744-AC99-1A66-5A92-B30E39B18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17495C-835A-1783-6047-BA71E5C53466}"/>
              </a:ext>
            </a:extLst>
          </p:cNvPr>
          <p:cNvSpPr/>
          <p:nvPr/>
        </p:nvSpPr>
        <p:spPr>
          <a:xfrm>
            <a:off x="32512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0473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76ED2-7CD1-A4F6-4722-3F66C37E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B6B6DB-A478-8691-A47A-2F57A4053E3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3429B52-5B1B-4567-3460-2D7BDD821D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CAF474-025F-EE2D-1D15-6D23F46FF2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D285B8E-07C3-684C-EF99-85765ABB99C8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B8D96EB-6B4C-1317-F842-FDE13F5F7C11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DA93A7B-B888-0063-E6DC-B275A2FCD59E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soccer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C6E6A07B-4C97-1F0A-CFB1-E49A1DC5E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938625-66C8-1D04-FCAD-B522C82F13F7}"/>
              </a:ext>
            </a:extLst>
          </p:cNvPr>
          <p:cNvSpPr/>
          <p:nvPr/>
        </p:nvSpPr>
        <p:spPr>
          <a:xfrm>
            <a:off x="2451100" y="3431859"/>
            <a:ext cx="4216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638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87083-FD56-D324-951F-0D28484D0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13016CD-7BD6-54E5-B188-2125DBAEA88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DBB0993-9988-CD85-A83D-78009DC201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A0DEA2-10F5-05A9-1B6F-BAFD4C397EF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7E46AF5-4E62-9C00-9400-EB2250269176}"/>
              </a:ext>
            </a:extLst>
          </p:cNvPr>
          <p:cNvGrpSpPr/>
          <p:nvPr/>
        </p:nvGrpSpPr>
        <p:grpSpPr>
          <a:xfrm>
            <a:off x="-127000" y="1711490"/>
            <a:ext cx="9398000" cy="3435021"/>
            <a:chOff x="-127000" y="2142274"/>
            <a:chExt cx="9398000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0665AD-B879-AFAA-3B17-A34D51EC1772}"/>
                </a:ext>
              </a:extLst>
            </p:cNvPr>
            <p:cNvSpPr txBox="1"/>
            <p:nvPr/>
          </p:nvSpPr>
          <p:spPr>
            <a:xfrm>
              <a:off x="-127000" y="4007635"/>
              <a:ext cx="9398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6DDDBF7-B901-896C-98C2-A11A93ABAA26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A91EFFAF-41F0-E9AA-A31D-982E54E95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B38E6E-928F-E8A8-9618-D69BC8DF0807}"/>
              </a:ext>
            </a:extLst>
          </p:cNvPr>
          <p:cNvSpPr/>
          <p:nvPr/>
        </p:nvSpPr>
        <p:spPr>
          <a:xfrm>
            <a:off x="1358900" y="3431859"/>
            <a:ext cx="6451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2373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B5450-68DF-85E8-CC29-E616DC90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FFE8FE7-3348-C7A4-AF2B-08D51A525AB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572CD2-A162-B05A-D6D1-33296AFC4F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1A117FE-3DE4-DD0C-F9E6-B626048486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A2B04A5-C94F-93C3-B7F7-778C23EAE6F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D13217-646F-9E36-7C14-EADC894391C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CC4203C-41D0-9607-B7C4-945DC06FAF8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A72BB01C-9151-9B00-5FB8-BB3A9BAE3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57716CF-666C-3989-B00F-6D47B4912A18}"/>
              </a:ext>
            </a:extLst>
          </p:cNvPr>
          <p:cNvSpPr/>
          <p:nvPr/>
        </p:nvSpPr>
        <p:spPr>
          <a:xfrm>
            <a:off x="32258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126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88A7-50D9-F818-1C8F-AC9CB0129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E1286-1131-D63A-D3B0-622A919EBE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CFD76B-501F-33F5-3E18-BC26B46B4923}"/>
              </a:ext>
            </a:extLst>
          </p:cNvPr>
          <p:cNvSpPr txBox="1"/>
          <p:nvPr/>
        </p:nvSpPr>
        <p:spPr>
          <a:xfrm>
            <a:off x="1542460" y="2409490"/>
            <a:ext cx="6059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101895D6-77FD-00C1-3D64-B08F386E0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0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26278-FCF2-23AB-A938-8463B4E19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440DAA6-C4E5-5EE1-0580-154EF6F3FB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4B46069-29C8-1BF4-1F07-8CE1810D61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93D657-9E15-1DB8-7363-7991D094601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D949B1-7A01-B4F4-F508-75B60FD341C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0F5CC39-1554-140A-E4DA-0950598A2B9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05993C-CE00-7750-CD1D-B0D5580824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uncle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32049647-31FE-791B-B9D6-19212B0E87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E79257-489A-B8A1-725E-BE9CC1C0DCB6}"/>
              </a:ext>
            </a:extLst>
          </p:cNvPr>
          <p:cNvSpPr/>
          <p:nvPr/>
        </p:nvSpPr>
        <p:spPr>
          <a:xfrm>
            <a:off x="2832100" y="3608227"/>
            <a:ext cx="34798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385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F9980-D645-675C-3ED8-8AF69A84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9FB47EE-5C64-8CF9-8033-83A2C8ED48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A186957-6081-8630-8E91-E81735F6BC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A44EA6-9975-1BDD-0E2F-E0F867A910C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6F75844-7C8B-9B56-ED91-286BF9397C2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A5D204D-5F8E-477F-56C1-D634CF39699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E51927-AAF9-A7B9-63D9-76698DA85C8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9CA57A74-BC98-BEDF-2F55-811D977A0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1A38800-3096-C5F4-C9C9-C4C761310E85}"/>
              </a:ext>
            </a:extLst>
          </p:cNvPr>
          <p:cNvSpPr/>
          <p:nvPr/>
        </p:nvSpPr>
        <p:spPr>
          <a:xfrm>
            <a:off x="3251200" y="3431859"/>
            <a:ext cx="2628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584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B2D8E-030C-4A7E-94BB-8D581EB0A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433D83-1CEF-B037-4683-EA95B925C7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69C598A-33B2-3F75-60CA-33A46456E5E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7B2F9B6-ECD9-FC9D-AB29-EFDDE28C258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8310E9-DB21-B2F0-C8AF-C163E3066BDF}"/>
              </a:ext>
            </a:extLst>
          </p:cNvPr>
          <p:cNvGrpSpPr/>
          <p:nvPr/>
        </p:nvGrpSpPr>
        <p:grpSpPr>
          <a:xfrm>
            <a:off x="-241300" y="1536175"/>
            <a:ext cx="9626600" cy="3785651"/>
            <a:chOff x="-241300" y="1791644"/>
            <a:chExt cx="96266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D17CED-A5B7-B376-0717-A40456165A9D}"/>
                </a:ext>
              </a:extLst>
            </p:cNvPr>
            <p:cNvSpPr txBox="1"/>
            <p:nvPr/>
          </p:nvSpPr>
          <p:spPr>
            <a:xfrm>
              <a:off x="-241300" y="4007635"/>
              <a:ext cx="9626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afternoon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D3434B3-F252-2F3A-98D5-0CCF49E6E95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67AC5563-B91C-11DC-A47E-D093E4CC7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BA63612-71D6-ADD2-06EB-A43BE789876C}"/>
              </a:ext>
            </a:extLst>
          </p:cNvPr>
          <p:cNvSpPr/>
          <p:nvPr/>
        </p:nvSpPr>
        <p:spPr>
          <a:xfrm>
            <a:off x="1384299" y="3608227"/>
            <a:ext cx="6375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1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77708-407D-249C-B402-6A2DCC068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E195C9-7D05-1770-3351-B7F66B1086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F90D0C5-760D-DE71-235A-24B16041568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E526478-6B91-3867-82E6-EE3E4B8C8E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AF5E2DA-C029-29EF-AA95-76869DA8476D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0528A78-7376-51B4-CE22-97A1FDB460F5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tonight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C87926-C5D4-2F8D-38F7-54E044CC4CA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2ACB1B29-9537-A2A8-3C97-7A80A944E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1FCB80E6-17EB-82B0-BC6E-5239367294B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264324B-93D7-57E8-F726-63ED707EAE89}"/>
              </a:ext>
            </a:extLst>
          </p:cNvPr>
          <p:cNvSpPr/>
          <p:nvPr/>
        </p:nvSpPr>
        <p:spPr>
          <a:xfrm>
            <a:off x="2222500" y="3431859"/>
            <a:ext cx="4724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367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DD38B99-DAB9-F211-B946-8BC9AE47F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7578B0A-56E3-46BC-7B3D-B7187EADB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511018" y="3323657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clean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C5E949-99A6-F726-426E-87297EC80AD8}"/>
              </a:ext>
            </a:extLst>
          </p:cNvPr>
          <p:cNvSpPr txBox="1"/>
          <p:nvPr/>
        </p:nvSpPr>
        <p:spPr>
          <a:xfrm>
            <a:off x="1511018" y="4502938"/>
            <a:ext cx="411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get         up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C96E424-D3A6-2845-E152-2A7080A446EE}"/>
              </a:ext>
            </a:extLst>
          </p:cNvPr>
          <p:cNvSpPr txBox="1"/>
          <p:nvPr/>
        </p:nvSpPr>
        <p:spPr>
          <a:xfrm>
            <a:off x="1511018" y="5756024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stay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4" name="AS_G2_02_03_kihon_t_1">
            <a:hlinkClick r:id="" action="ppaction://media"/>
            <a:extLst>
              <a:ext uri="{FF2B5EF4-FFF2-40B4-BE49-F238E27FC236}">
                <a16:creationId xmlns:a16="http://schemas.microsoft.com/office/drawing/2014/main" id="{BCC638B2-1F04-56CF-6D04-FBEEC33E77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8431" y="537415"/>
            <a:ext cx="406400" cy="406400"/>
          </a:xfrm>
          <a:prstGeom prst="rect">
            <a:avLst/>
          </a:prstGeom>
        </p:spPr>
      </p:pic>
      <p:pic>
        <p:nvPicPr>
          <p:cNvPr id="15" name="AS_G2_02_03_kihon_t_1">
            <a:hlinkClick r:id="" action="ppaction://media"/>
            <a:extLst>
              <a:ext uri="{FF2B5EF4-FFF2-40B4-BE49-F238E27FC236}">
                <a16:creationId xmlns:a16="http://schemas.microsoft.com/office/drawing/2014/main" id="{CB58F816-8285-9198-7401-C51E6E0F34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8431" y="11186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64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EDBB8C9-F66A-6801-250F-2AFD1D2D3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B42089-6441-80A9-3BC8-2A71126C941D}"/>
              </a:ext>
            </a:extLst>
          </p:cNvPr>
          <p:cNvSpPr txBox="1"/>
          <p:nvPr/>
        </p:nvSpPr>
        <p:spPr>
          <a:xfrm>
            <a:off x="1511018" y="3323657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clean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2233C5-5E5F-399F-AA6D-5724396D9F5E}"/>
              </a:ext>
            </a:extLst>
          </p:cNvPr>
          <p:cNvSpPr txBox="1"/>
          <p:nvPr/>
        </p:nvSpPr>
        <p:spPr>
          <a:xfrm>
            <a:off x="1511018" y="4502938"/>
            <a:ext cx="411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get         up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7C6E48E-BE0A-F484-A961-5415AD04AE46}"/>
              </a:ext>
            </a:extLst>
          </p:cNvPr>
          <p:cNvSpPr txBox="1"/>
          <p:nvPr/>
        </p:nvSpPr>
        <p:spPr>
          <a:xfrm>
            <a:off x="1511018" y="5756024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stay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B0B126F-18FA-5906-0167-251C613C7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8" y="1382198"/>
            <a:ext cx="8877600" cy="279775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will show a picture to my friends.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2_04_kihon_t_2">
            <a:hlinkClick r:id="" action="ppaction://media"/>
            <a:extLst>
              <a:ext uri="{FF2B5EF4-FFF2-40B4-BE49-F238E27FC236}">
                <a16:creationId xmlns:a16="http://schemas.microsoft.com/office/drawing/2014/main" id="{BA8CA24C-8330-52B0-DA57-52CE5015B3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33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8B7E-BA53-3577-B90C-60FD5AC3E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F04486-A9AC-D577-0E0D-94C47A67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2A582C-67CB-B8C4-8F00-E0F08B033C24}"/>
              </a:ext>
            </a:extLst>
          </p:cNvPr>
          <p:cNvSpPr txBox="1"/>
          <p:nvPr/>
        </p:nvSpPr>
        <p:spPr>
          <a:xfrm>
            <a:off x="1361090" y="2321004"/>
            <a:ext cx="64218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84EA8456-DAB4-2DD7-7CFB-9D4A93044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0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421142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「今週日曜日の朝の東京の天気は曇りでしょう」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2_05_reading_s1_1">
            <a:hlinkClick r:id="" action="ppaction://media"/>
            <a:extLst>
              <a:ext uri="{FF2B5EF4-FFF2-40B4-BE49-F238E27FC236}">
                <a16:creationId xmlns:a16="http://schemas.microsoft.com/office/drawing/2014/main" id="{99DE4207-7BFF-DCF4-9BC3-9A0FE9E92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6688" y="796925"/>
            <a:ext cx="406400" cy="406400"/>
          </a:xfrm>
          <a:prstGeom prst="rect">
            <a:avLst/>
          </a:prstGeom>
        </p:spPr>
      </p:pic>
      <p:pic>
        <p:nvPicPr>
          <p:cNvPr id="8" name="AS_G2_02_06_reading_s1_2">
            <a:hlinkClick r:id="" action="ppaction://media"/>
            <a:extLst>
              <a:ext uri="{FF2B5EF4-FFF2-40B4-BE49-F238E27FC236}">
                <a16:creationId xmlns:a16="http://schemas.microsoft.com/office/drawing/2014/main" id="{6C04A9DB-7F45-0D73-93A0-71F1D197A6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6800" y="99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9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42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30C2D0F-8F88-5DA9-7A50-1D09B3231CEF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BA91-9658-53B3-D550-893846E1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42B3F1-0150-47B5-DA74-E4D57A63E1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CC896B-3A46-6823-5B1E-B1745467078E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587836-CE0C-D2B8-694E-B65928058F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BF172C-E7AF-5375-DDA7-862E7712C31A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を調べる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heck">
            <a:hlinkClick r:id="" action="ppaction://media"/>
            <a:extLst>
              <a:ext uri="{FF2B5EF4-FFF2-40B4-BE49-F238E27FC236}">
                <a16:creationId xmlns:a16="http://schemas.microsoft.com/office/drawing/2014/main" id="{C2888F3F-B7E0-CBAE-F21B-666F19F5F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62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F1E9-91C1-2DBA-E6A6-467F7925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3A7FC-3069-A24D-B67B-389AE2BA80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F45D1E-4946-782A-8125-D6F80BCC75FF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check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check">
            <a:hlinkClick r:id="" action="ppaction://media"/>
            <a:extLst>
              <a:ext uri="{FF2B5EF4-FFF2-40B4-BE49-F238E27FC236}">
                <a16:creationId xmlns:a16="http://schemas.microsoft.com/office/drawing/2014/main" id="{93E4062B-51C4-838F-396C-EB4BDCF3FC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148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4DD5-F739-B3AD-B24B-928DFF9B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EDCEC4-E992-AFBE-3412-803EA40258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A049CA-ACDB-1F48-F764-E371A4977A7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を調べる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heck">
            <a:hlinkClick r:id="" action="ppaction://media"/>
            <a:extLst>
              <a:ext uri="{FF2B5EF4-FFF2-40B4-BE49-F238E27FC236}">
                <a16:creationId xmlns:a16="http://schemas.microsoft.com/office/drawing/2014/main" id="{BA6F02AB-1A47-EBAA-FFB5-8F20D7774D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01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478172" y="1536175"/>
            <a:ext cx="8187656" cy="3785651"/>
            <a:chOff x="478172" y="1791644"/>
            <a:chExt cx="818765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78172" y="4007635"/>
              <a:ext cx="81876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weather">
            <a:hlinkClick r:id="" action="ppaction://media"/>
            <a:extLst>
              <a:ext uri="{FF2B5EF4-FFF2-40B4-BE49-F238E27FC236}">
                <a16:creationId xmlns:a16="http://schemas.microsoft.com/office/drawing/2014/main" id="{21059D85-4695-DF3A-3E35-4C37AE917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8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B31F2A-F4B7-8D76-7BEC-F6331ADC7FBE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weather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eather">
            <a:hlinkClick r:id="" action="ppaction://media"/>
            <a:extLst>
              <a:ext uri="{FF2B5EF4-FFF2-40B4-BE49-F238E27FC236}">
                <a16:creationId xmlns:a16="http://schemas.microsoft.com/office/drawing/2014/main" id="{B54DDCC1-92FE-7814-18D5-272DF3BC6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908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16754</TotalTime>
  <Words>3046</Words>
  <Application>Microsoft Office PowerPoint</Application>
  <PresentationFormat>画面に合わせる (4:3)</PresentationFormat>
  <Paragraphs>556</Paragraphs>
  <Slides>171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171</vt:i4>
      </vt:variant>
    </vt:vector>
  </HeadingPairs>
  <TitlesOfParts>
    <vt:vector size="17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2076</cp:revision>
  <cp:lastPrinted>2016-06-23T16:36:17Z</cp:lastPrinted>
  <dcterms:created xsi:type="dcterms:W3CDTF">2016-05-30T03:13:09Z</dcterms:created>
  <dcterms:modified xsi:type="dcterms:W3CDTF">2025-06-06T07:20:36Z</dcterms:modified>
</cp:coreProperties>
</file>