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3"/>
  </p:notesMasterIdLst>
  <p:handoutMasterIdLst>
    <p:handoutMasterId r:id="rId164"/>
  </p:handoutMasterIdLst>
  <p:sldIdLst>
    <p:sldId id="3657" r:id="rId2"/>
    <p:sldId id="3445" r:id="rId3"/>
    <p:sldId id="2531" r:id="rId4"/>
    <p:sldId id="3668" r:id="rId5"/>
    <p:sldId id="3669" r:id="rId6"/>
    <p:sldId id="4219" r:id="rId7"/>
    <p:sldId id="4216" r:id="rId8"/>
    <p:sldId id="4217" r:id="rId9"/>
    <p:sldId id="4218" r:id="rId10"/>
    <p:sldId id="4222" r:id="rId11"/>
    <p:sldId id="4223" r:id="rId12"/>
    <p:sldId id="4224" r:id="rId13"/>
    <p:sldId id="4225" r:id="rId14"/>
    <p:sldId id="4226" r:id="rId15"/>
    <p:sldId id="4227" r:id="rId16"/>
    <p:sldId id="3744" r:id="rId17"/>
    <p:sldId id="4220" r:id="rId18"/>
    <p:sldId id="4228" r:id="rId19"/>
    <p:sldId id="4229" r:id="rId20"/>
    <p:sldId id="4230" r:id="rId21"/>
    <p:sldId id="4231" r:id="rId22"/>
    <p:sldId id="4232" r:id="rId23"/>
    <p:sldId id="4233" r:id="rId24"/>
    <p:sldId id="4234" r:id="rId25"/>
    <p:sldId id="4235" r:id="rId26"/>
    <p:sldId id="4236" r:id="rId27"/>
    <p:sldId id="3745" r:id="rId28"/>
    <p:sldId id="4221" r:id="rId29"/>
    <p:sldId id="4237" r:id="rId30"/>
    <p:sldId id="4238" r:id="rId31"/>
    <p:sldId id="4239" r:id="rId32"/>
    <p:sldId id="4240" r:id="rId33"/>
    <p:sldId id="4241" r:id="rId34"/>
    <p:sldId id="4242" r:id="rId35"/>
    <p:sldId id="4243" r:id="rId36"/>
    <p:sldId id="4244" r:id="rId37"/>
    <p:sldId id="4245" r:id="rId38"/>
    <p:sldId id="3626" r:id="rId39"/>
    <p:sldId id="3647" r:id="rId40"/>
    <p:sldId id="2128" r:id="rId41"/>
    <p:sldId id="2129" r:id="rId42"/>
    <p:sldId id="2130" r:id="rId43"/>
    <p:sldId id="2134" r:id="rId44"/>
    <p:sldId id="2135" r:id="rId45"/>
    <p:sldId id="2136" r:id="rId46"/>
    <p:sldId id="2137" r:id="rId47"/>
    <p:sldId id="2138" r:id="rId48"/>
    <p:sldId id="2139" r:id="rId49"/>
    <p:sldId id="2140" r:id="rId50"/>
    <p:sldId id="2141" r:id="rId51"/>
    <p:sldId id="2142" r:id="rId52"/>
    <p:sldId id="2143" r:id="rId53"/>
    <p:sldId id="2144" r:id="rId54"/>
    <p:sldId id="2145" r:id="rId55"/>
    <p:sldId id="2146" r:id="rId56"/>
    <p:sldId id="2147" r:id="rId57"/>
    <p:sldId id="2148" r:id="rId58"/>
    <p:sldId id="2149" r:id="rId59"/>
    <p:sldId id="2150" r:id="rId60"/>
    <p:sldId id="2151" r:id="rId61"/>
    <p:sldId id="3708" r:id="rId62"/>
    <p:sldId id="3709" r:id="rId63"/>
    <p:sldId id="3710" r:id="rId64"/>
    <p:sldId id="3622" r:id="rId65"/>
    <p:sldId id="3711" r:id="rId66"/>
    <p:sldId id="3712" r:id="rId67"/>
    <p:sldId id="3713" r:id="rId68"/>
    <p:sldId id="3714" r:id="rId69"/>
    <p:sldId id="3715" r:id="rId70"/>
    <p:sldId id="3716" r:id="rId71"/>
    <p:sldId id="3717" r:id="rId72"/>
    <p:sldId id="3718" r:id="rId73"/>
    <p:sldId id="3610" r:id="rId74"/>
    <p:sldId id="3611" r:id="rId75"/>
    <p:sldId id="3612" r:id="rId76"/>
    <p:sldId id="3613" r:id="rId77"/>
    <p:sldId id="3614" r:id="rId78"/>
    <p:sldId id="3623" r:id="rId79"/>
    <p:sldId id="3644" r:id="rId80"/>
    <p:sldId id="3524" r:id="rId81"/>
    <p:sldId id="3523" r:id="rId82"/>
    <p:sldId id="3624" r:id="rId83"/>
    <p:sldId id="3625" r:id="rId84"/>
    <p:sldId id="3515" r:id="rId85"/>
    <p:sldId id="3516" r:id="rId86"/>
    <p:sldId id="3517" r:id="rId87"/>
    <p:sldId id="3719" r:id="rId88"/>
    <p:sldId id="3720" r:id="rId89"/>
    <p:sldId id="3721" r:id="rId90"/>
    <p:sldId id="3722" r:id="rId91"/>
    <p:sldId id="3723" r:id="rId92"/>
    <p:sldId id="3724" r:id="rId93"/>
    <p:sldId id="3725" r:id="rId94"/>
    <p:sldId id="3726" r:id="rId95"/>
    <p:sldId id="3727" r:id="rId96"/>
    <p:sldId id="2856" r:id="rId97"/>
    <p:sldId id="2857" r:id="rId98"/>
    <p:sldId id="2858" r:id="rId99"/>
    <p:sldId id="3728" r:id="rId100"/>
    <p:sldId id="3729" r:id="rId101"/>
    <p:sldId id="3730" r:id="rId102"/>
    <p:sldId id="3731" r:id="rId103"/>
    <p:sldId id="3732" r:id="rId104"/>
    <p:sldId id="3733" r:id="rId105"/>
    <p:sldId id="3512" r:id="rId106"/>
    <p:sldId id="3513" r:id="rId107"/>
    <p:sldId id="3514" r:id="rId108"/>
    <p:sldId id="3500" r:id="rId109"/>
    <p:sldId id="3501" r:id="rId110"/>
    <p:sldId id="3502" r:id="rId111"/>
    <p:sldId id="3506" r:id="rId112"/>
    <p:sldId id="3507" r:id="rId113"/>
    <p:sldId id="3508" r:id="rId114"/>
    <p:sldId id="3646" r:id="rId115"/>
    <p:sldId id="3734" r:id="rId116"/>
    <p:sldId id="3735" r:id="rId117"/>
    <p:sldId id="3736" r:id="rId118"/>
    <p:sldId id="3737" r:id="rId119"/>
    <p:sldId id="3738" r:id="rId120"/>
    <p:sldId id="3739" r:id="rId121"/>
    <p:sldId id="3740" r:id="rId122"/>
    <p:sldId id="3741" r:id="rId123"/>
    <p:sldId id="3742" r:id="rId124"/>
    <p:sldId id="3743" r:id="rId125"/>
    <p:sldId id="3561" r:id="rId126"/>
    <p:sldId id="3562" r:id="rId127"/>
    <p:sldId id="3672" r:id="rId128"/>
    <p:sldId id="3674" r:id="rId129"/>
    <p:sldId id="3746" r:id="rId130"/>
    <p:sldId id="3753" r:id="rId131"/>
    <p:sldId id="3675" r:id="rId132"/>
    <p:sldId id="3747" r:id="rId133"/>
    <p:sldId id="3748" r:id="rId134"/>
    <p:sldId id="3749" r:id="rId135"/>
    <p:sldId id="3750" r:id="rId136"/>
    <p:sldId id="3752" r:id="rId137"/>
    <p:sldId id="3754" r:id="rId138"/>
    <p:sldId id="3751" r:id="rId139"/>
    <p:sldId id="3661" r:id="rId140"/>
    <p:sldId id="3681" r:id="rId141"/>
    <p:sldId id="3563" r:id="rId142"/>
    <p:sldId id="3564" r:id="rId143"/>
    <p:sldId id="3565" r:id="rId144"/>
    <p:sldId id="3566" r:id="rId145"/>
    <p:sldId id="3567" r:id="rId146"/>
    <p:sldId id="3568" r:id="rId147"/>
    <p:sldId id="3569" r:id="rId148"/>
    <p:sldId id="3570" r:id="rId149"/>
    <p:sldId id="3573" r:id="rId150"/>
    <p:sldId id="3648" r:id="rId151"/>
    <p:sldId id="3577" r:id="rId152"/>
    <p:sldId id="3649" r:id="rId153"/>
    <p:sldId id="3650" r:id="rId154"/>
    <p:sldId id="3583" r:id="rId155"/>
    <p:sldId id="3587" r:id="rId156"/>
    <p:sldId id="3588" r:id="rId157"/>
    <p:sldId id="3589" r:id="rId158"/>
    <p:sldId id="3590" r:id="rId159"/>
    <p:sldId id="3655" r:id="rId160"/>
    <p:sldId id="3595" r:id="rId161"/>
    <p:sldId id="3609" r:id="rId162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2" autoAdjust="0"/>
    <p:restoredTop sz="94270" autoAdjust="0"/>
  </p:normalViewPr>
  <p:slideViewPr>
    <p:cSldViewPr snapToGrid="0">
      <p:cViewPr varScale="1">
        <p:scale>
          <a:sx n="85" d="100"/>
          <a:sy n="85" d="100"/>
        </p:scale>
        <p:origin x="1181" y="5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49C76-253E-6F46-4DFB-C4F107807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B1FD8F-38CE-9AD7-05CA-78B727192E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10DF729-D0B6-6356-4859-CF990D1ECC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56157A3-82C1-B4E8-F6D5-754542C8EE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3657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CC102-1AA8-6412-5B0B-D5D43540B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A396BB0-9303-8652-D41D-84694D2F27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172E04D-1409-52B9-DF97-1E6BABD2CC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679FF9B-1552-E038-CF6C-9AEDEE4B5F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426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2A15E-C82E-FD91-ACEF-DC0B24439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C72A5D5-0E6D-6AE1-B19E-8144A7EC76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0480C8F-8F24-E69E-9205-32E8FC0B55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23E2A97-570F-DE7E-3F80-203638CC74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58789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3D311-3A7D-82E4-5C08-A0DAF0319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A770F0A-3666-256B-4DC2-57DB90573C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3D93C6D-B663-9E9B-E1E4-14A74EFDA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7AFA989-1BC0-2960-62B9-4D9269F54F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30573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8D030-6B74-9E9C-21FF-4F5B776D4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13F86A9-6EC6-097E-A9B5-EF233DD2EE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84D57BB-E614-B9D9-65F8-3785E9CF58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D88A835-699F-34D4-3237-D1DB0583AE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2094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DD0DE-5190-9595-1E1B-EF225E503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57B7DB2-BBF5-3ECC-C180-FCD0C5A079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FFA818D-D4EA-4C93-E1F5-229A0D21B4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0287EF-B415-B0AF-70DF-F4481A3C38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6244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465D0-A04D-43CE-E5C8-D17F8007B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923D395-AF18-3BD1-DE0B-A7D69ADD35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25FC59D-F07A-F6D1-F454-233B9C5730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76FB870-E5F1-811C-AA18-5FB0DB3FD3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0665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0324C-3C85-9CDD-FF19-8587E99DA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D3A96AC-B04E-B48B-4507-E839FF54C8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8839EA9-9DF4-586E-9034-49D7E905FE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450719A-A829-896B-C41F-155BEE9178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919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54177-0DF5-C05F-E1B5-0C8413D63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A0D97E3-18E1-8FFE-DC3C-B54195E22A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BBCB6BE-524A-603B-9ACA-ABF2AE70D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774AF8-E4DD-058F-5500-A899A35A87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1535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12D07-7AD5-FA71-2D75-E239617BA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547CB50-204D-A322-E24D-39EBE445BA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947DE27-9130-1753-7632-979E940D3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1A3811-7965-46A2-C9F3-0D6FF757E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7788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591ED-26FA-A61F-404C-83C8D507A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6290C5-4CDF-F300-270F-CA911E1CB9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9481624-D741-2229-77DC-BD4CB10399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47D0CD8-A302-1107-FB49-792314ED4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037277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206F0-1CD5-6EC0-E032-615E53838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F359D6C-1729-BDA3-2AB0-5A4A97B3F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011C1CC-0748-92E9-00C7-5117CE741F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564831-4448-0295-6FF9-A41D9613E0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2188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3F526-DF76-6B22-0A94-08FC3B61E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AADF95F-1883-59D2-4BC7-990B5FB37D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56D8B69-0FF8-C41E-3D6E-E8226C34DC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48DFF7-640D-82C5-5CFB-DA63B3B934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69350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39688-9464-8E95-2860-451AFDC0C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A845E41-20EC-C39F-D140-ADF630BF4E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5AD303E-0AB0-BC03-8D1C-C23F8A284D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403FD7-0AD1-E3F1-33CE-AE6EE5F3A7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1517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50B59-D297-036B-21B8-A17D440CD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2F3B312-4F21-54E0-B67E-77F2D54B6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5BD496A-2E1B-8BB7-FA2C-9352407F20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717586-0133-2335-FCF0-B719EC58D2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7827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E9EBCC-A6BC-89D7-A748-2F3FC5880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38A2725-148D-AF34-A015-47602E4B8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50B2CA1-5DB2-FB2D-8672-B4E00A0F27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61FD90-6CB0-10D9-4C2C-34E4FAA9B5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1966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EE9B5-CB27-40FD-CE31-FDC738340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3E38317-29C0-C1CF-5B59-E9F1383A88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7F2B428-E3CF-5F63-EB2B-B11696E9E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DBD992-84C6-7D4B-53B9-D111AF3F3E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77656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A1DBF-D42E-DC6A-C833-C2A9B8389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16D36D7-F0F4-AD3F-503A-0A9116FBCA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FFFCD8D-40AD-4159-7CEC-5E9CFC65B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3BF4D9-65FF-2F3C-B152-2C0AA47EB4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039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81193-1150-5D08-BD6C-6F7DA08BC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43E662C-E4AB-2B54-65C1-402609653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6DDF005-E091-6332-FA4D-EF3CEB26D4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D8D4BE-3ACC-C472-5DF8-96DC96E6A1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13475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D2298-906C-E968-7AE4-9783AAE21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66629E3-570C-F5B1-D7D3-45808C8BA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7CD0C47-8339-E969-5905-6ED9CD61A9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D65C848-C4A5-01B5-23AB-B161F5691F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6230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E115F-78DE-614A-93EC-419BF314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ACDC7E6-CB00-80DC-295B-ED53B4D77E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FAD7B56-687A-9E56-E525-07E27122C7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A13DF66-8C45-323D-F7B4-88762EC634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383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4C1A9-566B-FBDE-BA2A-62E4854B2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2F15791-87AF-0A7B-8783-6C6FD499F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CA7AF00-A38D-FC6E-FB05-D0E1F91E45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1577C65-0FAE-3BAF-3F12-49E8713293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6757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700DB-9E34-E95A-D146-7EFE8EC4E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E6BA665-5028-FC1B-39A0-927D613540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8E6A9BC-49B3-3C6B-ED09-6FF98C031C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6E1064-3B70-AAEB-F804-48E87A3E76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4578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79EF7-6FFB-07B1-59F8-13783EF51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55134E6-43E6-86C4-A882-8D58E843A6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5E7E7A3-E48C-73F2-477A-BC7744205B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675D845-1E77-BB57-A1EB-806FE1780D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8756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BEF30-6DAE-D29A-D2DF-4E99295DE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9349B1A-B6F0-5D86-C8A6-4D34D8A72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AE97871-027B-05FE-17EE-4F0F567DE2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306FB5-8C37-F145-A39B-B7B985B9FE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4361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B3D99-40E2-5C90-399B-FDBC0F5F3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C1953B7-7685-F3F4-B10A-14A0FE9E64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846A59A-5CC6-BD84-7CBA-7F3DDBD88B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8D7069-B549-D3B1-508C-3F78A95CEB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5540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014E6-41EF-22D0-3CC6-7FA919D0C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14F2A39-2FB1-9C72-C3CB-B01906A367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B40A52C-F8C3-AA40-99A8-6554C5E7F5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921CC1-A23D-3B5D-681E-739696A688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10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media" Target="../media/media38.mp3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8.mp3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media" Target="../media/media39.mp3"/><Relationship Id="rId7" Type="http://schemas.openxmlformats.org/officeDocument/2006/relationships/image" Target="../media/image2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9.mp3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wav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wav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microsoft.com/office/2007/relationships/media" Target="../media/media43.wav"/><Relationship Id="rId7" Type="http://schemas.openxmlformats.org/officeDocument/2006/relationships/image" Target="../media/image2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3.wav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audio" Target="../media/media45.mp3"/><Relationship Id="rId11" Type="http://schemas.openxmlformats.org/officeDocument/2006/relationships/image" Target="../media/image11.png"/><Relationship Id="rId5" Type="http://schemas.microsoft.com/office/2007/relationships/media" Target="../media/media45.mp3"/><Relationship Id="rId10" Type="http://schemas.openxmlformats.org/officeDocument/2006/relationships/image" Target="../media/image10.png"/><Relationship Id="rId4" Type="http://schemas.openxmlformats.org/officeDocument/2006/relationships/audio" Target="../media/media44.mp3"/><Relationship Id="rId9" Type="http://schemas.openxmlformats.org/officeDocument/2006/relationships/image" Target="../media/image2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47.mp3"/><Relationship Id="rId7" Type="http://schemas.openxmlformats.org/officeDocument/2006/relationships/image" Target="../media/image11.png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47.mp3"/><Relationship Id="rId9" Type="http://schemas.openxmlformats.org/officeDocument/2006/relationships/image" Target="../media/image23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49.mp3"/><Relationship Id="rId7" Type="http://schemas.openxmlformats.org/officeDocument/2006/relationships/image" Target="../media/image25.png"/><Relationship Id="rId12" Type="http://schemas.openxmlformats.org/officeDocument/2006/relationships/image" Target="../media/image2.pn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24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1.png"/><Relationship Id="rId4" Type="http://schemas.openxmlformats.org/officeDocument/2006/relationships/audio" Target="../media/media49.mp3"/><Relationship Id="rId9" Type="http://schemas.openxmlformats.org/officeDocument/2006/relationships/image" Target="../media/image10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2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2.mp3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media" Target="../media/media25.mp3"/><Relationship Id="rId7" Type="http://schemas.openxmlformats.org/officeDocument/2006/relationships/image" Target="../media/image2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5.mp3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media" Target="../media/media26.mp3"/><Relationship Id="rId7" Type="http://schemas.openxmlformats.org/officeDocument/2006/relationships/image" Target="../media/image2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6.mp3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8.mp3"/><Relationship Id="rId7" Type="http://schemas.openxmlformats.org/officeDocument/2006/relationships/image" Target="../media/image10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28.mp3"/><Relationship Id="rId9" Type="http://schemas.microsoft.com/office/2007/relationships/hdphoto" Target="../media/hdphoto1.wdp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No.3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いろいろな文型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第４文型、第５文型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EC5EEC-FDA8-96C2-877A-EA25D5EB81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D2D52BE-4CD4-45CF-091F-055A1A83893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1261259-0C2E-DE0E-9F27-02671B95DED0}"/>
              </a:ext>
            </a:extLst>
          </p:cNvPr>
          <p:cNvSpPr txBox="1"/>
          <p:nvPr/>
        </p:nvSpPr>
        <p:spPr>
          <a:xfrm>
            <a:off x="2038567" y="4128490"/>
            <a:ext cx="506686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father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gave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watch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E3F3B39-229E-F12B-693A-A985C76800FD}"/>
              </a:ext>
            </a:extLst>
          </p:cNvPr>
          <p:cNvSpPr txBox="1"/>
          <p:nvPr/>
        </p:nvSpPr>
        <p:spPr>
          <a:xfrm>
            <a:off x="1341117" y="690490"/>
            <a:ext cx="646176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私の父は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あげました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腕時計を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y father gave  him a watch.">
            <a:hlinkClick r:id="" action="ppaction://media"/>
            <a:extLst>
              <a:ext uri="{FF2B5EF4-FFF2-40B4-BE49-F238E27FC236}">
                <a16:creationId xmlns:a16="http://schemas.microsoft.com/office/drawing/2014/main" id="{DE7A78A3-48EC-B463-9685-44088F3C2E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09213" y="831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6159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AC258FC-204E-46E7-BCE9-719DE4AE37B0}"/>
              </a:ext>
            </a:extLst>
          </p:cNvPr>
          <p:cNvSpPr txBox="1"/>
          <p:nvPr/>
        </p:nvSpPr>
        <p:spPr>
          <a:xfrm>
            <a:off x="410817" y="2574920"/>
            <a:ext cx="832236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nutrition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06nutrition">
            <a:hlinkClick r:id="" action="ppaction://media"/>
            <a:extLst>
              <a:ext uri="{FF2B5EF4-FFF2-40B4-BE49-F238E27FC236}">
                <a16:creationId xmlns:a16="http://schemas.microsoft.com/office/drawing/2014/main" id="{7F93C5AF-4ECF-4759-2E32-C1508C833F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6225" y="1590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9147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栄養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06nutrition">
            <a:hlinkClick r:id="" action="ppaction://media"/>
            <a:extLst>
              <a:ext uri="{FF2B5EF4-FFF2-40B4-BE49-F238E27FC236}">
                <a16:creationId xmlns:a16="http://schemas.microsoft.com/office/drawing/2014/main" id="{16AEF7F0-F49B-C513-6CB3-2E7AA6414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6225" y="1590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216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565C9-5279-003B-1156-2F523391F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8B696C5-49F0-B74B-F7BC-3FEEA5D0155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4B5FC34-94B9-6FC9-6EED-93D408308851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4DF7078-E4CB-2513-CB26-BFB56E04621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586C90C-78DC-3604-26B8-17AF935BF566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終わり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" name="07end">
            <a:hlinkClick r:id="" action="ppaction://media"/>
            <a:extLst>
              <a:ext uri="{FF2B5EF4-FFF2-40B4-BE49-F238E27FC236}">
                <a16:creationId xmlns:a16="http://schemas.microsoft.com/office/drawing/2014/main" id="{7F92D6E7-BDD0-A614-84E8-190AB1A49B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95425" y="1603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944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CCCA1-3489-26AC-E53D-506BF23DE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A861533-3E27-2010-ADF7-20772A0AF27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65A641C-A8A2-3774-CF6A-8F840D432378}"/>
              </a:ext>
            </a:extLst>
          </p:cNvPr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07end">
            <a:hlinkClick r:id="" action="ppaction://media"/>
            <a:extLst>
              <a:ext uri="{FF2B5EF4-FFF2-40B4-BE49-F238E27FC236}">
                <a16:creationId xmlns:a16="http://schemas.microsoft.com/office/drawing/2014/main" id="{E4C848B0-981B-93CF-517D-49DC8A0B4A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95425" y="1603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9394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F0DA1-D270-23C0-FD9C-B6940FC42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6A01F12-5B8D-E42A-1936-3136DC0EA03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8E0B832-A0AD-FD41-A131-8875AE79499D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終わり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07end">
            <a:hlinkClick r:id="" action="ppaction://media"/>
            <a:extLst>
              <a:ext uri="{FF2B5EF4-FFF2-40B4-BE49-F238E27FC236}">
                <a16:creationId xmlns:a16="http://schemas.microsoft.com/office/drawing/2014/main" id="{E699D9E9-5A6F-B14C-0059-E614BD410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95425" y="1603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779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4EA0F5B-AB65-42BF-B7DA-4CB0C0566B75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FCDCDAA6-30A4-2F0A-6971-A0D2308F157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CFA37CE-7E05-7D22-8697-ECDF503D2E5C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世紀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0" name="08century">
            <a:hlinkClick r:id="" action="ppaction://media"/>
            <a:extLst>
              <a:ext uri="{FF2B5EF4-FFF2-40B4-BE49-F238E27FC236}">
                <a16:creationId xmlns:a16="http://schemas.microsoft.com/office/drawing/2014/main" id="{B9FF2EEB-16D7-079F-0C66-0A04079C8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2725" y="2301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534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56591" y="2497976"/>
            <a:ext cx="803081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century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08century">
            <a:hlinkClick r:id="" action="ppaction://media"/>
            <a:extLst>
              <a:ext uri="{FF2B5EF4-FFF2-40B4-BE49-F238E27FC236}">
                <a16:creationId xmlns:a16="http://schemas.microsoft.com/office/drawing/2014/main" id="{1E2068B7-5C56-F568-29F3-0E93041D9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2725" y="2301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5473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73D7EA8-31BB-F7F9-392A-C686632E5741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世紀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08century">
            <a:hlinkClick r:id="" action="ppaction://media"/>
            <a:extLst>
              <a:ext uri="{FF2B5EF4-FFF2-40B4-BE49-F238E27FC236}">
                <a16:creationId xmlns:a16="http://schemas.microsoft.com/office/drawing/2014/main" id="{A1CF63EE-713A-55F9-467B-B346E6DE3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82725" y="2301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938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8DECF84-34A0-41C1-8928-B5008410FAD7}"/>
              </a:ext>
            </a:extLst>
          </p:cNvPr>
          <p:cNvGrpSpPr/>
          <p:nvPr/>
        </p:nvGrpSpPr>
        <p:grpSpPr>
          <a:xfrm>
            <a:off x="0" y="1776413"/>
            <a:ext cx="9144000" cy="3422302"/>
            <a:chOff x="0" y="1908772"/>
            <a:chExt cx="9144000" cy="342230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007635"/>
              <a:ext cx="9144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[e-----] [p----]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08772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飲食店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09eating place">
            <a:hlinkClick r:id="" action="ppaction://media"/>
            <a:extLst>
              <a:ext uri="{FF2B5EF4-FFF2-40B4-BE49-F238E27FC236}">
                <a16:creationId xmlns:a16="http://schemas.microsoft.com/office/drawing/2014/main" id="{458B2FAF-64C8-4BF2-559D-97276C4007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35125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4598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5774" y="2321005"/>
            <a:ext cx="88524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eating place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09eating place">
            <a:hlinkClick r:id="" action="ppaction://media"/>
            <a:extLst>
              <a:ext uri="{FF2B5EF4-FFF2-40B4-BE49-F238E27FC236}">
                <a16:creationId xmlns:a16="http://schemas.microsoft.com/office/drawing/2014/main" id="{FE38BE81-A788-D925-6F74-F2DADD5B3A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35125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665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8FC4E-21AB-BF34-5760-0F66EA241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B0224E1-46DC-6AB7-1868-33ADB57D85E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59E54D2-E1F8-AB02-6355-5AC0A127908B}"/>
              </a:ext>
            </a:extLst>
          </p:cNvPr>
          <p:cNvSpPr txBox="1"/>
          <p:nvPr/>
        </p:nvSpPr>
        <p:spPr>
          <a:xfrm>
            <a:off x="1714317" y="2409490"/>
            <a:ext cx="571536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[f-----]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[g---]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[w----]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My father gave  him a watch.">
            <a:hlinkClick r:id="" action="ppaction://media"/>
            <a:extLst>
              <a:ext uri="{FF2B5EF4-FFF2-40B4-BE49-F238E27FC236}">
                <a16:creationId xmlns:a16="http://schemas.microsoft.com/office/drawing/2014/main" id="{2B60B633-B5CF-8E70-6214-1AF74D923D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09213" y="831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45178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飲食店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09eating place">
            <a:hlinkClick r:id="" action="ppaction://media"/>
            <a:extLst>
              <a:ext uri="{FF2B5EF4-FFF2-40B4-BE49-F238E27FC236}">
                <a16:creationId xmlns:a16="http://schemas.microsoft.com/office/drawing/2014/main" id="{A3F5131B-991F-88AC-6D1B-F72C176CF0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35125" y="1260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9327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9631EB2-AD50-45AD-96A5-BC4D121E389C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にちなんで</a:t>
              </a: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142E49B3-D265-E505-6E1B-7C021921AED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10after">
            <a:hlinkClick r:id="" action="ppaction://media"/>
            <a:extLst>
              <a:ext uri="{FF2B5EF4-FFF2-40B4-BE49-F238E27FC236}">
                <a16:creationId xmlns:a16="http://schemas.microsoft.com/office/drawing/2014/main" id="{D2D97C5E-74F9-BA10-2E1E-1D55487F9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58925" y="1577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8800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D68EE0-C869-3CCF-3134-D2725351EE4F}"/>
              </a:ext>
            </a:extLst>
          </p:cNvPr>
          <p:cNvSpPr txBox="1"/>
          <p:nvPr/>
        </p:nvSpPr>
        <p:spPr>
          <a:xfrm>
            <a:off x="742950" y="2321005"/>
            <a:ext cx="7658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after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FC4254A0-7A15-57E8-F3C7-8ECCA0EECCA3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10after">
            <a:hlinkClick r:id="" action="ppaction://media"/>
            <a:extLst>
              <a:ext uri="{FF2B5EF4-FFF2-40B4-BE49-F238E27FC236}">
                <a16:creationId xmlns:a16="http://schemas.microsoft.com/office/drawing/2014/main" id="{7C4E267B-EB8D-FC81-5F25-40B2AC3D04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58925" y="1577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048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にちなんで</a:t>
            </a:r>
          </a:p>
        </p:txBody>
      </p: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37CBAF4-E290-4710-22AE-032A5A8D1B2B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60A930C3-B3EF-7657-5574-D1ABC77AAC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2551" y="4268788"/>
            <a:ext cx="609601" cy="609600"/>
          </a:xfrm>
          <a:prstGeom prst="rect">
            <a:avLst/>
          </a:prstGeom>
        </p:spPr>
      </p:pic>
      <p:pic>
        <p:nvPicPr>
          <p:cNvPr id="6" name="10after">
            <a:hlinkClick r:id="" action="ppaction://media"/>
            <a:extLst>
              <a:ext uri="{FF2B5EF4-FFF2-40B4-BE49-F238E27FC236}">
                <a16:creationId xmlns:a16="http://schemas.microsoft.com/office/drawing/2014/main" id="{0A172190-F28C-4AD7-6D6B-6274E481AE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58925" y="1577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54859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8EA2D-9BB9-1A60-DC0A-6D3ABE3CC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6B31EA9-D521-01F8-EC03-3CFEC79F41E8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1A852D1-8CBD-EEF7-A31F-5AD9F273673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7F2F7F8-1FB7-1C17-0A6A-3AE9D49EE68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F6D50A1-2EAF-3DF1-0312-3878F7633D73}"/>
              </a:ext>
            </a:extLst>
          </p:cNvPr>
          <p:cNvGrpSpPr/>
          <p:nvPr/>
        </p:nvGrpSpPr>
        <p:grpSpPr>
          <a:xfrm>
            <a:off x="-228600" y="1819584"/>
            <a:ext cx="9601200" cy="3095722"/>
            <a:chOff x="-228600" y="2358463"/>
            <a:chExt cx="9601200" cy="309572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66D42E4-2991-507C-8963-F87BF093941F}"/>
                </a:ext>
              </a:extLst>
            </p:cNvPr>
            <p:cNvSpPr txBox="1"/>
            <p:nvPr/>
          </p:nvSpPr>
          <p:spPr>
            <a:xfrm>
              <a:off x="-228600" y="4007635"/>
              <a:ext cx="96012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restaurant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88D4A32-3825-6056-57E2-AF5612857528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レストラン</a:t>
              </a:r>
            </a:p>
          </p:txBody>
        </p:sp>
      </p:grpSp>
      <p:pic>
        <p:nvPicPr>
          <p:cNvPr id="10" name="01restaurant">
            <a:hlinkClick r:id="" action="ppaction://media"/>
            <a:extLst>
              <a:ext uri="{FF2B5EF4-FFF2-40B4-BE49-F238E27FC236}">
                <a16:creationId xmlns:a16="http://schemas.microsoft.com/office/drawing/2014/main" id="{57B30EA8-D211-181E-25C2-CC06C6F40C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09725" y="879475"/>
            <a:ext cx="406400" cy="4064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1623C9F-A60B-D2F1-9418-AF1EE1DA86AA}"/>
              </a:ext>
            </a:extLst>
          </p:cNvPr>
          <p:cNvSpPr/>
          <p:nvPr/>
        </p:nvSpPr>
        <p:spPr>
          <a:xfrm>
            <a:off x="1447801" y="3332546"/>
            <a:ext cx="62356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9294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F9A957-2C49-80BB-0EF8-D85F951834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36DF1B9-B620-5B8A-53E4-962002A63FF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0C56CB8-D0DB-02E5-8CE3-A796C42E7F83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AAEEC14-005F-282E-5CA1-87FE4068C41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087D555-1CE3-2D3C-8E2D-774137CD3EEF}"/>
              </a:ext>
            </a:extLst>
          </p:cNvPr>
          <p:cNvGrpSpPr/>
          <p:nvPr/>
        </p:nvGrpSpPr>
        <p:grpSpPr>
          <a:xfrm>
            <a:off x="206477" y="1636202"/>
            <a:ext cx="8731046" cy="3462486"/>
            <a:chOff x="206477" y="1991699"/>
            <a:chExt cx="8731046" cy="346248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DFE0FC1-34F8-1A58-97A0-BE2A715A1FC4}"/>
                </a:ext>
              </a:extLst>
            </p:cNvPr>
            <p:cNvSpPr txBox="1"/>
            <p:nvPr/>
          </p:nvSpPr>
          <p:spPr>
            <a:xfrm>
              <a:off x="206477" y="4007635"/>
              <a:ext cx="87310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originally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0F52203-20D5-3828-90DE-E6F07AD98EF5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もとは</a:t>
              </a:r>
            </a:p>
          </p:txBody>
        </p:sp>
      </p:grpSp>
      <p:pic>
        <p:nvPicPr>
          <p:cNvPr id="5" name="02originally">
            <a:hlinkClick r:id="" action="ppaction://media"/>
            <a:extLst>
              <a:ext uri="{FF2B5EF4-FFF2-40B4-BE49-F238E27FC236}">
                <a16:creationId xmlns:a16="http://schemas.microsoft.com/office/drawing/2014/main" id="{B64628A9-F0B6-A026-E1F3-606F2EC1B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1125" y="15525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70DD073-AB3F-18AB-2D4B-F37B899FB89B}"/>
              </a:ext>
            </a:extLst>
          </p:cNvPr>
          <p:cNvSpPr/>
          <p:nvPr/>
        </p:nvSpPr>
        <p:spPr>
          <a:xfrm>
            <a:off x="1765300" y="3524854"/>
            <a:ext cx="5575301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3092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E17449-F8E6-3B60-FE55-784D2D4C76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ECE11FD-447C-7FEB-31C1-02CC7D822F6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40DCED9-C332-7D77-AB13-B7F573AA16D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A1F8143-4E08-8057-3E09-82495493274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042719D7-31BC-69F0-6C7E-E4E0572A116E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93D52F6-E5BE-4E9F-364F-A241267DB9C4}"/>
                </a:ext>
              </a:extLst>
            </p:cNvPr>
            <p:cNvSpPr txBox="1"/>
            <p:nvPr/>
          </p:nvSpPr>
          <p:spPr>
            <a:xfrm>
              <a:off x="863600" y="4007635"/>
              <a:ext cx="74168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French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D7187D0F-B214-9581-75D1-736DDC5FD72C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フランス語</a:t>
              </a:r>
            </a:p>
          </p:txBody>
        </p:sp>
      </p:grpSp>
      <p:pic>
        <p:nvPicPr>
          <p:cNvPr id="2" name="03French">
            <a:hlinkClick r:id="" action="ppaction://media"/>
            <a:extLst>
              <a:ext uri="{FF2B5EF4-FFF2-40B4-BE49-F238E27FC236}">
                <a16:creationId xmlns:a16="http://schemas.microsoft.com/office/drawing/2014/main" id="{299C7537-C8DC-B6EE-BB3E-84E655C97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22425" y="10064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433B698-A76E-4012-9941-1B08D5F5287A}"/>
              </a:ext>
            </a:extLst>
          </p:cNvPr>
          <p:cNvSpPr/>
          <p:nvPr/>
        </p:nvSpPr>
        <p:spPr>
          <a:xfrm>
            <a:off x="2413001" y="3324818"/>
            <a:ext cx="43687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63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BE32C-CD39-6505-BA28-F5A0624BA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1566EA5-A41B-2887-94D0-2E6F3D407DB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A0C36AC-A1CF-474E-6BFE-7E302640263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6F0D007-AB7A-E92D-6BB0-4ACBEAD4A51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CDE76E3-DA2E-7816-1444-6AECB4022408}"/>
              </a:ext>
            </a:extLst>
          </p:cNvPr>
          <p:cNvGrpSpPr/>
          <p:nvPr/>
        </p:nvGrpSpPr>
        <p:grpSpPr>
          <a:xfrm>
            <a:off x="0" y="1392103"/>
            <a:ext cx="9144000" cy="4073794"/>
            <a:chOff x="0" y="829370"/>
            <a:chExt cx="9144000" cy="407379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F6E7C4BC-8735-8755-C0C8-698B087BD91C}"/>
                </a:ext>
              </a:extLst>
            </p:cNvPr>
            <p:cNvSpPr txBox="1"/>
            <p:nvPr/>
          </p:nvSpPr>
          <p:spPr>
            <a:xfrm>
              <a:off x="0" y="3702835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restore</a:t>
              </a:r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0E67839-CF5C-7689-6593-30F115801D71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回復させる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04restore">
            <a:hlinkClick r:id="" action="ppaction://media"/>
            <a:extLst>
              <a:ext uri="{FF2B5EF4-FFF2-40B4-BE49-F238E27FC236}">
                <a16:creationId xmlns:a16="http://schemas.microsoft.com/office/drawing/2014/main" id="{A4944805-7BBD-63A9-B405-687D37528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73225" y="12731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8700FAF-83DF-DC73-4D8C-46938CD8C9F9}"/>
              </a:ext>
            </a:extLst>
          </p:cNvPr>
          <p:cNvSpPr/>
          <p:nvPr/>
        </p:nvSpPr>
        <p:spPr>
          <a:xfrm>
            <a:off x="2832101" y="3911009"/>
            <a:ext cx="34670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5707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AAAE0-E720-C213-DFBC-4873EE58A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9C045C9-E8BB-7884-4A5F-8D441DFD2CC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01140C4-9C26-5709-8E40-2A9E1AC10E5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EF2E982-7942-3294-6784-BB9DA0AB40A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733DDB4-5DCE-985D-27CD-788EE352BD5F}"/>
              </a:ext>
            </a:extLst>
          </p:cNvPr>
          <p:cNvGrpSpPr/>
          <p:nvPr/>
        </p:nvGrpSpPr>
        <p:grpSpPr>
          <a:xfrm>
            <a:off x="152401" y="1004293"/>
            <a:ext cx="8839200" cy="4733031"/>
            <a:chOff x="152401" y="844264"/>
            <a:chExt cx="8839200" cy="473303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C83402BD-2BF9-8945-AE02-596BFCD30A02}"/>
                </a:ext>
              </a:extLst>
            </p:cNvPr>
            <p:cNvSpPr txBox="1"/>
            <p:nvPr/>
          </p:nvSpPr>
          <p:spPr>
            <a:xfrm>
              <a:off x="152401" y="844264"/>
              <a:ext cx="8839200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とろ火で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</a:p>
            <a:p>
              <a:pPr algn="ctr"/>
              <a:r>
                <a:rPr kumimoji="1" lang="ja-JP" altLang="en-US" sz="1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煮る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621A3E8-88B6-B458-765F-575BF883365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stew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05stew">
            <a:hlinkClick r:id="" action="ppaction://media"/>
            <a:extLst>
              <a:ext uri="{FF2B5EF4-FFF2-40B4-BE49-F238E27FC236}">
                <a16:creationId xmlns:a16="http://schemas.microsoft.com/office/drawing/2014/main" id="{2A02F3ED-ED24-B071-E8FA-87160611ED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97025" y="16795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3EDAD25-FF6E-EC4F-77C2-38D9DF4BDC91}"/>
              </a:ext>
            </a:extLst>
          </p:cNvPr>
          <p:cNvSpPr/>
          <p:nvPr/>
        </p:nvSpPr>
        <p:spPr>
          <a:xfrm>
            <a:off x="3048001" y="4001041"/>
            <a:ext cx="30606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67568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CD7B9-53A2-4D6E-AF8B-83E92180F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B7FA844-2CF5-D5A8-565F-95FA5C27600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85F5FF9-2256-50B4-6CB5-FA8F794B7E35}"/>
              </a:ext>
            </a:extLst>
          </p:cNvPr>
          <p:cNvSpPr txBox="1"/>
          <p:nvPr/>
        </p:nvSpPr>
        <p:spPr>
          <a:xfrm>
            <a:off x="1368012" y="2321004"/>
            <a:ext cx="64079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私の父は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あげました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彼に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腕時計を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My father gave  him a watch.">
            <a:hlinkClick r:id="" action="ppaction://media"/>
            <a:extLst>
              <a:ext uri="{FF2B5EF4-FFF2-40B4-BE49-F238E27FC236}">
                <a16:creationId xmlns:a16="http://schemas.microsoft.com/office/drawing/2014/main" id="{50C107E9-F4F9-C07C-25F6-C18CEA657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09213" y="831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7235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904F3-2720-FE2F-2885-C353EC03C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21E3F50-6994-6B87-41D0-33F8007FBC5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470BCFB-18C6-0586-5CD9-0DD51ECED49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D0FFC1B-2C04-63B6-3067-7F3AA2D3724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B90EE16-57DB-F7B2-1D05-A49710AF0DCB}"/>
              </a:ext>
            </a:extLst>
          </p:cNvPr>
          <p:cNvGrpSpPr/>
          <p:nvPr/>
        </p:nvGrpSpPr>
        <p:grpSpPr>
          <a:xfrm>
            <a:off x="190500" y="1536175"/>
            <a:ext cx="8763000" cy="3785651"/>
            <a:chOff x="190500" y="1791644"/>
            <a:chExt cx="8763000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5396D96-14D3-9136-3BF3-2A89FD3747F7}"/>
                </a:ext>
              </a:extLst>
            </p:cNvPr>
            <p:cNvSpPr txBox="1"/>
            <p:nvPr/>
          </p:nvSpPr>
          <p:spPr>
            <a:xfrm>
              <a:off x="190500" y="4007635"/>
              <a:ext cx="8763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nutrition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AD3EBF1-55A4-C67F-B068-7AAB1205461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栄養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06nutrition">
            <a:hlinkClick r:id="" action="ppaction://media"/>
            <a:extLst>
              <a:ext uri="{FF2B5EF4-FFF2-40B4-BE49-F238E27FC236}">
                <a16:creationId xmlns:a16="http://schemas.microsoft.com/office/drawing/2014/main" id="{83B20112-4914-0F62-5BAE-ADBC6CCCF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46225" y="15906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7EA2FB8-3106-AA4A-D2C0-C91F444AE766}"/>
              </a:ext>
            </a:extLst>
          </p:cNvPr>
          <p:cNvSpPr/>
          <p:nvPr/>
        </p:nvSpPr>
        <p:spPr>
          <a:xfrm>
            <a:off x="1816101" y="3524854"/>
            <a:ext cx="5537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1419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CD079-A4DD-FCCF-EA46-36D1D2216E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883F236-8B41-10B9-6806-0CE967F0C40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43857E0-77B8-AAA6-EE04-BFD25DE5FC0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EB1CE82-0DF2-FA52-4597-0B0EDAF3973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5DFBF23-71BC-23F9-8A40-CDA56B099516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1C97AAD-01D9-DA15-C2A4-56501633874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end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383E25CB-2F90-9235-8BE7-92598597B377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終わり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5" name="07end">
            <a:hlinkClick r:id="" action="ppaction://media"/>
            <a:extLst>
              <a:ext uri="{FF2B5EF4-FFF2-40B4-BE49-F238E27FC236}">
                <a16:creationId xmlns:a16="http://schemas.microsoft.com/office/drawing/2014/main" id="{386B6EB9-3A24-B454-2D1F-7D33F79FF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95425" y="16033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289557B-B521-1069-57BB-50179DB49D46}"/>
              </a:ext>
            </a:extLst>
          </p:cNvPr>
          <p:cNvSpPr/>
          <p:nvPr/>
        </p:nvSpPr>
        <p:spPr>
          <a:xfrm>
            <a:off x="3403601" y="3524854"/>
            <a:ext cx="23748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8023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7B5C4-1019-D698-5C64-1B0DE8786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8E89B8B-62A2-1F12-13A3-6390062548F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29A3A81-36D7-6CBC-A03A-D83722FE826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DE7F903-A7BA-901D-3032-7CF9A690DEC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DD77448-AB66-1340-C6C7-16D02BF04FC1}"/>
              </a:ext>
            </a:extLst>
          </p:cNvPr>
          <p:cNvGrpSpPr/>
          <p:nvPr/>
        </p:nvGrpSpPr>
        <p:grpSpPr>
          <a:xfrm>
            <a:off x="596900" y="1536175"/>
            <a:ext cx="7950200" cy="3785651"/>
            <a:chOff x="596900" y="1791644"/>
            <a:chExt cx="7950200" cy="3785651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DB2F9ECC-D68B-68FC-DFB2-BAF6DFCF77EB}"/>
                </a:ext>
              </a:extLst>
            </p:cNvPr>
            <p:cNvSpPr txBox="1"/>
            <p:nvPr/>
          </p:nvSpPr>
          <p:spPr>
            <a:xfrm>
              <a:off x="596900" y="4007635"/>
              <a:ext cx="7950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century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D022137-32AC-1FE3-66EB-199CE5025D61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世紀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10" name="08century">
            <a:hlinkClick r:id="" action="ppaction://media"/>
            <a:extLst>
              <a:ext uri="{FF2B5EF4-FFF2-40B4-BE49-F238E27FC236}">
                <a16:creationId xmlns:a16="http://schemas.microsoft.com/office/drawing/2014/main" id="{E0A9193A-45B5-C68D-36F4-2BF1592946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82725" y="2301875"/>
            <a:ext cx="406400" cy="4064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D13C3C7-3845-8B41-DBB2-BAE535BFA861}"/>
              </a:ext>
            </a:extLst>
          </p:cNvPr>
          <p:cNvSpPr/>
          <p:nvPr/>
        </p:nvSpPr>
        <p:spPr>
          <a:xfrm>
            <a:off x="2082801" y="3524854"/>
            <a:ext cx="49910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27409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F7EFD-ADAE-4520-70FB-76E6AE92C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657F006-EB45-EA4E-DF38-3AEE337F976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269BADD-FC47-DDA0-93BF-187BAB1D0A80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A50A122-C102-12F5-2DD0-B8196957FE5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7D77555-186C-47A8-25E4-A63861B723F9}"/>
              </a:ext>
            </a:extLst>
          </p:cNvPr>
          <p:cNvGrpSpPr/>
          <p:nvPr/>
        </p:nvGrpSpPr>
        <p:grpSpPr>
          <a:xfrm>
            <a:off x="0" y="1776413"/>
            <a:ext cx="9144000" cy="3299192"/>
            <a:chOff x="0" y="1908772"/>
            <a:chExt cx="9144000" cy="329919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E90C7BD-8365-F23C-3F00-089817EDD5A7}"/>
                </a:ext>
              </a:extLst>
            </p:cNvPr>
            <p:cNvSpPr txBox="1"/>
            <p:nvPr/>
          </p:nvSpPr>
          <p:spPr>
            <a:xfrm>
              <a:off x="0" y="4007635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[eating] [place]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0168F14-4E48-8A85-CA7F-F563F0CC1D55}"/>
                </a:ext>
              </a:extLst>
            </p:cNvPr>
            <p:cNvSpPr txBox="1"/>
            <p:nvPr/>
          </p:nvSpPr>
          <p:spPr>
            <a:xfrm>
              <a:off x="815009" y="1908772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飲食店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09eating place">
            <a:hlinkClick r:id="" action="ppaction://media"/>
            <a:extLst>
              <a:ext uri="{FF2B5EF4-FFF2-40B4-BE49-F238E27FC236}">
                <a16:creationId xmlns:a16="http://schemas.microsoft.com/office/drawing/2014/main" id="{21C199E7-D435-3734-AEC7-0E3D2B22B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35125" y="1260475"/>
            <a:ext cx="406400" cy="4064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F25F9F-63ED-3B83-ACF0-D0689FABBCC7}"/>
              </a:ext>
            </a:extLst>
          </p:cNvPr>
          <p:cNvSpPr/>
          <p:nvPr/>
        </p:nvSpPr>
        <p:spPr>
          <a:xfrm>
            <a:off x="1168401" y="3524854"/>
            <a:ext cx="67817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1875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DEDBF-4D7E-9614-38AB-B3A390982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C800A89-A433-A049-E349-935847E2672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71F6F0D-BBF7-E11D-08D9-FDD0AE16098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950CD58-F2D2-1AB0-65E8-95FFAD63741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FF2A903-81CD-B8B4-48D4-AC05FA79A80A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61C4D9EB-BDB5-98E9-B418-0BB33E3C773C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after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BDD600B-9F3B-B980-76B5-A3D88E398382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にちなんで</a:t>
              </a:r>
            </a:p>
          </p:txBody>
        </p:sp>
      </p:grpSp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DEDFD25B-5614-33A3-29E4-1B303E338822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10after">
            <a:hlinkClick r:id="" action="ppaction://media"/>
            <a:extLst>
              <a:ext uri="{FF2B5EF4-FFF2-40B4-BE49-F238E27FC236}">
                <a16:creationId xmlns:a16="http://schemas.microsoft.com/office/drawing/2014/main" id="{DAA98A00-A218-BE0A-134A-1F1700D53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58925" y="1577975"/>
            <a:ext cx="406400" cy="406400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1241823-C6EB-CF6B-5DC8-64AB146EF638}"/>
              </a:ext>
            </a:extLst>
          </p:cNvPr>
          <p:cNvSpPr/>
          <p:nvPr/>
        </p:nvSpPr>
        <p:spPr>
          <a:xfrm>
            <a:off x="3022601" y="3324818"/>
            <a:ext cx="3124199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9649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939DC5E-3188-D3AD-B4B1-54448DC521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309685"/>
            <a:ext cx="8848606" cy="454115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1917558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9ACA43BA-0AC4-C98F-230A-3DB2FEC38CD4}"/>
              </a:ext>
            </a:extLst>
          </p:cNvPr>
          <p:cNvCxnSpPr/>
          <p:nvPr/>
        </p:nvCxnSpPr>
        <p:spPr>
          <a:xfrm flipH="1">
            <a:off x="7212143" y="142805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8793914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1991750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D776AE6D-9ADD-D2D6-2DCB-5D06898C805D}"/>
              </a:ext>
            </a:extLst>
          </p:cNvPr>
          <p:cNvCxnSpPr/>
          <p:nvPr/>
        </p:nvCxnSpPr>
        <p:spPr>
          <a:xfrm flipH="1">
            <a:off x="4527630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7723211" y="20198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1136879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3523662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5976831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8374386" y="2615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1684068" y="325234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3839960" y="325234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4395109" y="32466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7212143" y="32466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8793913" y="325085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863956" y="390182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638AD9B3-E782-45D0-F952-43365A8354C9}"/>
              </a:ext>
            </a:extLst>
          </p:cNvPr>
          <p:cNvCxnSpPr/>
          <p:nvPr/>
        </p:nvCxnSpPr>
        <p:spPr>
          <a:xfrm flipH="1">
            <a:off x="5822579" y="3901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B9AB5B6-E38F-3156-1EF6-63B24AB8AD32}"/>
              </a:ext>
            </a:extLst>
          </p:cNvPr>
          <p:cNvCxnSpPr/>
          <p:nvPr/>
        </p:nvCxnSpPr>
        <p:spPr>
          <a:xfrm flipH="1">
            <a:off x="4395108" y="45063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6150257" y="45063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4630314" y="14280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C9CABB8B-1DBF-17B6-92B3-09A7BB792EC6}"/>
              </a:ext>
            </a:extLst>
          </p:cNvPr>
          <p:cNvCxnSpPr/>
          <p:nvPr/>
        </p:nvCxnSpPr>
        <p:spPr>
          <a:xfrm flipH="1">
            <a:off x="8148990" y="390182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2449675" y="45063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S_G2_03_07_reading_s2">
            <a:hlinkClick r:id="" action="ppaction://media"/>
            <a:extLst>
              <a:ext uri="{FF2B5EF4-FFF2-40B4-BE49-F238E27FC236}">
                <a16:creationId xmlns:a16="http://schemas.microsoft.com/office/drawing/2014/main" id="{DD960F08-85DB-D680-78B3-84CA44FD44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3694" y="955675"/>
            <a:ext cx="406400" cy="406400"/>
          </a:xfrm>
          <a:prstGeom prst="rect">
            <a:avLst/>
          </a:prstGeom>
        </p:spPr>
      </p:pic>
      <p:pic>
        <p:nvPicPr>
          <p:cNvPr id="31" name="AS_G2_03_07_reading_s2">
            <a:hlinkClick r:id="" action="ppaction://media"/>
            <a:extLst>
              <a:ext uri="{FF2B5EF4-FFF2-40B4-BE49-F238E27FC236}">
                <a16:creationId xmlns:a16="http://schemas.microsoft.com/office/drawing/2014/main" id="{317BE090-3AE9-600A-9962-A838E5F26D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93694" y="1688684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4272DAB2-E9A2-160D-E43A-9B6DC4EDEABC}"/>
              </a:ext>
            </a:extLst>
          </p:cNvPr>
          <p:cNvCxnSpPr/>
          <p:nvPr/>
        </p:nvCxnSpPr>
        <p:spPr>
          <a:xfrm flipH="1">
            <a:off x="8241865" y="450630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4EE61B73-1537-EEDC-C8B2-8A9D4D5F5B77}"/>
              </a:ext>
            </a:extLst>
          </p:cNvPr>
          <p:cNvCxnSpPr/>
          <p:nvPr/>
        </p:nvCxnSpPr>
        <p:spPr>
          <a:xfrm flipH="1">
            <a:off x="1256700" y="51275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4D65C84B-884D-0CD5-8834-2F2C88EDE70D}"/>
              </a:ext>
            </a:extLst>
          </p:cNvPr>
          <p:cNvCxnSpPr/>
          <p:nvPr/>
        </p:nvCxnSpPr>
        <p:spPr>
          <a:xfrm flipH="1">
            <a:off x="2597056" y="51275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29CEB294-396F-2601-93F5-63B9A10BCA43}"/>
              </a:ext>
            </a:extLst>
          </p:cNvPr>
          <p:cNvCxnSpPr>
            <a:cxnSpLocks/>
          </p:cNvCxnSpPr>
          <p:nvPr/>
        </p:nvCxnSpPr>
        <p:spPr>
          <a:xfrm flipH="1">
            <a:off x="3958377" y="51275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710C23DC-7A9A-85D3-2E97-830BF90685DA}"/>
              </a:ext>
            </a:extLst>
          </p:cNvPr>
          <p:cNvCxnSpPr>
            <a:cxnSpLocks/>
          </p:cNvCxnSpPr>
          <p:nvPr/>
        </p:nvCxnSpPr>
        <p:spPr>
          <a:xfrm flipH="1">
            <a:off x="5571277" y="512758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65FFCE57-9405-520A-48B2-F916FE084EB5}"/>
              </a:ext>
            </a:extLst>
          </p:cNvPr>
          <p:cNvCxnSpPr>
            <a:cxnSpLocks/>
          </p:cNvCxnSpPr>
          <p:nvPr/>
        </p:nvCxnSpPr>
        <p:spPr>
          <a:xfrm flipH="1">
            <a:off x="7156016" y="51275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DB2910DF-6F01-6FB1-B5E9-8CA8B7C46262}"/>
              </a:ext>
            </a:extLst>
          </p:cNvPr>
          <p:cNvCxnSpPr>
            <a:cxnSpLocks/>
          </p:cNvCxnSpPr>
          <p:nvPr/>
        </p:nvCxnSpPr>
        <p:spPr>
          <a:xfrm flipH="1">
            <a:off x="8740755" y="512758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387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2B31A94-1742-C1B0-EF9C-BB34A96BC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772119"/>
            <a:ext cx="8571719" cy="92057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61B6E99-0B26-EE85-9F8E-C6F92F7BB60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9A975F-8002-851E-5B19-1C802EC41093}"/>
              </a:ext>
            </a:extLst>
          </p:cNvPr>
          <p:cNvSpPr txBox="1"/>
          <p:nvPr/>
        </p:nvSpPr>
        <p:spPr>
          <a:xfrm>
            <a:off x="537493" y="2604561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you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 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word “restaurant”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Do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は助動詞で、主語の前に置くことで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疑問文を形成します。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know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の有無をたずねる文になっています。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A7786A8-E05D-C7AF-FAEB-E777169DDC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0F2C74-1ABC-206B-057E-4CB01D6C18B8}"/>
              </a:ext>
            </a:extLst>
          </p:cNvPr>
          <p:cNvSpPr txBox="1"/>
          <p:nvPr/>
        </p:nvSpPr>
        <p:spPr>
          <a:xfrm>
            <a:off x="537494" y="1767406"/>
            <a:ext cx="41107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レストランという言葉を知っていますか？</a:t>
            </a:r>
          </a:p>
        </p:txBody>
      </p:sp>
    </p:spTree>
    <p:extLst>
      <p:ext uri="{BB962C8B-B14F-4D97-AF65-F5344CB8AC3E}">
        <p14:creationId xmlns:p14="http://schemas.microsoft.com/office/powerpoint/2010/main" val="2139112763"/>
      </p:ext>
    </p:extLst>
  </p:cSld>
  <p:clrMapOvr>
    <a:masterClrMapping/>
  </p:clrMapOvr>
  <p:transition spd="slow">
    <p:push dir="u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AD19E-8758-E5D2-D795-667352809A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71819EE-EE11-A613-711B-17E2364B8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772118"/>
            <a:ext cx="8571719" cy="168264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9682F6F-6179-78B6-789B-AB094B6EC6C7}"/>
              </a:ext>
            </a:extLst>
          </p:cNvPr>
          <p:cNvSpPr/>
          <p:nvPr/>
        </p:nvSpPr>
        <p:spPr>
          <a:xfrm>
            <a:off x="0" y="2976697"/>
            <a:ext cx="9144000" cy="388130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7C3DF32-63CF-1D28-69D4-049A62031A72}"/>
              </a:ext>
            </a:extLst>
          </p:cNvPr>
          <p:cNvSpPr txBox="1"/>
          <p:nvPr/>
        </p:nvSpPr>
        <p:spPr>
          <a:xfrm>
            <a:off x="537493" y="3225347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つの節で構成され、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によって結ばれています。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は前文の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word “restaurant”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 English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「英語のように」という意味をもち、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の状態を説明しています。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7E9436D-9140-CC7A-3309-02FBE719E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3CDC79-BDE9-05B4-5C6C-EA6B4EE72C69}"/>
              </a:ext>
            </a:extLst>
          </p:cNvPr>
          <p:cNvSpPr txBox="1"/>
          <p:nvPr/>
        </p:nvSpPr>
        <p:spPr>
          <a:xfrm>
            <a:off x="537493" y="2388192"/>
            <a:ext cx="73396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英語のように見えますが、もとはフランス語で「回復させる」を意味しました。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419652107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E3F5F-7147-591D-C3F0-B1EEC5847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6030A8-FA32-2BD9-58D8-086669D5403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8EB5DFE-BDC8-143E-BEA6-5CBF293DF089}"/>
              </a:ext>
            </a:extLst>
          </p:cNvPr>
          <p:cNvSpPr txBox="1"/>
          <p:nvPr/>
        </p:nvSpPr>
        <p:spPr>
          <a:xfrm>
            <a:off x="1652187" y="4128490"/>
            <a:ext cx="5839622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father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cooked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breakfast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B05A9C2-0628-98E1-FD93-23E95BE5915B}"/>
              </a:ext>
            </a:extLst>
          </p:cNvPr>
          <p:cNvSpPr txBox="1"/>
          <p:nvPr/>
        </p:nvSpPr>
        <p:spPr>
          <a:xfrm>
            <a:off x="1395801" y="690490"/>
            <a:ext cx="635239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私の父は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作りました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朝食を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y father cooked  me breakfast.">
            <a:hlinkClick r:id="" action="ppaction://media"/>
            <a:extLst>
              <a:ext uri="{FF2B5EF4-FFF2-40B4-BE49-F238E27FC236}">
                <a16:creationId xmlns:a16="http://schemas.microsoft.com/office/drawing/2014/main" id="{7ADB0B3A-0723-F7D7-83E9-3C7C3BF849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0" y="655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7341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B3B10-B171-4F18-6817-2D6E8FC1E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87A8993-6CFB-F70A-33A8-168BD6044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73" y="772118"/>
            <a:ext cx="8571719" cy="1682642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50BC653-F3A5-C4FF-11D0-3E7494F0AA68}"/>
              </a:ext>
            </a:extLst>
          </p:cNvPr>
          <p:cNvSpPr/>
          <p:nvPr/>
        </p:nvSpPr>
        <p:spPr>
          <a:xfrm>
            <a:off x="0" y="2976697"/>
            <a:ext cx="9144000" cy="388130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FC8CB78-5799-76C8-BC6B-B8B0BC3D16AA}"/>
              </a:ext>
            </a:extLst>
          </p:cNvPr>
          <p:cNvSpPr txBox="1"/>
          <p:nvPr/>
        </p:nvSpPr>
        <p:spPr>
          <a:xfrm>
            <a:off x="537493" y="3225347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節内には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meant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並列されています。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○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French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同じ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を主語として、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meant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（動詞）、“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restore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”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は同じく、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word “restaurant”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originally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 「もともと」という意味をもち、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 it  was  French  and  meant  “restore.”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全体を説明しています。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BEF6A29-6A24-8987-9B9D-499FCF40A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0C6D4FA-5F69-0FA4-AB47-DE1E3F64E0D2}"/>
              </a:ext>
            </a:extLst>
          </p:cNvPr>
          <p:cNvSpPr txBox="1"/>
          <p:nvPr/>
        </p:nvSpPr>
        <p:spPr>
          <a:xfrm>
            <a:off x="537493" y="2388192"/>
            <a:ext cx="7339681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英語のように見えますが、もとはフランス語で「回復させる」を意味しました。</a:t>
            </a:r>
          </a:p>
        </p:txBody>
      </p:sp>
    </p:spTree>
    <p:extLst>
      <p:ext uri="{BB962C8B-B14F-4D97-AF65-F5344CB8AC3E}">
        <p14:creationId xmlns:p14="http://schemas.microsoft.com/office/powerpoint/2010/main" val="223790778"/>
      </p:ext>
    </p:extLst>
  </p:cSld>
  <p:clrMapOvr>
    <a:masterClrMapping/>
  </p:clrMapOvr>
  <p:transition spd="med">
    <p:pull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27AA8-A613-1999-8390-7C489F69B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415DDC5-C302-43E3-022D-29D4A3D1D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849" b="73485"/>
          <a:stretch/>
        </p:blipFill>
        <p:spPr>
          <a:xfrm>
            <a:off x="284173" y="1022216"/>
            <a:ext cx="8575200" cy="678180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8A5AB67-886E-F609-3FAD-7B211FB8B935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DE451EF-0D86-C810-A3BE-B59AE54D572A}"/>
              </a:ext>
            </a:extLst>
          </p:cNvPr>
          <p:cNvSpPr txBox="1"/>
          <p:nvPr/>
        </p:nvSpPr>
        <p:spPr>
          <a:xfrm>
            <a:off x="537493" y="2604561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French cooks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soup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for their dishes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「料理のために」という意味をもち、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used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の用途を説明しています。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24465AD-67F3-03F1-A4ED-01564ABE4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B128DA4-74D7-1968-CC9F-56EA0C52CFF6}"/>
              </a:ext>
            </a:extLst>
          </p:cNvPr>
          <p:cNvSpPr txBox="1"/>
          <p:nvPr/>
        </p:nvSpPr>
        <p:spPr>
          <a:xfrm>
            <a:off x="537493" y="1729306"/>
            <a:ext cx="51775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フランスの料理人たちは料理にスープを使いました。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1811257148"/>
      </p:ext>
    </p:extLst>
  </p:cSld>
  <p:clrMapOvr>
    <a:masterClrMapping/>
  </p:clrMapOvr>
  <p:transition spd="slow">
    <p:push dir="u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2C245-2A71-0E6C-935D-EC5C14E6C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D5CA09E-2688-869C-9674-E8BF413BAD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708" b="64798"/>
          <a:stretch/>
        </p:blipFill>
        <p:spPr>
          <a:xfrm>
            <a:off x="284173" y="1022216"/>
            <a:ext cx="8575200" cy="662934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F73CBF01-29BE-11EB-B573-EE37024CA3F0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8E7B557-D224-0732-7ECB-E91BAB8C6904}"/>
              </a:ext>
            </a:extLst>
          </p:cNvPr>
          <p:cNvSpPr txBox="1"/>
          <p:nvPr/>
        </p:nvSpPr>
        <p:spPr>
          <a:xfrm>
            <a:off x="537493" y="2604561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つの節で構成され、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によって結ばれています。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cooks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stewed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meat and vegetables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第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の節は、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got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their soup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　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主語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cooks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が省略されています。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EEAA0D79-FF36-0505-2074-E23E5C393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1842FE2-4974-E678-530D-E85891B8D59F}"/>
              </a:ext>
            </a:extLst>
          </p:cNvPr>
          <p:cNvSpPr txBox="1"/>
          <p:nvPr/>
        </p:nvSpPr>
        <p:spPr>
          <a:xfrm>
            <a:off x="537493" y="1729306"/>
            <a:ext cx="57109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その料理人たちは肉や野菜を煮てそのスープを得ました。</a:t>
            </a:r>
          </a:p>
        </p:txBody>
      </p:sp>
    </p:spTree>
    <p:extLst>
      <p:ext uri="{BB962C8B-B14F-4D97-AF65-F5344CB8AC3E}">
        <p14:creationId xmlns:p14="http://schemas.microsoft.com/office/powerpoint/2010/main" val="1099404078"/>
      </p:ext>
    </p:extLst>
  </p:cSld>
  <p:clrMapOvr>
    <a:masterClrMapping/>
  </p:clrMapOvr>
  <p:transition spd="slow">
    <p:push dir="u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D5AD6-3660-DAE6-B5DA-B46C5B6CF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B7A599A-776C-0567-674D-DBCCF8E0FF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773" b="55077"/>
          <a:stretch/>
        </p:blipFill>
        <p:spPr>
          <a:xfrm>
            <a:off x="284173" y="1022216"/>
            <a:ext cx="8575200" cy="632453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4C4BF356-451B-6C87-4D1C-A8908957E1E5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8AE3F92-FE0C-D499-C035-AB5D75D3F5AF}"/>
              </a:ext>
            </a:extLst>
          </p:cNvPr>
          <p:cNvSpPr txBox="1"/>
          <p:nvPr/>
        </p:nvSpPr>
        <p:spPr>
          <a:xfrm>
            <a:off x="537493" y="2604561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gave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のあとに、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種類の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（目的語）が続いています。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※ It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soup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を指しています。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「誰に与えたか（間接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）」を示しています。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enough nutrition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は「何を与えたか（直接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）」を示しています。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C4C8069-53CA-3C3E-F421-C45179B92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83025F-C450-8837-A037-486B0F77C8CF}"/>
              </a:ext>
            </a:extLst>
          </p:cNvPr>
          <p:cNvSpPr txBox="1"/>
          <p:nvPr/>
        </p:nvSpPr>
        <p:spPr>
          <a:xfrm>
            <a:off x="537493" y="1729306"/>
            <a:ext cx="40345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それは人々に十分な栄養を与えました。</a:t>
            </a:r>
          </a:p>
        </p:txBody>
      </p:sp>
    </p:spTree>
    <p:extLst>
      <p:ext uri="{BB962C8B-B14F-4D97-AF65-F5344CB8AC3E}">
        <p14:creationId xmlns:p14="http://schemas.microsoft.com/office/powerpoint/2010/main" val="3370479806"/>
      </p:ext>
    </p:extLst>
  </p:cSld>
  <p:clrMapOvr>
    <a:masterClrMapping/>
  </p:clrMapOvr>
  <p:transition spd="slow">
    <p:push dir="u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6DBC5-AA73-5F30-4A74-67C51B64C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A14269D-D4AE-F456-9945-C405E7CDBB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375" b="46475"/>
          <a:stretch/>
        </p:blipFill>
        <p:spPr>
          <a:xfrm>
            <a:off x="284173" y="1022216"/>
            <a:ext cx="8575200" cy="632457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A6ABE66E-2E43-441E-2CF9-5798CC675018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08B502F-F1E8-CEB3-8054-7D97392FD527}"/>
              </a:ext>
            </a:extLst>
          </p:cNvPr>
          <p:cNvSpPr txBox="1"/>
          <p:nvPr/>
        </p:nvSpPr>
        <p:spPr>
          <a:xfrm>
            <a:off x="537493" y="2604561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named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soup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“restaurant.”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soup = “restaurant.”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は結果を示す接続詞で、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「それで」という意味をもちます。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720DF65-2246-E9C1-5375-0BC881A04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6B2FE22-D7CD-C37F-26F9-29CE90E364E4}"/>
              </a:ext>
            </a:extLst>
          </p:cNvPr>
          <p:cNvSpPr txBox="1"/>
          <p:nvPr/>
        </p:nvSpPr>
        <p:spPr>
          <a:xfrm>
            <a:off x="537493" y="1729306"/>
            <a:ext cx="562518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だから、人々はそのスープを「レストラン」と名づけました。</a:t>
            </a:r>
          </a:p>
        </p:txBody>
      </p:sp>
    </p:spTree>
    <p:extLst>
      <p:ext uri="{BB962C8B-B14F-4D97-AF65-F5344CB8AC3E}">
        <p14:creationId xmlns:p14="http://schemas.microsoft.com/office/powerpoint/2010/main" val="3776506367"/>
      </p:ext>
    </p:extLst>
  </p:cSld>
  <p:clrMapOvr>
    <a:masterClrMapping/>
  </p:clrMapOvr>
  <p:transition spd="slow">
    <p:push dir="u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21F47-A1BB-6F28-B19C-D365B3999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2C944E7-0546-1314-369B-3249648B7D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74" b="28055"/>
          <a:stretch/>
        </p:blipFill>
        <p:spPr>
          <a:xfrm>
            <a:off x="284173" y="772119"/>
            <a:ext cx="8575200" cy="1501138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92C951F-991B-A512-4051-A90BDFEF9141}"/>
              </a:ext>
            </a:extLst>
          </p:cNvPr>
          <p:cNvSpPr/>
          <p:nvPr/>
        </p:nvSpPr>
        <p:spPr>
          <a:xfrm>
            <a:off x="0" y="3061333"/>
            <a:ext cx="9144000" cy="379666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351B3AF-D8F3-5398-ABCA-A6CB75CDB62A}"/>
              </a:ext>
            </a:extLst>
          </p:cNvPr>
          <p:cNvSpPr txBox="1"/>
          <p:nvPr/>
        </p:nvSpPr>
        <p:spPr>
          <a:xfrm>
            <a:off x="537493" y="3309983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person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opened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new eating place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the end of the 18th century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18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世紀の終わりに」という意味をもち、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文全体の時期を説明しています。</a:t>
            </a: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the 18th century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end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F13623A-39CB-E6EF-2EDB-0BE5098C7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CE1D63-C5B9-EDF1-756E-6BF97EBC55A3}"/>
              </a:ext>
            </a:extLst>
          </p:cNvPr>
          <p:cNvSpPr txBox="1"/>
          <p:nvPr/>
        </p:nvSpPr>
        <p:spPr>
          <a:xfrm>
            <a:off x="537493" y="2434728"/>
            <a:ext cx="529180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18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世紀の終わり、ある人が新しい飲食店を開きました。</a:t>
            </a:r>
          </a:p>
        </p:txBody>
      </p:sp>
    </p:spTree>
    <p:extLst>
      <p:ext uri="{BB962C8B-B14F-4D97-AF65-F5344CB8AC3E}">
        <p14:creationId xmlns:p14="http://schemas.microsoft.com/office/powerpoint/2010/main" val="3901541097"/>
      </p:ext>
    </p:extLst>
  </p:cSld>
  <p:clrMapOvr>
    <a:masterClrMapping/>
  </p:clrMapOvr>
  <p:transition spd="slow">
    <p:push dir="u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1AA90-6A68-66D0-AC1B-7FB2C9CEE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A68C4DC-FC2C-B86C-7FA4-C40DC94E90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584" b="9402"/>
          <a:stretch/>
        </p:blipFill>
        <p:spPr>
          <a:xfrm>
            <a:off x="284173" y="772119"/>
            <a:ext cx="8575200" cy="1504949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8DF6F6E-1B51-4C72-5779-CF7B2BBE6FD6}"/>
              </a:ext>
            </a:extLst>
          </p:cNvPr>
          <p:cNvSpPr/>
          <p:nvPr/>
        </p:nvSpPr>
        <p:spPr>
          <a:xfrm>
            <a:off x="0" y="2788767"/>
            <a:ext cx="9144000" cy="406923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410B011-E869-0C8B-0684-D85D5EC445BC}"/>
              </a:ext>
            </a:extLst>
          </p:cNvPr>
          <p:cNvSpPr txBox="1"/>
          <p:nvPr/>
        </p:nvSpPr>
        <p:spPr>
          <a:xfrm>
            <a:off x="537493" y="2788767"/>
            <a:ext cx="8069014" cy="38933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この文は、</a:t>
            </a:r>
            <a:endParaRPr kumimoji="1" lang="en-US" altLang="ja-JP" sz="19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主節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“The name of the place was “restaurant” after the soup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”と</a:t>
            </a:r>
            <a:endParaRPr kumimoji="1" lang="en-US" altLang="ja-JP" sz="19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従属節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“because the soup was popular”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つの部分からなる複文です。</a:t>
            </a:r>
            <a:endParaRPr kumimoji="1" lang="en-US" altLang="ja-JP" sz="19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19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主節は、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name 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19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“restaurant” 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19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19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the place 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  <a:endParaRPr kumimoji="1" lang="en-US" altLang="ja-JP" sz="19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name 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  <a:p>
            <a:pPr algn="just"/>
            <a:endParaRPr kumimoji="1" lang="en-US" altLang="ja-JP" sz="19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after the soup 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「スープにちなんで（由来して）」という意味をもち、</a:t>
            </a:r>
          </a:p>
          <a:p>
            <a:pPr algn="just"/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84FC6D3-74FB-34FE-03A3-F84F647DD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6AE70-CC93-71F3-DB2C-B80F22A80C36}"/>
              </a:ext>
            </a:extLst>
          </p:cNvPr>
          <p:cNvSpPr txBox="1"/>
          <p:nvPr/>
        </p:nvSpPr>
        <p:spPr>
          <a:xfrm>
            <a:off x="527968" y="2302025"/>
            <a:ext cx="8225507" cy="361637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7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スープが人気だったので、その場所の名前はそのスープにちなんで「レストラン」でした。</a:t>
            </a:r>
          </a:p>
        </p:txBody>
      </p:sp>
    </p:spTree>
    <p:extLst>
      <p:ext uri="{BB962C8B-B14F-4D97-AF65-F5344CB8AC3E}">
        <p14:creationId xmlns:p14="http://schemas.microsoft.com/office/powerpoint/2010/main" val="1007950948"/>
      </p:ext>
    </p:extLst>
  </p:cSld>
  <p:clrMapOvr>
    <a:masterClrMapping/>
  </p:clrMapOvr>
  <p:transition spd="slow">
    <p:push dir="u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3AD75-A4BF-8CFB-D8CD-8EE9F5F90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82EE1E4-36D4-29C1-07A2-7BB7522723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3584" b="9402"/>
          <a:stretch/>
        </p:blipFill>
        <p:spPr>
          <a:xfrm>
            <a:off x="284173" y="772119"/>
            <a:ext cx="8575200" cy="1504949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2D4E5715-71BF-D5FB-024F-BEB19A436116}"/>
              </a:ext>
            </a:extLst>
          </p:cNvPr>
          <p:cNvSpPr/>
          <p:nvPr/>
        </p:nvSpPr>
        <p:spPr>
          <a:xfrm>
            <a:off x="0" y="2788767"/>
            <a:ext cx="9144000" cy="406923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58DDA13-3BDA-9635-ECB1-7EFB404C69C5}"/>
              </a:ext>
            </a:extLst>
          </p:cNvPr>
          <p:cNvSpPr txBox="1"/>
          <p:nvPr/>
        </p:nvSpPr>
        <p:spPr>
          <a:xfrm>
            <a:off x="527968" y="2950692"/>
            <a:ext cx="8069014" cy="15850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従属節は、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 soup 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19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popular 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1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19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19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because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は、理由を表す接続詞で、「～だから」という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意味をもちます。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205547F-BC27-FA28-DB0F-8860EF2F2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C80443D-C27D-D4E5-F5E0-C72F73DE7C7A}"/>
              </a:ext>
            </a:extLst>
          </p:cNvPr>
          <p:cNvSpPr txBox="1"/>
          <p:nvPr/>
        </p:nvSpPr>
        <p:spPr>
          <a:xfrm>
            <a:off x="527968" y="2302025"/>
            <a:ext cx="8225507" cy="361637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17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スープが人気だったので、その場所の名前はそのスープにちなんで「レストラン」でした。</a:t>
            </a:r>
          </a:p>
        </p:txBody>
      </p:sp>
    </p:spTree>
    <p:extLst>
      <p:ext uri="{BB962C8B-B14F-4D97-AF65-F5344CB8AC3E}">
        <p14:creationId xmlns:p14="http://schemas.microsoft.com/office/powerpoint/2010/main" val="3477503352"/>
      </p:ext>
    </p:extLst>
  </p:cSld>
  <p:clrMapOvr>
    <a:masterClrMapping/>
  </p:clrMapOvr>
  <p:transition spd="med">
    <p:pull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FB5D3-A356-98DB-D5E3-056E63632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7A05E2D-1746-7A90-C724-DFA58AF263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585" b="399"/>
          <a:stretch/>
        </p:blipFill>
        <p:spPr>
          <a:xfrm>
            <a:off x="284173" y="1022216"/>
            <a:ext cx="8575200" cy="708995"/>
          </a:xfrm>
          <a:prstGeom prst="rect">
            <a:avLst/>
          </a:prstGeom>
        </p:spPr>
      </p:pic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7BEE5350-23DE-B33D-46F1-719FBA8EA6F3}"/>
              </a:ext>
            </a:extLst>
          </p:cNvPr>
          <p:cNvSpPr/>
          <p:nvPr/>
        </p:nvSpPr>
        <p:spPr>
          <a:xfrm>
            <a:off x="0" y="2355910"/>
            <a:ext cx="9144000" cy="450208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C386DA8-022F-2858-EC11-7334B1ED5DB1}"/>
              </a:ext>
            </a:extLst>
          </p:cNvPr>
          <p:cNvSpPr txBox="1"/>
          <p:nvPr/>
        </p:nvSpPr>
        <p:spPr>
          <a:xfrm>
            <a:off x="537493" y="2604561"/>
            <a:ext cx="8069014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call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eating  places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“restaurant,”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eating  places = “restaurant.”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not the soup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「スープではなく」という意味をもち、対比を強調しています。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Nowadays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は副詞です。「今では」という意味をもち、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文全体を修飾しています。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913CD5D-ACB4-54A9-8B57-A932EC68C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28928C-8592-F2D7-4E47-62DD958F182F}"/>
              </a:ext>
            </a:extLst>
          </p:cNvPr>
          <p:cNvSpPr txBox="1"/>
          <p:nvPr/>
        </p:nvSpPr>
        <p:spPr>
          <a:xfrm>
            <a:off x="537493" y="1729306"/>
            <a:ext cx="6368132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今では、人々はスープではなく飲食店を「レストラン」と呼びます。</a:t>
            </a:r>
          </a:p>
        </p:txBody>
      </p:sp>
    </p:spTree>
    <p:extLst>
      <p:ext uri="{BB962C8B-B14F-4D97-AF65-F5344CB8AC3E}">
        <p14:creationId xmlns:p14="http://schemas.microsoft.com/office/powerpoint/2010/main" val="2499910285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E2691-9EC1-A4D1-F88E-A5BFBB574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483FDA8-7437-C3A1-1CBE-F7B10410FB1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5413A19-72E9-1168-C60F-79B049AC3E47}"/>
              </a:ext>
            </a:extLst>
          </p:cNvPr>
          <p:cNvSpPr txBox="1"/>
          <p:nvPr/>
        </p:nvSpPr>
        <p:spPr>
          <a:xfrm>
            <a:off x="1263392" y="2409490"/>
            <a:ext cx="6617215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 [f-----]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c-----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[b--------]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My father cooked  me breakfast.">
            <a:hlinkClick r:id="" action="ppaction://media"/>
            <a:extLst>
              <a:ext uri="{FF2B5EF4-FFF2-40B4-BE49-F238E27FC236}">
                <a16:creationId xmlns:a16="http://schemas.microsoft.com/office/drawing/2014/main" id="{1F14F9A6-12E7-3601-4A84-BC8546F6D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0" y="655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093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5045BD0-3193-F8B1-44CC-F968A700F8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943" y="82499"/>
            <a:ext cx="6487618" cy="6693003"/>
          </a:xfrm>
          <a:prstGeom prst="rect">
            <a:avLst/>
          </a:prstGeom>
        </p:spPr>
      </p:pic>
      <p:pic>
        <p:nvPicPr>
          <p:cNvPr id="7" name="AS_G2_03_09_reading_str">
            <a:hlinkClick r:id="" action="ppaction://media"/>
            <a:extLst>
              <a:ext uri="{FF2B5EF4-FFF2-40B4-BE49-F238E27FC236}">
                <a16:creationId xmlns:a16="http://schemas.microsoft.com/office/drawing/2014/main" id="{B66FA64D-CA7F-E7AA-7508-2126630C6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5375" y="434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BAF1DB0-9475-AD4C-D556-F8ECC2D21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748" y="648740"/>
            <a:ext cx="6914740" cy="6093892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AS_G2_03_10_reading_s3">
            <a:hlinkClick r:id="" action="ppaction://media"/>
            <a:extLst>
              <a:ext uri="{FF2B5EF4-FFF2-40B4-BE49-F238E27FC236}">
                <a16:creationId xmlns:a16="http://schemas.microsoft.com/office/drawing/2014/main" id="{18F38623-CA16-070E-FE87-5F321722D3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53675" y="8413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E63DCD4-4F80-436E-9CFD-80FEE6593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14740" cy="609389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D483A-4DF7-9C6E-392A-DA95740BD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882E2D2-00A6-0E7F-B986-D2C42533A93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7AE5D9-F24D-F939-C758-EE547A5EA11E}"/>
              </a:ext>
            </a:extLst>
          </p:cNvPr>
          <p:cNvSpPr txBox="1"/>
          <p:nvPr/>
        </p:nvSpPr>
        <p:spPr>
          <a:xfrm>
            <a:off x="1377873" y="2321004"/>
            <a:ext cx="638825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私の父は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作りました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朝食を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My father cooked  me breakfast.">
            <a:hlinkClick r:id="" action="ppaction://media"/>
            <a:extLst>
              <a:ext uri="{FF2B5EF4-FFF2-40B4-BE49-F238E27FC236}">
                <a16:creationId xmlns:a16="http://schemas.microsoft.com/office/drawing/2014/main" id="{40AE4238-3F70-30D9-84B2-6EC525EA73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0" y="655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777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77B794D-158D-654B-5A66-4B58CB734D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14740" cy="609389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71A096F-3C2F-626C-1CC1-379D6CE96C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757" y="191164"/>
            <a:ext cx="6880156" cy="613625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D11959A-5356-F17D-28C9-AD321311BE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88759" cy="456677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3060811" y="1806533"/>
            <a:ext cx="9378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word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6507430" y="1806533"/>
            <a:ext cx="218579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looks      like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3067329" y="2759523"/>
            <a:ext cx="38305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     their   dishes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1859095" y="3186007"/>
            <a:ext cx="186836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vegetables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397049" y="3642560"/>
            <a:ext cx="13075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enough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3BA9D37-2C42-318D-4E95-EFFB248E9D2C}"/>
              </a:ext>
            </a:extLst>
          </p:cNvPr>
          <p:cNvSpPr txBox="1"/>
          <p:nvPr/>
        </p:nvSpPr>
        <p:spPr>
          <a:xfrm>
            <a:off x="6208802" y="3647219"/>
            <a:ext cx="13075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named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7518876" y="4124177"/>
            <a:ext cx="13075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opened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5595251" y="5052584"/>
            <a:ext cx="13075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popular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A0E7D33-D513-3CD7-BF4A-7FAF3DA5C430}"/>
              </a:ext>
            </a:extLst>
          </p:cNvPr>
          <p:cNvSpPr txBox="1"/>
          <p:nvPr/>
        </p:nvSpPr>
        <p:spPr>
          <a:xfrm>
            <a:off x="6788818" y="3184452"/>
            <a:ext cx="190440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       gave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02A92D4-EA92-6550-DC84-09DD3111F6AB}"/>
              </a:ext>
            </a:extLst>
          </p:cNvPr>
          <p:cNvSpPr txBox="1"/>
          <p:nvPr/>
        </p:nvSpPr>
        <p:spPr>
          <a:xfrm>
            <a:off x="6893234" y="4609108"/>
            <a:ext cx="17642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restaurant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6E72758A-DE09-2CEF-670D-28C0DC3361BD}"/>
              </a:ext>
            </a:extLst>
          </p:cNvPr>
          <p:cNvSpPr txBox="1"/>
          <p:nvPr/>
        </p:nvSpPr>
        <p:spPr>
          <a:xfrm>
            <a:off x="1800071" y="5565732"/>
            <a:ext cx="7220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call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2_03_11_reading_s6_1">
            <a:hlinkClick r:id="" action="ppaction://media"/>
            <a:extLst>
              <a:ext uri="{FF2B5EF4-FFF2-40B4-BE49-F238E27FC236}">
                <a16:creationId xmlns:a16="http://schemas.microsoft.com/office/drawing/2014/main" id="{695F2067-ED95-35EA-0FDA-328FE01E63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99675" y="942975"/>
            <a:ext cx="406400" cy="406400"/>
          </a:xfrm>
          <a:prstGeom prst="rect">
            <a:avLst/>
          </a:prstGeom>
        </p:spPr>
      </p:pic>
      <p:pic>
        <p:nvPicPr>
          <p:cNvPr id="3" name="AS_G2_03_12_reading_s6_2">
            <a:hlinkClick r:id="" action="ppaction://media"/>
            <a:extLst>
              <a:ext uri="{FF2B5EF4-FFF2-40B4-BE49-F238E27FC236}">
                <a16:creationId xmlns:a16="http://schemas.microsoft.com/office/drawing/2014/main" id="{B2C02463-89D3-94A0-8C82-B64BC9327D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68268" y="1769716"/>
            <a:ext cx="406400" cy="406400"/>
          </a:xfrm>
          <a:prstGeom prst="rect">
            <a:avLst/>
          </a:prstGeom>
        </p:spPr>
      </p:pic>
      <p:pic>
        <p:nvPicPr>
          <p:cNvPr id="7" name="AS_G2_03_11_reading_s6_1">
            <a:hlinkClick r:id="" action="ppaction://media"/>
            <a:extLst>
              <a:ext uri="{FF2B5EF4-FFF2-40B4-BE49-F238E27FC236}">
                <a16:creationId xmlns:a16="http://schemas.microsoft.com/office/drawing/2014/main" id="{A97E72E9-B726-1F8F-5967-4C88DB9D7D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4643" y="31235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9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7" grpId="0"/>
      <p:bldP spid="18" grpId="0"/>
      <p:bldP spid="19" grpId="0"/>
      <p:bldP spid="22" grpId="0"/>
      <p:bldP spid="31" grpId="0"/>
      <p:bldP spid="38" grpId="0"/>
      <p:bldP spid="39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193D4A1-250E-C278-7C58-FD7D70EA7E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2" name="AS_G2_03_14_reading_s7_1">
            <a:hlinkClick r:id="" action="ppaction://media"/>
            <a:extLst>
              <a:ext uri="{FF2B5EF4-FFF2-40B4-BE49-F238E27FC236}">
                <a16:creationId xmlns:a16="http://schemas.microsoft.com/office/drawing/2014/main" id="{F94FC502-3EA8-3812-6AD1-FCBBCBABC1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59682" y="142875"/>
            <a:ext cx="406400" cy="406400"/>
          </a:xfrm>
          <a:prstGeom prst="rect">
            <a:avLst/>
          </a:prstGeom>
        </p:spPr>
      </p:pic>
      <p:pic>
        <p:nvPicPr>
          <p:cNvPr id="3" name="AS_G2_03_15_reading_s7_2">
            <a:hlinkClick r:id="" action="ppaction://media"/>
            <a:extLst>
              <a:ext uri="{FF2B5EF4-FFF2-40B4-BE49-F238E27FC236}">
                <a16:creationId xmlns:a16="http://schemas.microsoft.com/office/drawing/2014/main" id="{7A3A9975-7030-1809-0103-36A612898B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90568" y="11398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7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526FB-7923-8AE1-052C-ECC0D06EC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6ADF553-9A18-4864-F802-61B700C1BC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803" b="37335"/>
          <a:stretch/>
        </p:blipFill>
        <p:spPr>
          <a:xfrm>
            <a:off x="245277" y="1022216"/>
            <a:ext cx="8586000" cy="72582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4E182F0-DF86-6CF0-1F22-CEAD39322899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82E4640-1EE5-7B8D-CA01-1B63140F7611}"/>
              </a:ext>
            </a:extLst>
          </p:cNvPr>
          <p:cNvSpPr txBox="1"/>
          <p:nvPr/>
        </p:nvSpPr>
        <p:spPr>
          <a:xfrm>
            <a:off x="537493" y="3677650"/>
            <a:ext cx="806901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call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him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Hide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him = Hide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EC1B97D9-A6CC-0C33-FFB9-86BEA20AD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FC01240-4EBA-8F1A-C314-66519A599450}"/>
              </a:ext>
            </a:extLst>
          </p:cNvPr>
          <p:cNvSpPr txBox="1"/>
          <p:nvPr/>
        </p:nvSpPr>
        <p:spPr>
          <a:xfrm>
            <a:off x="1032444" y="1796067"/>
            <a:ext cx="306138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私たちは彼をヒデと呼びます。</a:t>
            </a:r>
          </a:p>
        </p:txBody>
      </p:sp>
    </p:spTree>
    <p:extLst>
      <p:ext uri="{BB962C8B-B14F-4D97-AF65-F5344CB8AC3E}">
        <p14:creationId xmlns:p14="http://schemas.microsoft.com/office/powerpoint/2010/main" val="3499656657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520FF0-2D56-7D2B-280E-F820CDC83096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13F98D5-7969-703D-BB4E-3357653C0C9D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CA240AD-4710-60CE-3EE3-2057B0A5FA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B18265-AB02-987E-B3DA-7F7B4286DBE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A4EE6EE-749D-BC1C-3945-2B69FB8DB836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4CA13D1-3103-F006-D58E-C16D4E50155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1E1DDE99-257C-9200-B6ED-FC62CD793250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F840FA49-5725-4177-FC38-3EB31BE15E92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AC17E1C7-37CE-6F2E-D9F8-740743DD50D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A0C8F-25CA-37C4-8185-61BDA91330A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730557A7-C8A3-EEE8-9665-EDCBEF65AA30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067401A-495D-0364-094C-09E20EAC48D0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C9122C29-6B7C-C754-331D-4EBE9BAE2883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92B1B1A2-1276-1046-23B5-9DA47C28CB41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E96A86B-957D-4F19-5117-67DDE1DBAA83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0A957EE4-1EE5-DC77-BAD0-BF2F30AB98D8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4" name="AS_G2_03_16_reading_s8_1">
            <a:hlinkClick r:id="" action="ppaction://media"/>
            <a:extLst>
              <a:ext uri="{FF2B5EF4-FFF2-40B4-BE49-F238E27FC236}">
                <a16:creationId xmlns:a16="http://schemas.microsoft.com/office/drawing/2014/main" id="{00281BD1-5891-E9DF-9F3E-499D0DC7C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44275" y="1654175"/>
            <a:ext cx="406400" cy="406400"/>
          </a:xfrm>
          <a:prstGeom prst="rect">
            <a:avLst/>
          </a:prstGeom>
        </p:spPr>
      </p:pic>
      <p:pic>
        <p:nvPicPr>
          <p:cNvPr id="25" name="AS_G2_03_17_reading_s8_2">
            <a:hlinkClick r:id="" action="ppaction://media"/>
            <a:extLst>
              <a:ext uri="{FF2B5EF4-FFF2-40B4-BE49-F238E27FC236}">
                <a16:creationId xmlns:a16="http://schemas.microsoft.com/office/drawing/2014/main" id="{3A03091B-55E0-B2EF-C2C4-89D5E2FBD0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20475" y="2657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74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86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ED078-0692-EDE5-24F9-4932F99E9F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BABFE63-99F2-2DCF-C02D-0F2BF4427FEE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A0EC14D-3B8F-E6DC-9FA8-8814FB26460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A1FE66D-57D3-A09A-0633-B87695E0B5BC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772C8E-58B0-AD18-6BF7-31D35766A740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AE6A9F9D-B7DA-A5A2-FAE4-E21F023B052F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5500019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B2015-AC8C-92FC-D69E-E95F8B99C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9087853-E96A-3E06-6ED6-9ADE97060C0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603024-75B9-7D8B-C34F-6E6317BDE408}"/>
              </a:ext>
            </a:extLst>
          </p:cNvPr>
          <p:cNvSpPr txBox="1"/>
          <p:nvPr/>
        </p:nvSpPr>
        <p:spPr>
          <a:xfrm>
            <a:off x="1126410" y="4636321"/>
            <a:ext cx="689117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call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Hide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27613A8-5ABD-EBE7-CB80-85B8B7677441}"/>
              </a:ext>
            </a:extLst>
          </p:cNvPr>
          <p:cNvSpPr txBox="1"/>
          <p:nvPr/>
        </p:nvSpPr>
        <p:spPr>
          <a:xfrm>
            <a:off x="1633366" y="690490"/>
            <a:ext cx="58772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呼びます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彼を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ヒデと</a:t>
            </a:r>
            <a:r>
              <a:rPr kumimoji="1" lang="en-US" altLang="ja-JP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We call  him  Hide.">
            <a:hlinkClick r:id="" action="ppaction://media"/>
            <a:extLst>
              <a:ext uri="{FF2B5EF4-FFF2-40B4-BE49-F238E27FC236}">
                <a16:creationId xmlns:a16="http://schemas.microsoft.com/office/drawing/2014/main" id="{3AE30194-7970-5D7A-2271-6721761A4F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1425" y="655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5638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9902B-5418-D5AD-824B-5D6FA6748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A3A50A8-E79A-F01D-138E-80B3D8F6670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AE2D799-7C14-64CF-3E3B-BD9928EB34EA}"/>
              </a:ext>
            </a:extLst>
          </p:cNvPr>
          <p:cNvSpPr txBox="1"/>
          <p:nvPr/>
        </p:nvSpPr>
        <p:spPr>
          <a:xfrm>
            <a:off x="735636" y="2917321"/>
            <a:ext cx="767272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Hide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We call  him  Hide.">
            <a:hlinkClick r:id="" action="ppaction://media"/>
            <a:extLst>
              <a:ext uri="{FF2B5EF4-FFF2-40B4-BE49-F238E27FC236}">
                <a16:creationId xmlns:a16="http://schemas.microsoft.com/office/drawing/2014/main" id="{BF7665CA-7C76-9123-2CE7-F23698B707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1425" y="655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9516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5C8B1FA-9F62-CB8D-69AC-639CC2E33738}"/>
              </a:ext>
            </a:extLst>
          </p:cNvPr>
          <p:cNvSpPr/>
          <p:nvPr/>
        </p:nvSpPr>
        <p:spPr>
          <a:xfrm>
            <a:off x="863833" y="2849983"/>
            <a:ext cx="651848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DC6000-DC47-7C91-DB41-66B6F66FCA75}"/>
              </a:ext>
            </a:extLst>
          </p:cNvPr>
          <p:cNvSpPr/>
          <p:nvPr/>
        </p:nvSpPr>
        <p:spPr>
          <a:xfrm>
            <a:off x="687663" y="3244442"/>
            <a:ext cx="812916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3FE033-2669-1F43-0FC7-62E7A8E718AF}"/>
              </a:ext>
            </a:extLst>
          </p:cNvPr>
          <p:cNvSpPr/>
          <p:nvPr/>
        </p:nvSpPr>
        <p:spPr>
          <a:xfrm>
            <a:off x="863833" y="1754150"/>
            <a:ext cx="675337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7E1C6DB-DB34-F07A-2BE5-D897257F3631}"/>
              </a:ext>
            </a:extLst>
          </p:cNvPr>
          <p:cNvSpPr/>
          <p:nvPr/>
        </p:nvSpPr>
        <p:spPr>
          <a:xfrm>
            <a:off x="687663" y="2148163"/>
            <a:ext cx="542791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P.22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8196012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・第４文型は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主語＋動詞＋目的語＋目的語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「（人）に（物）を～する」という意味になる。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・第５文型は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主語＋動詞＋目的語＋補語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補語が目的語を説明する文。目的語＝補語の関係が成り立つ。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FD3A0-E250-A01B-9103-784417C16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295F822-42A8-446C-58B5-7E75EE5B6D7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05AEA6D-D950-C27A-44FD-1CA7C8E8BC85}"/>
              </a:ext>
            </a:extLst>
          </p:cNvPr>
          <p:cNvSpPr txBox="1"/>
          <p:nvPr/>
        </p:nvSpPr>
        <p:spPr>
          <a:xfrm>
            <a:off x="1633366" y="2321004"/>
            <a:ext cx="58772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呼びます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彼を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ヒデと</a:t>
            </a:r>
            <a:r>
              <a:rPr kumimoji="1" lang="en-US" altLang="ja-JP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e call  him  Hide.">
            <a:hlinkClick r:id="" action="ppaction://media"/>
            <a:extLst>
              <a:ext uri="{FF2B5EF4-FFF2-40B4-BE49-F238E27FC236}">
                <a16:creationId xmlns:a16="http://schemas.microsoft.com/office/drawing/2014/main" id="{5FE22DF8-9CB7-E4E4-B4E8-B63C0AACDB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1425" y="655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111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4D458-BFC2-0B11-B4C2-5018674F3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446BBCE-81D2-B6ED-F0EC-8A9091D356F9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A93E8AA-4178-FEF7-B9AF-16231451E3B6}"/>
              </a:ext>
            </a:extLst>
          </p:cNvPr>
          <p:cNvSpPr txBox="1"/>
          <p:nvPr/>
        </p:nvSpPr>
        <p:spPr>
          <a:xfrm>
            <a:off x="1337522" y="4636321"/>
            <a:ext cx="6468954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call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Yuki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21D18AF-4056-A5EC-7DDF-B8131941B7F6}"/>
              </a:ext>
            </a:extLst>
          </p:cNvPr>
          <p:cNvSpPr txBox="1"/>
          <p:nvPr/>
        </p:nvSpPr>
        <p:spPr>
          <a:xfrm>
            <a:off x="1633366" y="690490"/>
            <a:ext cx="58772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呼びます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彼女を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ユキと</a:t>
            </a:r>
            <a:r>
              <a:rPr kumimoji="1" lang="en-US" altLang="ja-JP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We call  her  Yuki.">
            <a:hlinkClick r:id="" action="ppaction://media"/>
            <a:extLst>
              <a:ext uri="{FF2B5EF4-FFF2-40B4-BE49-F238E27FC236}">
                <a16:creationId xmlns:a16="http://schemas.microsoft.com/office/drawing/2014/main" id="{22D77A01-6DE9-2A61-F17F-1DC1E80E35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588" y="655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7955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C8B83-728F-3968-47CB-F85B38072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D4D801E-A0BF-48E6-296A-B1A026CC0CA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A8E856E-0A4B-6764-E75B-3EF3BA42B5A1}"/>
              </a:ext>
            </a:extLst>
          </p:cNvPr>
          <p:cNvSpPr txBox="1"/>
          <p:nvPr/>
        </p:nvSpPr>
        <p:spPr>
          <a:xfrm>
            <a:off x="757152" y="2917321"/>
            <a:ext cx="762969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[c---]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Yuki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We call  her  Yuki.">
            <a:hlinkClick r:id="" action="ppaction://media"/>
            <a:extLst>
              <a:ext uri="{FF2B5EF4-FFF2-40B4-BE49-F238E27FC236}">
                <a16:creationId xmlns:a16="http://schemas.microsoft.com/office/drawing/2014/main" id="{819507BE-0FB7-4C85-36C2-BA99861D3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588" y="655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807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B4F06-0487-6036-48DC-59DC0707D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6EB4641-54EF-E691-E1AF-2444E2C1ADC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C9C166A-547B-12E1-9660-D2035279C45A}"/>
              </a:ext>
            </a:extLst>
          </p:cNvPr>
          <p:cNvSpPr txBox="1"/>
          <p:nvPr/>
        </p:nvSpPr>
        <p:spPr>
          <a:xfrm>
            <a:off x="1633366" y="2321004"/>
            <a:ext cx="58772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呼びます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彼女を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ユキと</a:t>
            </a:r>
            <a:r>
              <a:rPr kumimoji="1" lang="en-US" altLang="ja-JP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e call  her  Yuki.">
            <a:hlinkClick r:id="" action="ppaction://media"/>
            <a:extLst>
              <a:ext uri="{FF2B5EF4-FFF2-40B4-BE49-F238E27FC236}">
                <a16:creationId xmlns:a16="http://schemas.microsoft.com/office/drawing/2014/main" id="{070325B8-4C9A-9642-1ADC-4E41C1ED65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80588" y="6556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614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43F20-B88E-7888-6F56-9DC9DACDD8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C163DA-EBD1-87D9-756B-A836ED653A0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7DDA8E7-8A30-97E6-F52A-0FB8F86C277C}"/>
              </a:ext>
            </a:extLst>
          </p:cNvPr>
          <p:cNvSpPr txBox="1"/>
          <p:nvPr/>
        </p:nvSpPr>
        <p:spPr>
          <a:xfrm>
            <a:off x="815776" y="4636321"/>
            <a:ext cx="751244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named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Yuki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3B37736-1528-7865-0E39-88D5B8ED0A53}"/>
              </a:ext>
            </a:extLst>
          </p:cNvPr>
          <p:cNvSpPr txBox="1"/>
          <p:nvPr/>
        </p:nvSpPr>
        <p:spPr>
          <a:xfrm>
            <a:off x="889746" y="690490"/>
            <a:ext cx="73645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名づけました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彼女を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ユキと</a:t>
            </a:r>
            <a:r>
              <a:rPr kumimoji="1" lang="en-US" altLang="ja-JP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We named  her  Yuki.">
            <a:hlinkClick r:id="" action="ppaction://media"/>
            <a:extLst>
              <a:ext uri="{FF2B5EF4-FFF2-40B4-BE49-F238E27FC236}">
                <a16:creationId xmlns:a16="http://schemas.microsoft.com/office/drawing/2014/main" id="{C2989DDF-293B-8FA9-F1AE-86A9A6F143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3638" y="384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619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BD8B4-16F5-A77B-1D0A-3B02010B9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313F9B-F0C8-418C-602E-75BFDDE73C1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400C990-AB10-E267-4A15-07685FE88455}"/>
              </a:ext>
            </a:extLst>
          </p:cNvPr>
          <p:cNvSpPr txBox="1"/>
          <p:nvPr/>
        </p:nvSpPr>
        <p:spPr>
          <a:xfrm>
            <a:off x="815777" y="2917321"/>
            <a:ext cx="751244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n----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Yuki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e named  her  Yuki.">
            <a:hlinkClick r:id="" action="ppaction://media"/>
            <a:extLst>
              <a:ext uri="{FF2B5EF4-FFF2-40B4-BE49-F238E27FC236}">
                <a16:creationId xmlns:a16="http://schemas.microsoft.com/office/drawing/2014/main" id="{6997F331-EDF9-B7C5-3718-B0B9AADCB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3638" y="384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5524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0CFC6A-172A-4A50-ACEC-23AB46DBD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0141893-7BD6-03C6-1E46-094A65EE131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C74A19C-8E46-8D3B-F5B0-CE3A60057C4A}"/>
              </a:ext>
            </a:extLst>
          </p:cNvPr>
          <p:cNvSpPr txBox="1"/>
          <p:nvPr/>
        </p:nvSpPr>
        <p:spPr>
          <a:xfrm>
            <a:off x="889746" y="2321004"/>
            <a:ext cx="736450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私たちは </a:t>
            </a:r>
            <a:r>
              <a:rPr kumimoji="1" lang="ja-JP" altLang="en-US" sz="48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名づけました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彼女を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ユキと</a:t>
            </a:r>
            <a:r>
              <a:rPr kumimoji="1" lang="en-US" altLang="ja-JP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We named  her  Yuki.">
            <a:hlinkClick r:id="" action="ppaction://media"/>
            <a:extLst>
              <a:ext uri="{FF2B5EF4-FFF2-40B4-BE49-F238E27FC236}">
                <a16:creationId xmlns:a16="http://schemas.microsoft.com/office/drawing/2014/main" id="{E1AF7BAB-1967-5815-E9EB-518ABB668E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53638" y="384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02867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18BC38-4AE1-F4FA-73A6-31B952507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D48ABD2-B876-793F-E7C9-478A1FABD9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9604" b="-2466"/>
          <a:stretch/>
        </p:blipFill>
        <p:spPr>
          <a:xfrm>
            <a:off x="245277" y="1022216"/>
            <a:ext cx="8586000" cy="72582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EA4400E-3AD8-DAF7-EAF5-035A6795936E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76D01C-2F81-6F70-EF43-E4D5EAB7412F}"/>
              </a:ext>
            </a:extLst>
          </p:cNvPr>
          <p:cNvSpPr txBox="1"/>
          <p:nvPr/>
        </p:nvSpPr>
        <p:spPr>
          <a:xfrm>
            <a:off x="537493" y="3677650"/>
            <a:ext cx="806901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story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made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this book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sad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her = sad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made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が「状態を変化させる」意味を強調しています。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6DF1C1AC-4372-3CDF-FF9C-D3AB56533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AAB4350-4E65-9698-101E-DBBF3185CB53}"/>
              </a:ext>
            </a:extLst>
          </p:cNvPr>
          <p:cNvSpPr txBox="1"/>
          <p:nvPr/>
        </p:nvSpPr>
        <p:spPr>
          <a:xfrm>
            <a:off x="1032444" y="1796067"/>
            <a:ext cx="3304664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その話は彼女を悲しませました。</a:t>
            </a:r>
          </a:p>
        </p:txBody>
      </p:sp>
    </p:spTree>
    <p:extLst>
      <p:ext uri="{BB962C8B-B14F-4D97-AF65-F5344CB8AC3E}">
        <p14:creationId xmlns:p14="http://schemas.microsoft.com/office/powerpoint/2010/main" val="394447259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C2C6E-A6CC-E312-C0DF-6B456E871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BAFCE7A-E4BA-1BF1-7C76-3B29E321174C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1959D90-231A-73DB-E19A-421A148B490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DB1AB5E6-CCD3-FDC6-FF8F-5CA22EADE97E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CDE07CE-0526-A048-A199-241435130D88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94293C6D-DF58-4D48-9D8B-563C58A7898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7599347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84E08-DC5F-3983-9FED-166597C3C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B0969A5-0D3C-8450-FB56-E1F79876B1F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DD8C7B-E546-F507-69D7-73DC71BDE586}"/>
              </a:ext>
            </a:extLst>
          </p:cNvPr>
          <p:cNvSpPr txBox="1"/>
          <p:nvPr/>
        </p:nvSpPr>
        <p:spPr>
          <a:xfrm>
            <a:off x="1918435" y="4128490"/>
            <a:ext cx="530712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story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00B0F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CF19491-D9BC-62E5-0577-14EDC70EDAB1}"/>
              </a:ext>
            </a:extLst>
          </p:cNvPr>
          <p:cNvSpPr txBox="1"/>
          <p:nvPr/>
        </p:nvSpPr>
        <p:spPr>
          <a:xfrm>
            <a:off x="1364425" y="690490"/>
            <a:ext cx="64151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その話は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彼女を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悲しく</a:t>
            </a:r>
            <a:r>
              <a:rPr kumimoji="1" lang="en-US" altLang="ja-JP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 story made her  sad.">
            <a:hlinkClick r:id="" action="ppaction://media"/>
            <a:extLst>
              <a:ext uri="{FF2B5EF4-FFF2-40B4-BE49-F238E27FC236}">
                <a16:creationId xmlns:a16="http://schemas.microsoft.com/office/drawing/2014/main" id="{08A02080-AC76-E4F7-E3E3-97FED721F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1425" y="247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048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6FD4600-74E7-DBFE-1BA3-034FFAA78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278" y="1159001"/>
            <a:ext cx="8604183" cy="4809999"/>
          </a:xfrm>
          <a:prstGeom prst="rect">
            <a:avLst/>
          </a:prstGeom>
        </p:spPr>
      </p:pic>
      <p:pic>
        <p:nvPicPr>
          <p:cNvPr id="6" name="AS_G2_03_01_kihon">
            <a:hlinkClick r:id="" action="ppaction://media"/>
            <a:extLst>
              <a:ext uri="{FF2B5EF4-FFF2-40B4-BE49-F238E27FC236}">
                <a16:creationId xmlns:a16="http://schemas.microsoft.com/office/drawing/2014/main" id="{009EE2C5-86C9-652A-B1A6-794BD15A3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1575" y="10296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461D9-8366-ACE9-37DC-ED7A58D4A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8AD0AD5-3BDE-479C-FB19-9E3FD23DC61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9AC3143-143D-6812-FE82-C62C842F479C}"/>
              </a:ext>
            </a:extLst>
          </p:cNvPr>
          <p:cNvSpPr txBox="1"/>
          <p:nvPr/>
        </p:nvSpPr>
        <p:spPr>
          <a:xfrm>
            <a:off x="1784507" y="2409490"/>
            <a:ext cx="557498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story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[m---]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 story made her  sad.">
            <a:hlinkClick r:id="" action="ppaction://media"/>
            <a:extLst>
              <a:ext uri="{FF2B5EF4-FFF2-40B4-BE49-F238E27FC236}">
                <a16:creationId xmlns:a16="http://schemas.microsoft.com/office/drawing/2014/main" id="{3E1CEA61-B011-1DF1-BF3C-6C638545D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1425" y="247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5767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554C2-2801-6DE2-BB68-7A6E87935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1116DCE-9A57-4FBE-E0B4-0D09F348F41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48C567-2136-C599-4EEA-207CC27FE1DD}"/>
              </a:ext>
            </a:extLst>
          </p:cNvPr>
          <p:cNvSpPr txBox="1"/>
          <p:nvPr/>
        </p:nvSpPr>
        <p:spPr>
          <a:xfrm>
            <a:off x="1364425" y="2321004"/>
            <a:ext cx="64151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その話は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彼女を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悲しく</a:t>
            </a:r>
            <a:r>
              <a:rPr kumimoji="1" lang="en-US" altLang="ja-JP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e story made her  sad.">
            <a:hlinkClick r:id="" action="ppaction://media"/>
            <a:extLst>
              <a:ext uri="{FF2B5EF4-FFF2-40B4-BE49-F238E27FC236}">
                <a16:creationId xmlns:a16="http://schemas.microsoft.com/office/drawing/2014/main" id="{0B2E967F-15F4-F729-FCF8-AF1A655856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31425" y="2476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8373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49083-3969-FAC1-44CA-EAB50B398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644E87E-7E60-019F-0AA0-B889530AD40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F1A8FC4-6799-2A30-32B4-9A0D84EE4E3D}"/>
              </a:ext>
            </a:extLst>
          </p:cNvPr>
          <p:cNvSpPr txBox="1"/>
          <p:nvPr/>
        </p:nvSpPr>
        <p:spPr>
          <a:xfrm>
            <a:off x="1923813" y="4128490"/>
            <a:ext cx="529637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story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her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excited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F46B1C0-0923-FB35-0DFD-5E561785AEC2}"/>
              </a:ext>
            </a:extLst>
          </p:cNvPr>
          <p:cNvSpPr txBox="1"/>
          <p:nvPr/>
        </p:nvSpPr>
        <p:spPr>
          <a:xfrm>
            <a:off x="1364425" y="690490"/>
            <a:ext cx="64151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その話は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彼女を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わくわく</a:t>
            </a:r>
            <a:r>
              <a:rPr kumimoji="1" lang="en-US" altLang="ja-JP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The story made her  excited.">
            <a:hlinkClick r:id="" action="ppaction://media"/>
            <a:extLst>
              <a:ext uri="{FF2B5EF4-FFF2-40B4-BE49-F238E27FC236}">
                <a16:creationId xmlns:a16="http://schemas.microsoft.com/office/drawing/2014/main" id="{93D4275D-ABF7-DDEC-FF37-1D83FE933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7113" y="617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2942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3A687-F5B1-CE59-F082-4BEA7A11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5E53759-9C72-317A-E6F5-E7FB4BCAF2C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11E7EC7-FC14-7696-2639-8995747B4607}"/>
              </a:ext>
            </a:extLst>
          </p:cNvPr>
          <p:cNvSpPr txBox="1"/>
          <p:nvPr/>
        </p:nvSpPr>
        <p:spPr>
          <a:xfrm>
            <a:off x="1537081" y="2409490"/>
            <a:ext cx="6069838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 [s----]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[m---]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e------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e story made her  excited.">
            <a:hlinkClick r:id="" action="ppaction://media"/>
            <a:extLst>
              <a:ext uri="{FF2B5EF4-FFF2-40B4-BE49-F238E27FC236}">
                <a16:creationId xmlns:a16="http://schemas.microsoft.com/office/drawing/2014/main" id="{8D9BB2A3-6E84-0C6A-511A-459A40CB8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7113" y="617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1730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9F848-3481-98FA-64C3-081797DBA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EDF0D15-85AC-9CAA-D941-A7FAE4F1282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1D716A-2961-9954-1A8C-6FE4E3241FA4}"/>
              </a:ext>
            </a:extLst>
          </p:cNvPr>
          <p:cNvSpPr txBox="1"/>
          <p:nvPr/>
        </p:nvSpPr>
        <p:spPr>
          <a:xfrm>
            <a:off x="1364425" y="2321004"/>
            <a:ext cx="641514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その話は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彼女を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わくわく</a:t>
            </a:r>
            <a:r>
              <a:rPr kumimoji="1" lang="en-US" altLang="ja-JP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e story made her  excited.">
            <a:hlinkClick r:id="" action="ppaction://media"/>
            <a:extLst>
              <a:ext uri="{FF2B5EF4-FFF2-40B4-BE49-F238E27FC236}">
                <a16:creationId xmlns:a16="http://schemas.microsoft.com/office/drawing/2014/main" id="{0949C85C-4C36-C774-7C2B-B3EFD3C67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7113" y="617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577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2D746-B082-9876-B314-FC38D338B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2665DAD-5216-9906-A53E-BA433E77CFC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419B782-FC42-F8AD-1B0D-6AF04B12C005}"/>
              </a:ext>
            </a:extLst>
          </p:cNvPr>
          <p:cNvSpPr txBox="1"/>
          <p:nvPr/>
        </p:nvSpPr>
        <p:spPr>
          <a:xfrm>
            <a:off x="1679980" y="4128490"/>
            <a:ext cx="578404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movie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 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bored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938A01B-6911-AC29-AA10-65224DF253B0}"/>
              </a:ext>
            </a:extLst>
          </p:cNvPr>
          <p:cNvSpPr txBox="1"/>
          <p:nvPr/>
        </p:nvSpPr>
        <p:spPr>
          <a:xfrm>
            <a:off x="1068590" y="690490"/>
            <a:ext cx="70068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この映画は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私を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退屈に</a:t>
            </a:r>
            <a:r>
              <a:rPr kumimoji="1" lang="en-US" altLang="ja-JP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This movie made me  bored.">
            <a:hlinkClick r:id="" action="ppaction://media"/>
            <a:extLst>
              <a:ext uri="{FF2B5EF4-FFF2-40B4-BE49-F238E27FC236}">
                <a16:creationId xmlns:a16="http://schemas.microsoft.com/office/drawing/2014/main" id="{41D001CD-E364-CCEE-4853-9B295873D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5100" y="1220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656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4A0BC-C0F1-44F1-1F21-29989529F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A430764-D46A-793D-9229-DB9C79A2447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C30285-DDD0-ED8B-BBE7-D337736C231F}"/>
              </a:ext>
            </a:extLst>
          </p:cNvPr>
          <p:cNvSpPr txBox="1"/>
          <p:nvPr/>
        </p:nvSpPr>
        <p:spPr>
          <a:xfrm>
            <a:off x="1558596" y="2409490"/>
            <a:ext cx="602680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movie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[m---]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b----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This movie made me  bored.">
            <a:hlinkClick r:id="" action="ppaction://media"/>
            <a:extLst>
              <a:ext uri="{FF2B5EF4-FFF2-40B4-BE49-F238E27FC236}">
                <a16:creationId xmlns:a16="http://schemas.microsoft.com/office/drawing/2014/main" id="{CC1ED8C6-22A1-85F9-51B6-76AC789D5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5100" y="1220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1197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23B81-C757-76EE-A3B8-F53C7FEB2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4D6749F-71E0-29D8-97D9-164F6E0E10A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3A2C51-65D2-703F-C1EC-9547A4FC57A6}"/>
              </a:ext>
            </a:extLst>
          </p:cNvPr>
          <p:cNvSpPr txBox="1"/>
          <p:nvPr/>
        </p:nvSpPr>
        <p:spPr>
          <a:xfrm>
            <a:off x="1068590" y="2321004"/>
            <a:ext cx="70068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この映画は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させました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私を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退屈に</a:t>
            </a:r>
            <a:r>
              <a:rPr kumimoji="1" lang="en-US" altLang="ja-JP" sz="4800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This movie made me  bored.">
            <a:hlinkClick r:id="" action="ppaction://media"/>
            <a:extLst>
              <a:ext uri="{FF2B5EF4-FFF2-40B4-BE49-F238E27FC236}">
                <a16:creationId xmlns:a16="http://schemas.microsoft.com/office/drawing/2014/main" id="{887F7B6A-797F-906E-D4F2-A9E81B642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5100" y="12207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612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50ED2F2-6A71-4CAF-A131-AE6CB6F15450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give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4_kihon_v2_gave">
            <a:hlinkClick r:id="" action="ppaction://media"/>
            <a:extLst>
              <a:ext uri="{FF2B5EF4-FFF2-40B4-BE49-F238E27FC236}">
                <a16:creationId xmlns:a16="http://schemas.microsoft.com/office/drawing/2014/main" id="{366A59A6-42E4-40C8-8120-F01F3988E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33650" y="1508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049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105561"/>
            <a:ext cx="76581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gave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4_kihon_v2_gave">
            <a:hlinkClick r:id="" action="ppaction://media"/>
            <a:extLst>
              <a:ext uri="{FF2B5EF4-FFF2-40B4-BE49-F238E27FC236}">
                <a16:creationId xmlns:a16="http://schemas.microsoft.com/office/drawing/2014/main" id="{97B90F7B-A77B-44FB-97B0-706DD94185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33650" y="1508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4280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give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7" name="G2_L14_kihon_v2_gave">
            <a:hlinkClick r:id="" action="ppaction://media"/>
            <a:extLst>
              <a:ext uri="{FF2B5EF4-FFF2-40B4-BE49-F238E27FC236}">
                <a16:creationId xmlns:a16="http://schemas.microsoft.com/office/drawing/2014/main" id="{DB10859C-7F74-46F6-BFDA-42560809D4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33650" y="1508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3704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BA18FA1-990D-4CEF-A5D4-60EC6F49B44E}"/>
              </a:ext>
            </a:extLst>
          </p:cNvPr>
          <p:cNvGrpSpPr/>
          <p:nvPr/>
        </p:nvGrpSpPr>
        <p:grpSpPr>
          <a:xfrm>
            <a:off x="815008" y="1640049"/>
            <a:ext cx="7513983" cy="3577902"/>
            <a:chOff x="815008" y="1999393"/>
            <a:chExt cx="7513983" cy="357790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8" y="1999393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私を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4_kihon_v3_me">
            <a:hlinkClick r:id="" action="ppaction://media"/>
            <a:extLst>
              <a:ext uri="{FF2B5EF4-FFF2-40B4-BE49-F238E27FC236}">
                <a16:creationId xmlns:a16="http://schemas.microsoft.com/office/drawing/2014/main" id="{E18FABFB-82AA-4B80-8CF7-1537A24FEA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8538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6928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4_kihon_v3_me">
            <a:hlinkClick r:id="" action="ppaction://media"/>
            <a:extLst>
              <a:ext uri="{FF2B5EF4-FFF2-40B4-BE49-F238E27FC236}">
                <a16:creationId xmlns:a16="http://schemas.microsoft.com/office/drawing/2014/main" id="{740EDF02-4CBA-4A14-A40E-5232653C5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8538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623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1DBF2E8-C3E7-4608-A0B9-F82553D9D99A}"/>
              </a:ext>
            </a:extLst>
          </p:cNvPr>
          <p:cNvSpPr txBox="1"/>
          <p:nvPr/>
        </p:nvSpPr>
        <p:spPr>
          <a:xfrm>
            <a:off x="815008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私を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4_kihon_v3_me">
            <a:hlinkClick r:id="" action="ppaction://media"/>
            <a:extLst>
              <a:ext uri="{FF2B5EF4-FFF2-40B4-BE49-F238E27FC236}">
                <a16:creationId xmlns:a16="http://schemas.microsoft.com/office/drawing/2014/main" id="{7470D8C6-547D-4259-AB40-74CC0E5DB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8538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5737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F89CDFE2-E025-4F54-9C46-05FEEFF184C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6401B53B-8B99-4191-BD81-B24D27008C3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6D3DC6B1-4899-4306-9306-1536935E52C5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腕時計</a:t>
              </a:r>
            </a:p>
          </p:txBody>
        </p:sp>
      </p:grpSp>
      <p:pic>
        <p:nvPicPr>
          <p:cNvPr id="2" name="G2_L14_kihon_v4_watch">
            <a:hlinkClick r:id="" action="ppaction://media"/>
            <a:extLst>
              <a:ext uri="{FF2B5EF4-FFF2-40B4-BE49-F238E27FC236}">
                <a16:creationId xmlns:a16="http://schemas.microsoft.com/office/drawing/2014/main" id="{F5865903-C6D8-4300-8AC1-DA99C0ECF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206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228672"/>
            <a:ext cx="68264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watch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4_kihon_v4_watch">
            <a:hlinkClick r:id="" action="ppaction://media"/>
            <a:extLst>
              <a:ext uri="{FF2B5EF4-FFF2-40B4-BE49-F238E27FC236}">
                <a16:creationId xmlns:a16="http://schemas.microsoft.com/office/drawing/2014/main" id="{7849E57C-B9CC-44DF-B2F0-5B043DB63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585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2AE516F-8FA8-485B-8F69-65EEEF0B8820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腕時計</a:t>
            </a:r>
          </a:p>
        </p:txBody>
      </p:sp>
      <p:pic>
        <p:nvPicPr>
          <p:cNvPr id="5" name="G2_L14_kihon_v4_watch">
            <a:hlinkClick r:id="" action="ppaction://media"/>
            <a:extLst>
              <a:ext uri="{FF2B5EF4-FFF2-40B4-BE49-F238E27FC236}">
                <a16:creationId xmlns:a16="http://schemas.microsoft.com/office/drawing/2014/main" id="{18ECD9C5-B624-41ED-A171-0C6E534876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87797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97F12C-03AE-4BB7-8DDD-C05996D9F05A}"/>
              </a:ext>
            </a:extLst>
          </p:cNvPr>
          <p:cNvGrpSpPr/>
          <p:nvPr/>
        </p:nvGrpSpPr>
        <p:grpSpPr>
          <a:xfrm>
            <a:off x="815009" y="1673840"/>
            <a:ext cx="7513983" cy="3457119"/>
            <a:chOff x="815009" y="2120176"/>
            <a:chExt cx="7513983" cy="345711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120176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を～と呼ぶ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4_kihon_v5_call">
            <a:hlinkClick r:id="" action="ppaction://media"/>
            <a:extLst>
              <a:ext uri="{FF2B5EF4-FFF2-40B4-BE49-F238E27FC236}">
                <a16:creationId xmlns:a16="http://schemas.microsoft.com/office/drawing/2014/main" id="{5EAA8C61-B766-49B0-8D79-36457384B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30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3234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BA7CD54D-59F0-1D4C-80AF-169D90766D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7640"/>
          <a:stretch/>
        </p:blipFill>
        <p:spPr>
          <a:xfrm>
            <a:off x="245277" y="1022217"/>
            <a:ext cx="8586000" cy="709866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2" y="3677650"/>
            <a:ext cx="8942068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father </a:t>
            </a:r>
            <a:r>
              <a:rPr kumimoji="1" lang="ja-JP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gave </a:t>
            </a:r>
            <a:r>
              <a:rPr kumimoji="1" lang="ja-JP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spc="-150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gave </a:t>
            </a:r>
            <a:r>
              <a:rPr kumimoji="1" lang="ja-JP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のあとに、</a:t>
            </a:r>
            <a:r>
              <a:rPr kumimoji="1" lang="en-US" altLang="ja-JP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2</a:t>
            </a:r>
            <a:r>
              <a:rPr kumimoji="1" lang="ja-JP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種類の</a:t>
            </a:r>
            <a:r>
              <a:rPr kumimoji="1" lang="en-US" altLang="ja-JP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（目的語）が続いています。</a:t>
            </a:r>
            <a:endParaRPr kumimoji="1" lang="en-US" altLang="ja-JP" sz="2400" b="1" spc="-150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spc="-150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me </a:t>
            </a:r>
            <a:r>
              <a:rPr kumimoji="1" lang="ja-JP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 「贈り物を受け取る人：誰（間接</a:t>
            </a:r>
            <a:r>
              <a:rPr kumimoji="1" lang="en-US" altLang="ja-JP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）」を示しています。</a:t>
            </a:r>
            <a:endParaRPr kumimoji="1" lang="en-US" altLang="ja-JP" sz="2400" b="1" spc="-150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spc="-150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watch </a:t>
            </a:r>
            <a:r>
              <a:rPr kumimoji="1" lang="ja-JP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は「贈ったもの：何（直接</a:t>
            </a:r>
            <a:r>
              <a:rPr kumimoji="1" lang="en-US" altLang="ja-JP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400" b="1" spc="-150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）」を示しています。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796067"/>
            <a:ext cx="353955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私の父は私に腕時計をくれました。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call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4_kihon_v5_call">
            <a:hlinkClick r:id="" action="ppaction://media"/>
            <a:extLst>
              <a:ext uri="{FF2B5EF4-FFF2-40B4-BE49-F238E27FC236}">
                <a16:creationId xmlns:a16="http://schemas.microsoft.com/office/drawing/2014/main" id="{C56BF85D-62FB-4740-8831-C8B33327F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30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93837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7BE3696-B3E5-4320-9333-01969772D840}"/>
              </a:ext>
            </a:extLst>
          </p:cNvPr>
          <p:cNvSpPr txBox="1"/>
          <p:nvPr/>
        </p:nvSpPr>
        <p:spPr>
          <a:xfrm>
            <a:off x="815009" y="2644170"/>
            <a:ext cx="751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を～と呼ぶ</a:t>
            </a:r>
            <a:endParaRPr kumimoji="1" lang="ja-JP" altLang="en-US" sz="10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4_kihon_v5_call">
            <a:hlinkClick r:id="" action="ppaction://media"/>
            <a:extLst>
              <a:ext uri="{FF2B5EF4-FFF2-40B4-BE49-F238E27FC236}">
                <a16:creationId xmlns:a16="http://schemas.microsoft.com/office/drawing/2014/main" id="{FB1B3181-8013-4D3D-91F0-B5063ECAA4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12875" y="1301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5462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372103-B1C0-4F4E-AF24-C829FAA1F167}"/>
              </a:ext>
            </a:extLst>
          </p:cNvPr>
          <p:cNvGrpSpPr/>
          <p:nvPr/>
        </p:nvGrpSpPr>
        <p:grpSpPr>
          <a:xfrm>
            <a:off x="815009" y="1640260"/>
            <a:ext cx="7513983" cy="3577480"/>
            <a:chOff x="815009" y="1999815"/>
            <a:chExt cx="7513983" cy="3577480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815009" y="1999815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彼を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4_kihon_v6_him">
            <a:hlinkClick r:id="" action="ppaction://media"/>
            <a:extLst>
              <a:ext uri="{FF2B5EF4-FFF2-40B4-BE49-F238E27FC236}">
                <a16:creationId xmlns:a16="http://schemas.microsoft.com/office/drawing/2014/main" id="{B3070F2A-D335-4DBC-8818-36BD46E9D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8700" y="180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5162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74643" y="2105561"/>
            <a:ext cx="73947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him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4_kihon_v6_him">
            <a:hlinkClick r:id="" action="ppaction://media"/>
            <a:extLst>
              <a:ext uri="{FF2B5EF4-FFF2-40B4-BE49-F238E27FC236}">
                <a16:creationId xmlns:a16="http://schemas.microsoft.com/office/drawing/2014/main" id="{E1FA24D1-C8B0-4272-96B2-897566748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8700" y="180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0511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AB5F969-5235-41DD-8CE5-F6A3320B6E27}"/>
              </a:ext>
            </a:extLst>
          </p:cNvPr>
          <p:cNvSpPr txBox="1"/>
          <p:nvPr/>
        </p:nvSpPr>
        <p:spPr>
          <a:xfrm>
            <a:off x="815009" y="2497976"/>
            <a:ext cx="751398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彼を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2_L14_kihon_v6_him">
            <a:hlinkClick r:id="" action="ppaction://media"/>
            <a:extLst>
              <a:ext uri="{FF2B5EF4-FFF2-40B4-BE49-F238E27FC236}">
                <a16:creationId xmlns:a16="http://schemas.microsoft.com/office/drawing/2014/main" id="{06A7FC25-D611-4C9A-9C0D-F563FD7D86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8700" y="180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1262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E446DC5-C8ED-4F2C-B199-5B1A78C1271F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話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4_kihon_v7_story">
            <a:hlinkClick r:id="" action="ppaction://media"/>
            <a:extLst>
              <a:ext uri="{FF2B5EF4-FFF2-40B4-BE49-F238E27FC236}">
                <a16:creationId xmlns:a16="http://schemas.microsoft.com/office/drawing/2014/main" id="{8441DBDE-0130-4859-B1B4-EAB083621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01838" y="56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35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story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4_kihon_v7_story">
            <a:hlinkClick r:id="" action="ppaction://media"/>
            <a:extLst>
              <a:ext uri="{FF2B5EF4-FFF2-40B4-BE49-F238E27FC236}">
                <a16:creationId xmlns:a16="http://schemas.microsoft.com/office/drawing/2014/main" id="{DFF6A81B-674B-478F-A465-6F75645CF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01838" y="56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2914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話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2_L14_kihon_v7_story">
            <a:hlinkClick r:id="" action="ppaction://media"/>
            <a:extLst>
              <a:ext uri="{FF2B5EF4-FFF2-40B4-BE49-F238E27FC236}">
                <a16:creationId xmlns:a16="http://schemas.microsoft.com/office/drawing/2014/main" id="{42002C85-8EC4-46F5-B6DD-1C4131922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01838" y="56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984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2F29005-EF36-4E0A-86A3-155127585D9B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make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4_kihon_v8_made">
            <a:hlinkClick r:id="" action="ppaction://media"/>
            <a:extLst>
              <a:ext uri="{FF2B5EF4-FFF2-40B4-BE49-F238E27FC236}">
                <a16:creationId xmlns:a16="http://schemas.microsoft.com/office/drawing/2014/main" id="{466FFCA1-2401-4B09-A4FC-7A22AA043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5238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991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090172"/>
            <a:ext cx="7658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2_L14_kihon_v8_made">
            <a:hlinkClick r:id="" action="ppaction://media"/>
            <a:extLst>
              <a:ext uri="{FF2B5EF4-FFF2-40B4-BE49-F238E27FC236}">
                <a16:creationId xmlns:a16="http://schemas.microsoft.com/office/drawing/2014/main" id="{8D7CAB0F-C06E-413A-8EC3-952F302B6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5238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43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5F0853-E09D-073C-4412-B0BA1C8F8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1EC41A03-59F1-A4BB-B7F6-B7E8EDD1EBD1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DC07A56-B85C-65F1-3131-2A155B59406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E9EAB1B-94FB-8F1D-FEBE-59C316DE5E6E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FF984B-0BB4-16E6-AD55-A6FD035D1C1D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11950379-6E78-7648-01B2-02ACF5F4D722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915408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E1D95A5-4B46-4916-936B-F617A463497D}"/>
              </a:ext>
            </a:extLst>
          </p:cNvPr>
          <p:cNvSpPr txBox="1"/>
          <p:nvPr/>
        </p:nvSpPr>
        <p:spPr>
          <a:xfrm>
            <a:off x="152401" y="1905506"/>
            <a:ext cx="8839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make 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endParaRPr kumimoji="1" lang="en-US" altLang="ja-JP" sz="96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過去形</a:t>
            </a:r>
          </a:p>
        </p:txBody>
      </p:sp>
      <p:pic>
        <p:nvPicPr>
          <p:cNvPr id="7" name="G2_L14_kihon_v8_made">
            <a:hlinkClick r:id="" action="ppaction://media"/>
            <a:extLst>
              <a:ext uri="{FF2B5EF4-FFF2-40B4-BE49-F238E27FC236}">
                <a16:creationId xmlns:a16="http://schemas.microsoft.com/office/drawing/2014/main" id="{26BB4522-7658-423D-8915-FBFCBF89A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65238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7234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AC1CA-231E-1B7E-002F-62062A119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275F021-2738-D09E-FB53-E82330C01AD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2E68282F-62C2-F0A7-1835-C54F014468B0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35E7CCBC-ABA6-C19F-676A-B1F981C0C9F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B9B14C17-CF23-8F49-6AB9-917BEF73F614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悲しい</a:t>
              </a:r>
            </a:p>
          </p:txBody>
        </p:sp>
      </p:grp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BA97E712-2D8F-0053-6DF3-F237566C5BFE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ad">
            <a:hlinkClick r:id="" action="ppaction://media"/>
            <a:extLst>
              <a:ext uri="{FF2B5EF4-FFF2-40B4-BE49-F238E27FC236}">
                <a16:creationId xmlns:a16="http://schemas.microsoft.com/office/drawing/2014/main" id="{60C80B6A-34ED-4401-CE69-600F57895C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5488" y="973138"/>
            <a:ext cx="406401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058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71B13-047D-EB85-99E7-67399B8BC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1C24954-C841-1012-71A1-B681808C696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8D2D0E55-2777-9637-7D8C-13BF4DE65BF4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6CF72B-E049-B64E-A774-BADE0A98951E}"/>
              </a:ext>
            </a:extLst>
          </p:cNvPr>
          <p:cNvSpPr txBox="1"/>
          <p:nvPr/>
        </p:nvSpPr>
        <p:spPr>
          <a:xfrm>
            <a:off x="874643" y="2105561"/>
            <a:ext cx="7394714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sad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sad">
            <a:hlinkClick r:id="" action="ppaction://media"/>
            <a:extLst>
              <a:ext uri="{FF2B5EF4-FFF2-40B4-BE49-F238E27FC236}">
                <a16:creationId xmlns:a16="http://schemas.microsoft.com/office/drawing/2014/main" id="{0798776F-6968-4BBF-7488-A885FD730F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25488" y="973138"/>
            <a:ext cx="406401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883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25323-659E-CA65-8F34-6AF2767D21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7D94FE7-10C3-8804-5FBF-74101A950A6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BB284EC-754C-6E2B-2A66-60C9DC1896D3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悲しい</a:t>
            </a:r>
          </a:p>
        </p:txBody>
      </p:sp>
      <p:pic>
        <p:nvPicPr>
          <p:cNvPr id="2" name="合格の鐘">
            <a:hlinkClick r:id="" action="ppaction://media"/>
            <a:extLst>
              <a:ext uri="{FF2B5EF4-FFF2-40B4-BE49-F238E27FC236}">
                <a16:creationId xmlns:a16="http://schemas.microsoft.com/office/drawing/2014/main" id="{E94A11C1-103C-3A41-AE00-9D449BBA4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04E21AC5-5EB9-1C9F-D9C0-99F829250DD1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sad">
            <a:hlinkClick r:id="" action="ppaction://media"/>
            <a:extLst>
              <a:ext uri="{FF2B5EF4-FFF2-40B4-BE49-F238E27FC236}">
                <a16:creationId xmlns:a16="http://schemas.microsoft.com/office/drawing/2014/main" id="{75C56A8F-7D3E-FCB4-C145-42917F56E6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25488" y="973138"/>
            <a:ext cx="406401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27750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7BF0C-5762-D78E-E533-6E95A3CBF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22178F8-71C6-A9DE-9046-3B541958D07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07C8234-2304-0239-5CB2-71CCE39A8DD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CB7C40C-55A7-DFF2-88CA-6B59873323C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968E674-BBBB-2CBB-6BBE-02960AE556DE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B9D1063-ACF8-5BF8-8D77-DD42D2221EC5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give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3E61C4B-1797-90C8-BE17-2027B3CC5A5B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gave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4_kihon_v2_gave">
            <a:hlinkClick r:id="" action="ppaction://media"/>
            <a:extLst>
              <a:ext uri="{FF2B5EF4-FFF2-40B4-BE49-F238E27FC236}">
                <a16:creationId xmlns:a16="http://schemas.microsoft.com/office/drawing/2014/main" id="{F4B05BF6-D56F-6D7F-ACC2-BFF5CCC274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533650" y="15081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98A3D9F-B6B0-E6DE-2C80-8B08DB312F14}"/>
              </a:ext>
            </a:extLst>
          </p:cNvPr>
          <p:cNvSpPr/>
          <p:nvPr/>
        </p:nvSpPr>
        <p:spPr>
          <a:xfrm>
            <a:off x="2997200" y="4023726"/>
            <a:ext cx="31591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7228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C8EF0-F06A-FE43-CAB6-00A0E7D7C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E61A484-80BC-8DBD-819A-83A5BC0AE1F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E27A625-66F6-7811-6FB5-BC392035214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42B12C9-D2E3-9814-F92C-14DBBC2B145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0DF4828E-F053-3848-A739-BE9914DB5CEF}"/>
              </a:ext>
            </a:extLst>
          </p:cNvPr>
          <p:cNvGrpSpPr/>
          <p:nvPr/>
        </p:nvGrpSpPr>
        <p:grpSpPr>
          <a:xfrm>
            <a:off x="815008" y="1640049"/>
            <a:ext cx="7513983" cy="3577902"/>
            <a:chOff x="815008" y="1999393"/>
            <a:chExt cx="7513983" cy="357790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19F8E17-870B-5BF6-DA51-F1C71536AF5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5A83FE2-4683-AF9F-B0B8-375D539F9438}"/>
                </a:ext>
              </a:extLst>
            </p:cNvPr>
            <p:cNvSpPr txBox="1"/>
            <p:nvPr/>
          </p:nvSpPr>
          <p:spPr>
            <a:xfrm>
              <a:off x="815008" y="1999393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私を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4_kihon_v3_me">
            <a:hlinkClick r:id="" action="ppaction://media"/>
            <a:extLst>
              <a:ext uri="{FF2B5EF4-FFF2-40B4-BE49-F238E27FC236}">
                <a16:creationId xmlns:a16="http://schemas.microsoft.com/office/drawing/2014/main" id="{AB6516AA-27BB-C994-71E6-EB44492ECF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8538" y="14779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9BEFFB7-531E-EE3F-1872-691CF54ABC05}"/>
              </a:ext>
            </a:extLst>
          </p:cNvPr>
          <p:cNvSpPr/>
          <p:nvPr/>
        </p:nvSpPr>
        <p:spPr>
          <a:xfrm>
            <a:off x="3619500" y="3402390"/>
            <a:ext cx="19145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308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6FF40-ADB2-B476-7851-64D3199809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2C3EEC7-5D28-B646-C8F8-B8928B4FDB69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A6A1069-B879-20E5-62E9-5950469CE13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5470D07-9BE9-E9B6-C841-506751DE77B4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5809F4B-C9AD-E3DB-07DE-7C5CB5AFE05A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3632A97-1D30-C98A-8D80-11013049D4E4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watch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31B24C41-D833-EF09-A805-420D5187F695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腕時計</a:t>
              </a:r>
            </a:p>
          </p:txBody>
        </p:sp>
      </p:grpSp>
      <p:pic>
        <p:nvPicPr>
          <p:cNvPr id="2" name="G2_L14_kihon_v4_watch">
            <a:hlinkClick r:id="" action="ppaction://media"/>
            <a:extLst>
              <a:ext uri="{FF2B5EF4-FFF2-40B4-BE49-F238E27FC236}">
                <a16:creationId xmlns:a16="http://schemas.microsoft.com/office/drawing/2014/main" id="{772F4F4D-6B22-D4F6-21C9-C18676DBA1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06563" y="652463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F262D3F-C747-0CB6-81B4-500A09C74DA8}"/>
              </a:ext>
            </a:extLst>
          </p:cNvPr>
          <p:cNvSpPr/>
          <p:nvPr/>
        </p:nvSpPr>
        <p:spPr>
          <a:xfrm>
            <a:off x="2641600" y="3402390"/>
            <a:ext cx="38703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93421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D9A27-A2EC-31DA-EC9F-27AB53B30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677DD15-8D94-E1C8-A325-5DC43CF5630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3812274-0D0F-0B87-826A-70C456395BF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1E0CCB3-D838-4648-3E02-9E55412B6DA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4D879C04-39CF-A467-198E-9B277D381A8F}"/>
              </a:ext>
            </a:extLst>
          </p:cNvPr>
          <p:cNvGrpSpPr/>
          <p:nvPr/>
        </p:nvGrpSpPr>
        <p:grpSpPr>
          <a:xfrm>
            <a:off x="815009" y="1673840"/>
            <a:ext cx="7513983" cy="3457119"/>
            <a:chOff x="815009" y="2120176"/>
            <a:chExt cx="7513983" cy="3457119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3451041-C88B-D6C0-933C-2386CD3F968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call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7FB80BB-B977-CD54-CA42-61B70C9D5DB5}"/>
                </a:ext>
              </a:extLst>
            </p:cNvPr>
            <p:cNvSpPr txBox="1"/>
            <p:nvPr/>
          </p:nvSpPr>
          <p:spPr>
            <a:xfrm>
              <a:off x="815009" y="2120176"/>
              <a:ext cx="751398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を～と呼ぶ</a:t>
              </a:r>
              <a:endParaRPr kumimoji="1" lang="ja-JP" altLang="en-US" sz="10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4_kihon_v5_call">
            <a:hlinkClick r:id="" action="ppaction://media"/>
            <a:extLst>
              <a:ext uri="{FF2B5EF4-FFF2-40B4-BE49-F238E27FC236}">
                <a16:creationId xmlns:a16="http://schemas.microsoft.com/office/drawing/2014/main" id="{CF2926FC-17BE-16AB-A175-7B9BAE8D5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12875" y="13017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1CBDB73-74E6-C333-59C5-9A1D5437B929}"/>
              </a:ext>
            </a:extLst>
          </p:cNvPr>
          <p:cNvSpPr/>
          <p:nvPr/>
        </p:nvSpPr>
        <p:spPr>
          <a:xfrm>
            <a:off x="3314700" y="3337152"/>
            <a:ext cx="25241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2413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95F49-CB8B-05B5-37F7-452961D52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7F6AB9C-D08C-680E-CA67-DADAD2E9846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4E16F6C-D284-D9D5-088A-E1A9D076B78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DE0885-27D2-93C1-5F95-DCA87013F84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2DA0F4B-BCA1-7EB0-7C83-0D077179C668}"/>
              </a:ext>
            </a:extLst>
          </p:cNvPr>
          <p:cNvGrpSpPr/>
          <p:nvPr/>
        </p:nvGrpSpPr>
        <p:grpSpPr>
          <a:xfrm>
            <a:off x="815009" y="1640260"/>
            <a:ext cx="7513983" cy="3577480"/>
            <a:chOff x="815009" y="1999815"/>
            <a:chExt cx="7513983" cy="3577480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048BF34-4519-7837-0EA8-5544B0B0D149}"/>
                </a:ext>
              </a:extLst>
            </p:cNvPr>
            <p:cNvSpPr txBox="1"/>
            <p:nvPr/>
          </p:nvSpPr>
          <p:spPr>
            <a:xfrm>
              <a:off x="815009" y="1999815"/>
              <a:ext cx="7513983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彼を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]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132D1FD-E5C8-2DE6-7964-4D5F6D20381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him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4_kihon_v6_him">
            <a:hlinkClick r:id="" action="ppaction://media"/>
            <a:extLst>
              <a:ext uri="{FF2B5EF4-FFF2-40B4-BE49-F238E27FC236}">
                <a16:creationId xmlns:a16="http://schemas.microsoft.com/office/drawing/2014/main" id="{268175B2-8531-AE78-BC61-398C00C06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28700" y="18034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475E620-2F06-C282-88D3-0E2CAD8D8562}"/>
              </a:ext>
            </a:extLst>
          </p:cNvPr>
          <p:cNvSpPr/>
          <p:nvPr/>
        </p:nvSpPr>
        <p:spPr>
          <a:xfrm>
            <a:off x="3133725" y="3402390"/>
            <a:ext cx="288608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0329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245A33-A0E2-AF81-8D40-3E7F94007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634DE3A-7BFE-82F2-EC52-0E4BEFA5DBA7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485AC8-AF53-E766-8B1B-59E403D7E4CE}"/>
              </a:ext>
            </a:extLst>
          </p:cNvPr>
          <p:cNvSpPr txBox="1"/>
          <p:nvPr/>
        </p:nvSpPr>
        <p:spPr>
          <a:xfrm>
            <a:off x="2028706" y="4128490"/>
            <a:ext cx="508658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father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gave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me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watch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66B2F2D-5DFF-D75E-2A0B-CFDC15555637}"/>
              </a:ext>
            </a:extLst>
          </p:cNvPr>
          <p:cNvSpPr txBox="1"/>
          <p:nvPr/>
        </p:nvSpPr>
        <p:spPr>
          <a:xfrm>
            <a:off x="1390424" y="706601"/>
            <a:ext cx="63631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私の父は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くれました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腕時計を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My father gave  me a watch.">
            <a:hlinkClick r:id="" action="ppaction://media"/>
            <a:extLst>
              <a:ext uri="{FF2B5EF4-FFF2-40B4-BE49-F238E27FC236}">
                <a16:creationId xmlns:a16="http://schemas.microsoft.com/office/drawing/2014/main" id="{EF6331C9-AF9D-8789-47E8-A90B97BB8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7684" y="9485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2260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D5949-5ABA-EB9C-B1BD-B0D760B46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A354B13-1ADF-56C2-A1D5-E1FD88638B07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1E424ED-FA6B-7ED3-6379-E02D1DF7ECEF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BF0B42-93A9-4942-0038-B09F04E1D57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4D171364-22BC-A294-B6D7-4C82FBD8C9C8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5FD235D-F0EF-7D83-0D65-911C358E287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story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CDF6D50-0530-BD80-2AF5-6C77E66497FB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話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2_L14_kihon_v7_story">
            <a:hlinkClick r:id="" action="ppaction://media"/>
            <a:extLst>
              <a:ext uri="{FF2B5EF4-FFF2-40B4-BE49-F238E27FC236}">
                <a16:creationId xmlns:a16="http://schemas.microsoft.com/office/drawing/2014/main" id="{30A20577-7E1E-0DDD-EDDB-FB9C7519F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01838" y="5635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2282F9C-8F93-432F-89F4-1F110C758336}"/>
              </a:ext>
            </a:extLst>
          </p:cNvPr>
          <p:cNvSpPr/>
          <p:nvPr/>
        </p:nvSpPr>
        <p:spPr>
          <a:xfrm>
            <a:off x="2933700" y="3823671"/>
            <a:ext cx="32861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218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B415E-4087-F9A6-8C2A-12DC1E3AE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D570770-BA86-3A9C-0240-6D17C1C41B6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BE04409-94D2-ACEA-0DC7-E1A2AFB4EC9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76C2F91-CB49-F04C-1C09-5AB8DCA62F3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D4D81E4-FF1F-3721-BA63-1DC94D8BEC43}"/>
              </a:ext>
            </a:extLst>
          </p:cNvPr>
          <p:cNvGrpSpPr/>
          <p:nvPr/>
        </p:nvGrpSpPr>
        <p:grpSpPr>
          <a:xfrm>
            <a:off x="152401" y="1120676"/>
            <a:ext cx="8839200" cy="4616648"/>
            <a:chOff x="152401" y="960647"/>
            <a:chExt cx="8839200" cy="461664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E754F69-010F-8A26-EC1F-CEC379F5F6E3}"/>
                </a:ext>
              </a:extLst>
            </p:cNvPr>
            <p:cNvSpPr txBox="1"/>
            <p:nvPr/>
          </p:nvSpPr>
          <p:spPr>
            <a:xfrm>
              <a:off x="152401" y="960647"/>
              <a:ext cx="88392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make 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</a:t>
              </a:r>
              <a:endPara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過去形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3A43C3F4-BBB1-E3AD-FE07-316CB98121C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made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2_L14_kihon_v8_made">
            <a:hlinkClick r:id="" action="ppaction://media"/>
            <a:extLst>
              <a:ext uri="{FF2B5EF4-FFF2-40B4-BE49-F238E27FC236}">
                <a16:creationId xmlns:a16="http://schemas.microsoft.com/office/drawing/2014/main" id="{22E4968B-723A-EA8E-FA44-15AB67C5B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65238" y="11541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6A563DD-51C6-179C-AEE2-5B654E452152}"/>
              </a:ext>
            </a:extLst>
          </p:cNvPr>
          <p:cNvSpPr/>
          <p:nvPr/>
        </p:nvSpPr>
        <p:spPr>
          <a:xfrm>
            <a:off x="2832100" y="3924067"/>
            <a:ext cx="34893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7035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E5D43-3B6B-4FFC-DE14-65AD6459B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69C0555-37F9-F3B7-E14A-5D2057A230C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32F30D8-8841-7437-8E71-9FADCC517B7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D77F70D-47C4-7ECA-6328-4BF6A7C8E02E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BA0A382-A536-E7C5-ED0A-01D997125EDE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1E18D2E9-E5BD-F536-0B6C-54462CAB86B2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sad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F5EEB61B-F928-187C-9547-BAC6713FC88B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悲しい</a:t>
              </a:r>
            </a:p>
          </p:txBody>
        </p:sp>
      </p:grp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30860305-6F8F-9039-D81B-8D0F756034CB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ad">
            <a:hlinkClick r:id="" action="ppaction://media"/>
            <a:extLst>
              <a:ext uri="{FF2B5EF4-FFF2-40B4-BE49-F238E27FC236}">
                <a16:creationId xmlns:a16="http://schemas.microsoft.com/office/drawing/2014/main" id="{E8430611-D0F5-00CF-A782-4F2E04974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5488" y="973138"/>
            <a:ext cx="406401" cy="40640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B7C7480-26F8-E94A-F699-36697DF9BA82}"/>
              </a:ext>
            </a:extLst>
          </p:cNvPr>
          <p:cNvSpPr/>
          <p:nvPr/>
        </p:nvSpPr>
        <p:spPr>
          <a:xfrm>
            <a:off x="3352800" y="3402390"/>
            <a:ext cx="2447936" cy="171359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4036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P.23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～を</a:t>
            </a:r>
            <a:r>
              <a:rPr kumimoji="1" lang="en-US" altLang="ja-JP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…</a:t>
            </a:r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にしました。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907ED39-2EE8-6369-68F6-327DEFD22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7"/>
            <a:ext cx="8712414" cy="5627323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9B6F4DF-0C55-F7FC-A23D-9FBF32BB7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793" y="1097307"/>
            <a:ext cx="8712414" cy="562732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2520669" y="3310063"/>
            <a:ext cx="3994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      me      sad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37440A7D-2E97-A700-2159-11EDEA0CE4A7}"/>
              </a:ext>
            </a:extLst>
          </p:cNvPr>
          <p:cNvSpPr txBox="1"/>
          <p:nvPr/>
        </p:nvSpPr>
        <p:spPr>
          <a:xfrm>
            <a:off x="3130268" y="4516548"/>
            <a:ext cx="4356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     me     excited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FE7B465-917A-D030-6D15-0436AE04E0CE}"/>
              </a:ext>
            </a:extLst>
          </p:cNvPr>
          <p:cNvSpPr txBox="1"/>
          <p:nvPr/>
        </p:nvSpPr>
        <p:spPr>
          <a:xfrm>
            <a:off x="2065373" y="5745039"/>
            <a:ext cx="413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     me       sad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0" name="AS_G2_03_03_kihon_t_1">
            <a:hlinkClick r:id="" action="ppaction://media"/>
            <a:extLst>
              <a:ext uri="{FF2B5EF4-FFF2-40B4-BE49-F238E27FC236}">
                <a16:creationId xmlns:a16="http://schemas.microsoft.com/office/drawing/2014/main" id="{FEB4DDEB-1012-4EBB-545B-D5EEE5F199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2350" y="1206500"/>
            <a:ext cx="406400" cy="406400"/>
          </a:xfrm>
          <a:prstGeom prst="rect">
            <a:avLst/>
          </a:prstGeom>
        </p:spPr>
      </p:pic>
      <p:pic>
        <p:nvPicPr>
          <p:cNvPr id="12" name="AS_G2_03_03_kihon_t_1">
            <a:hlinkClick r:id="" action="ppaction://media"/>
            <a:extLst>
              <a:ext uri="{FF2B5EF4-FFF2-40B4-BE49-F238E27FC236}">
                <a16:creationId xmlns:a16="http://schemas.microsoft.com/office/drawing/2014/main" id="{F9189725-A12C-494C-1889-8B3F7F675C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2350" y="19670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4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9" grpId="0"/>
      <p:bldP spid="37" grpId="0"/>
      <p:bldP spid="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E73CA59-1D7F-A6A3-7A32-BA2F2C7C4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93" y="1097307"/>
            <a:ext cx="8712414" cy="562732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5AC34DC-ABA4-F02A-67BB-EC8FDBBEDBC2}"/>
              </a:ext>
            </a:extLst>
          </p:cNvPr>
          <p:cNvSpPr txBox="1"/>
          <p:nvPr/>
        </p:nvSpPr>
        <p:spPr>
          <a:xfrm>
            <a:off x="2520669" y="3310063"/>
            <a:ext cx="3994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      me      sad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AD7C614-88F7-EA06-2AD6-5B67D25454A9}"/>
              </a:ext>
            </a:extLst>
          </p:cNvPr>
          <p:cNvSpPr txBox="1"/>
          <p:nvPr/>
        </p:nvSpPr>
        <p:spPr>
          <a:xfrm>
            <a:off x="3130268" y="4516548"/>
            <a:ext cx="4356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     me     excited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E9B1872-B3E2-7DF1-2193-31571B497780}"/>
              </a:ext>
            </a:extLst>
          </p:cNvPr>
          <p:cNvSpPr txBox="1"/>
          <p:nvPr/>
        </p:nvSpPr>
        <p:spPr>
          <a:xfrm>
            <a:off x="2065373" y="5745039"/>
            <a:ext cx="413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made     me       sad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67B4D76-AA43-24AD-4CD5-3780803B6A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678" y="1382197"/>
            <a:ext cx="8843064" cy="279927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This book made me bored.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9" name="AS_G2_03_04_kihon_t_2">
            <a:hlinkClick r:id="" action="ppaction://media"/>
            <a:extLst>
              <a:ext uri="{FF2B5EF4-FFF2-40B4-BE49-F238E27FC236}">
                <a16:creationId xmlns:a16="http://schemas.microsoft.com/office/drawing/2014/main" id="{FDBA5726-1190-E073-6B06-EB7235541D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63275" y="1044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2" y="210403"/>
            <a:ext cx="8620117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288A7-50D9-F818-1C8F-AC9CB01296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62E1286-1131-D63A-D3B0-622A919EBEC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2CFD76B-501F-33F5-3E18-BC26B46B4923}"/>
              </a:ext>
            </a:extLst>
          </p:cNvPr>
          <p:cNvSpPr txBox="1"/>
          <p:nvPr/>
        </p:nvSpPr>
        <p:spPr>
          <a:xfrm>
            <a:off x="1794999" y="2409490"/>
            <a:ext cx="555400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My father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[g---]</a:t>
            </a:r>
            <a:r>
              <a:rPr kumimoji="1" lang="en-US" altLang="ja-JP" sz="4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[m-]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 [w----]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5" name="My father gave  me a watch.">
            <a:hlinkClick r:id="" action="ppaction://media"/>
            <a:extLst>
              <a:ext uri="{FF2B5EF4-FFF2-40B4-BE49-F238E27FC236}">
                <a16:creationId xmlns:a16="http://schemas.microsoft.com/office/drawing/2014/main" id="{F06360A0-4406-AC16-A7EE-AC2C6AFD4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7684" y="9485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7078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A311540-4A34-E181-A124-E9A725DD56BB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E3DE15C-C969-6167-4142-A23FBCEC6067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12F1ACE-5E8F-1E28-1159-4194F1A58A0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177FFC47-0B0B-0128-BC86-03F16AA71F46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07B925D2-3CB8-3DE7-5B81-0973A6C37A7D}"/>
                </a:ext>
              </a:extLst>
            </p:cNvPr>
            <p:cNvSpPr txBox="1"/>
            <p:nvPr/>
          </p:nvSpPr>
          <p:spPr>
            <a:xfrm>
              <a:off x="404076" y="1837222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「レストランという言葉はもとは人の名前でした」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405A9E91-ABE6-5547-27B9-9F4937028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0178D076-B21A-C5AB-C392-A7F92A174744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2AA3EF7-0556-0A48-81E3-41CE2343BF01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AS_G2_03_05_reading_s1_1">
            <a:hlinkClick r:id="" action="ppaction://media"/>
            <a:extLst>
              <a:ext uri="{FF2B5EF4-FFF2-40B4-BE49-F238E27FC236}">
                <a16:creationId xmlns:a16="http://schemas.microsoft.com/office/drawing/2014/main" id="{BB648FAE-2688-5FBC-592C-1DE33994F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83875" y="473075"/>
            <a:ext cx="406400" cy="406400"/>
          </a:xfrm>
          <a:prstGeom prst="rect">
            <a:avLst/>
          </a:prstGeom>
        </p:spPr>
      </p:pic>
      <p:pic>
        <p:nvPicPr>
          <p:cNvPr id="8" name="AS_G2_03_06_reading_s1_2">
            <a:hlinkClick r:id="" action="ppaction://media"/>
            <a:extLst>
              <a:ext uri="{FF2B5EF4-FFF2-40B4-BE49-F238E27FC236}">
                <a16:creationId xmlns:a16="http://schemas.microsoft.com/office/drawing/2014/main" id="{F02370F6-47AF-3C37-C3D3-267CF819AE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5075" y="50262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6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8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213171FB-FE6A-F6A1-BE45-324B43B15EFC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C4812A1-0B86-48F9-5FC6-CD60F3BCBD5B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2A76314D-9D57-B174-E6B4-75B67BE266F9}"/>
                </a:ext>
              </a:extLst>
            </p:cNvPr>
            <p:cNvSpPr txBox="1"/>
            <p:nvPr/>
          </p:nvSpPr>
          <p:spPr>
            <a:xfrm>
              <a:off x="206478" y="4007635"/>
              <a:ext cx="873104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0A926705-0DFE-98A4-EA4A-6BBEB33C9FFD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レストラン</a:t>
              </a:r>
            </a:p>
          </p:txBody>
        </p:sp>
      </p:grpSp>
      <p:pic>
        <p:nvPicPr>
          <p:cNvPr id="10" name="01restaurant">
            <a:hlinkClick r:id="" action="ppaction://media"/>
            <a:extLst>
              <a:ext uri="{FF2B5EF4-FFF2-40B4-BE49-F238E27FC236}">
                <a16:creationId xmlns:a16="http://schemas.microsoft.com/office/drawing/2014/main" id="{CEAADBEF-13B3-2C03-2F87-D67F073987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9725" y="879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8634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AC258FC-204E-46E7-BCE9-719DE4AE37B0}"/>
              </a:ext>
            </a:extLst>
          </p:cNvPr>
          <p:cNvSpPr txBox="1"/>
          <p:nvPr/>
        </p:nvSpPr>
        <p:spPr>
          <a:xfrm>
            <a:off x="410817" y="2613392"/>
            <a:ext cx="8322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restaurant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01restaurant">
            <a:hlinkClick r:id="" action="ppaction://media"/>
            <a:extLst>
              <a:ext uri="{FF2B5EF4-FFF2-40B4-BE49-F238E27FC236}">
                <a16:creationId xmlns:a16="http://schemas.microsoft.com/office/drawing/2014/main" id="{10C83203-ECBF-8AAD-6ACA-91257D6C3A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9725" y="879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0703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FEFF575-022E-F042-E0E7-D79C3B347651}"/>
              </a:ext>
            </a:extLst>
          </p:cNvPr>
          <p:cNvSpPr txBox="1"/>
          <p:nvPr/>
        </p:nvSpPr>
        <p:spPr>
          <a:xfrm>
            <a:off x="206478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レストラン</a:t>
            </a:r>
          </a:p>
        </p:txBody>
      </p:sp>
      <p:pic>
        <p:nvPicPr>
          <p:cNvPr id="3" name="01restaurant">
            <a:hlinkClick r:id="" action="ppaction://media"/>
            <a:extLst>
              <a:ext uri="{FF2B5EF4-FFF2-40B4-BE49-F238E27FC236}">
                <a16:creationId xmlns:a16="http://schemas.microsoft.com/office/drawing/2014/main" id="{26CFF008-4920-578C-90B0-1558E7BF3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09725" y="879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0165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D07E0-281D-FB91-92D9-CA13024D4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C032C28-0C08-24C5-8150-904D208554D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8D3BF3B-F33A-2A2D-9F76-EC3094425E8C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7C79E2AD-0C79-0E43-B2EF-EAB68008735F}"/>
                </a:ext>
              </a:extLst>
            </p:cNvPr>
            <p:cNvSpPr txBox="1"/>
            <p:nvPr/>
          </p:nvSpPr>
          <p:spPr>
            <a:xfrm>
              <a:off x="206477" y="4007635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o---------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154B41B6-6297-D7B5-E0F8-7C4D0E792E95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もとは</a:t>
              </a:r>
            </a:p>
          </p:txBody>
        </p:sp>
      </p:grpSp>
      <p:pic>
        <p:nvPicPr>
          <p:cNvPr id="5" name="02originally">
            <a:hlinkClick r:id="" action="ppaction://media"/>
            <a:extLst>
              <a:ext uri="{FF2B5EF4-FFF2-40B4-BE49-F238E27FC236}">
                <a16:creationId xmlns:a16="http://schemas.microsoft.com/office/drawing/2014/main" id="{836218CB-02D1-9704-C566-63760C70B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1125" y="1552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2241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B519B-BAB9-EDDF-FBB9-862FA45DD6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45B1F4B-B3F4-9F9F-7DDE-103C33966A2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ECCA224-BA2C-91D4-17CD-9E57215C36CB}"/>
              </a:ext>
            </a:extLst>
          </p:cNvPr>
          <p:cNvSpPr txBox="1"/>
          <p:nvPr/>
        </p:nvSpPr>
        <p:spPr>
          <a:xfrm>
            <a:off x="410817" y="2613392"/>
            <a:ext cx="83223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originally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02originally">
            <a:hlinkClick r:id="" action="ppaction://media"/>
            <a:extLst>
              <a:ext uri="{FF2B5EF4-FFF2-40B4-BE49-F238E27FC236}">
                <a16:creationId xmlns:a16="http://schemas.microsoft.com/office/drawing/2014/main" id="{838EFD24-E3A5-B38C-55CC-37DE20036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1125" y="1552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08840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4627A-2278-B7BE-035E-D32F4EFE2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9305B59-EC57-956B-9249-2E31D220B19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F70118-3B1E-6187-D78D-9EEB3D4FE520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もとは</a:t>
            </a:r>
          </a:p>
        </p:txBody>
      </p:sp>
      <p:pic>
        <p:nvPicPr>
          <p:cNvPr id="3" name="02originally">
            <a:hlinkClick r:id="" action="ppaction://media"/>
            <a:extLst>
              <a:ext uri="{FF2B5EF4-FFF2-40B4-BE49-F238E27FC236}">
                <a16:creationId xmlns:a16="http://schemas.microsoft.com/office/drawing/2014/main" id="{54B4ABF5-781F-FE9E-7D68-AAB21ADD41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1125" y="1552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01882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B8B7E-BA53-3577-B90C-60FD5AC3E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4F04486-A9AC-D577-0E0D-94C47A672CE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7EB1C65-B92F-EC05-080D-85A2F29D036E}"/>
              </a:ext>
            </a:extLst>
          </p:cNvPr>
          <p:cNvSpPr txBox="1"/>
          <p:nvPr/>
        </p:nvSpPr>
        <p:spPr>
          <a:xfrm>
            <a:off x="1381461" y="2321004"/>
            <a:ext cx="638107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私の父は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くれました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kumimoji="1" lang="en-US" altLang="ja-JP" sz="4800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私に</a:t>
            </a:r>
            <a:r>
              <a:rPr kumimoji="1" lang="ja-JP" altLang="en-US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腕時計を</a:t>
            </a:r>
            <a:r>
              <a:rPr kumimoji="1" lang="en-US" altLang="ja-JP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5" name="My father gave  me a watch.">
            <a:hlinkClick r:id="" action="ppaction://media"/>
            <a:extLst>
              <a:ext uri="{FF2B5EF4-FFF2-40B4-BE49-F238E27FC236}">
                <a16:creationId xmlns:a16="http://schemas.microsoft.com/office/drawing/2014/main" id="{8FFB9746-D71C-F37E-668C-280A271A5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7684" y="9485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2074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770B3-581F-B82C-75B0-FE87B408D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7A88AF4-EE12-B939-2BA3-85CB61ADF15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04026CE-A99D-45EA-E380-18468A6C3599}"/>
              </a:ext>
            </a:extLst>
          </p:cNvPr>
          <p:cNvGrpSpPr/>
          <p:nvPr/>
        </p:nvGrpSpPr>
        <p:grpSpPr>
          <a:xfrm>
            <a:off x="206478" y="1819584"/>
            <a:ext cx="8731046" cy="3218832"/>
            <a:chOff x="206478" y="2358463"/>
            <a:chExt cx="8731046" cy="3218832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A12093C-4A78-8D7C-0A72-C9FCDD77B4BD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F-----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0600B3F-3C6E-B1DF-762E-AD2C7FA5AE48}"/>
                </a:ext>
              </a:extLst>
            </p:cNvPr>
            <p:cNvSpPr txBox="1"/>
            <p:nvPr/>
          </p:nvSpPr>
          <p:spPr>
            <a:xfrm>
              <a:off x="206478" y="2358463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フランス語</a:t>
              </a:r>
            </a:p>
          </p:txBody>
        </p:sp>
      </p:grpSp>
      <p:pic>
        <p:nvPicPr>
          <p:cNvPr id="2" name="03French">
            <a:hlinkClick r:id="" action="ppaction://media"/>
            <a:extLst>
              <a:ext uri="{FF2B5EF4-FFF2-40B4-BE49-F238E27FC236}">
                <a16:creationId xmlns:a16="http://schemas.microsoft.com/office/drawing/2014/main" id="{5A935702-ACF1-8A3B-EE45-BFD38A4DB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1006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9054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907F6B-6DCB-99AA-4B06-97BF1B628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0899E4D-87FB-9342-32E8-285DA29438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41BEB4A-8D27-16EF-28CB-F2735F86E18C}"/>
              </a:ext>
            </a:extLst>
          </p:cNvPr>
          <p:cNvSpPr txBox="1"/>
          <p:nvPr/>
        </p:nvSpPr>
        <p:spPr>
          <a:xfrm>
            <a:off x="397565" y="2321005"/>
            <a:ext cx="8348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French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03French">
            <a:hlinkClick r:id="" action="ppaction://media"/>
            <a:extLst>
              <a:ext uri="{FF2B5EF4-FFF2-40B4-BE49-F238E27FC236}">
                <a16:creationId xmlns:a16="http://schemas.microsoft.com/office/drawing/2014/main" id="{E7B1CEFA-39B2-F2C5-676B-E62F0F20B0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1006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301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C8640-FAD1-0B52-520D-EB28992EB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3AA2497-6991-5C20-05E6-FC4D90896C8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7DD436A-B365-AEF8-7509-3E1D9AEE2CF1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フランス語</a:t>
            </a:r>
          </a:p>
        </p:txBody>
      </p:sp>
      <p:pic>
        <p:nvPicPr>
          <p:cNvPr id="3" name="03French">
            <a:hlinkClick r:id="" action="ppaction://media"/>
            <a:extLst>
              <a:ext uri="{FF2B5EF4-FFF2-40B4-BE49-F238E27FC236}">
                <a16:creationId xmlns:a16="http://schemas.microsoft.com/office/drawing/2014/main" id="{2EE00DBC-D9D2-0A38-63F5-BFD380106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22425" y="1006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8345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2AD3-AEDB-3821-F085-96F9FA433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584D60-95B8-4567-8038-A2FE612FD4C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DD0F368-173C-0A71-FACC-34A9C30E1AD4}"/>
              </a:ext>
            </a:extLst>
          </p:cNvPr>
          <p:cNvGrpSpPr/>
          <p:nvPr/>
        </p:nvGrpSpPr>
        <p:grpSpPr>
          <a:xfrm>
            <a:off x="0" y="1392103"/>
            <a:ext cx="9144000" cy="4073794"/>
            <a:chOff x="0" y="829370"/>
            <a:chExt cx="9144000" cy="407379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8A8FCC2-4A93-679C-F26D-2874D490CE4A}"/>
                </a:ext>
              </a:extLst>
            </p:cNvPr>
            <p:cNvSpPr txBox="1"/>
            <p:nvPr/>
          </p:nvSpPr>
          <p:spPr>
            <a:xfrm>
              <a:off x="0" y="3702835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r------</a:t>
              </a:r>
              <a:r>
                <a:rPr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4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4F4EFD7-CB38-C4D5-B937-03368A6CCF3B}"/>
                </a:ext>
              </a:extLst>
            </p:cNvPr>
            <p:cNvSpPr txBox="1"/>
            <p:nvPr/>
          </p:nvSpPr>
          <p:spPr>
            <a:xfrm>
              <a:off x="815009" y="829370"/>
              <a:ext cx="751398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回復させる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04restore">
            <a:hlinkClick r:id="" action="ppaction://media"/>
            <a:extLst>
              <a:ext uri="{FF2B5EF4-FFF2-40B4-BE49-F238E27FC236}">
                <a16:creationId xmlns:a16="http://schemas.microsoft.com/office/drawing/2014/main" id="{52867C26-CA68-53CA-93B0-EAA4297E0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3225" y="1273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020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5DA2D-62A5-41EF-0ECF-4DD54FA79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388A70E-C472-38F8-4EDF-45AA6AE747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665BDF9-F989-C68C-63D1-70DF69871B04}"/>
              </a:ext>
            </a:extLst>
          </p:cNvPr>
          <p:cNvSpPr txBox="1"/>
          <p:nvPr/>
        </p:nvSpPr>
        <p:spPr>
          <a:xfrm>
            <a:off x="397565" y="2382560"/>
            <a:ext cx="83488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restore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04restore">
            <a:hlinkClick r:id="" action="ppaction://media"/>
            <a:extLst>
              <a:ext uri="{FF2B5EF4-FFF2-40B4-BE49-F238E27FC236}">
                <a16:creationId xmlns:a16="http://schemas.microsoft.com/office/drawing/2014/main" id="{F1D5C972-19DB-D899-E78A-73E648154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3225" y="1273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6215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2C7AD-E9A1-F497-7584-0E1EB39E6F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73B1C2-8EC9-04F5-23D7-88BE667D173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6D8509C-8063-36E5-4F9E-E9BEFCA39B80}"/>
              </a:ext>
            </a:extLst>
          </p:cNvPr>
          <p:cNvSpPr txBox="1"/>
          <p:nvPr/>
        </p:nvSpPr>
        <p:spPr>
          <a:xfrm>
            <a:off x="815009" y="2090172"/>
            <a:ext cx="751398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回復させる</a:t>
            </a:r>
            <a:endParaRPr kumimoji="1" lang="ja-JP" altLang="en-US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04restore">
            <a:hlinkClick r:id="" action="ppaction://media"/>
            <a:extLst>
              <a:ext uri="{FF2B5EF4-FFF2-40B4-BE49-F238E27FC236}">
                <a16:creationId xmlns:a16="http://schemas.microsoft.com/office/drawing/2014/main" id="{0FB27EC1-5CC5-0ED4-FC2B-CC8AE81242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3225" y="12731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52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D72CF8B-ACBA-DEF4-A047-99A0AB7455F1}"/>
              </a:ext>
            </a:extLst>
          </p:cNvPr>
          <p:cNvGrpSpPr/>
          <p:nvPr/>
        </p:nvGrpSpPr>
        <p:grpSpPr>
          <a:xfrm>
            <a:off x="152401" y="1004293"/>
            <a:ext cx="8839200" cy="4733031"/>
            <a:chOff x="152401" y="844264"/>
            <a:chExt cx="8839200" cy="473303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5561B8B-9E89-FC37-A97E-9071C00C4290}"/>
                </a:ext>
              </a:extLst>
            </p:cNvPr>
            <p:cNvSpPr txBox="1"/>
            <p:nvPr/>
          </p:nvSpPr>
          <p:spPr>
            <a:xfrm>
              <a:off x="152401" y="844264"/>
              <a:ext cx="8839200" cy="3293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を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とろ火で</a:t>
              </a:r>
              <a:r>
                <a:rPr kumimoji="1" lang="en-US" altLang="ja-JP" sz="8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</a:p>
            <a:p>
              <a:pPr algn="ctr"/>
              <a:r>
                <a:rPr kumimoji="1" lang="ja-JP" altLang="en-US" sz="1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煮る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FA31E3D-A6A7-7E5D-1A9A-5F81B753C6C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05stew">
            <a:hlinkClick r:id="" action="ppaction://media"/>
            <a:extLst>
              <a:ext uri="{FF2B5EF4-FFF2-40B4-BE49-F238E27FC236}">
                <a16:creationId xmlns:a16="http://schemas.microsoft.com/office/drawing/2014/main" id="{2A73AF08-DC86-F0F2-DC69-E53842C87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97025" y="1679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598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21005"/>
            <a:ext cx="76581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stew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05stew">
            <a:hlinkClick r:id="" action="ppaction://media"/>
            <a:extLst>
              <a:ext uri="{FF2B5EF4-FFF2-40B4-BE49-F238E27FC236}">
                <a16:creationId xmlns:a16="http://schemas.microsoft.com/office/drawing/2014/main" id="{61BA0A8E-D14F-9535-2D3B-177751BB5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97025" y="1679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5870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CD944A-0D2A-0E04-5C35-9ADA1DEC1C39}"/>
              </a:ext>
            </a:extLst>
          </p:cNvPr>
          <p:cNvSpPr txBox="1"/>
          <p:nvPr/>
        </p:nvSpPr>
        <p:spPr>
          <a:xfrm>
            <a:off x="152401" y="1659285"/>
            <a:ext cx="88392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を</a:t>
            </a:r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とろ火で</a:t>
            </a:r>
            <a:r>
              <a:rPr kumimoji="1" lang="en-US" altLang="ja-JP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ctr"/>
            <a:r>
              <a:rPr kumimoji="1" lang="ja-JP" altLang="en-US" sz="1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煮る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05stew">
            <a:hlinkClick r:id="" action="ppaction://media"/>
            <a:extLst>
              <a:ext uri="{FF2B5EF4-FFF2-40B4-BE49-F238E27FC236}">
                <a16:creationId xmlns:a16="http://schemas.microsoft.com/office/drawing/2014/main" id="{C514EE9E-C731-3821-D09E-709809785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97025" y="1679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0006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2402C10-FCEB-4D5C-A2E2-1FFB87A12F96}"/>
              </a:ext>
            </a:extLst>
          </p:cNvPr>
          <p:cNvGrpSpPr/>
          <p:nvPr/>
        </p:nvGrpSpPr>
        <p:grpSpPr>
          <a:xfrm>
            <a:off x="469900" y="1536175"/>
            <a:ext cx="8204200" cy="3785651"/>
            <a:chOff x="469900" y="1791644"/>
            <a:chExt cx="8204200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469900" y="4007635"/>
              <a:ext cx="8204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栄養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06nutrition">
            <a:hlinkClick r:id="" action="ppaction://media"/>
            <a:extLst>
              <a:ext uri="{FF2B5EF4-FFF2-40B4-BE49-F238E27FC236}">
                <a16:creationId xmlns:a16="http://schemas.microsoft.com/office/drawing/2014/main" id="{5951C52C-05A8-8EE3-783C-9E5DBE28E1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46225" y="1590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29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16895</TotalTime>
  <Words>2785</Words>
  <Application>Microsoft Office PowerPoint</Application>
  <PresentationFormat>画面に合わせる (4:3)</PresentationFormat>
  <Paragraphs>495</Paragraphs>
  <Slides>161</Slides>
  <Notes>27</Notes>
  <HiddenSlides>0</HiddenSlides>
  <MMClips>145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161</vt:i4>
      </vt:variant>
    </vt:vector>
  </HeadingPairs>
  <TitlesOfParts>
    <vt:vector size="168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企画制作 NKS</cp:lastModifiedBy>
  <cp:revision>2095</cp:revision>
  <cp:lastPrinted>2016-06-23T16:36:17Z</cp:lastPrinted>
  <dcterms:created xsi:type="dcterms:W3CDTF">2016-05-30T03:13:09Z</dcterms:created>
  <dcterms:modified xsi:type="dcterms:W3CDTF">2025-06-04T08:08:16Z</dcterms:modified>
</cp:coreProperties>
</file>