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1"/>
  </p:notesMasterIdLst>
  <p:handoutMasterIdLst>
    <p:handoutMasterId r:id="rId162"/>
  </p:handoutMasterIdLst>
  <p:sldIdLst>
    <p:sldId id="3657" r:id="rId2"/>
    <p:sldId id="3445" r:id="rId3"/>
    <p:sldId id="2531" r:id="rId4"/>
    <p:sldId id="3668" r:id="rId5"/>
    <p:sldId id="3669" r:id="rId6"/>
    <p:sldId id="4219" r:id="rId7"/>
    <p:sldId id="4216" r:id="rId8"/>
    <p:sldId id="4217" r:id="rId9"/>
    <p:sldId id="4218" r:id="rId10"/>
    <p:sldId id="4224" r:id="rId11"/>
    <p:sldId id="4225" r:id="rId12"/>
    <p:sldId id="4226" r:id="rId13"/>
    <p:sldId id="4227" r:id="rId14"/>
    <p:sldId id="4228" r:id="rId15"/>
    <p:sldId id="4229" r:id="rId16"/>
    <p:sldId id="3743" r:id="rId17"/>
    <p:sldId id="4220" r:id="rId18"/>
    <p:sldId id="4230" r:id="rId19"/>
    <p:sldId id="4231" r:id="rId20"/>
    <p:sldId id="4232" r:id="rId21"/>
    <p:sldId id="4233" r:id="rId22"/>
    <p:sldId id="4234" r:id="rId23"/>
    <p:sldId id="4235" r:id="rId24"/>
    <p:sldId id="4236" r:id="rId25"/>
    <p:sldId id="4237" r:id="rId26"/>
    <p:sldId id="4238" r:id="rId27"/>
    <p:sldId id="3744" r:id="rId28"/>
    <p:sldId id="4221" r:id="rId29"/>
    <p:sldId id="4239" r:id="rId30"/>
    <p:sldId id="4240" r:id="rId31"/>
    <p:sldId id="4241" r:id="rId32"/>
    <p:sldId id="4242" r:id="rId33"/>
    <p:sldId id="4243" r:id="rId34"/>
    <p:sldId id="4244" r:id="rId35"/>
    <p:sldId id="4245" r:id="rId36"/>
    <p:sldId id="4246" r:id="rId37"/>
    <p:sldId id="4247" r:id="rId38"/>
    <p:sldId id="3745" r:id="rId39"/>
    <p:sldId id="4223" r:id="rId40"/>
    <p:sldId id="4248" r:id="rId41"/>
    <p:sldId id="4249" r:id="rId42"/>
    <p:sldId id="4250" r:id="rId43"/>
    <p:sldId id="4251" r:id="rId44"/>
    <p:sldId id="4252" r:id="rId45"/>
    <p:sldId id="4253" r:id="rId46"/>
    <p:sldId id="4254" r:id="rId47"/>
    <p:sldId id="4255" r:id="rId48"/>
    <p:sldId id="4256" r:id="rId49"/>
    <p:sldId id="3626" r:id="rId50"/>
    <p:sldId id="3647" r:id="rId51"/>
    <p:sldId id="2124" r:id="rId52"/>
    <p:sldId id="2125" r:id="rId53"/>
    <p:sldId id="2126" r:id="rId54"/>
    <p:sldId id="2127" r:id="rId55"/>
    <p:sldId id="3711" r:id="rId56"/>
    <p:sldId id="3712" r:id="rId57"/>
    <p:sldId id="3713" r:id="rId58"/>
    <p:sldId id="2131" r:id="rId59"/>
    <p:sldId id="2132" r:id="rId60"/>
    <p:sldId id="3714" r:id="rId61"/>
    <p:sldId id="3715" r:id="rId62"/>
    <p:sldId id="3716" r:id="rId63"/>
    <p:sldId id="2133" r:id="rId64"/>
    <p:sldId id="3717" r:id="rId65"/>
    <p:sldId id="3718" r:id="rId66"/>
    <p:sldId id="3719" r:id="rId67"/>
    <p:sldId id="3720" r:id="rId68"/>
    <p:sldId id="3721" r:id="rId69"/>
    <p:sldId id="3722" r:id="rId70"/>
    <p:sldId id="3723" r:id="rId71"/>
    <p:sldId id="3724" r:id="rId72"/>
    <p:sldId id="3725" r:id="rId73"/>
    <p:sldId id="3726" r:id="rId74"/>
    <p:sldId id="3727" r:id="rId75"/>
    <p:sldId id="3622" r:id="rId76"/>
    <p:sldId id="3728" r:id="rId77"/>
    <p:sldId id="3729" r:id="rId78"/>
    <p:sldId id="3730" r:id="rId79"/>
    <p:sldId id="3731" r:id="rId80"/>
    <p:sldId id="3732" r:id="rId81"/>
    <p:sldId id="3733" r:id="rId82"/>
    <p:sldId id="3734" r:id="rId83"/>
    <p:sldId id="3735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3523" r:id="rId93"/>
    <p:sldId id="3624" r:id="rId94"/>
    <p:sldId id="3625" r:id="rId95"/>
    <p:sldId id="2172" r:id="rId96"/>
    <p:sldId id="2173" r:id="rId97"/>
    <p:sldId id="2174" r:id="rId98"/>
    <p:sldId id="2175" r:id="rId99"/>
    <p:sldId id="2176" r:id="rId100"/>
    <p:sldId id="2177" r:id="rId101"/>
    <p:sldId id="2178" r:id="rId102"/>
    <p:sldId id="2179" r:id="rId103"/>
    <p:sldId id="2180" r:id="rId104"/>
    <p:sldId id="2181" r:id="rId105"/>
    <p:sldId id="2182" r:id="rId106"/>
    <p:sldId id="2183" r:id="rId107"/>
    <p:sldId id="2184" r:id="rId108"/>
    <p:sldId id="2185" r:id="rId109"/>
    <p:sldId id="2186" r:id="rId110"/>
    <p:sldId id="2187" r:id="rId111"/>
    <p:sldId id="2188" r:id="rId112"/>
    <p:sldId id="2189" r:id="rId113"/>
    <p:sldId id="2190" r:id="rId114"/>
    <p:sldId id="2191" r:id="rId115"/>
    <p:sldId id="2192" r:id="rId116"/>
    <p:sldId id="3646" r:id="rId117"/>
    <p:sldId id="3736" r:id="rId118"/>
    <p:sldId id="3737" r:id="rId119"/>
    <p:sldId id="3738" r:id="rId120"/>
    <p:sldId id="3739" r:id="rId121"/>
    <p:sldId id="3740" r:id="rId122"/>
    <p:sldId id="3741" r:id="rId123"/>
    <p:sldId id="3742" r:id="rId124"/>
    <p:sldId id="3561" r:id="rId125"/>
    <p:sldId id="3562" r:id="rId126"/>
    <p:sldId id="3672" r:id="rId127"/>
    <p:sldId id="3674" r:id="rId128"/>
    <p:sldId id="3746" r:id="rId129"/>
    <p:sldId id="3753" r:id="rId130"/>
    <p:sldId id="3747" r:id="rId131"/>
    <p:sldId id="3748" r:id="rId132"/>
    <p:sldId id="3754" r:id="rId133"/>
    <p:sldId id="3755" r:id="rId134"/>
    <p:sldId id="3750" r:id="rId135"/>
    <p:sldId id="3751" r:id="rId136"/>
    <p:sldId id="3752" r:id="rId137"/>
    <p:sldId id="3661" r:id="rId138"/>
    <p:sldId id="3681" r:id="rId139"/>
    <p:sldId id="3563" r:id="rId140"/>
    <p:sldId id="3564" r:id="rId141"/>
    <p:sldId id="3565" r:id="rId142"/>
    <p:sldId id="3566" r:id="rId143"/>
    <p:sldId id="3567" r:id="rId144"/>
    <p:sldId id="3568" r:id="rId145"/>
    <p:sldId id="3569" r:id="rId146"/>
    <p:sldId id="3570" r:id="rId147"/>
    <p:sldId id="3573" r:id="rId148"/>
    <p:sldId id="3648" r:id="rId149"/>
    <p:sldId id="3577" r:id="rId150"/>
    <p:sldId id="3649" r:id="rId151"/>
    <p:sldId id="3650" r:id="rId152"/>
    <p:sldId id="3583" r:id="rId153"/>
    <p:sldId id="3587" r:id="rId154"/>
    <p:sldId id="3588" r:id="rId155"/>
    <p:sldId id="3589" r:id="rId156"/>
    <p:sldId id="3590" r:id="rId157"/>
    <p:sldId id="3655" r:id="rId158"/>
    <p:sldId id="3595" r:id="rId159"/>
    <p:sldId id="3609" r:id="rId16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2" autoAdjust="0"/>
    <p:restoredTop sz="94270" autoAdjust="0"/>
  </p:normalViewPr>
  <p:slideViewPr>
    <p:cSldViewPr snapToGrid="0">
      <p:cViewPr varScale="1">
        <p:scale>
          <a:sx n="85" d="100"/>
          <a:sy n="85" d="100"/>
        </p:scale>
        <p:origin x="1181" y="5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49C76-253E-6F46-4DFB-C4F107807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B1FD8F-38CE-9AD7-05CA-78B727192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0DF729-D0B6-6356-4859-CF990D1EC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6157A3-82C1-B4E8-F6D5-754542C8E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65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4E858-D3DA-414A-9318-56C80B9B2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C5E20D4-01C5-DEB9-7A03-BF4142345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20E1F1-F9A4-1F59-1223-B2DD6E27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67D389-A029-9BF6-9AFB-6D1719BE2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577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BC79C-D729-F581-3E02-E86078897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E0BB2BB-1029-33F0-D0A7-4332D6B7F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CACE93-1E42-1B43-9BD8-E3238B6B1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33DE59-9099-55F4-B5D1-61CAAE176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2965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76D1-4283-D10D-941A-463DCDF9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44479D-9248-BD5C-A0F4-26C20A34B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40A4B80-E152-A06E-1CF5-9647059BE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26FCF9-7B04-B8E3-4B16-591A76FA4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137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062B4-732F-8015-0086-0777F09C1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1A6E398-22FF-49D9-D146-2BE174A5F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88CA44F-4C1B-AF8B-32FE-43B675E92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B1FC54-6CF4-991E-773F-90D409CC4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975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C4E68-473B-B23B-6C37-63185EC05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338196-0811-F2A4-5628-DC57BF602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F606509-DDF2-D761-1256-9F9E21AD5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766C49-5D6F-9452-7B29-F5EC54A2DF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183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D467A-159A-3F81-95D7-C018A9F4A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855A887-910D-7EC4-51D2-84E3700BE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99D8B81-B5C8-166E-D995-6DFCCB646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3129E9-2D81-4E21-1914-F976965E50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6614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A7CB4-2204-98C9-F6DC-FE7FC2970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964C03-EC65-29A9-BF9F-3AF3298F9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2EB2CB-9EA8-C353-85C0-14A55EEBF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A987E0-DCA6-D79D-F3B4-D458E1225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448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B68F0-9836-A208-048B-3086D9B11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F2C83C4-5E51-6E57-7CCE-941AD5C33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405AC1-61F2-BE03-4A9B-23598954C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310DEC-2F04-7EAE-19BC-9D48D6F1A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237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B9F3-2F4E-E4A9-E50A-C88495782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6ECF331-AAB8-491C-7E27-57AA7B6F3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0CBAF46-CEE4-13D4-402F-73C3C0568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2BBD4F-CB2C-1156-C3E0-37F1C1B3B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412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88D6D-7955-9B7A-34DC-02E335C03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FE81E6-C37F-F099-6AD3-F281C6D145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747797-8598-3564-DB4D-495FB748D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3754F2-658B-7B5F-5D5C-B256B12AD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113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206F0-1CD5-6EC0-E032-615E53838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F359D6C-1729-BDA3-2AB0-5A4A97B3F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11C1CC-0748-92E9-00C7-5117CE741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64831-4448-0295-6FF9-A41D9613E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218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62A5B-9D03-2A03-E42F-06AC95CDA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4CCCC5-BC2C-33A0-AEFF-5B700AC24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A013D2-0231-8E4B-A34F-2FAB9CE4D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110FF0-2037-6AA1-A9DF-B0A1D831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006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142BE-265F-EAB0-E2F0-54CF51082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F85DC1-F3FF-E187-CB40-9ED99F867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E97D77B-AC1B-90BE-8A5D-CF856AB35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C7F4E3-0F11-8195-1AD1-7987EEF56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171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53BB1-EAEB-E240-8C55-1AD51DBE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017B1DE-2656-47B4-6B21-E61006277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68AD82D-CF60-4275-3D9A-2EF1146C0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57DE9C-ED86-AFF8-1E9D-90E430E33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798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27D0F-89B7-499D-BEDC-3070E877F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B9C43D2-0FB2-C074-A679-250D5784A6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FC76A31-0005-2351-C99F-EF1CF60E5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28D9BF-7263-BAD9-9F4C-8DF47C0ED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33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DBD96-5357-0721-622F-1FC69F676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12C5BB8-D180-70A6-2570-2936102E8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36B972B-FAF2-39D9-81F9-F4D7029D3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F75F25-A311-61CC-3AB7-DD6A444BA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4643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228DA-3457-89C5-0712-492B05E8F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2261EFF-1BF6-A3F8-570F-5A19E98E4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C07A7BF-F25E-AFF2-5506-54E2EE2D2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AC4F49-8D73-599C-38BB-A25958049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5292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FC6E3-0C92-265E-92A1-18D59E95D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D11C7F2-7ADB-6DCE-F4E8-9F0B068DC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C4D21CD-3144-2269-C7D9-12F6AE52B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631296-FD68-328D-D15C-4FE34CA83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497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9AB90-57E6-7E62-09D2-91237373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EF62B2-9FA0-CF75-251D-A68CFF114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A01E048-20EE-DAF2-8474-80F384CD4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3D66F-E7D2-B0EC-EAC8-5790D210B4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788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69A91-F624-F9F4-44FE-91E009796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F6C2E24-027D-A07D-E074-B03B8D122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513A764-EF40-41C3-29B1-A7775F986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52E6D2-57E1-7C48-B6E1-D08AF0DED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5151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47684-E69C-C0D8-3968-EFFF07D7D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9B5547C-4DEA-7DA9-EB54-BD2640836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E4D53D-3841-7E9E-1B93-FEF6F6B78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3CAEDC-7EED-BB97-0E8F-1E867CB25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871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E115F-78DE-614A-93EC-419BF314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CDC7E6-CB00-80DC-295B-ED53B4D77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AD7B56-687A-9E56-E525-07E27122C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13DF66-8C45-323D-F7B4-88762EC63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383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C24E9-9851-78D1-B839-AE59CE85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C507D8-1DED-F049-6A53-F3B4BF4735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8654C3-D104-7DE9-1956-3C650A789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513629-6467-4CBC-AAA4-389E30FBE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0853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D229D-D184-661D-6E8D-64F7EC0E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ED2FDA9-BA16-60B6-97F0-AD2B2E00D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DC2326-CE24-A982-F7E1-2B821491B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73DB89-5506-9BFB-5489-FB54065F44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6317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93804-4A04-54C9-6848-CADB89BA2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2A9CE5E-CD0B-B7A1-464D-38FC7FF6D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B966D39-12BB-72F3-167A-41C7E9F4F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A1AE1E-C93B-FD4B-94C5-663212C2B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71258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C9649-6411-BF0D-F643-BFF6295CF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AD26188-41D6-DBF3-EE4A-84621F9EB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0BF88A0-41B9-7C4D-CCC5-3ADEBCF76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1F3F42-1409-87E9-CFFC-CCB7C06FC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6171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B119C-4A6F-8465-676C-0E0E663C3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69806F-55F7-1580-17CF-BA2F0683F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E151C9-66DE-AE9E-09FD-12B69F6D2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D0DBC6-B11F-8E67-FAD4-0D0A4EBF6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259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A52E2-D579-0142-AAFD-2147ECB25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0321539-EA3A-0876-F996-1AE6B2C01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58EA96-3F21-DACB-49D8-D302FC8CE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ED1CDD-C753-B7C0-0D65-596E3CF1D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86138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9F503-B5EC-F788-07C5-3F5D3C6B9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ABA9370-05F6-D553-2C70-C1C635A8B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7559BA-8214-8208-C926-034F402E3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9D09DD-FD01-DD9A-CCF2-F15C035693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967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589AD-4B4E-33A7-A842-47B5A72E2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68EC772-F608-7354-5EFB-8DBA3E9F5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9ADBA8-AA4A-6827-E7F7-441AA60A6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1FF69C-6A77-BF4B-46DA-4385B218F8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002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939E3-F62B-3E91-B114-0915B7EDE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88D93F-D93B-7302-C2DD-713B038DB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9FB946-C066-ECB0-538F-41382127F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8568FD-DA1D-BE1A-20D7-9C9079196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06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71F30-ADC4-CA92-59E9-FB0D22391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E1C3E74-5E8B-1F98-9319-D0207B4FF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91883F0-4A70-BCD5-9125-FF6D166CB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B946BD-FBD1-2AB2-E2C0-636E546BD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96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F8C02-57F1-AEE5-4ADD-8D6D5A2E0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2ED6D5-1918-A0B9-A7C2-511A861C0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BB910B-67DC-6EC0-28BE-D5795A88F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F7D37D-D4EE-F319-4F5F-D92A0B91D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6577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90636-9082-7BF3-28EB-493AFEF66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EA0880-DD41-26F3-A9C1-7A1B98253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F39B16-B7E3-01CE-3583-492E4DE6F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342F82-0B1C-6640-B660-2659E53CD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088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CB46D-4457-FD94-9FA0-AAD65715F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F00A7E8-012A-ECD1-5F88-9C2CEADEFB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406B65-6BBD-F25D-0A74-0784692BE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01C7BD-D381-8067-CB9B-AF2161ABB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548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media" Target="../media/media3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9.mp3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5.mp3"/><Relationship Id="rId11" Type="http://schemas.openxmlformats.org/officeDocument/2006/relationships/image" Target="../media/image11.png"/><Relationship Id="rId5" Type="http://schemas.microsoft.com/office/2007/relationships/media" Target="../media/media45.mp3"/><Relationship Id="rId10" Type="http://schemas.openxmlformats.org/officeDocument/2006/relationships/image" Target="../media/image10.png"/><Relationship Id="rId4" Type="http://schemas.openxmlformats.org/officeDocument/2006/relationships/audio" Target="../media/media44.mp3"/><Relationship Id="rId9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7.mp3"/><Relationship Id="rId7" Type="http://schemas.openxmlformats.org/officeDocument/2006/relationships/image" Target="../media/image11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47.mp3"/><Relationship Id="rId9" Type="http://schemas.openxmlformats.org/officeDocument/2006/relationships/image" Target="../media/image2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9.mp3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49.mp3"/><Relationship Id="rId9" Type="http://schemas.openxmlformats.org/officeDocument/2006/relationships/image" Target="../media/image10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1.mp3"/><Relationship Id="rId7" Type="http://schemas.openxmlformats.org/officeDocument/2006/relationships/image" Target="../media/image10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There is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［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are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］～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There is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［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are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］～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326E3-79EC-813B-D88A-EE58C6E16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1E1D3E9-162C-37B4-CC5C-9C60D829506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72DBD3-467F-33B0-713E-1927EA1A412E}"/>
              </a:ext>
            </a:extLst>
          </p:cNvPr>
          <p:cNvSpPr txBox="1"/>
          <p:nvPr/>
        </p:nvSpPr>
        <p:spPr>
          <a:xfrm>
            <a:off x="1299870" y="4128490"/>
            <a:ext cx="654425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old key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the table.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6FE9FCD-23DE-0378-B35D-D319DD2B49E0}"/>
              </a:ext>
            </a:extLst>
          </p:cNvPr>
          <p:cNvSpPr txBox="1"/>
          <p:nvPr/>
        </p:nvSpPr>
        <p:spPr>
          <a:xfrm>
            <a:off x="1099070" y="690490"/>
            <a:ext cx="69458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古いカギが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テーブルの上に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here is  an old key on the table.">
            <a:hlinkClick r:id="" action="ppaction://media"/>
            <a:extLst>
              <a:ext uri="{FF2B5EF4-FFF2-40B4-BE49-F238E27FC236}">
                <a16:creationId xmlns:a16="http://schemas.microsoft.com/office/drawing/2014/main" id="{BE546EED-CEB7-1052-E33A-6CBAF853A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1357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711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空港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5_reading_v2_airport">
            <a:hlinkClick r:id="" action="ppaction://media"/>
            <a:extLst>
              <a:ext uri="{FF2B5EF4-FFF2-40B4-BE49-F238E27FC236}">
                <a16:creationId xmlns:a16="http://schemas.microsoft.com/office/drawing/2014/main" id="{DAFA8682-A397-4832-9C2F-9C3DEB727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415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708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273BD01-4457-42AA-8DF8-4488B07124F1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いす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5_reading_v3_chair">
            <a:hlinkClick r:id="" action="ppaction://media"/>
            <a:extLst>
              <a:ext uri="{FF2B5EF4-FFF2-40B4-BE49-F238E27FC236}">
                <a16:creationId xmlns:a16="http://schemas.microsoft.com/office/drawing/2014/main" id="{11302A2D-4FA2-4542-8153-54A4C1EFC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53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182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2105561"/>
            <a:ext cx="832236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chair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5_reading_v3_chair">
            <a:hlinkClick r:id="" action="ppaction://media"/>
            <a:extLst>
              <a:ext uri="{FF2B5EF4-FFF2-40B4-BE49-F238E27FC236}">
                <a16:creationId xmlns:a16="http://schemas.microsoft.com/office/drawing/2014/main" id="{2EB182D9-1444-4573-BC54-06ED5F38B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53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0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いす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5_reading_v3_chair">
            <a:hlinkClick r:id="" action="ppaction://media"/>
            <a:extLst>
              <a:ext uri="{FF2B5EF4-FFF2-40B4-BE49-F238E27FC236}">
                <a16:creationId xmlns:a16="http://schemas.microsoft.com/office/drawing/2014/main" id="{3C96409B-47A2-4479-9E98-7C699FF58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53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912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20DC657-B951-4B0A-BB76-3495559A28B4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飛行機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reading_v4_plane">
            <a:hlinkClick r:id="" action="ppaction://media"/>
            <a:extLst>
              <a:ext uri="{FF2B5EF4-FFF2-40B4-BE49-F238E27FC236}">
                <a16:creationId xmlns:a16="http://schemas.microsoft.com/office/drawing/2014/main" id="{23A7CBAF-5743-4C97-A1A3-6D074C3A4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12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2105561"/>
            <a:ext cx="832236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plane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5_reading_v4_plane">
            <a:hlinkClick r:id="" action="ppaction://media"/>
            <a:extLst>
              <a:ext uri="{FF2B5EF4-FFF2-40B4-BE49-F238E27FC236}">
                <a16:creationId xmlns:a16="http://schemas.microsoft.com/office/drawing/2014/main" id="{BE5CF123-EFD2-47CA-9FFC-E25B58390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428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飛行機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5_reading_v4_plane">
            <a:hlinkClick r:id="" action="ppaction://media"/>
            <a:extLst>
              <a:ext uri="{FF2B5EF4-FFF2-40B4-BE49-F238E27FC236}">
                <a16:creationId xmlns:a16="http://schemas.microsoft.com/office/drawing/2014/main" id="{16374D72-EA60-4AFD-AFB9-927023D22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2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5_reading_v5_later">
            <a:hlinkClick r:id="" action="ppaction://media"/>
            <a:extLst>
              <a:ext uri="{FF2B5EF4-FFF2-40B4-BE49-F238E27FC236}">
                <a16:creationId xmlns:a16="http://schemas.microsoft.com/office/drawing/2014/main" id="{CA902790-57A3-4480-8990-42049235C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10953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2BAF8EE-5A85-EF0B-8561-87D4C60CA1CC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60CA475-6453-7632-6C0A-5671E06378D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513F487-3CCA-F651-3E66-F4C83B80DB75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～後に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1321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2105561"/>
            <a:ext cx="832236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later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5_reading_v5_later">
            <a:hlinkClick r:id="" action="ppaction://media"/>
            <a:extLst>
              <a:ext uri="{FF2B5EF4-FFF2-40B4-BE49-F238E27FC236}">
                <a16:creationId xmlns:a16="http://schemas.microsoft.com/office/drawing/2014/main" id="{0FDBB739-3B41-42A2-98BD-2A87A13A4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441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2_L5_reading_v5_later">
            <a:hlinkClick r:id="" action="ppaction://media"/>
            <a:extLst>
              <a:ext uri="{FF2B5EF4-FFF2-40B4-BE49-F238E27FC236}">
                <a16:creationId xmlns:a16="http://schemas.microsoft.com/office/drawing/2014/main" id="{C115052A-5F82-4B86-ABB0-640073A19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10953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758BD1-02BF-8332-5A0E-7E1E13442B56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～後に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293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9E27C-3542-919B-9F00-D6229C314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ECA680-9B6C-2C12-50F1-87104C6D893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F9BCB2-FA27-5843-8A3A-02F7900E9FD2}"/>
              </a:ext>
            </a:extLst>
          </p:cNvPr>
          <p:cNvSpPr txBox="1"/>
          <p:nvPr/>
        </p:nvSpPr>
        <p:spPr>
          <a:xfrm>
            <a:off x="924255" y="2409490"/>
            <a:ext cx="729549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old key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the [t----].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ere is  an old key on the table.">
            <a:hlinkClick r:id="" action="ppaction://media"/>
            <a:extLst>
              <a:ext uri="{FF2B5EF4-FFF2-40B4-BE49-F238E27FC236}">
                <a16:creationId xmlns:a16="http://schemas.microsoft.com/office/drawing/2014/main" id="{B7F6E97D-CD56-5970-259D-B5514497F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1357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968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DAB8B52-1336-4711-A5DF-92695C316A30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leave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5_reading_v6_left">
            <a:hlinkClick r:id="" action="ppaction://media"/>
            <a:extLst>
              <a:ext uri="{FF2B5EF4-FFF2-40B4-BE49-F238E27FC236}">
                <a16:creationId xmlns:a16="http://schemas.microsoft.com/office/drawing/2014/main" id="{1072F806-3F5D-4447-83A1-05A00F238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95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left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5_reading_v6_left">
            <a:hlinkClick r:id="" action="ppaction://media"/>
            <a:extLst>
              <a:ext uri="{FF2B5EF4-FFF2-40B4-BE49-F238E27FC236}">
                <a16:creationId xmlns:a16="http://schemas.microsoft.com/office/drawing/2014/main" id="{39FCFB02-D8A5-4D5B-9CBF-5B646B5C8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2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leave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5" name="G2_L5_reading_v6_left">
            <a:hlinkClick r:id="" action="ppaction://media"/>
            <a:extLst>
              <a:ext uri="{FF2B5EF4-FFF2-40B4-BE49-F238E27FC236}">
                <a16:creationId xmlns:a16="http://schemas.microsoft.com/office/drawing/2014/main" id="{C9BD428F-DEBD-4E04-AB76-39DBDB8BD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26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4579AED-779C-4566-8BF0-6CFDADFF9982}"/>
              </a:ext>
            </a:extLst>
          </p:cNvPr>
          <p:cNvGrpSpPr/>
          <p:nvPr/>
        </p:nvGrpSpPr>
        <p:grpSpPr>
          <a:xfrm>
            <a:off x="0" y="1906288"/>
            <a:ext cx="9144000" cy="3045424"/>
            <a:chOff x="0" y="2285650"/>
            <a:chExt cx="9144000" cy="304542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[a-] [l---]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92766" y="2285650"/>
              <a:ext cx="89584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やっと、ついに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reading_v7_at last">
            <a:hlinkClick r:id="" action="ppaction://media"/>
            <a:extLst>
              <a:ext uri="{FF2B5EF4-FFF2-40B4-BE49-F238E27FC236}">
                <a16:creationId xmlns:a16="http://schemas.microsoft.com/office/drawing/2014/main" id="{7E89DE0A-C785-42C4-9852-6C9CDC2C8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446088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A4951DB0-E0D8-0AFF-869E-8A1C1536F23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9408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82560"/>
            <a:ext cx="784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last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5_reading_v7_at last">
            <a:hlinkClick r:id="" action="ppaction://media"/>
            <a:extLst>
              <a:ext uri="{FF2B5EF4-FFF2-40B4-BE49-F238E27FC236}">
                <a16:creationId xmlns:a16="http://schemas.microsoft.com/office/drawing/2014/main" id="{8760C28F-6446-4AD3-B557-E19BE932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4460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0D9A495-C87C-954C-EA30-2E11EC6F934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515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68C976-2CD0-4A5D-81AC-A884B3737C0D}"/>
              </a:ext>
            </a:extLst>
          </p:cNvPr>
          <p:cNvSpPr txBox="1"/>
          <p:nvPr/>
        </p:nvSpPr>
        <p:spPr>
          <a:xfrm>
            <a:off x="92766" y="2705725"/>
            <a:ext cx="8958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やっと、ついに</a:t>
            </a:r>
            <a:endParaRPr kumimoji="1" lang="ja-JP" altLang="en-US" sz="8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5_reading_v7_at last">
            <a:hlinkClick r:id="" action="ppaction://media"/>
            <a:extLst>
              <a:ext uri="{FF2B5EF4-FFF2-40B4-BE49-F238E27FC236}">
                <a16:creationId xmlns:a16="http://schemas.microsoft.com/office/drawing/2014/main" id="{B22D6D7E-9340-404F-AB59-8A21DF96E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60513" y="4460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61749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CEDE2-BE11-F50B-BCCD-6C3616BB4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C2508AA-140D-9426-B989-6325E553625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53974CA-E82C-6C5E-67E2-17C7341BF03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34B48F-7098-1741-30D6-5A2B8064B95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4AA5862-6995-F0E2-0C9E-57876A06625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2B05B2D-F086-B446-E0E6-0A6F759F251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待つ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42B6A3E-139B-E40F-4C66-92C19362F62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wait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reading_v1_wait">
            <a:hlinkClick r:id="" action="ppaction://media"/>
            <a:extLst>
              <a:ext uri="{FF2B5EF4-FFF2-40B4-BE49-F238E27FC236}">
                <a16:creationId xmlns:a16="http://schemas.microsoft.com/office/drawing/2014/main" id="{D713944E-F615-EB65-ECD5-9496CA220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911FE9C-714F-A08C-633D-41B2834F0471}"/>
              </a:ext>
            </a:extLst>
          </p:cNvPr>
          <p:cNvSpPr/>
          <p:nvPr/>
        </p:nvSpPr>
        <p:spPr>
          <a:xfrm>
            <a:off x="3135086" y="3519516"/>
            <a:ext cx="292463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0546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26CA1-8466-ED70-6444-5904025EE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8B1187E-7F7E-2B4B-ED45-F613A15084A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12FBFC1-0829-DF7B-86B3-F6F93B048F2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E7400FE-2457-0572-78E9-4428DBD2DA0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8DE1C9F-62F1-531A-4AC7-265265CC74A2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4F7BBBA-0853-0120-4C38-6DFC15F1F2BC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airport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801AC23-139F-73F7-38A0-28B41FC8D5E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空港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5_reading_v2_airport">
            <a:hlinkClick r:id="" action="ppaction://media"/>
            <a:extLst>
              <a:ext uri="{FF2B5EF4-FFF2-40B4-BE49-F238E27FC236}">
                <a16:creationId xmlns:a16="http://schemas.microsoft.com/office/drawing/2014/main" id="{973B7641-9B70-6DA5-BD46-78A80C817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6500" y="4159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289849B-E2C4-C2C8-1E0C-42B9DCBC7561}"/>
              </a:ext>
            </a:extLst>
          </p:cNvPr>
          <p:cNvSpPr/>
          <p:nvPr/>
        </p:nvSpPr>
        <p:spPr>
          <a:xfrm>
            <a:off x="2146301" y="3519516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119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3EDC9-B22B-425A-700B-78EC4C200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18305EF-47F2-BE7D-1B1A-599A8BDAEAF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AA9A397-DB45-4A9C-C8B6-F38EDC6F1E7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050CF3-994D-D53A-463D-0194326040F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8AD85A2-9E91-E424-27ED-ACA008361F4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9BA41F4-EC40-6F16-56B5-276FF72EE23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chair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F6FDE4A-CC41-DC2D-3036-0FCEC7E9ACC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いす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5_reading_v3_chair">
            <a:hlinkClick r:id="" action="ppaction://media"/>
            <a:extLst>
              <a:ext uri="{FF2B5EF4-FFF2-40B4-BE49-F238E27FC236}">
                <a16:creationId xmlns:a16="http://schemas.microsoft.com/office/drawing/2014/main" id="{0CC15600-5A13-9113-1A8C-B6F1AA9D7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3813" y="15367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1F0D23-AE49-CBFA-A344-E8C91ED5A789}"/>
              </a:ext>
            </a:extLst>
          </p:cNvPr>
          <p:cNvSpPr/>
          <p:nvPr/>
        </p:nvSpPr>
        <p:spPr>
          <a:xfrm>
            <a:off x="2757715" y="3591485"/>
            <a:ext cx="367937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1231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6B6B4-7A4C-04AB-CBAC-B61715E2E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B36C6A-AFA2-98A7-FF0A-F6676F47CCC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258E53-75D4-DD78-5F0E-78FC3CA3A21A}"/>
              </a:ext>
            </a:extLst>
          </p:cNvPr>
          <p:cNvSpPr txBox="1"/>
          <p:nvPr/>
        </p:nvSpPr>
        <p:spPr>
          <a:xfrm>
            <a:off x="1099071" y="2321004"/>
            <a:ext cx="69458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古いカギが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テーブルの上に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ere is  an old key on the table.">
            <a:hlinkClick r:id="" action="ppaction://media"/>
            <a:extLst>
              <a:ext uri="{FF2B5EF4-FFF2-40B4-BE49-F238E27FC236}">
                <a16:creationId xmlns:a16="http://schemas.microsoft.com/office/drawing/2014/main" id="{CBC1F908-5438-A1A7-BB8B-2057FDAE0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1357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387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9BB94-31AF-2B83-8DE6-F9F7F3F22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8714B63-8B93-F9A1-8303-4C863D1F643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8BA19C5-C3C8-717E-0120-1057AF3FAAB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CCDF60-6584-6A01-6E55-17264ABF486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ABE5EDA-4586-D6EC-0AD5-38901DFBF7CC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0A1542B-6E18-55B8-5E91-F7BCD42FE26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plane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56E76E0-DF53-5C33-663D-4CA679905B83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飛行機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reading_v4_plane">
            <a:hlinkClick r:id="" action="ppaction://media"/>
            <a:extLst>
              <a:ext uri="{FF2B5EF4-FFF2-40B4-BE49-F238E27FC236}">
                <a16:creationId xmlns:a16="http://schemas.microsoft.com/office/drawing/2014/main" id="{8F4104A4-71C7-2A1E-53B8-CB9753082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7988" y="8001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8B54545-7826-B043-B31E-57C4629F81C5}"/>
              </a:ext>
            </a:extLst>
          </p:cNvPr>
          <p:cNvSpPr/>
          <p:nvPr/>
        </p:nvSpPr>
        <p:spPr>
          <a:xfrm>
            <a:off x="2757714" y="3429000"/>
            <a:ext cx="354148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566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EC278-D2BE-DAAF-C55B-E6D5AC261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F1CAA77-5423-1601-3816-B5659658686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BD8D8E-37F6-599F-DA4F-FC09DAA3EC5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471214-8ADA-BB54-9B48-43B3D2E3E72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pic>
        <p:nvPicPr>
          <p:cNvPr id="4" name="G2_L5_reading_v5_later">
            <a:hlinkClick r:id="" action="ppaction://media"/>
            <a:extLst>
              <a:ext uri="{FF2B5EF4-FFF2-40B4-BE49-F238E27FC236}">
                <a16:creationId xmlns:a16="http://schemas.microsoft.com/office/drawing/2014/main" id="{99A246C6-EFB5-7B8B-D5B0-C083291B1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19250" y="10953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485014E-E8B4-6538-8FF0-0887281E6029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B980C1B-A761-834E-4F93-A1B086D5487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later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03486BD-CE9C-8E2D-3C83-B1502A033BDE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～後に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B5E2A8F-BEC5-4F0E-9C2E-CDCB1BFEFA1D}"/>
              </a:ext>
            </a:extLst>
          </p:cNvPr>
          <p:cNvSpPr/>
          <p:nvPr/>
        </p:nvSpPr>
        <p:spPr>
          <a:xfrm>
            <a:off x="3004457" y="3429000"/>
            <a:ext cx="318588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8799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DDD56-16AA-0166-9EE8-E87D0585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2BDF6BC-9BD1-88B9-9265-414531E434A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21D72EF-7176-45D5-6885-4E344B7AB31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3314EE-513B-796B-6E44-EF902BE538F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7C45B30-19B9-8852-A4D0-ADC86BA22D64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26D6786-D630-849A-D640-C8BE817B600A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leave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7722A0E-9471-A69B-2F4B-77D936AA96B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left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5_reading_v6_left">
            <a:hlinkClick r:id="" action="ppaction://media"/>
            <a:extLst>
              <a:ext uri="{FF2B5EF4-FFF2-40B4-BE49-F238E27FC236}">
                <a16:creationId xmlns:a16="http://schemas.microsoft.com/office/drawing/2014/main" id="{53C364A4-8438-F1F2-B955-92906643F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0350" y="11826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AFC4634-C878-0E5A-EC0D-EF75D79E7763}"/>
              </a:ext>
            </a:extLst>
          </p:cNvPr>
          <p:cNvSpPr/>
          <p:nvPr/>
        </p:nvSpPr>
        <p:spPr>
          <a:xfrm>
            <a:off x="3236687" y="3871203"/>
            <a:ext cx="272142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1432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44593-DDD3-64A2-C745-AA165426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7DFA605-95D4-D03A-A0D4-5C8BC889BFB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CB2A551-3DDF-E6DA-6287-3217CB1E649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406B241-8A71-9381-3565-75E878DEB6C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47F83CB-0656-7720-F65F-7E4F363E97E3}"/>
              </a:ext>
            </a:extLst>
          </p:cNvPr>
          <p:cNvGrpSpPr/>
          <p:nvPr/>
        </p:nvGrpSpPr>
        <p:grpSpPr>
          <a:xfrm>
            <a:off x="0" y="1906288"/>
            <a:ext cx="9144000" cy="3045424"/>
            <a:chOff x="0" y="2285650"/>
            <a:chExt cx="9144000" cy="304542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12311B4-51F8-1036-0036-4D7AA733B3B4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[at] [last]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A0F2EDC-5973-F534-73A4-A873B98B0A88}"/>
                </a:ext>
              </a:extLst>
            </p:cNvPr>
            <p:cNvSpPr txBox="1"/>
            <p:nvPr/>
          </p:nvSpPr>
          <p:spPr>
            <a:xfrm>
              <a:off x="92766" y="2285650"/>
              <a:ext cx="89584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やっと、ついに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reading_v7_at last">
            <a:hlinkClick r:id="" action="ppaction://media"/>
            <a:extLst>
              <a:ext uri="{FF2B5EF4-FFF2-40B4-BE49-F238E27FC236}">
                <a16:creationId xmlns:a16="http://schemas.microsoft.com/office/drawing/2014/main" id="{749DD42C-6F4D-A9D0-51DB-190964F01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0513" y="446088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0F26DB56-CBD9-482B-D580-264F576857A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39AB000-4E8B-CBDD-C80C-A9A38DBCA7E5}"/>
              </a:ext>
            </a:extLst>
          </p:cNvPr>
          <p:cNvSpPr/>
          <p:nvPr/>
        </p:nvSpPr>
        <p:spPr>
          <a:xfrm>
            <a:off x="2394857" y="3429000"/>
            <a:ext cx="440508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480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71BAA54-2F20-DA62-1C10-51C801BED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5"/>
            <a:ext cx="8866768" cy="454115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3940766" y="13635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755814" y="13635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788014" y="19817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3828696" y="19817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5690058" y="19817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6209170" y="19808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8070532" y="19811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1124179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1661927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4090898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5438756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7415398" y="26070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58968" y="31894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3663576" y="31937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5034347" y="31970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6958145" y="31970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5209380" y="38292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7324001" y="38292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6541874" y="13635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1057918" y="38292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4395107" y="38292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272DAB2-E9A2-160D-E43A-9B6DC4EDEABC}"/>
              </a:ext>
            </a:extLst>
          </p:cNvPr>
          <p:cNvCxnSpPr/>
          <p:nvPr/>
        </p:nvCxnSpPr>
        <p:spPr>
          <a:xfrm flipH="1">
            <a:off x="889453" y="44396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4EE61B73-1537-EEDC-C8B2-8A9D4D5F5B77}"/>
              </a:ext>
            </a:extLst>
          </p:cNvPr>
          <p:cNvCxnSpPr/>
          <p:nvPr/>
        </p:nvCxnSpPr>
        <p:spPr>
          <a:xfrm flipH="1">
            <a:off x="4717301" y="4439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4D65C84B-884D-0CD5-8834-2F2C88EDE70D}"/>
              </a:ext>
            </a:extLst>
          </p:cNvPr>
          <p:cNvCxnSpPr/>
          <p:nvPr/>
        </p:nvCxnSpPr>
        <p:spPr>
          <a:xfrm flipH="1">
            <a:off x="5623797" y="4439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2_04_07_reading_s2">
            <a:hlinkClick r:id="" action="ppaction://media"/>
            <a:extLst>
              <a:ext uri="{FF2B5EF4-FFF2-40B4-BE49-F238E27FC236}">
                <a16:creationId xmlns:a16="http://schemas.microsoft.com/office/drawing/2014/main" id="{73FB0456-E4E4-CCC2-17F0-0AA6733A23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6975" y="1069975"/>
            <a:ext cx="406400" cy="406400"/>
          </a:xfrm>
          <a:prstGeom prst="rect">
            <a:avLst/>
          </a:prstGeom>
        </p:spPr>
      </p:pic>
      <p:pic>
        <p:nvPicPr>
          <p:cNvPr id="7" name="AS_G2_04_07_reading_s2">
            <a:hlinkClick r:id="" action="ppaction://media"/>
            <a:extLst>
              <a:ext uri="{FF2B5EF4-FFF2-40B4-BE49-F238E27FC236}">
                <a16:creationId xmlns:a16="http://schemas.microsoft.com/office/drawing/2014/main" id="{080C1604-4243-5EE8-9F8B-85B27A2A3F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5930" y="16775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79B6535-E244-D715-17D2-315039C2DE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691"/>
          <a:stretch/>
        </p:blipFill>
        <p:spPr>
          <a:xfrm>
            <a:off x="284173" y="1022216"/>
            <a:ext cx="8575200" cy="74518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Bob and his mother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waited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Fukuoka Airport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「福岡空港で」という意味をもち、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waited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a long time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「長い間」という意味をもち、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waited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5050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ボブと彼の母親は長い間、福岡空港で待ちました。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06E25-05A4-4B75-FDA6-1C1266810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EABCB57-3382-5381-4BA4-1858BC549F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41" b="69212"/>
          <a:stretch/>
        </p:blipFill>
        <p:spPr>
          <a:xfrm>
            <a:off x="284173" y="829807"/>
            <a:ext cx="8575200" cy="169921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01F892C-D41A-327A-A7A2-424291FD1B7B}"/>
              </a:ext>
            </a:extLst>
          </p:cNvPr>
          <p:cNvSpPr/>
          <p:nvPr/>
        </p:nvSpPr>
        <p:spPr>
          <a:xfrm>
            <a:off x="0" y="3180349"/>
            <a:ext cx="9144000" cy="367765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4925904-9988-B8AC-6E53-522951128F9E}"/>
              </a:ext>
            </a:extLst>
          </p:cNvPr>
          <p:cNvSpPr txBox="1"/>
          <p:nvPr/>
        </p:nvSpPr>
        <p:spPr>
          <a:xfrm>
            <a:off x="537493" y="3298374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は存在を示す形式的な主語です。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文法上は主語の位置を埋める役割を果たしますが、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文の意味上の主語ではありません。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the airport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「空港で」という意味をもち、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2B09DEC-146D-4E4A-030F-2396FCDE4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C1184F-CB77-3321-54EC-43341CA6DD7E}"/>
              </a:ext>
            </a:extLst>
          </p:cNvPr>
          <p:cNvSpPr txBox="1"/>
          <p:nvPr/>
        </p:nvSpPr>
        <p:spPr>
          <a:xfrm>
            <a:off x="537494" y="2591845"/>
            <a:ext cx="690833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空港にはたくさんの人がいましたが、いすはたくさんありませんでした。</a:t>
            </a:r>
          </a:p>
        </p:txBody>
      </p:sp>
    </p:spTree>
    <p:extLst>
      <p:ext uri="{BB962C8B-B14F-4D97-AF65-F5344CB8AC3E}">
        <p14:creationId xmlns:p14="http://schemas.microsoft.com/office/powerpoint/2010/main" val="1659216989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E0FFF-AC20-7EDE-C64D-CC38AB6FD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7EABB7C-BCA2-C452-EEEC-CDFF69C21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41" b="69212"/>
          <a:stretch/>
        </p:blipFill>
        <p:spPr>
          <a:xfrm>
            <a:off x="284173" y="829807"/>
            <a:ext cx="8575200" cy="169921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C51FE16-BBE1-069E-63B8-AACFC8583AF3}"/>
              </a:ext>
            </a:extLst>
          </p:cNvPr>
          <p:cNvSpPr/>
          <p:nvPr/>
        </p:nvSpPr>
        <p:spPr>
          <a:xfrm>
            <a:off x="0" y="3180349"/>
            <a:ext cx="9144000" cy="367765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040FD40-274A-BE2C-A176-253473620E0F}"/>
              </a:ext>
            </a:extLst>
          </p:cNvPr>
          <p:cNvSpPr txBox="1"/>
          <p:nvPr/>
        </p:nvSpPr>
        <p:spPr>
          <a:xfrm>
            <a:off x="537493" y="3298374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chairs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weren’t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は存在を示す形式的な主語です。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は「しかし」という意味をもち、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前の文との対比を強調しています。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ECEDEC4-65DB-BD13-23A9-FAFE691E3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997757-6338-7111-7128-4BDB66F6B2C9}"/>
              </a:ext>
            </a:extLst>
          </p:cNvPr>
          <p:cNvSpPr txBox="1"/>
          <p:nvPr/>
        </p:nvSpPr>
        <p:spPr>
          <a:xfrm>
            <a:off x="537494" y="2591845"/>
            <a:ext cx="690833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空港にはたくさんの人がいましたが、いすはたくさんありませんでした。</a:t>
            </a:r>
          </a:p>
        </p:txBody>
      </p:sp>
    </p:spTree>
    <p:extLst>
      <p:ext uri="{BB962C8B-B14F-4D97-AF65-F5344CB8AC3E}">
        <p14:creationId xmlns:p14="http://schemas.microsoft.com/office/powerpoint/2010/main" val="299860262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2E056-B87A-77A7-899A-62C006B6F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8B35451-6C89-56B6-4E38-0D74C174F3A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412D0D-92EE-EA1B-EE12-F2D471C83489}"/>
              </a:ext>
            </a:extLst>
          </p:cNvPr>
          <p:cNvSpPr txBox="1"/>
          <p:nvPr/>
        </p:nvSpPr>
        <p:spPr>
          <a:xfrm>
            <a:off x="928731" y="4128490"/>
            <a:ext cx="728653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three cups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under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table.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551153-B1A2-5869-13A9-1AF537A47386}"/>
              </a:ext>
            </a:extLst>
          </p:cNvPr>
          <p:cNvSpPr txBox="1"/>
          <p:nvPr/>
        </p:nvSpPr>
        <p:spPr>
          <a:xfrm>
            <a:off x="541465" y="690490"/>
            <a:ext cx="8061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３つのカップが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テーブルの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下に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re are  three cups under the table.">
            <a:hlinkClick r:id="" action="ppaction://media"/>
            <a:extLst>
              <a:ext uri="{FF2B5EF4-FFF2-40B4-BE49-F238E27FC236}">
                <a16:creationId xmlns:a16="http://schemas.microsoft.com/office/drawing/2014/main" id="{5031F560-D23E-E2A0-9125-ACA8CEACA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2290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642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1E41A-E7D4-A820-E99C-175514B2A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EF0E07A-39F5-534A-2AF9-47DDC1A1E5E1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93FBB3-73CD-F9A3-FFD4-6C213A2E0A9E}"/>
              </a:ext>
            </a:extLst>
          </p:cNvPr>
          <p:cNvSpPr txBox="1"/>
          <p:nvPr/>
        </p:nvSpPr>
        <p:spPr>
          <a:xfrm>
            <a:off x="537493" y="2604561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had to stand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は「そのため」という意味をもち、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結果を示しています。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B7D42A4-F397-BD1E-6FFB-0D77747EE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14991C-ACD5-FD6D-A2F0-938FCE1552E3}"/>
              </a:ext>
            </a:extLst>
          </p:cNvPr>
          <p:cNvSpPr txBox="1"/>
          <p:nvPr/>
        </p:nvSpPr>
        <p:spPr>
          <a:xfrm>
            <a:off x="537494" y="1767406"/>
            <a:ext cx="5355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そのため、彼らは立っていなければなりませんでした。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5CC8740-5682-B771-A841-AAC97CF9D1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072" b="58483"/>
          <a:stretch/>
        </p:blipFill>
        <p:spPr>
          <a:xfrm>
            <a:off x="284173" y="1022216"/>
            <a:ext cx="8575200" cy="6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01303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22918-A6EA-482C-B758-BEF646BE4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326884A-BB33-A673-FABF-4211D2261A14}"/>
              </a:ext>
            </a:extLst>
          </p:cNvPr>
          <p:cNvSpPr/>
          <p:nvPr/>
        </p:nvSpPr>
        <p:spPr>
          <a:xfrm>
            <a:off x="0" y="3590381"/>
            <a:ext cx="9144000" cy="326762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5EDE111-C5D6-CF56-43AA-91BCFAAD95B6}"/>
              </a:ext>
            </a:extLst>
          </p:cNvPr>
          <p:cNvSpPr txBox="1"/>
          <p:nvPr/>
        </p:nvSpPr>
        <p:spPr>
          <a:xfrm>
            <a:off x="537493" y="383903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この文は、主節に直接話法が続く構造です。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直接話法は、引用符（“ ”）を使い、話した言葉を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そのまま引用する方法です。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主節は、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Bob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said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直接話法内には、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つの文が含まれています。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6109FFE-0354-74C9-814A-A29087ED8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2473FA7-0907-6EE1-A5D7-44E1AD6254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240" b="32494"/>
          <a:stretch/>
        </p:blipFill>
        <p:spPr>
          <a:xfrm>
            <a:off x="284173" y="1022215"/>
            <a:ext cx="8575200" cy="199675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7C4E5A-EDBC-51CB-8240-0F756D9FB00E}"/>
              </a:ext>
            </a:extLst>
          </p:cNvPr>
          <p:cNvSpPr txBox="1"/>
          <p:nvPr/>
        </p:nvSpPr>
        <p:spPr>
          <a:xfrm>
            <a:off x="537494" y="3001876"/>
            <a:ext cx="8069013" cy="353943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ボブは、「ぼくたちは９時間前にここに来た。いつになったら飛行機は飛ぶのだろう」と言いました。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653553517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7282C-9B82-801A-50AC-C6ADA1655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9F3CB3D-A0C0-5772-2A3E-2117C4F13F59}"/>
              </a:ext>
            </a:extLst>
          </p:cNvPr>
          <p:cNvSpPr/>
          <p:nvPr/>
        </p:nvSpPr>
        <p:spPr>
          <a:xfrm>
            <a:off x="0" y="3590381"/>
            <a:ext cx="9144000" cy="326761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52E6397-6630-62B5-8FD1-68D63C3D5724}"/>
              </a:ext>
            </a:extLst>
          </p:cNvPr>
          <p:cNvSpPr txBox="1"/>
          <p:nvPr/>
        </p:nvSpPr>
        <p:spPr>
          <a:xfrm>
            <a:off x="537493" y="3708405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直接話法内の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文目は、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「ここに」という意味をもち、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nine  hours  ago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9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時間前に」という意味をもち、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ADC5D72-1B9B-158F-FF9A-41BBC673E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C9274FD-9EA2-51DA-3B42-DBBB7F63A9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240" b="32494"/>
          <a:stretch/>
        </p:blipFill>
        <p:spPr>
          <a:xfrm>
            <a:off x="284173" y="1022215"/>
            <a:ext cx="8575200" cy="199675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4C411A-29C8-9553-B162-5E4CE6F7E2A5}"/>
              </a:ext>
            </a:extLst>
          </p:cNvPr>
          <p:cNvSpPr txBox="1"/>
          <p:nvPr/>
        </p:nvSpPr>
        <p:spPr>
          <a:xfrm>
            <a:off x="537494" y="3001876"/>
            <a:ext cx="8069013" cy="353943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ボブは、「ぼくたちは９時間前にここに来た。いつになったら飛行機は飛ぶのだろう」と言いました。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021922639"/>
      </p:ext>
    </p:extLst>
  </p:cSld>
  <p:clrMapOvr>
    <a:masterClrMapping/>
  </p:clrMapOvr>
  <p:transition spd="med">
    <p:pull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F74E5-94A7-0018-DC1D-C53E28B04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5464E3A-ED04-0CD3-BDBF-E9F9C3F7B5DC}"/>
              </a:ext>
            </a:extLst>
          </p:cNvPr>
          <p:cNvSpPr/>
          <p:nvPr/>
        </p:nvSpPr>
        <p:spPr>
          <a:xfrm>
            <a:off x="0" y="3590381"/>
            <a:ext cx="9144000" cy="326761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CAFBA92-3694-8D1D-40EA-57E1389C38ED}"/>
              </a:ext>
            </a:extLst>
          </p:cNvPr>
          <p:cNvSpPr txBox="1"/>
          <p:nvPr/>
        </p:nvSpPr>
        <p:spPr>
          <a:xfrm>
            <a:off x="537493" y="372135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直接話法内の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文目は、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our plane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take off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「ここに」という意味をもち、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は時間をたずねる疑問詞で、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「いつ」という意味をもちます。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CAF2099-619A-5775-D4D8-BA803AF97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29D3051-4996-B1DF-AFC0-998173C158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240" b="32494"/>
          <a:stretch/>
        </p:blipFill>
        <p:spPr>
          <a:xfrm>
            <a:off x="284173" y="1022215"/>
            <a:ext cx="8575200" cy="199675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42132A-9AAF-7E69-802D-0224DF081A3F}"/>
              </a:ext>
            </a:extLst>
          </p:cNvPr>
          <p:cNvSpPr txBox="1"/>
          <p:nvPr/>
        </p:nvSpPr>
        <p:spPr>
          <a:xfrm>
            <a:off x="537494" y="3001876"/>
            <a:ext cx="8069013" cy="353943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ボブは、「ぼくたちは９時間前にここに来た。いつになったら飛行機は飛ぶのだろう」と言いました。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348920948"/>
      </p:ext>
    </p:extLst>
  </p:cSld>
  <p:clrMapOvr>
    <a:masterClrMapping/>
  </p:clrMapOvr>
  <p:transition spd="med">
    <p:pull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ECDD6-5ACB-BE53-FBA1-41993C51F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4E260D2-5050-9C19-F042-B21E9A29C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252" b="24211"/>
          <a:stretch/>
        </p:blipFill>
        <p:spPr>
          <a:xfrm>
            <a:off x="284173" y="1022216"/>
            <a:ext cx="8575200" cy="76562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C406601-4EEF-CDD1-A895-D42A07F1581D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C81F570-D8FC-6511-F335-B7DB72A3D7FF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heard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news 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just then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「ちょうどそのとき」という意味をもち、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heard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3038562-9520-21F6-37DF-8D75998F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ED9F809-D24C-D662-BCD6-19F2F96D6EC1}"/>
              </a:ext>
            </a:extLst>
          </p:cNvPr>
          <p:cNvSpPr txBox="1"/>
          <p:nvPr/>
        </p:nvSpPr>
        <p:spPr>
          <a:xfrm>
            <a:off x="537493" y="1767406"/>
            <a:ext cx="522467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しかし、ちょうどそのとき、彼らは知らせを聞きました。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3458306317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09544-0666-728B-A9A9-6AB718EB8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E2D3F48-F725-B6E4-D561-657EAEE9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514" b="12787"/>
          <a:stretch/>
        </p:blipFill>
        <p:spPr>
          <a:xfrm>
            <a:off x="284173" y="1022216"/>
            <a:ext cx="8575200" cy="78021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9FCD54A-05B5-69AA-1F2E-D1B15DCF1C3E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D61A95A-4E84-C8FF-E7AF-B579CDF1FA04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この文は、主節に直接話法が続く構造です。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直接話法は、引用符（“ ”）を使い、話した言葉を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そのまま引用する方法です。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主節は、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woman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said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直接話法内の文は、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plane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take off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「まもなく」という意味をもち、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take off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F9C5998-03D0-E969-ACB6-45CE2146E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F3B78A8-CCA7-81FF-36CB-A34FF1484107}"/>
              </a:ext>
            </a:extLst>
          </p:cNvPr>
          <p:cNvSpPr txBox="1"/>
          <p:nvPr/>
        </p:nvSpPr>
        <p:spPr>
          <a:xfrm>
            <a:off x="537493" y="1767406"/>
            <a:ext cx="489084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「まもなく飛行機が飛びます」と女性が言いました。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946532418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B3C74-5915-C198-C143-A8EAFA515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7FA86C4-095B-4884-E6D2-0F4C4443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611" b="1651"/>
          <a:stretch/>
        </p:blipFill>
        <p:spPr>
          <a:xfrm>
            <a:off x="284173" y="1022216"/>
            <a:ext cx="8575200" cy="78377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4BEEFBF-7CFD-6158-C7B4-41B2C545DFC9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0A614AB-DD88-9C1D-9070-060AC5C2EE84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plane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left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Fukuoka  Airport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Two hours later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時間後に」という意味をもち、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left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last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「ついに」という意味をもち、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left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80F9AF5-85E9-694B-CA04-7CB5EBB8E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22C899-42CC-2521-7E9A-D0768643413B}"/>
              </a:ext>
            </a:extLst>
          </p:cNvPr>
          <p:cNvSpPr txBox="1"/>
          <p:nvPr/>
        </p:nvSpPr>
        <p:spPr>
          <a:xfrm>
            <a:off x="537494" y="1767406"/>
            <a:ext cx="483279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２時間後、飛行機はついに福岡空港を出ました。</a:t>
            </a:r>
          </a:p>
        </p:txBody>
      </p:sp>
    </p:spTree>
    <p:extLst>
      <p:ext uri="{BB962C8B-B14F-4D97-AF65-F5344CB8AC3E}">
        <p14:creationId xmlns:p14="http://schemas.microsoft.com/office/powerpoint/2010/main" val="2590199825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D4E783F-14F1-B3E3-4C46-3E452EE28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43" y="41250"/>
            <a:ext cx="6478645" cy="6775501"/>
          </a:xfrm>
          <a:prstGeom prst="rect">
            <a:avLst/>
          </a:prstGeom>
        </p:spPr>
      </p:pic>
      <p:pic>
        <p:nvPicPr>
          <p:cNvPr id="6" name="AS_G2_04_09_reading_str">
            <a:hlinkClick r:id="" action="ppaction://media"/>
            <a:extLst>
              <a:ext uri="{FF2B5EF4-FFF2-40B4-BE49-F238E27FC236}">
                <a16:creationId xmlns:a16="http://schemas.microsoft.com/office/drawing/2014/main" id="{C7171E76-0730-65A3-CF49-2E751F313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5175" y="749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3FB85-E892-6EAA-0AE4-06C3FD86E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8960A47-74FE-29E0-C6BD-75F1DEEA319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C4BB7F-60A0-4181-5974-08A601FBD454}"/>
              </a:ext>
            </a:extLst>
          </p:cNvPr>
          <p:cNvSpPr txBox="1"/>
          <p:nvPr/>
        </p:nvSpPr>
        <p:spPr>
          <a:xfrm>
            <a:off x="552756" y="2409490"/>
            <a:ext cx="803848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three cups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 [t----].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re are  three cups under the table.">
            <a:hlinkClick r:id="" action="ppaction://media"/>
            <a:extLst>
              <a:ext uri="{FF2B5EF4-FFF2-40B4-BE49-F238E27FC236}">
                <a16:creationId xmlns:a16="http://schemas.microsoft.com/office/drawing/2014/main" id="{1B81F66D-CF6C-91F7-8743-1A3821BE6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2290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224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B67BCA8-106E-77E9-BD82-0B672E9B0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39"/>
            <a:ext cx="6885189" cy="6093891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4_10_reading_s3">
            <a:hlinkClick r:id="" action="ppaction://media"/>
            <a:extLst>
              <a:ext uri="{FF2B5EF4-FFF2-40B4-BE49-F238E27FC236}">
                <a16:creationId xmlns:a16="http://schemas.microsoft.com/office/drawing/2014/main" id="{675C0CD0-A4D1-3E52-F4F0-DC21F9896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0900" y="768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F6AC03E-59AD-B890-7B29-D7929E4E9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885189" cy="609389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2846398-81C4-B3D7-A825-EEADA9B5A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885189" cy="609389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9D25E-ECA3-AFEC-AA20-87D82E4C3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F0215E2-7DDF-0674-DC21-D89DB16CCD2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804D05-D254-1D66-62DA-C3B9B2A4880F}"/>
              </a:ext>
            </a:extLst>
          </p:cNvPr>
          <p:cNvSpPr txBox="1"/>
          <p:nvPr/>
        </p:nvSpPr>
        <p:spPr>
          <a:xfrm>
            <a:off x="541465" y="2321004"/>
            <a:ext cx="8061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３つのカップが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テーブルの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下に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ere are  three cups under the table.">
            <a:hlinkClick r:id="" action="ppaction://media"/>
            <a:extLst>
              <a:ext uri="{FF2B5EF4-FFF2-40B4-BE49-F238E27FC236}">
                <a16:creationId xmlns:a16="http://schemas.microsoft.com/office/drawing/2014/main" id="{129ACA2A-3E82-A250-F7EC-8F124EA14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2290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626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61FD78D-3AB4-D908-3A0F-BA8C88712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6" y="191164"/>
            <a:ext cx="6880156" cy="611143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B5D96C2-8137-1FC0-8081-B64C5FA8E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9126" cy="447152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316275" y="1806533"/>
            <a:ext cx="2798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        mother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1704557" y="2319627"/>
            <a:ext cx="8862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4011477" y="2338925"/>
            <a:ext cx="24178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were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2421866" y="3358682"/>
            <a:ext cx="10357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7775373" y="3358682"/>
            <a:ext cx="9537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nine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2295492" y="4412350"/>
            <a:ext cx="10708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heard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A0E7D33-D513-3CD7-BF4A-7FAF3DA5C430}"/>
              </a:ext>
            </a:extLst>
          </p:cNvPr>
          <p:cNvSpPr txBox="1"/>
          <p:nvPr/>
        </p:nvSpPr>
        <p:spPr>
          <a:xfrm>
            <a:off x="3356777" y="2849397"/>
            <a:ext cx="28520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weren’t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564770" y="3900143"/>
            <a:ext cx="10357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hours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778877" y="4937982"/>
            <a:ext cx="8862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3BE442F-37B9-CE8E-D45D-DBF06E2C3BA9}"/>
              </a:ext>
            </a:extLst>
          </p:cNvPr>
          <p:cNvSpPr txBox="1"/>
          <p:nvPr/>
        </p:nvSpPr>
        <p:spPr>
          <a:xfrm>
            <a:off x="6258799" y="4937982"/>
            <a:ext cx="8862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later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1239EF5-BD42-20B8-6F2D-262815B44CCF}"/>
              </a:ext>
            </a:extLst>
          </p:cNvPr>
          <p:cNvSpPr txBox="1"/>
          <p:nvPr/>
        </p:nvSpPr>
        <p:spPr>
          <a:xfrm>
            <a:off x="3821101" y="5448454"/>
            <a:ext cx="19034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       last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6" name="AS_G2_04_11_reading_s6_1">
            <a:hlinkClick r:id="" action="ppaction://media"/>
            <a:extLst>
              <a:ext uri="{FF2B5EF4-FFF2-40B4-BE49-F238E27FC236}">
                <a16:creationId xmlns:a16="http://schemas.microsoft.com/office/drawing/2014/main" id="{259EBD65-531A-355B-01A1-905E166C26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95952" y="955675"/>
            <a:ext cx="406400" cy="406400"/>
          </a:xfrm>
          <a:prstGeom prst="rect">
            <a:avLst/>
          </a:prstGeom>
        </p:spPr>
      </p:pic>
      <p:pic>
        <p:nvPicPr>
          <p:cNvPr id="27" name="AS_G2_04_12_reading_s6_2">
            <a:hlinkClick r:id="" action="ppaction://media"/>
            <a:extLst>
              <a:ext uri="{FF2B5EF4-FFF2-40B4-BE49-F238E27FC236}">
                <a16:creationId xmlns:a16="http://schemas.microsoft.com/office/drawing/2014/main" id="{B8A385C0-261F-52D5-7028-3E1405F15A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95952" y="2149475"/>
            <a:ext cx="406400" cy="406400"/>
          </a:xfrm>
          <a:prstGeom prst="rect">
            <a:avLst/>
          </a:prstGeom>
        </p:spPr>
      </p:pic>
      <p:pic>
        <p:nvPicPr>
          <p:cNvPr id="30" name="AS_G2_04_11_reading_s6_1">
            <a:hlinkClick r:id="" action="ppaction://media"/>
            <a:extLst>
              <a:ext uri="{FF2B5EF4-FFF2-40B4-BE49-F238E27FC236}">
                <a16:creationId xmlns:a16="http://schemas.microsoft.com/office/drawing/2014/main" id="{A6CA250A-3641-DE06-6B68-7641004E4C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95952" y="30431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99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46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799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8" grpId="0"/>
      <p:bldP spid="19" grpId="0"/>
      <p:bldP spid="22" grpId="0"/>
      <p:bldP spid="31" grpId="0"/>
      <p:bldP spid="38" grpId="0"/>
      <p:bldP spid="39" grpId="0"/>
      <p:bldP spid="23" grpId="0"/>
      <p:bldP spid="24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2_04_14_reading_s7_1">
            <a:hlinkClick r:id="" action="ppaction://media"/>
            <a:extLst>
              <a:ext uri="{FF2B5EF4-FFF2-40B4-BE49-F238E27FC236}">
                <a16:creationId xmlns:a16="http://schemas.microsoft.com/office/drawing/2014/main" id="{B9E6B1C6-01BA-2E04-33F5-79F2A39D8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12475" y="434975"/>
            <a:ext cx="406400" cy="406400"/>
          </a:xfrm>
          <a:prstGeom prst="rect">
            <a:avLst/>
          </a:prstGeom>
        </p:spPr>
      </p:pic>
      <p:pic>
        <p:nvPicPr>
          <p:cNvPr id="8" name="AS_G2_04_15_reading_s7_2">
            <a:hlinkClick r:id="" action="ppaction://media"/>
            <a:extLst>
              <a:ext uri="{FF2B5EF4-FFF2-40B4-BE49-F238E27FC236}">
                <a16:creationId xmlns:a16="http://schemas.microsoft.com/office/drawing/2014/main" id="{3905129C-369A-ABD7-C067-7D7CDDB5FE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12475" y="144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AS_G2_04_16_reading_s8_1">
            <a:hlinkClick r:id="" action="ppaction://media"/>
            <a:extLst>
              <a:ext uri="{FF2B5EF4-FFF2-40B4-BE49-F238E27FC236}">
                <a16:creationId xmlns:a16="http://schemas.microsoft.com/office/drawing/2014/main" id="{775BC553-7EE7-A6AC-02E3-7FD707CC7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36175" y="1844675"/>
            <a:ext cx="406400" cy="406400"/>
          </a:xfrm>
          <a:prstGeom prst="rect">
            <a:avLst/>
          </a:prstGeom>
        </p:spPr>
      </p:pic>
      <p:pic>
        <p:nvPicPr>
          <p:cNvPr id="6" name="AS_G2_04_17_reading_s8_2">
            <a:hlinkClick r:id="" action="ppaction://media"/>
            <a:extLst>
              <a:ext uri="{FF2B5EF4-FFF2-40B4-BE49-F238E27FC236}">
                <a16:creationId xmlns:a16="http://schemas.microsoft.com/office/drawing/2014/main" id="{4B2C6591-5E33-2ABE-C755-3E092661AF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77475" y="3063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405BE-D5A9-E624-51D0-AB5E85898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30402EF-768D-8CE1-F4DD-942057D063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92" b="67424"/>
          <a:stretch/>
        </p:blipFill>
        <p:spPr>
          <a:xfrm>
            <a:off x="245278" y="1022216"/>
            <a:ext cx="8586000" cy="55122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B7B4F86-E47E-FDD7-382E-46464C06B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40A76B-88E9-D0DD-E186-0A0B9B01743F}"/>
              </a:ext>
            </a:extLst>
          </p:cNvPr>
          <p:cNvSpPr txBox="1"/>
          <p:nvPr/>
        </p:nvSpPr>
        <p:spPr>
          <a:xfrm>
            <a:off x="1032444" y="1684681"/>
            <a:ext cx="325433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通りには車が１台もありません。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71DAB59-8BAA-5ACF-3CB9-97D2F03A4D8A}"/>
              </a:ext>
            </a:extLst>
          </p:cNvPr>
          <p:cNvSpPr/>
          <p:nvPr/>
        </p:nvSpPr>
        <p:spPr>
          <a:xfrm>
            <a:off x="0" y="2827090"/>
            <a:ext cx="9144000" cy="403091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82CFC67-FDAC-E0C8-614B-FB828742352F}"/>
              </a:ext>
            </a:extLst>
          </p:cNvPr>
          <p:cNvSpPr txBox="1"/>
          <p:nvPr/>
        </p:nvSpPr>
        <p:spPr>
          <a:xfrm>
            <a:off x="537493" y="3098774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 cars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aren’t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the street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「通りに」という意味をもち、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aren’t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は存在を示す形式主語であり、否定文では、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「～がない」という否定の存在を表現します。</a:t>
            </a:r>
          </a:p>
        </p:txBody>
      </p:sp>
    </p:spTree>
    <p:extLst>
      <p:ext uri="{BB962C8B-B14F-4D97-AF65-F5344CB8AC3E}">
        <p14:creationId xmlns:p14="http://schemas.microsoft.com/office/powerpoint/2010/main" val="103578692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ED078-0692-EDE5-24F9-4932F99E9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ABFE63-99F2-2DCF-C02D-0F2BF4427FE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0EC14D-3B8F-E6DC-9FA8-8814FB26460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A1FE66D-57D3-A09A-0633-B87695E0B5B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772C8E-58B0-AD18-6BF7-31D35766A74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E6A9F9D-B7DA-A5A2-FAE4-E21F023B052F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50001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EF9E-0A55-6FE1-7C3B-1DEB42F4C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219FCC4-818B-4CB7-28D1-806725FAD2D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0AE928-46E4-AFC8-2CC7-B64140E7B671}"/>
              </a:ext>
            </a:extLst>
          </p:cNvPr>
          <p:cNvSpPr txBox="1"/>
          <p:nvPr/>
        </p:nvSpPr>
        <p:spPr>
          <a:xfrm>
            <a:off x="749444" y="4128490"/>
            <a:ext cx="76451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aren’t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 cars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the street.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CEE198-5F11-FA35-B3FC-B3ADD57512B9}"/>
              </a:ext>
            </a:extLst>
          </p:cNvPr>
          <p:cNvSpPr txBox="1"/>
          <p:nvPr/>
        </p:nvSpPr>
        <p:spPr>
          <a:xfrm>
            <a:off x="1411043" y="690490"/>
            <a:ext cx="63219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車が１台も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通りに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re aren’t any cars  on the street.">
            <a:hlinkClick r:id="" action="ppaction://media"/>
            <a:extLst>
              <a:ext uri="{FF2B5EF4-FFF2-40B4-BE49-F238E27FC236}">
                <a16:creationId xmlns:a16="http://schemas.microsoft.com/office/drawing/2014/main" id="{70BB23A7-2D1E-FDA3-B5C6-4E4922405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0475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459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BD161-EED2-B3F0-4763-0DF5D218E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90A8BFB-2E63-2BF5-2DE8-F8BED306852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3FDAF32-0C10-3ECD-4E42-7C410C755B20}"/>
              </a:ext>
            </a:extLst>
          </p:cNvPr>
          <p:cNvSpPr txBox="1"/>
          <p:nvPr/>
        </p:nvSpPr>
        <p:spPr>
          <a:xfrm>
            <a:off x="592184" y="2409490"/>
            <a:ext cx="795963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cars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the street.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re aren’t any cars  on the street.">
            <a:hlinkClick r:id="" action="ppaction://media"/>
            <a:extLst>
              <a:ext uri="{FF2B5EF4-FFF2-40B4-BE49-F238E27FC236}">
                <a16:creationId xmlns:a16="http://schemas.microsoft.com/office/drawing/2014/main" id="{F3874DE0-8258-9913-EDA5-3D864FE73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0475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98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38E43EC-E72A-16EE-5232-48A9128622E3}"/>
              </a:ext>
            </a:extLst>
          </p:cNvPr>
          <p:cNvSpPr/>
          <p:nvPr/>
        </p:nvSpPr>
        <p:spPr>
          <a:xfrm>
            <a:off x="687664" y="4753110"/>
            <a:ext cx="255887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20DDCAB-EC87-E9E4-535C-F7D0C514C870}"/>
              </a:ext>
            </a:extLst>
          </p:cNvPr>
          <p:cNvSpPr/>
          <p:nvPr/>
        </p:nvSpPr>
        <p:spPr>
          <a:xfrm>
            <a:off x="863832" y="3976024"/>
            <a:ext cx="660236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6A5D275-2966-56E5-48F4-F2C93C9F53D4}"/>
              </a:ext>
            </a:extLst>
          </p:cNvPr>
          <p:cNvSpPr/>
          <p:nvPr/>
        </p:nvSpPr>
        <p:spPr>
          <a:xfrm>
            <a:off x="687663" y="4353705"/>
            <a:ext cx="647653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3" y="2849983"/>
            <a:ext cx="439606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87663" y="3244442"/>
            <a:ext cx="593125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4" y="1754150"/>
            <a:ext cx="32635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87663" y="2148163"/>
            <a:ext cx="593125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96012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is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「（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に）～がある［いる］。」という意味を表す。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〈not any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＋名詞の複数形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「（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に）～がひとつもない」という意味を表す。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〈How many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＋名詞の複数形＋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there ...?〉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「（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に）～がいくつありますか［何人いますか］。」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という意味を表す。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1" grpId="0" animBg="1"/>
      <p:bldP spid="12" grpId="0" animBg="1"/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37B35-C9BE-94BF-DCE4-6B91B4BF0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AFD69CF-CEE9-A077-AB7E-EC168154E4C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FAD31A-90CC-0C96-85E9-E7833AE4216B}"/>
              </a:ext>
            </a:extLst>
          </p:cNvPr>
          <p:cNvSpPr txBox="1"/>
          <p:nvPr/>
        </p:nvSpPr>
        <p:spPr>
          <a:xfrm>
            <a:off x="1443316" y="2321004"/>
            <a:ext cx="62573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車が１台も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通りに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ere aren’t any cars  on the street.">
            <a:hlinkClick r:id="" action="ppaction://media"/>
            <a:extLst>
              <a:ext uri="{FF2B5EF4-FFF2-40B4-BE49-F238E27FC236}">
                <a16:creationId xmlns:a16="http://schemas.microsoft.com/office/drawing/2014/main" id="{06F4B33B-24A7-904B-D71A-F39690B2E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0475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21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55503-7516-1AE1-9E65-7F4A47F54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90994C3-DC99-EF23-EA29-4FFEA0A92A7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BF1310A-9B13-DA02-99AE-89C5BDE5330F}"/>
              </a:ext>
            </a:extLst>
          </p:cNvPr>
          <p:cNvSpPr txBox="1"/>
          <p:nvPr/>
        </p:nvSpPr>
        <p:spPr>
          <a:xfrm>
            <a:off x="874943" y="4128490"/>
            <a:ext cx="73941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aren’t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 apples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box.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606148-C826-175A-0F80-E06F8BCF724C}"/>
              </a:ext>
            </a:extLst>
          </p:cNvPr>
          <p:cNvSpPr txBox="1"/>
          <p:nvPr/>
        </p:nvSpPr>
        <p:spPr>
          <a:xfrm>
            <a:off x="499780" y="690490"/>
            <a:ext cx="81444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リンゴが１個も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箱の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re aren’t any apples  in the box.">
            <a:hlinkClick r:id="" action="ppaction://media"/>
            <a:extLst>
              <a:ext uri="{FF2B5EF4-FFF2-40B4-BE49-F238E27FC236}">
                <a16:creationId xmlns:a16="http://schemas.microsoft.com/office/drawing/2014/main" id="{DA3684D8-5234-053D-FF9C-BC71E5B8C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5850" y="1046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865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42DF9-EF85-A862-667D-14D1939DC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D57B8EC-9C33-EC17-4545-9F6581A890E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763659-0AD4-96B9-5AEC-63FD378CFCE9}"/>
              </a:ext>
            </a:extLst>
          </p:cNvPr>
          <p:cNvSpPr txBox="1"/>
          <p:nvPr/>
        </p:nvSpPr>
        <p:spPr>
          <a:xfrm>
            <a:off x="467606" y="2409490"/>
            <a:ext cx="820878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apples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 box.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re aren’t any apples  in the box.">
            <a:hlinkClick r:id="" action="ppaction://media"/>
            <a:extLst>
              <a:ext uri="{FF2B5EF4-FFF2-40B4-BE49-F238E27FC236}">
                <a16:creationId xmlns:a16="http://schemas.microsoft.com/office/drawing/2014/main" id="{4B6D4679-5A80-A8EF-9F4B-8F83C9121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5850" y="1046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287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875DA-B714-C427-C974-D1DFFBDC4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489947-A6FA-941D-6929-692C6C1538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522F3E-CD8C-CAF6-75DB-A39B2FC2C00F}"/>
              </a:ext>
            </a:extLst>
          </p:cNvPr>
          <p:cNvSpPr txBox="1"/>
          <p:nvPr/>
        </p:nvSpPr>
        <p:spPr>
          <a:xfrm>
            <a:off x="515918" y="2321004"/>
            <a:ext cx="81121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リンゴが１個も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箱の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ere aren’t any apples  in the box.">
            <a:hlinkClick r:id="" action="ppaction://media"/>
            <a:extLst>
              <a:ext uri="{FF2B5EF4-FFF2-40B4-BE49-F238E27FC236}">
                <a16:creationId xmlns:a16="http://schemas.microsoft.com/office/drawing/2014/main" id="{19433CF5-DCE3-CE1C-BDE4-32505FCB5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5850" y="1046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377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E9B38-C9BD-9EE7-D71E-7EFE5D3B4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A3547F5-E9CC-B981-A542-D94B92B6278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DC4283-9D97-0AB2-16F0-A3828DA121EC}"/>
              </a:ext>
            </a:extLst>
          </p:cNvPr>
          <p:cNvSpPr txBox="1"/>
          <p:nvPr/>
        </p:nvSpPr>
        <p:spPr>
          <a:xfrm>
            <a:off x="788882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isn’t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calendar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the wall.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382084-755C-2C8B-B2E6-C572B81A81B8}"/>
              </a:ext>
            </a:extLst>
          </p:cNvPr>
          <p:cNvSpPr txBox="1"/>
          <p:nvPr/>
        </p:nvSpPr>
        <p:spPr>
          <a:xfrm>
            <a:off x="1344256" y="690490"/>
            <a:ext cx="64554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カレンダーは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壁に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here isn’t a calendar  on the wall.">
            <a:hlinkClick r:id="" action="ppaction://media"/>
            <a:extLst>
              <a:ext uri="{FF2B5EF4-FFF2-40B4-BE49-F238E27FC236}">
                <a16:creationId xmlns:a16="http://schemas.microsoft.com/office/drawing/2014/main" id="{97C26319-FD3D-D7A7-7DF6-685D5A61A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7425" y="461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842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A2025-2E8E-261A-9981-6378AC587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2C28D00-C8C6-4431-1272-0E4C8176671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5A3662-FA17-049C-16BC-26D6AF5AE636}"/>
              </a:ext>
            </a:extLst>
          </p:cNvPr>
          <p:cNvSpPr txBox="1"/>
          <p:nvPr/>
        </p:nvSpPr>
        <p:spPr>
          <a:xfrm>
            <a:off x="512775" y="2409490"/>
            <a:ext cx="81184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calendar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the wall.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re isn’t a calendar  on the wall.">
            <a:hlinkClick r:id="" action="ppaction://media"/>
            <a:extLst>
              <a:ext uri="{FF2B5EF4-FFF2-40B4-BE49-F238E27FC236}">
                <a16:creationId xmlns:a16="http://schemas.microsoft.com/office/drawing/2014/main" id="{CA136FCB-A284-1A86-A19B-A1B7CCC0F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7425" y="461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431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F87AC-6F92-9341-61BC-D5F4C4ED6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06F42B-8BC5-048E-080B-B9FAAA9819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0B183D6-0D2C-632E-0F3F-A6F74EFC6A07}"/>
              </a:ext>
            </a:extLst>
          </p:cNvPr>
          <p:cNvSpPr txBox="1"/>
          <p:nvPr/>
        </p:nvSpPr>
        <p:spPr>
          <a:xfrm>
            <a:off x="1344256" y="2321004"/>
            <a:ext cx="64554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カレンダーは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壁に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ere isn’t a calendar  on the wall.">
            <a:hlinkClick r:id="" action="ppaction://media"/>
            <a:extLst>
              <a:ext uri="{FF2B5EF4-FFF2-40B4-BE49-F238E27FC236}">
                <a16:creationId xmlns:a16="http://schemas.microsoft.com/office/drawing/2014/main" id="{F12E9BF5-769D-BC54-029F-BA1DE008D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7425" y="461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313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94A33-DA52-C10A-0E21-4673E7906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73E70DA-250C-3A6C-B510-24F869358F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382" b="50017"/>
          <a:stretch/>
        </p:blipFill>
        <p:spPr>
          <a:xfrm>
            <a:off x="245278" y="1022216"/>
            <a:ext cx="8586000" cy="59480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DEB0C4B-AD0D-8729-3911-1AB9EB87D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CFA363-D2DC-AF53-92F2-A002CAB82BDE}"/>
              </a:ext>
            </a:extLst>
          </p:cNvPr>
          <p:cNvSpPr txBox="1"/>
          <p:nvPr/>
        </p:nvSpPr>
        <p:spPr>
          <a:xfrm>
            <a:off x="1032443" y="1684681"/>
            <a:ext cx="395061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教室には（何人かの）少女がいますか。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B7D3504-BBDF-0B21-51DE-079CD3A4F68D}"/>
              </a:ext>
            </a:extLst>
          </p:cNvPr>
          <p:cNvSpPr/>
          <p:nvPr/>
        </p:nvSpPr>
        <p:spPr>
          <a:xfrm>
            <a:off x="0" y="2827090"/>
            <a:ext cx="9144000" cy="403091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6C0A90-6C4C-15F0-0343-BED65DB88D5D}"/>
              </a:ext>
            </a:extLst>
          </p:cNvPr>
          <p:cNvSpPr txBox="1"/>
          <p:nvPr/>
        </p:nvSpPr>
        <p:spPr>
          <a:xfrm>
            <a:off x="537493" y="3098774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 girls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classroom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「教室に」という意味をもち、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は存在を示す形式的な主語です。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文法上は主語の位置を埋める役割を果たしますが、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文の意味上の主語ではありません。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257847109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C2C6E-A6CC-E312-C0DF-6B456E871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BAFCE7A-E4BA-1BF1-7C76-3B29E321174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959D90-231A-73DB-E19A-421A148B490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B1AB5E6-CCD3-FDC6-FF8F-5CA22EADE97E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DE07CE-0526-A048-A199-241435130D8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293C6D-DF58-4D48-9D8B-563C58A7898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59934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58D13-9561-BAA9-C8C4-281F815EA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C0695CC-7A4D-10FA-E19C-1F4887FDF1C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ECEC51-DACC-8BF4-C898-591E5CAFC0A6}"/>
              </a:ext>
            </a:extLst>
          </p:cNvPr>
          <p:cNvSpPr txBox="1"/>
          <p:nvPr/>
        </p:nvSpPr>
        <p:spPr>
          <a:xfrm>
            <a:off x="1337522" y="4128490"/>
            <a:ext cx="646895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 girls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classroom?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F4E944-2600-6519-5320-372A514BEA2A}"/>
              </a:ext>
            </a:extLst>
          </p:cNvPr>
          <p:cNvSpPr txBox="1"/>
          <p:nvPr/>
        </p:nvSpPr>
        <p:spPr>
          <a:xfrm>
            <a:off x="541465" y="690490"/>
            <a:ext cx="8061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何人かの少女が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教室に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Are there  any girls in the classroom">
            <a:hlinkClick r:id="" action="ppaction://media"/>
            <a:extLst>
              <a:ext uri="{FF2B5EF4-FFF2-40B4-BE49-F238E27FC236}">
                <a16:creationId xmlns:a16="http://schemas.microsoft.com/office/drawing/2014/main" id="{B20DC7D2-9147-A2F6-7495-0FAB06E5A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5100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689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9220B91-586A-A809-535E-5DF5CD972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7" y="1159001"/>
            <a:ext cx="8611483" cy="499851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4_01_kihon">
            <a:hlinkClick r:id="" action="ppaction://media"/>
            <a:extLst>
              <a:ext uri="{FF2B5EF4-FFF2-40B4-BE49-F238E27FC236}">
                <a16:creationId xmlns:a16="http://schemas.microsoft.com/office/drawing/2014/main" id="{B9D65510-A2C1-47A2-F5FC-BF81AC1D7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4115" y="10296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A6A5-2D4A-7854-A0DB-1FC89F171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C292869-16CB-FD86-B858-885FF2CB522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E827F5-A167-443F-0B51-76F24DDC6075}"/>
              </a:ext>
            </a:extLst>
          </p:cNvPr>
          <p:cNvSpPr txBox="1"/>
          <p:nvPr/>
        </p:nvSpPr>
        <p:spPr>
          <a:xfrm>
            <a:off x="977683" y="2409490"/>
            <a:ext cx="71886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[t----]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 girls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classroom?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Are there  any girls in the classroom">
            <a:hlinkClick r:id="" action="ppaction://media"/>
            <a:extLst>
              <a:ext uri="{FF2B5EF4-FFF2-40B4-BE49-F238E27FC236}">
                <a16:creationId xmlns:a16="http://schemas.microsoft.com/office/drawing/2014/main" id="{A63DBDB7-7329-5892-0FA3-873D4BAE4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5100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1893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04FB5-E358-D1FF-590C-24D28EDDA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342494D-2153-5902-9587-257A6EC573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E14139D-ED5E-E1F5-3136-33042653780E}"/>
              </a:ext>
            </a:extLst>
          </p:cNvPr>
          <p:cNvSpPr txBox="1"/>
          <p:nvPr/>
        </p:nvSpPr>
        <p:spPr>
          <a:xfrm>
            <a:off x="541465" y="2321004"/>
            <a:ext cx="8061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何人かの少女が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教室に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Are there  any girls in the classroom">
            <a:hlinkClick r:id="" action="ppaction://media"/>
            <a:extLst>
              <a:ext uri="{FF2B5EF4-FFF2-40B4-BE49-F238E27FC236}">
                <a16:creationId xmlns:a16="http://schemas.microsoft.com/office/drawing/2014/main" id="{CE1A6FC9-91DB-8658-8CCE-B9F9C01C1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5100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336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4B539-E555-45E0-4F0B-294308CEA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E100B9F-FC98-6D5F-B5D3-F1BEBFF4B82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F1FE9E-4670-B839-117A-FB0B402A80EC}"/>
              </a:ext>
            </a:extLst>
          </p:cNvPr>
          <p:cNvSpPr txBox="1"/>
          <p:nvPr/>
        </p:nvSpPr>
        <p:spPr>
          <a:xfrm>
            <a:off x="1241604" y="4128490"/>
            <a:ext cx="666078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 dogs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your room?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9D0660-795B-130F-CB75-316B0660B2FB}"/>
              </a:ext>
            </a:extLst>
          </p:cNvPr>
          <p:cNvSpPr txBox="1"/>
          <p:nvPr/>
        </p:nvSpPr>
        <p:spPr>
          <a:xfrm>
            <a:off x="837300" y="690490"/>
            <a:ext cx="7469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何匹かの犬が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あなたの部屋に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Are there  any dogs in your room">
            <a:hlinkClick r:id="" action="ppaction://media"/>
            <a:extLst>
              <a:ext uri="{FF2B5EF4-FFF2-40B4-BE49-F238E27FC236}">
                <a16:creationId xmlns:a16="http://schemas.microsoft.com/office/drawing/2014/main" id="{DBED9654-8BE8-06F7-CAC7-9DE59BA39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7313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27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C3ED3-AB29-9B64-0413-58CDE03D0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87BDCB1-1287-6CFC-B72E-81FA4A2C143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1B0D60-6B8A-8987-06A6-7750A4718F75}"/>
              </a:ext>
            </a:extLst>
          </p:cNvPr>
          <p:cNvSpPr txBox="1"/>
          <p:nvPr/>
        </p:nvSpPr>
        <p:spPr>
          <a:xfrm>
            <a:off x="722820" y="2409490"/>
            <a:ext cx="769835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[t----]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dogs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your room?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Are there  any dogs in your room">
            <a:hlinkClick r:id="" action="ppaction://media"/>
            <a:extLst>
              <a:ext uri="{FF2B5EF4-FFF2-40B4-BE49-F238E27FC236}">
                <a16:creationId xmlns:a16="http://schemas.microsoft.com/office/drawing/2014/main" id="{6F5FAF1C-0E51-3C12-C770-0D9AF2FCF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7313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663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B5F90-5F3E-1D42-B5F0-A5423902D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E9499F2-AD82-8409-BBB1-D93F0F4A1C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71C2FC-8ABB-C9EC-FD85-109A0CF59CEC}"/>
              </a:ext>
            </a:extLst>
          </p:cNvPr>
          <p:cNvSpPr txBox="1"/>
          <p:nvPr/>
        </p:nvSpPr>
        <p:spPr>
          <a:xfrm>
            <a:off x="837300" y="2321004"/>
            <a:ext cx="7469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何匹かの犬が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あなたの部屋に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Are there  any dogs in your room">
            <a:hlinkClick r:id="" action="ppaction://media"/>
            <a:extLst>
              <a:ext uri="{FF2B5EF4-FFF2-40B4-BE49-F238E27FC236}">
                <a16:creationId xmlns:a16="http://schemas.microsoft.com/office/drawing/2014/main" id="{B978CB97-41A4-EC9E-77DA-95F5BC627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7313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552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C3888-5407-F4C3-9789-49850B47F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3F8B0F3-D579-8A4B-E171-FE75C5BBE50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05AD0B-8FEF-9135-0249-74D8D7EE6027}"/>
              </a:ext>
            </a:extLst>
          </p:cNvPr>
          <p:cNvSpPr txBox="1"/>
          <p:nvPr/>
        </p:nvSpPr>
        <p:spPr>
          <a:xfrm>
            <a:off x="1079338" y="4128490"/>
            <a:ext cx="69853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 books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under the desk?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E9D37D4-4C5C-847F-475E-739F87D65B0C}"/>
              </a:ext>
            </a:extLst>
          </p:cNvPr>
          <p:cNvSpPr txBox="1"/>
          <p:nvPr/>
        </p:nvSpPr>
        <p:spPr>
          <a:xfrm>
            <a:off x="509192" y="690490"/>
            <a:ext cx="81256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何冊かの本が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机の下に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Are there  any books under the desk">
            <a:hlinkClick r:id="" action="ppaction://media"/>
            <a:extLst>
              <a:ext uri="{FF2B5EF4-FFF2-40B4-BE49-F238E27FC236}">
                <a16:creationId xmlns:a16="http://schemas.microsoft.com/office/drawing/2014/main" id="{F57427CC-9CAA-DA82-C1B9-B6E1D848F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4900" y="1181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04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61CAA-AD71-5854-0F02-3FD5802C3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B6E36D9-EB79-D8A0-D514-39E897C5E3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C27DC1-E90E-E359-FD15-F8BDA3AA1E67}"/>
              </a:ext>
            </a:extLst>
          </p:cNvPr>
          <p:cNvSpPr txBox="1"/>
          <p:nvPr/>
        </p:nvSpPr>
        <p:spPr>
          <a:xfrm>
            <a:off x="477453" y="2409490"/>
            <a:ext cx="818909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[t----]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books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[u----] the desk?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Are there  any books under the desk">
            <a:hlinkClick r:id="" action="ppaction://media"/>
            <a:extLst>
              <a:ext uri="{FF2B5EF4-FFF2-40B4-BE49-F238E27FC236}">
                <a16:creationId xmlns:a16="http://schemas.microsoft.com/office/drawing/2014/main" id="{60A7AF8B-88B5-3A8D-38D5-2836F61BB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4900" y="1181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132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968F4-00C3-1CF0-6ADA-530EECB35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E2057BC-ECDF-EFCF-CAFC-BB086FDC08E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D87C81-BF3A-E726-CC84-213C198EFB2D}"/>
              </a:ext>
            </a:extLst>
          </p:cNvPr>
          <p:cNvSpPr txBox="1"/>
          <p:nvPr/>
        </p:nvSpPr>
        <p:spPr>
          <a:xfrm>
            <a:off x="509192" y="2321004"/>
            <a:ext cx="81256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何冊かの本が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机の下に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Are there  any books under the desk">
            <a:hlinkClick r:id="" action="ppaction://media"/>
            <a:extLst>
              <a:ext uri="{FF2B5EF4-FFF2-40B4-BE49-F238E27FC236}">
                <a16:creationId xmlns:a16="http://schemas.microsoft.com/office/drawing/2014/main" id="{2FD94AAE-570D-9E08-9BE5-495656A04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4900" y="1181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461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2E4FD-2B55-FE86-B0E7-68844CBFD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CDED898-43E0-D247-5A7E-52BF6E4A2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669" b="-556"/>
          <a:stretch/>
        </p:blipFill>
        <p:spPr>
          <a:xfrm>
            <a:off x="245278" y="1022216"/>
            <a:ext cx="8586000" cy="71251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2A0D93C-621B-F545-E539-15D3B6271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98BB57-2010-70E7-7FEF-B4C86B707EB9}"/>
              </a:ext>
            </a:extLst>
          </p:cNvPr>
          <p:cNvSpPr txBox="1"/>
          <p:nvPr/>
        </p:nvSpPr>
        <p:spPr>
          <a:xfrm>
            <a:off x="1032443" y="1758609"/>
            <a:ext cx="371572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この町には公園がいくつありますか。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6249863-B115-3C9C-610B-60C4A389EC2A}"/>
              </a:ext>
            </a:extLst>
          </p:cNvPr>
          <p:cNvSpPr/>
          <p:nvPr/>
        </p:nvSpPr>
        <p:spPr>
          <a:xfrm>
            <a:off x="0" y="2609850"/>
            <a:ext cx="9144000" cy="42481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27D140C-478E-6329-0F5F-7DF929053503}"/>
              </a:ext>
            </a:extLst>
          </p:cNvPr>
          <p:cNvSpPr txBox="1"/>
          <p:nvPr/>
        </p:nvSpPr>
        <p:spPr>
          <a:xfrm>
            <a:off x="537493" y="2841099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many parks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many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は数量をたずねる疑問詞で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「いくつの」という意味をもちます。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疑問文では文頭に置かれますが、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（主語）の役割を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this town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「この町に」という意味をもち、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415520546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1CE3E-FCD8-1E56-E3E3-3E3297A94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1B8441E-ED8B-1B12-7682-4D1ED46D4F84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09B5313-912F-1D4E-5136-480E54BA8A89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0A39A74-1284-91B3-9164-DA86813CED6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278B58-4EE0-FA9B-D482-FF345E9B247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609DD5F2-B4D4-069F-9383-313C3554F6D1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87689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2176F-908B-8D76-F4A9-4FFAFFFBE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416BC15-7ADA-9C53-0C81-82E4097673C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DD8361B-0753-F937-C33A-89C49B6968C1}"/>
              </a:ext>
            </a:extLst>
          </p:cNvPr>
          <p:cNvSpPr txBox="1"/>
          <p:nvPr/>
        </p:nvSpPr>
        <p:spPr>
          <a:xfrm>
            <a:off x="873584" y="4033240"/>
            <a:ext cx="739682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many parks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town?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D9310D-90AB-51F6-148C-7563706C0070}"/>
              </a:ext>
            </a:extLst>
          </p:cNvPr>
          <p:cNvSpPr txBox="1"/>
          <p:nvPr/>
        </p:nvSpPr>
        <p:spPr>
          <a:xfrm>
            <a:off x="1143892" y="785740"/>
            <a:ext cx="68562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いくつの公園が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この町に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ow many parks are there  in this town">
            <a:hlinkClick r:id="" action="ppaction://media"/>
            <a:extLst>
              <a:ext uri="{FF2B5EF4-FFF2-40B4-BE49-F238E27FC236}">
                <a16:creationId xmlns:a16="http://schemas.microsoft.com/office/drawing/2014/main" id="{9D736049-85C8-E5CE-52CA-F51668164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1570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779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6F20B-F0E3-8A60-1AC5-63F062D08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35800FE-E462-C1AB-9AF8-A3285DD4BB0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AEA4F3-4EE1-4C9D-C58B-7DDEEDD38DFC}"/>
              </a:ext>
            </a:extLst>
          </p:cNvPr>
          <p:cNvSpPr txBox="1"/>
          <p:nvPr/>
        </p:nvSpPr>
        <p:spPr>
          <a:xfrm>
            <a:off x="241300" y="2409490"/>
            <a:ext cx="86614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[m---] parks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this town?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ow many parks are there  in this town">
            <a:hlinkClick r:id="" action="ppaction://media"/>
            <a:extLst>
              <a:ext uri="{FF2B5EF4-FFF2-40B4-BE49-F238E27FC236}">
                <a16:creationId xmlns:a16="http://schemas.microsoft.com/office/drawing/2014/main" id="{F0589426-14E7-1198-BE87-5E7BF6EC9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1570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904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CF2E3-86B6-CADA-CFA9-C49D21164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FC0D23A-AA69-1F47-E498-5A72402F734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F6F1AD3-D670-43F5-67F5-26742B091F54}"/>
              </a:ext>
            </a:extLst>
          </p:cNvPr>
          <p:cNvSpPr txBox="1"/>
          <p:nvPr/>
        </p:nvSpPr>
        <p:spPr>
          <a:xfrm>
            <a:off x="1143893" y="2321004"/>
            <a:ext cx="68562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いくつの公園が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この町に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ow many parks are there  in this town">
            <a:hlinkClick r:id="" action="ppaction://media"/>
            <a:extLst>
              <a:ext uri="{FF2B5EF4-FFF2-40B4-BE49-F238E27FC236}">
                <a16:creationId xmlns:a16="http://schemas.microsoft.com/office/drawing/2014/main" id="{D9496C86-0BB2-6D4C-6084-50EF929E4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1570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689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AAD81-E394-715A-06D7-AD0FED66C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86BCFC8-6C97-ADC8-BEAC-3CDA1D35E76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D24953-68E5-C811-C8E8-9ECC4FCFC5AD}"/>
              </a:ext>
            </a:extLst>
          </p:cNvPr>
          <p:cNvSpPr txBox="1"/>
          <p:nvPr/>
        </p:nvSpPr>
        <p:spPr>
          <a:xfrm>
            <a:off x="862826" y="4033240"/>
            <a:ext cx="74183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many rivers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town?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0919C7-634E-9FBA-D10A-2CD0455A7E6E}"/>
              </a:ext>
            </a:extLst>
          </p:cNvPr>
          <p:cNvSpPr txBox="1"/>
          <p:nvPr/>
        </p:nvSpPr>
        <p:spPr>
          <a:xfrm>
            <a:off x="1116998" y="785740"/>
            <a:ext cx="69100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いくつの川が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この町に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ow many rivers are there  in this town">
            <a:hlinkClick r:id="" action="ppaction://media"/>
            <a:extLst>
              <a:ext uri="{FF2B5EF4-FFF2-40B4-BE49-F238E27FC236}">
                <a16:creationId xmlns:a16="http://schemas.microsoft.com/office/drawing/2014/main" id="{15D83EEB-6E62-D6E1-9985-BFE146D0A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5213" y="1181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790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B7C9D-6152-5768-9F5A-C52F38DD2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0160E51-F1F5-ACC8-00A0-836AB9C3195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FA4D4-E5F3-93FA-17FF-FF695962D9BF}"/>
              </a:ext>
            </a:extLst>
          </p:cNvPr>
          <p:cNvSpPr txBox="1"/>
          <p:nvPr/>
        </p:nvSpPr>
        <p:spPr>
          <a:xfrm>
            <a:off x="287393" y="2409490"/>
            <a:ext cx="856921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[m---] rivers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this [t---]?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ow many rivers are there  in this town">
            <a:hlinkClick r:id="" action="ppaction://media"/>
            <a:extLst>
              <a:ext uri="{FF2B5EF4-FFF2-40B4-BE49-F238E27FC236}">
                <a16:creationId xmlns:a16="http://schemas.microsoft.com/office/drawing/2014/main" id="{BC4DB79A-A48A-6DC7-6548-F150B9F15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5213" y="1181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062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48CAB-4900-7133-9626-C6B9A878E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75964FD-BD1D-AD94-3EEE-37BDF3E4E87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3EF0B1-955D-3978-6D7A-DB6C3D5C2530}"/>
              </a:ext>
            </a:extLst>
          </p:cNvPr>
          <p:cNvSpPr txBox="1"/>
          <p:nvPr/>
        </p:nvSpPr>
        <p:spPr>
          <a:xfrm>
            <a:off x="281825" y="2321005"/>
            <a:ext cx="85803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いくつの川が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この町に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ow many rivers are there  in this town">
            <a:hlinkClick r:id="" action="ppaction://media"/>
            <a:extLst>
              <a:ext uri="{FF2B5EF4-FFF2-40B4-BE49-F238E27FC236}">
                <a16:creationId xmlns:a16="http://schemas.microsoft.com/office/drawing/2014/main" id="{A25C7FFB-E9F5-3D52-0BBC-353303D0E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5213" y="1181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555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52ECC-EF16-248A-F60A-971EAB059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5D03113-B39C-C517-1F92-0CAAE491DD1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5DC678-0E80-2629-FB3A-05162F50E838}"/>
              </a:ext>
            </a:extLst>
          </p:cNvPr>
          <p:cNvSpPr txBox="1"/>
          <p:nvPr/>
        </p:nvSpPr>
        <p:spPr>
          <a:xfrm>
            <a:off x="841311" y="4128490"/>
            <a:ext cx="74613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many boys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room?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BA8B18-A6C1-4D82-1DE5-CD1B5596E22F}"/>
              </a:ext>
            </a:extLst>
          </p:cNvPr>
          <p:cNvSpPr txBox="1"/>
          <p:nvPr/>
        </p:nvSpPr>
        <p:spPr>
          <a:xfrm>
            <a:off x="1111619" y="701248"/>
            <a:ext cx="69207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何人の男の子が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この部屋に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ow many boys are there  in this room">
            <a:hlinkClick r:id="" action="ppaction://media"/>
            <a:extLst>
              <a:ext uri="{FF2B5EF4-FFF2-40B4-BE49-F238E27FC236}">
                <a16:creationId xmlns:a16="http://schemas.microsoft.com/office/drawing/2014/main" id="{DD4FB7F0-9EA2-B1DE-1F23-9F8921A0A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947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390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79952-3338-DF89-BEB6-40B1EF0B0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FEB428C-A595-4F37-3570-C4E3A9031AB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2769DD5-1F63-171E-6052-226D3D21CE7B}"/>
              </a:ext>
            </a:extLst>
          </p:cNvPr>
          <p:cNvSpPr txBox="1"/>
          <p:nvPr/>
        </p:nvSpPr>
        <p:spPr>
          <a:xfrm>
            <a:off x="241300" y="2409490"/>
            <a:ext cx="86614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[m---] boys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this [r---]?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ow many boys are there  in this room">
            <a:hlinkClick r:id="" action="ppaction://media"/>
            <a:extLst>
              <a:ext uri="{FF2B5EF4-FFF2-40B4-BE49-F238E27FC236}">
                <a16:creationId xmlns:a16="http://schemas.microsoft.com/office/drawing/2014/main" id="{052AF11B-6C03-635E-69AA-6FD1D5DC3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947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894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471E3-A59A-99A8-22C4-7AA0B8485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E8E00F5-EC83-396A-FC9C-E0ADACEC50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D55C22-C447-1253-7C38-4C2561B8D672}"/>
              </a:ext>
            </a:extLst>
          </p:cNvPr>
          <p:cNvSpPr txBox="1"/>
          <p:nvPr/>
        </p:nvSpPr>
        <p:spPr>
          <a:xfrm>
            <a:off x="1111620" y="2321004"/>
            <a:ext cx="69207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何人の男の子が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この部屋に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ow many boys are there  in this room">
            <a:hlinkClick r:id="" action="ppaction://media"/>
            <a:extLst>
              <a:ext uri="{FF2B5EF4-FFF2-40B4-BE49-F238E27FC236}">
                <a16:creationId xmlns:a16="http://schemas.microsoft.com/office/drawing/2014/main" id="{9CE70289-9375-7013-F3AF-E2D3BFC40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947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44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DC65224-145C-C85F-1207-4FC675413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343"/>
          <a:stretch/>
        </p:blipFill>
        <p:spPr>
          <a:xfrm>
            <a:off x="245278" y="1022217"/>
            <a:ext cx="8586000" cy="59685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2827090"/>
            <a:ext cx="9144000" cy="403091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098774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cup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the table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「テーブルの上に」という意味をもち、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は「～がある」という存在を表現するための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形式主語です。（意味上の主語ではない）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684681"/>
            <a:ext cx="405128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テーブルの上に１つのカップがあります。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9D40CC0-798F-4E48-A864-03BC6D8212AC}"/>
              </a:ext>
            </a:extLst>
          </p:cNvPr>
          <p:cNvGrpSpPr/>
          <p:nvPr/>
        </p:nvGrpSpPr>
        <p:grpSpPr>
          <a:xfrm>
            <a:off x="815009" y="1666764"/>
            <a:ext cx="7513983" cy="3524472"/>
            <a:chOff x="815009" y="2052823"/>
            <a:chExt cx="7513983" cy="3524472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2052823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テーブル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kihon_v1_table">
            <a:hlinkClick r:id="" action="ppaction://media"/>
            <a:extLst>
              <a:ext uri="{FF2B5EF4-FFF2-40B4-BE49-F238E27FC236}">
                <a16:creationId xmlns:a16="http://schemas.microsoft.com/office/drawing/2014/main" id="{5478F84A-3B1E-47F3-8168-C22C9053A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11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table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5_kihon_v1_table">
            <a:hlinkClick r:id="" action="ppaction://media"/>
            <a:extLst>
              <a:ext uri="{FF2B5EF4-FFF2-40B4-BE49-F238E27FC236}">
                <a16:creationId xmlns:a16="http://schemas.microsoft.com/office/drawing/2014/main" id="{20BABCAD-7515-4254-A6FA-1F846BF31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556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テーブル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5_kihon_v1_table">
            <a:hlinkClick r:id="" action="ppaction://media"/>
            <a:extLst>
              <a:ext uri="{FF2B5EF4-FFF2-40B4-BE49-F238E27FC236}">
                <a16:creationId xmlns:a16="http://schemas.microsoft.com/office/drawing/2014/main" id="{BF862388-D1C0-431B-9C6C-59B0D8539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769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AB1495F-FF5C-4E44-B9AD-485B0F214844}"/>
              </a:ext>
            </a:extLst>
          </p:cNvPr>
          <p:cNvGrpSpPr/>
          <p:nvPr/>
        </p:nvGrpSpPr>
        <p:grpSpPr>
          <a:xfrm>
            <a:off x="569844" y="1320731"/>
            <a:ext cx="8004314" cy="4216538"/>
            <a:chOff x="569844" y="1360757"/>
            <a:chExt cx="8004314" cy="421653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569844" y="1360757"/>
              <a:ext cx="8004314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車</a:t>
              </a:r>
              <a:endParaRPr kumimoji="1"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20417" y="4007635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kihon_v2_car">
            <a:hlinkClick r:id="" action="ppaction://media"/>
            <a:extLst>
              <a:ext uri="{FF2B5EF4-FFF2-40B4-BE49-F238E27FC236}">
                <a16:creationId xmlns:a16="http://schemas.microsoft.com/office/drawing/2014/main" id="{7673613A-01D9-4405-A3B1-C48DC02E6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877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5_kihon_v2_car">
            <a:hlinkClick r:id="" action="ppaction://media"/>
            <a:extLst>
              <a:ext uri="{FF2B5EF4-FFF2-40B4-BE49-F238E27FC236}">
                <a16:creationId xmlns:a16="http://schemas.microsoft.com/office/drawing/2014/main" id="{D2627F16-96F5-47F7-919A-80F5A841D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800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0F58E3-678B-44D5-97B3-F302299FD318}"/>
              </a:ext>
            </a:extLst>
          </p:cNvPr>
          <p:cNvSpPr txBox="1"/>
          <p:nvPr/>
        </p:nvSpPr>
        <p:spPr>
          <a:xfrm>
            <a:off x="569844" y="2105561"/>
            <a:ext cx="80043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車</a:t>
            </a:r>
            <a:endParaRPr kumimoji="1" lang="ja-JP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5_kihon_v2_car">
            <a:hlinkClick r:id="" action="ppaction://media"/>
            <a:extLst>
              <a:ext uri="{FF2B5EF4-FFF2-40B4-BE49-F238E27FC236}">
                <a16:creationId xmlns:a16="http://schemas.microsoft.com/office/drawing/2014/main" id="{27D718F3-215E-439E-83F2-F95E118D3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463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F4D2FF-9A01-48D5-82AF-DAD482653BE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通り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5_kihon_v3_street">
            <a:hlinkClick r:id="" action="ppaction://media"/>
            <a:extLst>
              <a:ext uri="{FF2B5EF4-FFF2-40B4-BE49-F238E27FC236}">
                <a16:creationId xmlns:a16="http://schemas.microsoft.com/office/drawing/2014/main" id="{CEB40085-EECB-402A-8D70-A10ECCD28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62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804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street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5_kihon_v3_street">
            <a:hlinkClick r:id="" action="ppaction://media"/>
            <a:extLst>
              <a:ext uri="{FF2B5EF4-FFF2-40B4-BE49-F238E27FC236}">
                <a16:creationId xmlns:a16="http://schemas.microsoft.com/office/drawing/2014/main" id="{4B5F1F21-EDB0-482E-88B4-DCD7BDF36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62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15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通り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5_kihon_v3_street">
            <a:hlinkClick r:id="" action="ppaction://media"/>
            <a:extLst>
              <a:ext uri="{FF2B5EF4-FFF2-40B4-BE49-F238E27FC236}">
                <a16:creationId xmlns:a16="http://schemas.microsoft.com/office/drawing/2014/main" id="{DEBBAEE3-74C7-432B-99BD-F8FA69869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62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514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F0853-E09D-073C-4412-B0BA1C8F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C41A03-59F1-A4BB-B7F6-B7E8EDD1EBD1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DC07A56-B85C-65F1-3131-2A155B59406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E9EAB1B-94FB-8F1D-FEBE-59C316DE5E6E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F984B-0BB4-16E6-AD55-A6FD035D1C1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1950379-6E78-7648-01B2-02ACF5F4D72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915408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3F90F5E-3203-4AEB-A577-86C89E92D354}"/>
              </a:ext>
            </a:extLst>
          </p:cNvPr>
          <p:cNvGrpSpPr/>
          <p:nvPr/>
        </p:nvGrpSpPr>
        <p:grpSpPr>
          <a:xfrm>
            <a:off x="206478" y="1673120"/>
            <a:ext cx="8731046" cy="3511760"/>
            <a:chOff x="206478" y="2065535"/>
            <a:chExt cx="8731046" cy="351176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06553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女の子、少女</a:t>
              </a:r>
            </a:p>
          </p:txBody>
        </p:sp>
      </p:grpSp>
      <p:pic>
        <p:nvPicPr>
          <p:cNvPr id="3" name="G2_L5_kihon_v4_girl">
            <a:hlinkClick r:id="" action="ppaction://media"/>
            <a:extLst>
              <a:ext uri="{FF2B5EF4-FFF2-40B4-BE49-F238E27FC236}">
                <a16:creationId xmlns:a16="http://schemas.microsoft.com/office/drawing/2014/main" id="{B5DF9053-F39C-43B9-9EE7-7955AC354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62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403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girl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5_kihon_v4_girl">
            <a:hlinkClick r:id="" action="ppaction://media"/>
            <a:extLst>
              <a:ext uri="{FF2B5EF4-FFF2-40B4-BE49-F238E27FC236}">
                <a16:creationId xmlns:a16="http://schemas.microsoft.com/office/drawing/2014/main" id="{5872078B-9E09-4A99-8799-0585BFEEF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62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790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女の子、少女</a:t>
            </a:r>
          </a:p>
        </p:txBody>
      </p:sp>
      <p:pic>
        <p:nvPicPr>
          <p:cNvPr id="7" name="G2_L5_kihon_v4_girl">
            <a:hlinkClick r:id="" action="ppaction://media"/>
            <a:extLst>
              <a:ext uri="{FF2B5EF4-FFF2-40B4-BE49-F238E27FC236}">
                <a16:creationId xmlns:a16="http://schemas.microsoft.com/office/drawing/2014/main" id="{B3033E87-12E3-446C-B7D5-66CD4E230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62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561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D642E67-8892-464A-BAA7-7253F17465EC}"/>
              </a:ext>
            </a:extLst>
          </p:cNvPr>
          <p:cNvGrpSpPr/>
          <p:nvPr/>
        </p:nvGrpSpPr>
        <p:grpSpPr>
          <a:xfrm>
            <a:off x="629174" y="1536175"/>
            <a:ext cx="7885652" cy="3785651"/>
            <a:chOff x="629174" y="1791644"/>
            <a:chExt cx="7885652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629174" y="4007635"/>
              <a:ext cx="78856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教室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kihon_v5_classroom">
            <a:hlinkClick r:id="" action="ppaction://media"/>
            <a:extLst>
              <a:ext uri="{FF2B5EF4-FFF2-40B4-BE49-F238E27FC236}">
                <a16:creationId xmlns:a16="http://schemas.microsoft.com/office/drawing/2014/main" id="{1D9A6A39-5AE5-4AC0-BEB2-283AD8187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4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2574920"/>
            <a:ext cx="832236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classroom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5_kihon_v5_classroom">
            <a:hlinkClick r:id="" action="ppaction://media"/>
            <a:extLst>
              <a:ext uri="{FF2B5EF4-FFF2-40B4-BE49-F238E27FC236}">
                <a16:creationId xmlns:a16="http://schemas.microsoft.com/office/drawing/2014/main" id="{20480F2B-A48C-43FB-9030-F053F9257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098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教室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5_kihon_v5_classroom">
            <a:hlinkClick r:id="" action="ppaction://media"/>
            <a:extLst>
              <a:ext uri="{FF2B5EF4-FFF2-40B4-BE49-F238E27FC236}">
                <a16:creationId xmlns:a16="http://schemas.microsoft.com/office/drawing/2014/main" id="{F424A278-DA48-4D49-8633-43F31C0DF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168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D88BBFE-E24C-4035-98CE-EF31D9349EC4}"/>
              </a:ext>
            </a:extLst>
          </p:cNvPr>
          <p:cNvGrpSpPr/>
          <p:nvPr/>
        </p:nvGrpSpPr>
        <p:grpSpPr>
          <a:xfrm>
            <a:off x="-675860" y="1931596"/>
            <a:ext cx="10336696" cy="2994808"/>
            <a:chOff x="-675860" y="2213156"/>
            <a:chExt cx="10336696" cy="29948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-675860" y="4007635"/>
              <a:ext cx="103366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[H--] [m---]…?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331304" y="2213156"/>
              <a:ext cx="8666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いくつ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kihon_v6_How many">
            <a:hlinkClick r:id="" action="ppaction://media"/>
            <a:extLst>
              <a:ext uri="{FF2B5EF4-FFF2-40B4-BE49-F238E27FC236}">
                <a16:creationId xmlns:a16="http://schemas.microsoft.com/office/drawing/2014/main" id="{51EA80A5-298D-473B-B159-909B70B96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098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767281"/>
            <a:ext cx="8507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many…?</a:t>
            </a:r>
            <a:endParaRPr kumimoji="1" lang="ja-JP" alt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5_kihon_v6_How many">
            <a:hlinkClick r:id="" action="ppaction://media"/>
            <a:extLst>
              <a:ext uri="{FF2B5EF4-FFF2-40B4-BE49-F238E27FC236}">
                <a16:creationId xmlns:a16="http://schemas.microsoft.com/office/drawing/2014/main" id="{83658781-94D7-4EEC-85C3-DDDD2AA0F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556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9BECCD-C9E2-452D-8D0C-09493CA325E5}"/>
              </a:ext>
            </a:extLst>
          </p:cNvPr>
          <p:cNvSpPr txBox="1"/>
          <p:nvPr/>
        </p:nvSpPr>
        <p:spPr>
          <a:xfrm>
            <a:off x="331304" y="2767281"/>
            <a:ext cx="8666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いくつ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5_kihon_v6_How many">
            <a:hlinkClick r:id="" action="ppaction://media"/>
            <a:extLst>
              <a:ext uri="{FF2B5EF4-FFF2-40B4-BE49-F238E27FC236}">
                <a16:creationId xmlns:a16="http://schemas.microsoft.com/office/drawing/2014/main" id="{0F794EA8-071C-4E18-A357-AA9E15B31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270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72C72ED-97F5-4AB5-AD75-34628EBD26F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公園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kihon_v7_park">
            <a:hlinkClick r:id="" action="ppaction://media"/>
            <a:extLst>
              <a:ext uri="{FF2B5EF4-FFF2-40B4-BE49-F238E27FC236}">
                <a16:creationId xmlns:a16="http://schemas.microsoft.com/office/drawing/2014/main" id="{64AC58C2-B849-43AA-95D1-5DDF15AAB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59694" y="209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954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45A33-A0E2-AF81-8D40-3E7F94007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34DE3A-7BFE-82F2-EC52-0E4BEFA5DBA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485AC8-AF53-E766-8B1B-59E403D7E4CE}"/>
              </a:ext>
            </a:extLst>
          </p:cNvPr>
          <p:cNvSpPr txBox="1"/>
          <p:nvPr/>
        </p:nvSpPr>
        <p:spPr>
          <a:xfrm>
            <a:off x="1982980" y="4128490"/>
            <a:ext cx="517803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cup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the table.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6B2F2D-5DFF-D75E-2A0B-CFDC15555637}"/>
              </a:ext>
            </a:extLst>
          </p:cNvPr>
          <p:cNvSpPr txBox="1"/>
          <p:nvPr/>
        </p:nvSpPr>
        <p:spPr>
          <a:xfrm>
            <a:off x="541465" y="690490"/>
            <a:ext cx="8061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１つのカップが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テーブルの上に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re is  a cup on the table.">
            <a:hlinkClick r:id="" action="ppaction://media"/>
            <a:extLst>
              <a:ext uri="{FF2B5EF4-FFF2-40B4-BE49-F238E27FC236}">
                <a16:creationId xmlns:a16="http://schemas.microsoft.com/office/drawing/2014/main" id="{C4B31C09-2B5C-13D9-AA98-FD03DB8CF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950" y="481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226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5_kihon_v7_park">
            <a:hlinkClick r:id="" action="ppaction://media"/>
            <a:extLst>
              <a:ext uri="{FF2B5EF4-FFF2-40B4-BE49-F238E27FC236}">
                <a16:creationId xmlns:a16="http://schemas.microsoft.com/office/drawing/2014/main" id="{3AD16857-F148-42F1-BCFA-88D51B91C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59694" y="209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266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公園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5_kihon_v7_park">
            <a:hlinkClick r:id="" action="ppaction://media"/>
            <a:extLst>
              <a:ext uri="{FF2B5EF4-FFF2-40B4-BE49-F238E27FC236}">
                <a16:creationId xmlns:a16="http://schemas.microsoft.com/office/drawing/2014/main" id="{C7695353-146D-4241-9B9A-B715C7268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59694" y="209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825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A66E4EC-640A-4FF3-BC45-99F8DA9A5548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町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5_kihon_v8_town">
            <a:hlinkClick r:id="" action="ppaction://media"/>
            <a:extLst>
              <a:ext uri="{FF2B5EF4-FFF2-40B4-BE49-F238E27FC236}">
                <a16:creationId xmlns:a16="http://schemas.microsoft.com/office/drawing/2014/main" id="{38702938-527B-420B-99DA-A78AA2A40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652463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A8E273C-BB38-0478-9FEE-99385C5F72C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7801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town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5_kihon_v8_town">
            <a:hlinkClick r:id="" action="ppaction://media"/>
            <a:extLst>
              <a:ext uri="{FF2B5EF4-FFF2-40B4-BE49-F238E27FC236}">
                <a16:creationId xmlns:a16="http://schemas.microsoft.com/office/drawing/2014/main" id="{A5190051-3FE1-4AB7-B2DE-2636CE516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6524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6E1E476-0B99-F878-C84E-CDDA6FBEC77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9120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町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5_kihon_v8_town">
            <a:hlinkClick r:id="" action="ppaction://media"/>
            <a:extLst>
              <a:ext uri="{FF2B5EF4-FFF2-40B4-BE49-F238E27FC236}">
                <a16:creationId xmlns:a16="http://schemas.microsoft.com/office/drawing/2014/main" id="{44FA0987-C280-49F6-BFDD-744DFF02C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65238" y="652463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4A11C1-103C-3A41-AE00-9D449BBA4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04E21AC5-5EB9-1C9F-D9C0-99F829250DD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67499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3243E-6C3F-1457-CE4D-F6DD82ECA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4ECA48-CB40-A4EF-FE40-A6BD9AF4593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73BF849-2276-17C6-10A2-C91118A94C1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B515A1D-BA8E-FB7C-C929-B9ADA455249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DBD9BDB-5B42-8A8D-6BA9-B8B666526C65}"/>
              </a:ext>
            </a:extLst>
          </p:cNvPr>
          <p:cNvGrpSpPr/>
          <p:nvPr/>
        </p:nvGrpSpPr>
        <p:grpSpPr>
          <a:xfrm>
            <a:off x="815009" y="1666764"/>
            <a:ext cx="7513983" cy="3524472"/>
            <a:chOff x="815009" y="2052823"/>
            <a:chExt cx="7513983" cy="352447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A14E301-BD2A-FE6C-6FD7-80EB3C6C26B8}"/>
                </a:ext>
              </a:extLst>
            </p:cNvPr>
            <p:cNvSpPr txBox="1"/>
            <p:nvPr/>
          </p:nvSpPr>
          <p:spPr>
            <a:xfrm>
              <a:off x="815009" y="2052823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テーブル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51F8779-D739-463B-2868-78853FE80CA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table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kihon_v1_table">
            <a:hlinkClick r:id="" action="ppaction://media"/>
            <a:extLst>
              <a:ext uri="{FF2B5EF4-FFF2-40B4-BE49-F238E27FC236}">
                <a16:creationId xmlns:a16="http://schemas.microsoft.com/office/drawing/2014/main" id="{C00E9B2E-1A85-0700-55F5-F898D60B3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6524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29D4E09-24E3-3B4B-B530-6727702D2D72}"/>
              </a:ext>
            </a:extLst>
          </p:cNvPr>
          <p:cNvSpPr/>
          <p:nvPr/>
        </p:nvSpPr>
        <p:spPr>
          <a:xfrm>
            <a:off x="2975429" y="3402390"/>
            <a:ext cx="320267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7405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48BA3-9F03-9344-DED5-C24C3C1B2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D52565E-51C5-1F7D-6FE3-07953DEC3EB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EA0F97C-F2F3-5512-4EFB-D3B321259AA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489731-B289-EB1D-A6D5-18F02826438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F817EF4-AD66-415C-ECC5-59B62556CC0B}"/>
              </a:ext>
            </a:extLst>
          </p:cNvPr>
          <p:cNvGrpSpPr/>
          <p:nvPr/>
        </p:nvGrpSpPr>
        <p:grpSpPr>
          <a:xfrm>
            <a:off x="569844" y="1320731"/>
            <a:ext cx="8004314" cy="4216538"/>
            <a:chOff x="569844" y="1360757"/>
            <a:chExt cx="8004314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0E4F35D-C3B8-73DC-8306-E8BD1B8CF544}"/>
                </a:ext>
              </a:extLst>
            </p:cNvPr>
            <p:cNvSpPr txBox="1"/>
            <p:nvPr/>
          </p:nvSpPr>
          <p:spPr>
            <a:xfrm>
              <a:off x="569844" y="1360757"/>
              <a:ext cx="8004314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車</a:t>
              </a:r>
              <a:endParaRPr kumimoji="1"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51AC25E-313A-9745-3BB2-8FEA823F9979}"/>
                </a:ext>
              </a:extLst>
            </p:cNvPr>
            <p:cNvSpPr txBox="1"/>
            <p:nvPr/>
          </p:nvSpPr>
          <p:spPr>
            <a:xfrm>
              <a:off x="1020417" y="4007635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kihon_v2_car">
            <a:hlinkClick r:id="" action="ppaction://media"/>
            <a:extLst>
              <a:ext uri="{FF2B5EF4-FFF2-40B4-BE49-F238E27FC236}">
                <a16:creationId xmlns:a16="http://schemas.microsoft.com/office/drawing/2014/main" id="{2FD8D2F6-C1A9-1314-3AD3-6837DFBDA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19250" y="9175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A200B0A-2F21-2671-328F-BBC477922B67}"/>
              </a:ext>
            </a:extLst>
          </p:cNvPr>
          <p:cNvSpPr/>
          <p:nvPr/>
        </p:nvSpPr>
        <p:spPr>
          <a:xfrm>
            <a:off x="3410857" y="3699206"/>
            <a:ext cx="233182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6048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FD254-CAE2-5529-E518-25F4E5CE7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EAB7E88-E92A-1F6C-BC5B-CF174EA959D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E87ABFD-92F4-A8D2-8A84-06EB752453C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D84729-2495-9870-D084-5D22EEAF02A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D80D991-4A9B-C666-1FFB-A42E68BFD28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26EF2FB-83AF-5E3F-66A7-CA1AF4DDDCB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通り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E524184-D428-4ED5-9C8A-2F99C23AC62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street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5_kihon_v3_street">
            <a:hlinkClick r:id="" action="ppaction://media"/>
            <a:extLst>
              <a:ext uri="{FF2B5EF4-FFF2-40B4-BE49-F238E27FC236}">
                <a16:creationId xmlns:a16="http://schemas.microsoft.com/office/drawing/2014/main" id="{AC163900-278A-DB87-5B4C-BBA971853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7988" y="6223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C57687A-4452-D5EB-5BDF-77B848DDB30C}"/>
              </a:ext>
            </a:extLst>
          </p:cNvPr>
          <p:cNvSpPr/>
          <p:nvPr/>
        </p:nvSpPr>
        <p:spPr>
          <a:xfrm>
            <a:off x="2685143" y="3591485"/>
            <a:ext cx="37832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739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82030-28B0-6E39-E74E-9CBE380C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D9AA87F-383E-20B5-17B8-60CB7D9734A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898A124-6E7A-155E-E896-A1E2A762493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74BB26E-EEB3-72D3-9E62-D276E028E7F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0AD2AA5-4A80-1D3D-8D9E-79D39C776BDF}"/>
              </a:ext>
            </a:extLst>
          </p:cNvPr>
          <p:cNvGrpSpPr/>
          <p:nvPr/>
        </p:nvGrpSpPr>
        <p:grpSpPr>
          <a:xfrm>
            <a:off x="206478" y="1673120"/>
            <a:ext cx="8731046" cy="3511760"/>
            <a:chOff x="206478" y="2065535"/>
            <a:chExt cx="8731046" cy="351176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FD58710-F503-4957-FCCA-9621A7F8153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girl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0816011-D036-BF14-8E96-312DCF932093}"/>
                </a:ext>
              </a:extLst>
            </p:cNvPr>
            <p:cNvSpPr txBox="1"/>
            <p:nvPr/>
          </p:nvSpPr>
          <p:spPr>
            <a:xfrm>
              <a:off x="206478" y="206553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女の子、少女</a:t>
              </a:r>
            </a:p>
          </p:txBody>
        </p:sp>
      </p:grpSp>
      <p:pic>
        <p:nvPicPr>
          <p:cNvPr id="3" name="G2_L5_kihon_v4_girl">
            <a:hlinkClick r:id="" action="ppaction://media"/>
            <a:extLst>
              <a:ext uri="{FF2B5EF4-FFF2-40B4-BE49-F238E27FC236}">
                <a16:creationId xmlns:a16="http://schemas.microsoft.com/office/drawing/2014/main" id="{4D892656-A173-9F7C-4549-CB1569D69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9088" y="6223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FCA56A2-C577-3E72-1248-7F1E7FC307B9}"/>
              </a:ext>
            </a:extLst>
          </p:cNvPr>
          <p:cNvSpPr/>
          <p:nvPr/>
        </p:nvSpPr>
        <p:spPr>
          <a:xfrm>
            <a:off x="3367314" y="3402390"/>
            <a:ext cx="241890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514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288A7-50D9-F818-1C8F-AC9CB0129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2E1286-1131-D63A-D3B0-622A919EBE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2CFD76B-501F-33F5-3E18-BC26B46B4923}"/>
              </a:ext>
            </a:extLst>
          </p:cNvPr>
          <p:cNvSpPr txBox="1"/>
          <p:nvPr/>
        </p:nvSpPr>
        <p:spPr>
          <a:xfrm>
            <a:off x="1623142" y="2409490"/>
            <a:ext cx="589771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cup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the table.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re is  a cup on the table.">
            <a:hlinkClick r:id="" action="ppaction://media"/>
            <a:extLst>
              <a:ext uri="{FF2B5EF4-FFF2-40B4-BE49-F238E27FC236}">
                <a16:creationId xmlns:a16="http://schemas.microsoft.com/office/drawing/2014/main" id="{FAC2192C-C2A2-AFED-FD9C-687FDEFAE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950" y="481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707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4C02C-054B-7352-FDF5-DD0D9E91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11E1B9-6CBA-8B97-C8AA-657F2C3FCF0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3E9130C-A596-3ED0-D65B-876472AB3A8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C51932-71DC-9027-F06D-5309F850B33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8A6F95F-7BC3-B195-C15D-E0C2F4E84A28}"/>
              </a:ext>
            </a:extLst>
          </p:cNvPr>
          <p:cNvGrpSpPr/>
          <p:nvPr/>
        </p:nvGrpSpPr>
        <p:grpSpPr>
          <a:xfrm>
            <a:off x="-232229" y="1536175"/>
            <a:ext cx="9608458" cy="3662541"/>
            <a:chOff x="-232229" y="1791644"/>
            <a:chExt cx="9608458" cy="366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465CA6B-B2A0-C49D-4AC1-05792A54DE99}"/>
                </a:ext>
              </a:extLst>
            </p:cNvPr>
            <p:cNvSpPr txBox="1"/>
            <p:nvPr/>
          </p:nvSpPr>
          <p:spPr>
            <a:xfrm>
              <a:off x="-232229" y="4007635"/>
              <a:ext cx="960845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classroom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9BCD2D4-83A5-C318-65E0-48D90546F12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教室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kihon_v5_classroom">
            <a:hlinkClick r:id="" action="ppaction://media"/>
            <a:extLst>
              <a:ext uri="{FF2B5EF4-FFF2-40B4-BE49-F238E27FC236}">
                <a16:creationId xmlns:a16="http://schemas.microsoft.com/office/drawing/2014/main" id="{27418235-6DFB-CFD9-3DCF-923D21749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0350" y="9763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8063FB5-055F-53BE-A554-F0898A9AADB2}"/>
              </a:ext>
            </a:extLst>
          </p:cNvPr>
          <p:cNvSpPr/>
          <p:nvPr/>
        </p:nvSpPr>
        <p:spPr>
          <a:xfrm>
            <a:off x="1582057" y="3485118"/>
            <a:ext cx="598942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1303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C06AE-6B9A-0137-AC5F-001A44510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BBCE65D-D79A-3670-591E-3EFBC2936D3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2E4D5F3-FD7A-E96D-3E63-D09CE1C7FAF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1C5007-0CB6-3D2B-1ADF-1D597BCCF36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2BAA55B-DBA0-E287-2112-4DB681B36275}"/>
              </a:ext>
            </a:extLst>
          </p:cNvPr>
          <p:cNvGrpSpPr/>
          <p:nvPr/>
        </p:nvGrpSpPr>
        <p:grpSpPr>
          <a:xfrm>
            <a:off x="-675860" y="1931596"/>
            <a:ext cx="10336696" cy="2902475"/>
            <a:chOff x="-675860" y="2213156"/>
            <a:chExt cx="10336696" cy="290247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FCD2A3-8088-6D41-C393-0BA7AD128240}"/>
                </a:ext>
              </a:extLst>
            </p:cNvPr>
            <p:cNvSpPr txBox="1"/>
            <p:nvPr/>
          </p:nvSpPr>
          <p:spPr>
            <a:xfrm>
              <a:off x="-675860" y="4007635"/>
              <a:ext cx="103366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[How] [many]…?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79FD9B7-EC68-FE0A-280D-708EA9B696D3}"/>
                </a:ext>
              </a:extLst>
            </p:cNvPr>
            <p:cNvSpPr txBox="1"/>
            <p:nvPr/>
          </p:nvSpPr>
          <p:spPr>
            <a:xfrm>
              <a:off x="331304" y="2213156"/>
              <a:ext cx="8666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いくつ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kihon_v6_How many">
            <a:hlinkClick r:id="" action="ppaction://media"/>
            <a:extLst>
              <a:ext uri="{FF2B5EF4-FFF2-40B4-BE49-F238E27FC236}">
                <a16:creationId xmlns:a16="http://schemas.microsoft.com/office/drawing/2014/main" id="{0E830300-9520-BC4D-9DFA-1B4D7E2B5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11541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4B3EBC-A2DA-457C-9329-4A2ED83DC22E}"/>
              </a:ext>
            </a:extLst>
          </p:cNvPr>
          <p:cNvSpPr/>
          <p:nvPr/>
        </p:nvSpPr>
        <p:spPr>
          <a:xfrm>
            <a:off x="985610" y="3684307"/>
            <a:ext cx="2047875" cy="114976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0C859F-0AB7-F723-062E-D050330C0B23}"/>
              </a:ext>
            </a:extLst>
          </p:cNvPr>
          <p:cNvSpPr/>
          <p:nvPr/>
        </p:nvSpPr>
        <p:spPr>
          <a:xfrm>
            <a:off x="4149726" y="3684307"/>
            <a:ext cx="2439759" cy="114976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7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BD046-BE2C-6467-8511-32023ED50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754B5A7-82F1-C2AF-C99E-412C4182279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088B4D9-C700-5B51-9CF4-F93E81D6103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19788CB-F101-D10D-9793-9FDDBB0D052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980B0A7-7464-9925-F6B9-4ED96DA0D98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AFEB46A-F645-FEAC-24C0-725EEAD2ECA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公園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EC5AD9C-9171-39D7-3C48-59D44E154AE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park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kihon_v7_park">
            <a:hlinkClick r:id="" action="ppaction://media"/>
            <a:extLst>
              <a:ext uri="{FF2B5EF4-FFF2-40B4-BE49-F238E27FC236}">
                <a16:creationId xmlns:a16="http://schemas.microsoft.com/office/drawing/2014/main" id="{598E4018-654E-6861-93D3-A517EAF4C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59694" y="20929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82F6D5-5E90-E650-AF14-90EAE3EC9E5C}"/>
              </a:ext>
            </a:extLst>
          </p:cNvPr>
          <p:cNvSpPr/>
          <p:nvPr/>
        </p:nvSpPr>
        <p:spPr>
          <a:xfrm>
            <a:off x="3133725" y="3608227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811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2E43D-D1D7-9245-B38F-9A7F800C2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36DFE7D-BE3F-B02D-05A1-7629CE1C929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2CEFCC8-0781-F72A-441B-1B41FF48DBC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96C1D99-EF7E-41F4-BF97-0EEBBF80AA6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99555A0-232A-EDD6-C4DD-10A650DB7417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1450B8D-DA11-17B2-BFC8-68999039E3D2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町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20B681-0868-0145-D823-BFC5F7996CC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town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5_kihon_v8_town">
            <a:hlinkClick r:id="" action="ppaction://media"/>
            <a:extLst>
              <a:ext uri="{FF2B5EF4-FFF2-40B4-BE49-F238E27FC236}">
                <a16:creationId xmlns:a16="http://schemas.microsoft.com/office/drawing/2014/main" id="{0ECB5BE2-E764-1B73-90FB-9648B10B0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5238" y="652463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3A5A4C7-CE65-609E-CD3F-8EBB44ABB6C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2482890-0496-6D54-4D33-1E67C774BBB8}"/>
              </a:ext>
            </a:extLst>
          </p:cNvPr>
          <p:cNvSpPr/>
          <p:nvPr/>
        </p:nvSpPr>
        <p:spPr>
          <a:xfrm>
            <a:off x="2902857" y="3718819"/>
            <a:ext cx="326571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24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～があります。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ECBAD49-4062-E565-A2F4-CD1AF79FF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5" y="1097306"/>
            <a:ext cx="8756371" cy="568494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5AECCA5-4987-1649-5F5E-A9AC5405D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15" y="1097306"/>
            <a:ext cx="8756371" cy="568494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116274" y="3369257"/>
            <a:ext cx="582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 is          a     calendar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1116274" y="4593462"/>
            <a:ext cx="5651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are     some    apples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E7B465-917A-D030-6D15-0436AE04E0CE}"/>
              </a:ext>
            </a:extLst>
          </p:cNvPr>
          <p:cNvSpPr txBox="1"/>
          <p:nvPr/>
        </p:nvSpPr>
        <p:spPr>
          <a:xfrm>
            <a:off x="1116274" y="5813407"/>
            <a:ext cx="582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 is          a        dog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2_04_03_kihon_t_1">
            <a:hlinkClick r:id="" action="ppaction://media"/>
            <a:extLst>
              <a:ext uri="{FF2B5EF4-FFF2-40B4-BE49-F238E27FC236}">
                <a16:creationId xmlns:a16="http://schemas.microsoft.com/office/drawing/2014/main" id="{3619A5E3-CD10-8FD7-C45F-E17FCDBF9F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0700" y="1206500"/>
            <a:ext cx="406400" cy="406400"/>
          </a:xfrm>
          <a:prstGeom prst="rect">
            <a:avLst/>
          </a:prstGeom>
        </p:spPr>
      </p:pic>
      <p:pic>
        <p:nvPicPr>
          <p:cNvPr id="9" name="AS_G2_04_03_kihon_t_1">
            <a:hlinkClick r:id="" action="ppaction://media"/>
            <a:extLst>
              <a:ext uri="{FF2B5EF4-FFF2-40B4-BE49-F238E27FC236}">
                <a16:creationId xmlns:a16="http://schemas.microsoft.com/office/drawing/2014/main" id="{EE40861E-6AD4-92FF-0A9A-27B394E762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0700" y="19670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/>
      <p:bldP spid="37" grpId="0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FBA0204-7700-CDE6-A44A-A0C0091E2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5" y="1097306"/>
            <a:ext cx="8756371" cy="568494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B009E8F-8EE5-3203-6D7E-258CA7EB7D31}"/>
              </a:ext>
            </a:extLst>
          </p:cNvPr>
          <p:cNvSpPr txBox="1"/>
          <p:nvPr/>
        </p:nvSpPr>
        <p:spPr>
          <a:xfrm>
            <a:off x="1116274" y="3369257"/>
            <a:ext cx="582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 is          a     calendar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4FA241-54AD-92C2-E716-8B7A50B5DE4B}"/>
              </a:ext>
            </a:extLst>
          </p:cNvPr>
          <p:cNvSpPr txBox="1"/>
          <p:nvPr/>
        </p:nvSpPr>
        <p:spPr>
          <a:xfrm>
            <a:off x="1116274" y="4593462"/>
            <a:ext cx="5651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are     some    apples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579DF5-956D-9EB8-762F-1C90C84FD683}"/>
              </a:ext>
            </a:extLst>
          </p:cNvPr>
          <p:cNvSpPr txBox="1"/>
          <p:nvPr/>
        </p:nvSpPr>
        <p:spPr>
          <a:xfrm>
            <a:off x="1116274" y="5813407"/>
            <a:ext cx="582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 is          a        dog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9846ADE-E329-FCB2-5893-242273AA6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8" y="1382197"/>
            <a:ext cx="8846311" cy="279927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are three birds in the sky.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2_04_04_kihon_t_2">
            <a:hlinkClick r:id="" action="ppaction://media"/>
            <a:extLst>
              <a:ext uri="{FF2B5EF4-FFF2-40B4-BE49-F238E27FC236}">
                <a16:creationId xmlns:a16="http://schemas.microsoft.com/office/drawing/2014/main" id="{82B7117E-598F-D27E-F7CB-19840A6EB7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6650" y="1644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2" y="210403"/>
            <a:ext cx="862011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B8B7E-BA53-3577-B90C-60FD5AC3E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4F04486-A9AC-D577-0E0D-94C47A672C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5489ED-3363-F1FB-65E7-6D72C35518D7}"/>
              </a:ext>
            </a:extLst>
          </p:cNvPr>
          <p:cNvSpPr txBox="1"/>
          <p:nvPr/>
        </p:nvSpPr>
        <p:spPr>
          <a:xfrm>
            <a:off x="541465" y="2321004"/>
            <a:ext cx="8061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１つのカップが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テーブルの上に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ere is  a cup on the table.">
            <a:hlinkClick r:id="" action="ppaction://media"/>
            <a:extLst>
              <a:ext uri="{FF2B5EF4-FFF2-40B4-BE49-F238E27FC236}">
                <a16:creationId xmlns:a16="http://schemas.microsoft.com/office/drawing/2014/main" id="{9AAC28EF-4995-8D0D-F226-362709923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950" y="481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07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「たくさんの人々が福岡空港で待っていました」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AS_G2_04_05_reading_s1_1">
            <a:hlinkClick r:id="" action="ppaction://media"/>
            <a:extLst>
              <a:ext uri="{FF2B5EF4-FFF2-40B4-BE49-F238E27FC236}">
                <a16:creationId xmlns:a16="http://schemas.microsoft.com/office/drawing/2014/main" id="{3E6EBB05-F12F-418F-C169-BC105B592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21975" y="2022475"/>
            <a:ext cx="406400" cy="406400"/>
          </a:xfrm>
          <a:prstGeom prst="rect">
            <a:avLst/>
          </a:prstGeom>
        </p:spPr>
      </p:pic>
      <p:pic>
        <p:nvPicPr>
          <p:cNvPr id="10" name="AS_G2_04_06_reading_s1_2">
            <a:hlinkClick r:id="" action="ppaction://media"/>
            <a:extLst>
              <a:ext uri="{FF2B5EF4-FFF2-40B4-BE49-F238E27FC236}">
                <a16:creationId xmlns:a16="http://schemas.microsoft.com/office/drawing/2014/main" id="{759D545A-A3BC-1284-B69D-AF6BC29FA0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6975" y="202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3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3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0936666B-84DF-E436-A2CE-29ADD8989836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06FAE30-464A-4182-BB21-C9A452D3569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待つ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5_reading_v1_wait">
            <a:hlinkClick r:id="" action="ppaction://media"/>
            <a:extLst>
              <a:ext uri="{FF2B5EF4-FFF2-40B4-BE49-F238E27FC236}">
                <a16:creationId xmlns:a16="http://schemas.microsoft.com/office/drawing/2014/main" id="{57FAF1F1-1150-4EE5-95AF-FE7687502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642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wait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5_reading_v1_wait">
            <a:hlinkClick r:id="" action="ppaction://media"/>
            <a:extLst>
              <a:ext uri="{FF2B5EF4-FFF2-40B4-BE49-F238E27FC236}">
                <a16:creationId xmlns:a16="http://schemas.microsoft.com/office/drawing/2014/main" id="{5CC8FA0E-556D-46DF-B3DE-E2FDE7774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788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待つ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5_reading_v1_wait">
            <a:hlinkClick r:id="" action="ppaction://media"/>
            <a:extLst>
              <a:ext uri="{FF2B5EF4-FFF2-40B4-BE49-F238E27FC236}">
                <a16:creationId xmlns:a16="http://schemas.microsoft.com/office/drawing/2014/main" id="{B0D097F2-D43C-4896-9557-FE7FAA39A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24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1760FB3-BCB3-497A-B734-ABE8151977FF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空港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5_reading_v2_airport">
            <a:hlinkClick r:id="" action="ppaction://media"/>
            <a:extLst>
              <a:ext uri="{FF2B5EF4-FFF2-40B4-BE49-F238E27FC236}">
                <a16:creationId xmlns:a16="http://schemas.microsoft.com/office/drawing/2014/main" id="{AA7D895B-BDA3-424F-ABCF-F4CDF9FAE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415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158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2321005"/>
            <a:ext cx="83223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airport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5_reading_v2_airport">
            <a:hlinkClick r:id="" action="ppaction://media"/>
            <a:extLst>
              <a:ext uri="{FF2B5EF4-FFF2-40B4-BE49-F238E27FC236}">
                <a16:creationId xmlns:a16="http://schemas.microsoft.com/office/drawing/2014/main" id="{6DED9CB6-7081-42C2-B310-CC26B7239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415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990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16765</TotalTime>
  <Words>3053</Words>
  <Application>Microsoft Office PowerPoint</Application>
  <PresentationFormat>画面に合わせる (4:3)</PresentationFormat>
  <Paragraphs>520</Paragraphs>
  <Slides>159</Slides>
  <Notes>36</Notes>
  <HiddenSlides>0</HiddenSlides>
  <MMClips>142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159</vt:i4>
      </vt:variant>
    </vt:vector>
  </HeadingPairs>
  <TitlesOfParts>
    <vt:vector size="166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2106</cp:revision>
  <cp:lastPrinted>2016-06-23T16:36:17Z</cp:lastPrinted>
  <dcterms:created xsi:type="dcterms:W3CDTF">2016-05-30T03:13:09Z</dcterms:created>
  <dcterms:modified xsi:type="dcterms:W3CDTF">2025-06-04T08:09:48Z</dcterms:modified>
</cp:coreProperties>
</file>