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4"/>
  </p:notesMasterIdLst>
  <p:handoutMasterIdLst>
    <p:handoutMasterId r:id="rId195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160" r:id="rId8"/>
    <p:sldId id="4161" r:id="rId9"/>
    <p:sldId id="4162" r:id="rId10"/>
    <p:sldId id="4163" r:id="rId11"/>
    <p:sldId id="4164" r:id="rId12"/>
    <p:sldId id="4165" r:id="rId13"/>
    <p:sldId id="4166" r:id="rId14"/>
    <p:sldId id="4167" r:id="rId15"/>
    <p:sldId id="4168" r:id="rId16"/>
    <p:sldId id="4251" r:id="rId17"/>
    <p:sldId id="4170" r:id="rId18"/>
    <p:sldId id="4171" r:id="rId19"/>
    <p:sldId id="4172" r:id="rId20"/>
    <p:sldId id="4173" r:id="rId21"/>
    <p:sldId id="4174" r:id="rId22"/>
    <p:sldId id="4175" r:id="rId23"/>
    <p:sldId id="4176" r:id="rId24"/>
    <p:sldId id="4177" r:id="rId25"/>
    <p:sldId id="4178" r:id="rId26"/>
    <p:sldId id="4179" r:id="rId27"/>
    <p:sldId id="4252" r:id="rId28"/>
    <p:sldId id="4181" r:id="rId29"/>
    <p:sldId id="4182" r:id="rId30"/>
    <p:sldId id="4183" r:id="rId31"/>
    <p:sldId id="4184" r:id="rId32"/>
    <p:sldId id="4185" r:id="rId33"/>
    <p:sldId id="4186" r:id="rId34"/>
    <p:sldId id="4187" r:id="rId35"/>
    <p:sldId id="4188" r:id="rId36"/>
    <p:sldId id="4189" r:id="rId37"/>
    <p:sldId id="4190" r:id="rId38"/>
    <p:sldId id="4253" r:id="rId39"/>
    <p:sldId id="4192" r:id="rId40"/>
    <p:sldId id="4193" r:id="rId41"/>
    <p:sldId id="4194" r:id="rId42"/>
    <p:sldId id="4195" r:id="rId43"/>
    <p:sldId id="4196" r:id="rId44"/>
    <p:sldId id="4197" r:id="rId45"/>
    <p:sldId id="4198" r:id="rId46"/>
    <p:sldId id="4199" r:id="rId47"/>
    <p:sldId id="4200" r:id="rId48"/>
    <p:sldId id="4201" r:id="rId49"/>
    <p:sldId id="4254" r:id="rId50"/>
    <p:sldId id="4203" r:id="rId51"/>
    <p:sldId id="4204" r:id="rId52"/>
    <p:sldId id="4205" r:id="rId53"/>
    <p:sldId id="4206" r:id="rId54"/>
    <p:sldId id="4207" r:id="rId55"/>
    <p:sldId id="4208" r:id="rId56"/>
    <p:sldId id="4209" r:id="rId57"/>
    <p:sldId id="4210" r:id="rId58"/>
    <p:sldId id="4211" r:id="rId59"/>
    <p:sldId id="4212" r:id="rId60"/>
    <p:sldId id="4255" r:id="rId61"/>
    <p:sldId id="4214" r:id="rId62"/>
    <p:sldId id="4215" r:id="rId63"/>
    <p:sldId id="4216" r:id="rId64"/>
    <p:sldId id="4335" r:id="rId65"/>
    <p:sldId id="4336" r:id="rId66"/>
    <p:sldId id="4337" r:id="rId67"/>
    <p:sldId id="4220" r:id="rId68"/>
    <p:sldId id="4221" r:id="rId69"/>
    <p:sldId id="4222" r:id="rId70"/>
    <p:sldId id="4223" r:id="rId71"/>
    <p:sldId id="3626" r:id="rId72"/>
    <p:sldId id="3647" r:id="rId73"/>
    <p:sldId id="3487" r:id="rId74"/>
    <p:sldId id="3488" r:id="rId75"/>
    <p:sldId id="3489" r:id="rId76"/>
    <p:sldId id="2125" r:id="rId77"/>
    <p:sldId id="2126" r:id="rId78"/>
    <p:sldId id="2127" r:id="rId79"/>
    <p:sldId id="2128" r:id="rId80"/>
    <p:sldId id="2129" r:id="rId81"/>
    <p:sldId id="2130" r:id="rId82"/>
    <p:sldId id="2131" r:id="rId83"/>
    <p:sldId id="2132" r:id="rId84"/>
    <p:sldId id="2133" r:id="rId85"/>
    <p:sldId id="2134" r:id="rId86"/>
    <p:sldId id="2135" r:id="rId87"/>
    <p:sldId id="2136" r:id="rId88"/>
    <p:sldId id="2137" r:id="rId89"/>
    <p:sldId id="2138" r:id="rId90"/>
    <p:sldId id="2139" r:id="rId91"/>
    <p:sldId id="2140" r:id="rId92"/>
    <p:sldId id="2141" r:id="rId93"/>
    <p:sldId id="2142" r:id="rId94"/>
    <p:sldId id="2143" r:id="rId95"/>
    <p:sldId id="2144" r:id="rId96"/>
    <p:sldId id="2145" r:id="rId97"/>
    <p:sldId id="3622" r:id="rId98"/>
    <p:sldId id="3709" r:id="rId99"/>
    <p:sldId id="3710" r:id="rId100"/>
    <p:sldId id="3711" r:id="rId101"/>
    <p:sldId id="3712" r:id="rId102"/>
    <p:sldId id="3713" r:id="rId103"/>
    <p:sldId id="3714" r:id="rId104"/>
    <p:sldId id="3715" r:id="rId105"/>
    <p:sldId id="3716" r:id="rId106"/>
    <p:sldId id="3610" r:id="rId107"/>
    <p:sldId id="3611" r:id="rId108"/>
    <p:sldId id="3612" r:id="rId109"/>
    <p:sldId id="3613" r:id="rId110"/>
    <p:sldId id="3614" r:id="rId111"/>
    <p:sldId id="3623" r:id="rId112"/>
    <p:sldId id="3644" r:id="rId113"/>
    <p:sldId id="3524" r:id="rId114"/>
    <p:sldId id="3523" r:id="rId115"/>
    <p:sldId id="3624" r:id="rId116"/>
    <p:sldId id="3625" r:id="rId117"/>
    <p:sldId id="3717" r:id="rId118"/>
    <p:sldId id="3718" r:id="rId119"/>
    <p:sldId id="3719" r:id="rId120"/>
    <p:sldId id="2841" r:id="rId121"/>
    <p:sldId id="2842" r:id="rId122"/>
    <p:sldId id="2843" r:id="rId123"/>
    <p:sldId id="3720" r:id="rId124"/>
    <p:sldId id="3721" r:id="rId125"/>
    <p:sldId id="3722" r:id="rId126"/>
    <p:sldId id="4217" r:id="rId127"/>
    <p:sldId id="4218" r:id="rId128"/>
    <p:sldId id="4219" r:id="rId129"/>
    <p:sldId id="4232" r:id="rId130"/>
    <p:sldId id="4233" r:id="rId131"/>
    <p:sldId id="4234" r:id="rId132"/>
    <p:sldId id="4235" r:id="rId133"/>
    <p:sldId id="4236" r:id="rId134"/>
    <p:sldId id="4237" r:id="rId135"/>
    <p:sldId id="3506" r:id="rId136"/>
    <p:sldId id="3507" r:id="rId137"/>
    <p:sldId id="3508" r:id="rId138"/>
    <p:sldId id="3537" r:id="rId139"/>
    <p:sldId id="3538" r:id="rId140"/>
    <p:sldId id="3539" r:id="rId141"/>
    <p:sldId id="4238" r:id="rId142"/>
    <p:sldId id="4239" r:id="rId143"/>
    <p:sldId id="4240" r:id="rId144"/>
    <p:sldId id="4229" r:id="rId145"/>
    <p:sldId id="4230" r:id="rId146"/>
    <p:sldId id="4231" r:id="rId147"/>
    <p:sldId id="3646" r:id="rId148"/>
    <p:sldId id="4241" r:id="rId149"/>
    <p:sldId id="4242" r:id="rId150"/>
    <p:sldId id="4243" r:id="rId151"/>
    <p:sldId id="4244" r:id="rId152"/>
    <p:sldId id="4245" r:id="rId153"/>
    <p:sldId id="4246" r:id="rId154"/>
    <p:sldId id="4247" r:id="rId155"/>
    <p:sldId id="4248" r:id="rId156"/>
    <p:sldId id="4249" r:id="rId157"/>
    <p:sldId id="4250" r:id="rId158"/>
    <p:sldId id="3561" r:id="rId159"/>
    <p:sldId id="3562" r:id="rId160"/>
    <p:sldId id="3672" r:id="rId161"/>
    <p:sldId id="4329" r:id="rId162"/>
    <p:sldId id="4330" r:id="rId163"/>
    <p:sldId id="4331" r:id="rId164"/>
    <p:sldId id="4332" r:id="rId165"/>
    <p:sldId id="4333" r:id="rId166"/>
    <p:sldId id="4334" r:id="rId167"/>
    <p:sldId id="4261" r:id="rId168"/>
    <p:sldId id="4263" r:id="rId169"/>
    <p:sldId id="4262" r:id="rId170"/>
    <p:sldId id="3661" r:id="rId171"/>
    <p:sldId id="3681" r:id="rId172"/>
    <p:sldId id="3563" r:id="rId173"/>
    <p:sldId id="3564" r:id="rId174"/>
    <p:sldId id="3565" r:id="rId175"/>
    <p:sldId id="3566" r:id="rId176"/>
    <p:sldId id="3567" r:id="rId177"/>
    <p:sldId id="3568" r:id="rId178"/>
    <p:sldId id="3569" r:id="rId179"/>
    <p:sldId id="3570" r:id="rId180"/>
    <p:sldId id="3573" r:id="rId181"/>
    <p:sldId id="3648" r:id="rId182"/>
    <p:sldId id="3577" r:id="rId183"/>
    <p:sldId id="3649" r:id="rId184"/>
    <p:sldId id="3650" r:id="rId185"/>
    <p:sldId id="3583" r:id="rId186"/>
    <p:sldId id="3587" r:id="rId187"/>
    <p:sldId id="3588" r:id="rId188"/>
    <p:sldId id="3589" r:id="rId189"/>
    <p:sldId id="3590" r:id="rId190"/>
    <p:sldId id="3655" r:id="rId191"/>
    <p:sldId id="3595" r:id="rId192"/>
    <p:sldId id="3609" r:id="rId19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C8"/>
    <a:srgbClr val="F8CBAD"/>
    <a:srgbClr val="005C2A"/>
    <a:srgbClr val="00FF00"/>
    <a:srgbClr val="FFFF8B"/>
    <a:srgbClr val="B4FEB4"/>
    <a:srgbClr val="FF3399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65" d="100"/>
          <a:sy n="65" d="100"/>
        </p:scale>
        <p:origin x="58" y="144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notesMaster" Target="notesMasters/notesMaster1.xml"/><Relationship Id="rId199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handoutMaster" Target="handoutMasters/handoutMaster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DF906-ABB1-016F-EBB6-62BA41F3A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79773F-A81C-6AC6-0674-FC64EB88C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68592D-AE88-37C7-CB65-22336B3D7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07D319-3F2D-C16E-800D-6628BB6ED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0112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E4C1C-8BEE-A738-C4C8-4B4D84F93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2E010F-C0A6-F0EF-A7A2-4C7944C99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C417841-47BF-3BD0-57C6-8B868BC14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B89284-40BD-05E1-FB3A-631E8DF54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60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E155D-A8AA-F8BC-2B77-60AEBF37B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D51DBB7-D513-1F55-E885-06E68B017B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75BE433-B789-1E12-72C9-01791AF5E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C802A3-C917-B9F2-E6B9-4E5A3E742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370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31FF2-29C6-91D3-5884-381EFB4D9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C2BB410-DB38-731F-CFB9-9200D0A4DD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0B1900-2143-219E-D7F0-7CB4B04D0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3C32F7-CD18-7A1E-1769-BE6AFBF77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043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B006B-68D9-F058-44AF-77F1D9DF5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AC45739-88FF-5662-D375-EE5CC71B5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7958ED-DD5E-1402-B1AB-1E523A8C0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486DB0-812F-19B6-5867-AFDFFDC03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322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D6B6A-4181-48A9-57E2-80AB7C84D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8128352-5390-D916-0A7E-328D391FE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845AE7E-F96A-6F4D-C604-81DF32CE00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5FCA9F-EBF8-E57C-FFF6-3AE2C2B9C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1453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5082F-F80F-85A9-FD88-659420838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C257397-FFF0-FBB0-83D6-37628F2B85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AA349B7-5D6E-DB54-CB79-4F1546EE6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EC3716-A56F-4557-EDE0-CCF6FC495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575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ADF10-FD54-1AF1-9BAC-7EE401DCE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378BE0-19AD-5931-4E75-500FE66D0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6775D6-98FC-3E6F-E8DB-BAECEE49B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94ABDE-9F4B-3779-CA84-7EB6277B0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8908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C3BC6-BDBA-01D4-0EA8-E180D9A78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1015576-72E9-575E-FE57-C0B5F4FA93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28E0C58-6085-C700-09BD-3DECE1651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BD44A3-F183-1C97-834B-AF8571D65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113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424BC-7722-E925-3E99-60B304BD5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0D1D418-6735-F811-9781-3F4D813571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429C230-48EC-58F8-49C7-96AD46AA0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4FD074-B20B-016B-0603-5EB2C6603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08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3F8C1-DF6D-899B-BDB3-BF6D30D0E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65C7E3-28C9-B970-2304-2F25C34F9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97AC5E2-BE25-94D1-2110-32FCDEDB1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143832-6669-5D9A-F324-1DC11AABFF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4281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E0EFF-B9FB-ACD3-1E81-F3B1FB3F3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4B2A1A2-77E5-B1AC-A8E6-4708DD1A9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6DE8334-664D-F445-7F6D-8DBBDE49E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B504F5-F5C1-22CA-14C9-0CE3500401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809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EAB72-57A5-D694-6A71-4FE008D4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F3ACF5-CB1D-F8D0-1372-8174461BE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4A4890A-C94C-C093-5840-F4DE5B45B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FB2B51-08F9-BD95-CA5C-071727B4E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127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B562A-DFC3-2FDD-2B30-B7444A730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27A017A-6DBF-A7AC-D9D2-E4678DDE6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C4BF75-B8DB-0365-374B-0AA057B7D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93471B-8545-8D11-4E56-8F8FA30D07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0426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DAC01-B855-4474-F9F7-8E21B2A23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620A4C-64D1-1AE5-45A5-D3EC4FE49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795DE26-FDEC-8DBD-0A36-7CC721CD6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BAEF90-41B7-88D0-B455-1ABD41898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056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7402F-185B-7C51-A622-B465C72F7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1EBDDC-C646-B578-C3E3-443B1E8F6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CFC810-6205-89CD-F612-E608E4BAA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96B6BC-63AC-EEA6-8B5E-7DFC72480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1994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6F0D6-8320-C0D8-786C-754D5D3FF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245201D-0176-D60C-790C-58F5403E8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9466DAA-D4BE-7FB3-EF7A-A68DBC715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87CF12-595F-13FA-A9F1-E26684B5F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2862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6C690-0DE0-F38E-6AE1-9478DA390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17E8CB4-B9E2-39A2-BD99-3FFFAB246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202FA6D-0202-6492-1CEC-206E8E432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2A417F-7E5E-2106-4754-28D6F1DCA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1053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B97FE-2528-0997-34B7-47271032B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350FCCA-E1D1-B70E-5259-3CC730661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3CA1774-EC08-7A95-71A3-79E74130A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5DE24C-8F99-4FDE-05FA-193A1D00C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77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9B8E7-6DC4-9CB3-76D5-FA58F72E1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A7001EC-AABD-E69A-7B59-F307F0D7F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CB8302B-0EC0-A904-CF30-A9130CFE5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DF693F-5F79-9302-4BFE-D22FEADEB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3595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B9DF1-286F-36F1-0D71-B5FC71EFB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9D43DF-A97F-5624-AD77-AEAF3818B7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267410F-A615-C934-1DF0-6C8796B11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887AC7-104E-B1FE-6E82-D12A081B70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1510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6EE69-8F26-CE30-609A-42C849B3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8FE12E6-F45D-7DC6-2E5F-1BF93D56E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CCA5454-3793-1870-8BFE-014DA4FCB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C56CED-F892-7C45-B1E7-25DF9E6B8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250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816A6-1912-CB9E-7556-5940836CB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83A4C9-09D6-5927-2904-3B9513730F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F6B1B2D-E10F-D436-B5C7-92EC37A57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D4A55B-76A5-3B2F-BCF3-6CB6AFBB7F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0208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E0FA6-75DF-ED15-A796-9371E21E9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5E6C55D-EC0F-B0FB-1CA4-E52A50322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CB9498-FB98-7762-939E-F10916603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BA4A0C-C674-E8A6-AB37-CDDB78213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9222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C9331-644D-7A73-DC3A-EB98FCD63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213C21B-9535-5B64-23C9-395AEC3B1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ED055C1-3EB9-47A5-9525-3FED8C887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877F9C-F6B8-D617-99A3-836F97145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1504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AFB37-7CD4-80EE-53A3-27C756A88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00B7C5E-C760-2BF6-E5A7-849EB6C55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5AC1E3E-BB61-5ECB-72E1-45835E8A4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643FF5-D0B1-60A3-1892-0954FAC0C7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4869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9092F-E1D6-691D-C07F-3B7478E15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486795E-5C2C-C21F-EA13-A8FC5E494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4F1A195-61A4-7590-6633-3355079A5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C0C141-9C11-1D03-B505-136EF3F17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16247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900-824B-E31D-28C0-F143293E4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8B9791C-3848-9F7B-2055-EBD31BDDD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88C4D37-9D52-7FB6-7AC6-CC63ECB2F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2B84F0-21C8-00BD-3BDF-F1D9DD95B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977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93B58-75C0-12AE-3C13-6C8E9FB2A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5DBF8FC-EE86-68F9-5FF9-BECBA4E31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65F927-E7D3-1ECB-13B7-D30FBA613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EBA44D-EA5B-FCD2-3A14-3773FBEDE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487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BB950-914E-DEBB-1772-230466DAD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5E0F37F-9C34-7BD7-C06F-5F013DC813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46DB911-25CD-2C5E-9D04-EBF910BBF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9B2BD1-47F0-3345-C55D-2C3EFFA8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7258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B3B79-9850-5239-BE98-4C517CC3E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F45780-D5B1-7181-53FA-E689535A2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7BCC4D7-961A-2191-B08A-8377D1501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0583BE-465B-8D09-182C-B8D711AB0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9774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AFB1B-615F-D7E8-D907-EA9C4E562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C4BD830-1104-3AA5-704A-EEBB6CE7AB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A7D1EAA-2D02-F3F6-A4DE-E84F1CAC9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0F6B79-A3F2-7C01-2311-A3184F612D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34866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34051-0C74-CD71-8676-79E59E1E5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20357E6-EF0D-1D9A-9338-7D7F24DB0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6B636DB-380A-39D8-C772-4874C60A4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5F6326-9EEB-63C4-4C70-9052FF7BBF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739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8EE92-1324-D02E-BB99-74AE799E3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D8CBDCA-D9A6-0865-576B-4E30B1267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232229-FED3-7C62-4D14-D1563D65D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6D1F1D-ED13-5918-3B5E-A184E7BA8B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8492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00149-FBA1-2870-3D78-EB8E65C3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385337-5464-91C3-134C-1C6E84AB48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F3E6E54-D877-5847-51C3-00E14F664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A77B36-66F3-9DA3-3FF5-A44789244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6150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0AA6E-757C-CDD6-CAB7-FA7A6FE20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62A0294-56E0-41D9-0352-FA7C76AFD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13EB11C-134F-1EAC-B672-60ED9E0EE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55C96-96C3-D226-A6BC-B62588CAE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3588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92071-EDD9-4EDD-9EDC-4B14E8024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1D1BF16-0C34-8F7A-3FD4-39F176F6E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8EADC14-6148-E1EF-33E7-E479120FE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1E9175-50E3-DB2D-AC39-13FCAF42E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8131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0B54C-A527-93C3-52B3-2A8EDFF6A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7C34392-C2B3-C854-4D9A-9F94A2F71E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AC9864C-74C0-A6DC-24AD-2AAFA71E2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163149-2E42-7691-7CF8-E973ADC5E8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476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01599-842C-C6F5-EC86-3EDE82FCE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2BF1A71-EBAB-D2D0-D23C-8DBFE4B70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2E0353-B3E1-1EBE-E96B-863761204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9D7148-06E3-8932-F988-C8E078878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9869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98494-F312-8789-4865-21AAC539F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B4835A1-CAB4-7FE7-7A1A-5C4CAD9D4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8FFCF15-613B-0EA8-847A-746EC8602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612928-5F2F-419E-098D-1D5EDEA1A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1057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39498-602C-5D1B-2EDD-9F10E4802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32C5DC-6CD1-CE88-C2EF-78B110A1E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9DA0EA-1478-B39C-66AB-830A1AC4F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F6D9CF-0B25-2DAB-FD85-7F5D8B5093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7203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F4EB6-6637-DB1E-DF3B-B4EA87376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9E827D-D445-5A6A-EEFC-451632FB6A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985F4B1-00D6-2A06-9CCA-5C64691E71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8A3E4F-417F-1267-E02B-82CDA4F60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31361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FBDBE-A57B-4931-E820-E1EAF0A5B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3E7DBB-79EB-714C-75BF-90B76CA343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FFB602D-3EE7-3ABD-74D7-6228D3E42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FF7EAA-4FAD-5E41-02FF-9A39997B2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7424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0570A-F290-9B98-E2AB-B7E7E2F9F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4932F99-7000-ECCA-1981-C38AFCFC0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17E5E7E-5AFA-2FF8-A674-50D6D3B05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350B99-3CE9-0418-54A7-C2F368682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5144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DC662-46AD-C7CC-F8BC-F3167EF03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E89E338-9827-5B70-1676-46C24023E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606E32D-0C3A-37C5-CD61-3FFAE74F2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9A5968-90B2-894C-11E0-3AFBFC9079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0910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8597-7274-D0BD-9421-544273635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36B73B-EC47-C3DA-B40C-C1E1F6048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8684B30-F2CB-DE5A-4C1B-3E207F4EA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739624-30A9-F38D-C9BD-926378A83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63355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E9C21-78B6-E9E3-9BB3-15CE57EB1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5405985-5AAC-0CD5-8651-990F5FA91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4E631A3-8585-E725-CDF8-3C399E5F7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BC8039-0E4C-E5E3-24E9-ADDF612B8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8452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05907-6409-E996-C258-57571D3B7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6CB3673-FA3E-3B8B-4F62-C0A3C090E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949F7E-F8E6-7130-D600-CC47D59CA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155C0E-8624-66B5-109B-31494A86B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7013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BC5A0-D0A4-B5B2-4980-3491F8BE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A998336-84A9-1ACB-F6B5-09A8E8497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AB164E3-8DE0-9F55-FEB7-01765C236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FD7065-0AF9-E76B-5CF8-4BC8BEBF7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89910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6CCB9-0ECF-61AC-EC3B-37CE8BD6E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7F63DF4-81F5-E000-F9DE-B43533065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DD33165-689B-BB67-7EA3-888E39E91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FE3FFD-D722-19F1-F729-7E4EB84FE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52666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4577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48441-BC7D-E8C5-C0AA-B878C02D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E6729F-A1A5-5DA7-4B69-65D73B876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E79BE82-A41A-E2B6-7BAF-91880D419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223D91-83C5-7A05-97A6-DBA5FD456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258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731BE-50A2-7802-B4BD-6E6520798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F357DE-556E-7EBF-D418-DA9AF36D7F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B61743-3B55-8486-7038-1003BACA9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6EF30A-5EAA-2EEC-86C7-A78817DB7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090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47F55-BEB4-35AB-484E-4F68BBC86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399C92-F28E-B955-2B2F-A56CDA749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0E3E231-F01F-CF99-697E-3C2C355F7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EE484B-83E6-1871-A62C-1DAA03FB9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5736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31986-87C8-A5BE-BEA4-DE04046C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5A1E204-8FD3-317C-C6B9-FA4F41F37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91EF89-D222-4959-636F-902D37629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4E711D-AEBC-E9CF-D6A4-A8564331E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244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media" Target="../media/media34.mp3"/><Relationship Id="rId7" Type="http://schemas.openxmlformats.org/officeDocument/2006/relationships/image" Target="../media/image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4.mp3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media" Target="../media/media35.mp3"/><Relationship Id="rId7" Type="http://schemas.openxmlformats.org/officeDocument/2006/relationships/image" Target="../media/image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5.mp3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7.mp3"/><Relationship Id="rId7" Type="http://schemas.openxmlformats.org/officeDocument/2006/relationships/image" Target="../media/image11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7.mp3"/><Relationship Id="rId9" Type="http://schemas.microsoft.com/office/2007/relationships/hdphoto" Target="../media/hdphoto1.wdp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media" Target="../media/media47.mp3"/><Relationship Id="rId7" Type="http://schemas.openxmlformats.org/officeDocument/2006/relationships/image" Target="../media/image2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7.mp3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4" Type="http://schemas.openxmlformats.org/officeDocument/2006/relationships/image" Target="../media/image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media" Target="../media/media48.mp3"/><Relationship Id="rId7" Type="http://schemas.openxmlformats.org/officeDocument/2006/relationships/image" Target="../media/image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8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wav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wav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wav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3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audio" Target="../media/media54.mp3"/><Relationship Id="rId11" Type="http://schemas.openxmlformats.org/officeDocument/2006/relationships/image" Target="../media/image12.png"/><Relationship Id="rId5" Type="http://schemas.microsoft.com/office/2007/relationships/media" Target="../media/media54.mp3"/><Relationship Id="rId10" Type="http://schemas.openxmlformats.org/officeDocument/2006/relationships/image" Target="../media/image11.png"/><Relationship Id="rId4" Type="http://schemas.openxmlformats.org/officeDocument/2006/relationships/audio" Target="../media/media53.mp3"/><Relationship Id="rId9" Type="http://schemas.openxmlformats.org/officeDocument/2006/relationships/image" Target="../media/image2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6.mp3"/><Relationship Id="rId7" Type="http://schemas.openxmlformats.org/officeDocument/2006/relationships/image" Target="../media/image12.png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6.mp3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8.mp3"/><Relationship Id="rId7" Type="http://schemas.openxmlformats.org/officeDocument/2006/relationships/image" Target="../media/image26.png"/><Relationship Id="rId12" Type="http://schemas.openxmlformats.org/officeDocument/2006/relationships/image" Target="../media/image2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audio" Target="../media/media58.mp3"/><Relationship Id="rId9" Type="http://schemas.openxmlformats.org/officeDocument/2006/relationships/image" Target="../media/image11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2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p3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No.7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助動詞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特別な意味を持つ助動詞の疑問文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083F5-775B-DB09-4B28-6DA6853FD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2709CE9-3CFE-61FE-263E-1FCDAD6CCB0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ADB5CAA-88E7-0A88-4371-9421E5B9CFDF}"/>
              </a:ext>
            </a:extLst>
          </p:cNvPr>
          <p:cNvSpPr txBox="1"/>
          <p:nvPr/>
        </p:nvSpPr>
        <p:spPr>
          <a:xfrm>
            <a:off x="887501" y="4636321"/>
            <a:ext cx="736898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open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door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8C964A-0255-3D1C-A7F7-133463BA7E80}"/>
              </a:ext>
            </a:extLst>
          </p:cNvPr>
          <p:cNvSpPr txBox="1"/>
          <p:nvPr/>
        </p:nvSpPr>
        <p:spPr>
          <a:xfrm>
            <a:off x="1999961" y="690490"/>
            <a:ext cx="51440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してもよいですか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開ける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ドアを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Can I open  the door">
            <a:hlinkClick r:id="" action="ppaction://media"/>
            <a:extLst>
              <a:ext uri="{FF2B5EF4-FFF2-40B4-BE49-F238E27FC236}">
                <a16:creationId xmlns:a16="http://schemas.microsoft.com/office/drawing/2014/main" id="{E98CFD99-4A57-FF66-78DB-A9ACFA3E5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1263" y="95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372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DCA36-CEDC-289B-C1EE-9F822CEC3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A047718-361D-F236-1D30-8FAA2EC956A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67CDCFA-829C-556F-2890-727C7B81A1F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2CA988-4895-9A22-C660-0F64BD52F6E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FCAA144-9FB7-F9E9-2FA6-5F09E8445D38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DFCDF57-A49A-6B3D-8D11-263A9925BB7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FCE5F51-1C18-7992-C7B1-B05ADD1B3529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を使う</a:t>
              </a:r>
            </a:p>
          </p:txBody>
        </p:sp>
      </p:grpSp>
      <p:pic>
        <p:nvPicPr>
          <p:cNvPr id="4" name="G2_L4_kihon_v3_use">
            <a:hlinkClick r:id="" action="ppaction://media"/>
            <a:extLst>
              <a:ext uri="{FF2B5EF4-FFF2-40B4-BE49-F238E27FC236}">
                <a16:creationId xmlns:a16="http://schemas.microsoft.com/office/drawing/2014/main" id="{2216D3DD-15F7-F809-3721-361810BEE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60575" y="8588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6ABBF85-B384-17AA-84E3-9458A22AE7BB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685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A7F41-8ABF-9F54-178A-A8B1B2BAB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C0D31D4-940E-A562-B845-A53E4C2F162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D0E7BE1-7E0D-B2CF-76E8-2FD71CF0FAD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2DBCBB9-1297-A2E4-75CE-867C828BBAE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06CA664-715B-D3E5-F10F-D927FCB65947}"/>
              </a:ext>
            </a:extLst>
          </p:cNvPr>
          <p:cNvGrpSpPr/>
          <p:nvPr/>
        </p:nvGrpSpPr>
        <p:grpSpPr>
          <a:xfrm>
            <a:off x="152400" y="1859340"/>
            <a:ext cx="8839200" cy="3016210"/>
            <a:chOff x="152400" y="2437975"/>
            <a:chExt cx="8839200" cy="301621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1FC1C70-9443-37C4-0AB4-C81CB81CF574}"/>
                </a:ext>
              </a:extLst>
            </p:cNvPr>
            <p:cNvSpPr txBox="1"/>
            <p:nvPr/>
          </p:nvSpPr>
          <p:spPr>
            <a:xfrm>
              <a:off x="152400" y="2437975"/>
              <a:ext cx="883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コンピュータ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D712B64-08EF-7657-396C-93AC124A4A65}"/>
                </a:ext>
              </a:extLst>
            </p:cNvPr>
            <p:cNvSpPr txBox="1"/>
            <p:nvPr/>
          </p:nvSpPr>
          <p:spPr>
            <a:xfrm>
              <a:off x="152400" y="4007635"/>
              <a:ext cx="8839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computer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4_kihon_v4_computer">
            <a:hlinkClick r:id="" action="ppaction://media"/>
            <a:extLst>
              <a:ext uri="{FF2B5EF4-FFF2-40B4-BE49-F238E27FC236}">
                <a16:creationId xmlns:a16="http://schemas.microsoft.com/office/drawing/2014/main" id="{0D2D433A-2F1F-2318-8765-7AF2C3019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12128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B95B4D-05D6-AE21-44C7-BDF6978AC721}"/>
              </a:ext>
            </a:extLst>
          </p:cNvPr>
          <p:cNvSpPr/>
          <p:nvPr/>
        </p:nvSpPr>
        <p:spPr>
          <a:xfrm>
            <a:off x="1609725" y="3286666"/>
            <a:ext cx="5934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602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BD912-F7B7-CA3D-3492-334307659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AFC4123-E38B-9BE7-4DC7-64C88B8D91A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B89BAF9-4362-8DB9-7F80-EBE543BACDD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7589B5-95F9-4177-C9FC-F24AFFB635B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82C2D3C-D073-C36F-6F8B-72E32FB74BE6}"/>
              </a:ext>
            </a:extLst>
          </p:cNvPr>
          <p:cNvGrpSpPr/>
          <p:nvPr/>
        </p:nvGrpSpPr>
        <p:grpSpPr>
          <a:xfrm>
            <a:off x="206478" y="1686642"/>
            <a:ext cx="8731046" cy="3484716"/>
            <a:chOff x="206478" y="2145587"/>
            <a:chExt cx="8731046" cy="348471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E300351-951E-8DD6-A657-05AAC3DFF90D}"/>
                </a:ext>
              </a:extLst>
            </p:cNvPr>
            <p:cNvSpPr txBox="1"/>
            <p:nvPr/>
          </p:nvSpPr>
          <p:spPr>
            <a:xfrm>
              <a:off x="1205948" y="406064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help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581B8DA-9E2A-6605-7222-C5DB98A821C3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を手伝う</a:t>
              </a:r>
            </a:p>
          </p:txBody>
        </p:sp>
      </p:grpSp>
      <p:pic>
        <p:nvPicPr>
          <p:cNvPr id="4" name="G2_L4_kihon_v5_help">
            <a:hlinkClick r:id="" action="ppaction://media"/>
            <a:extLst>
              <a:ext uri="{FF2B5EF4-FFF2-40B4-BE49-F238E27FC236}">
                <a16:creationId xmlns:a16="http://schemas.microsoft.com/office/drawing/2014/main" id="{6C8F9763-3C22-D6C0-9F16-5FD3848B0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11826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18B825B-0634-5E32-27AA-1DB70146BD0B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1841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794A0-68C7-551A-0A44-B40F196AB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A1626A-A00E-E2B7-EB35-9F6120551D0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5AF9254-656A-F317-503F-2E43464AB78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8881585-74A1-FE5B-5061-B9B3DD746CC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457E873-3D93-467A-0051-8DD8283F46DF}"/>
              </a:ext>
            </a:extLst>
          </p:cNvPr>
          <p:cNvGrpSpPr/>
          <p:nvPr/>
        </p:nvGrpSpPr>
        <p:grpSpPr>
          <a:xfrm>
            <a:off x="206478" y="1686642"/>
            <a:ext cx="8731046" cy="3484716"/>
            <a:chOff x="206478" y="2092579"/>
            <a:chExt cx="8731046" cy="348471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2945386-3DDF-86E5-5C81-4929CF3BBDE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tell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8FA7C60-9F2D-785C-2E75-F493CC1E45F6}"/>
                </a:ext>
              </a:extLst>
            </p:cNvPr>
            <p:cNvSpPr txBox="1"/>
            <p:nvPr/>
          </p:nvSpPr>
          <p:spPr>
            <a:xfrm>
              <a:off x="206478" y="2092579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を教える</a:t>
              </a:r>
            </a:p>
          </p:txBody>
        </p:sp>
      </p:grpSp>
      <p:pic>
        <p:nvPicPr>
          <p:cNvPr id="4" name="G2_L4_kihon_v6_tell">
            <a:hlinkClick r:id="" action="ppaction://media"/>
            <a:extLst>
              <a:ext uri="{FF2B5EF4-FFF2-40B4-BE49-F238E27FC236}">
                <a16:creationId xmlns:a16="http://schemas.microsoft.com/office/drawing/2014/main" id="{1B5FDB70-8659-B21E-962E-C0E58658C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8302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8ADD66-130F-0CCE-EC24-D546C63AF75F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209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2BB2A-8EF0-ED2B-580C-F541738A7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62A76CA-C5B5-0251-D5F9-8E88F4A5413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9EA10C1-6CC7-15D5-D070-B8022A741A4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FFA585-642A-4C0D-FA8C-6F6D5E1C0A5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pic>
        <p:nvPicPr>
          <p:cNvPr id="2" name="G2_L4_kihon_v7_way">
            <a:hlinkClick r:id="" action="ppaction://media"/>
            <a:extLst>
              <a:ext uri="{FF2B5EF4-FFF2-40B4-BE49-F238E27FC236}">
                <a16:creationId xmlns:a16="http://schemas.microsoft.com/office/drawing/2014/main" id="{D727C1B9-B51A-8122-9C40-C2B90A40A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268288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5AB34D1-E2C2-0600-8E92-E45816E2DD05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F64E9B1-4BD8-B505-DC07-40561A4E2EFF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道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973F7F0-2B49-7634-357B-05B3D47FEC2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D7CFE35-67C0-F8DD-9691-C5558547A564}"/>
              </a:ext>
            </a:extLst>
          </p:cNvPr>
          <p:cNvSpPr/>
          <p:nvPr/>
        </p:nvSpPr>
        <p:spPr>
          <a:xfrm>
            <a:off x="3133725" y="3823671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519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F8DBE-AD06-A232-AD82-B9B540AC7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CD8FD84-0101-CCDD-BF8A-761F86C2F22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DA0582B-BC9E-5D0B-E78C-8081ECC0192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41AC4D-39DF-D803-B291-5B56203B70F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0E8C36F-9B58-8FAB-AC58-8365418610A9}"/>
              </a:ext>
            </a:extLst>
          </p:cNvPr>
          <p:cNvGrpSpPr/>
          <p:nvPr/>
        </p:nvGrpSpPr>
        <p:grpSpPr>
          <a:xfrm>
            <a:off x="206478" y="1673390"/>
            <a:ext cx="8731046" cy="3511220"/>
            <a:chOff x="206478" y="2066075"/>
            <a:chExt cx="8731046" cy="35112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1FF4344-15B3-D411-5A41-38BD2270459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carry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0A69AA8-B83C-C17F-F7CA-A95379FF60F4}"/>
                </a:ext>
              </a:extLst>
            </p:cNvPr>
            <p:cNvSpPr txBox="1"/>
            <p:nvPr/>
          </p:nvSpPr>
          <p:spPr>
            <a:xfrm>
              <a:off x="206478" y="2066075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を運ぶ</a:t>
              </a:r>
            </a:p>
          </p:txBody>
        </p:sp>
      </p:grpSp>
      <p:pic>
        <p:nvPicPr>
          <p:cNvPr id="2" name="G2_L4_kihon_v8_carry">
            <a:hlinkClick r:id="" action="ppaction://media"/>
            <a:extLst>
              <a:ext uri="{FF2B5EF4-FFF2-40B4-BE49-F238E27FC236}">
                <a16:creationId xmlns:a16="http://schemas.microsoft.com/office/drawing/2014/main" id="{88E884BF-E195-7203-AE92-E7D6D2205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920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C5726AB-E5D9-C5CC-4038-67286143E03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DFCC278-25CE-FD2A-31E5-8A9055933DA5}"/>
              </a:ext>
            </a:extLst>
          </p:cNvPr>
          <p:cNvSpPr/>
          <p:nvPr/>
        </p:nvSpPr>
        <p:spPr>
          <a:xfrm>
            <a:off x="2828925" y="3402390"/>
            <a:ext cx="34956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7957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～してくれませんか。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6AA93C6-6F14-9A9E-FF08-1D9E2D77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6579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1DBA69E-E539-6519-3192-889C22D21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56579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14392" y="3331349"/>
            <a:ext cx="685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you     open      the    window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07_03_kihon_t_1">
            <a:hlinkClick r:id="" action="ppaction://media"/>
            <a:extLst>
              <a:ext uri="{FF2B5EF4-FFF2-40B4-BE49-F238E27FC236}">
                <a16:creationId xmlns:a16="http://schemas.microsoft.com/office/drawing/2014/main" id="{D5741C14-3E12-CF31-ECC3-FE8EF38DD9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5375" y="1209675"/>
            <a:ext cx="406400" cy="406400"/>
          </a:xfrm>
          <a:prstGeom prst="rect">
            <a:avLst/>
          </a:prstGeom>
        </p:spPr>
      </p:pic>
      <p:pic>
        <p:nvPicPr>
          <p:cNvPr id="12" name="AS_G2_07_03_kihon_t_1">
            <a:hlinkClick r:id="" action="ppaction://media"/>
            <a:extLst>
              <a:ext uri="{FF2B5EF4-FFF2-40B4-BE49-F238E27FC236}">
                <a16:creationId xmlns:a16="http://schemas.microsoft.com/office/drawing/2014/main" id="{7329C0C7-F149-6EA9-4939-459008631D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2981" y="48418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5EF1E04-822B-B3EC-F9F9-6DA2F00F2ACB}"/>
              </a:ext>
            </a:extLst>
          </p:cNvPr>
          <p:cNvSpPr txBox="1"/>
          <p:nvPr/>
        </p:nvSpPr>
        <p:spPr>
          <a:xfrm>
            <a:off x="1333442" y="4508335"/>
            <a:ext cx="6610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you     give      me    </a:t>
            </a:r>
            <a:r>
              <a:rPr kumimoji="1" lang="en-US" altLang="ja-JP" sz="20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81183BC-6527-9DC7-08C3-32C6B234409F}"/>
              </a:ext>
            </a:extLst>
          </p:cNvPr>
          <p:cNvSpPr txBox="1"/>
          <p:nvPr/>
        </p:nvSpPr>
        <p:spPr>
          <a:xfrm>
            <a:off x="1314392" y="5697664"/>
            <a:ext cx="6315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you      play     the     piano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3E54C2B-173E-8A61-C6E2-0E13AF828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6579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C1CC5F7-2B2D-50D8-D558-0F246994D06E}"/>
              </a:ext>
            </a:extLst>
          </p:cNvPr>
          <p:cNvSpPr txBox="1"/>
          <p:nvPr/>
        </p:nvSpPr>
        <p:spPr>
          <a:xfrm>
            <a:off x="1314392" y="3331349"/>
            <a:ext cx="685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you     open      the    window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C994BF-AE97-9ACF-9094-B199907EB04E}"/>
              </a:ext>
            </a:extLst>
          </p:cNvPr>
          <p:cNvSpPr txBox="1"/>
          <p:nvPr/>
        </p:nvSpPr>
        <p:spPr>
          <a:xfrm>
            <a:off x="1333442" y="4508335"/>
            <a:ext cx="6610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you     give      me    </a:t>
            </a:r>
            <a:r>
              <a:rPr kumimoji="1" lang="en-US" altLang="ja-JP" sz="20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A3B9B39-C461-717E-6658-E9857AB208AB}"/>
              </a:ext>
            </a:extLst>
          </p:cNvPr>
          <p:cNvSpPr txBox="1"/>
          <p:nvPr/>
        </p:nvSpPr>
        <p:spPr>
          <a:xfrm>
            <a:off x="1314392" y="5697664"/>
            <a:ext cx="6315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you      play     the     piano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B0837-D88C-1BD0-74AB-CDE82B01C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B9090F-2D28-21E4-1EC3-9F96E83BD67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539A35A-90C3-3320-F654-35F60E959CB8}"/>
              </a:ext>
            </a:extLst>
          </p:cNvPr>
          <p:cNvSpPr txBox="1"/>
          <p:nvPr/>
        </p:nvSpPr>
        <p:spPr>
          <a:xfrm>
            <a:off x="613186" y="2917321"/>
            <a:ext cx="791762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door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Can I open  the door">
            <a:hlinkClick r:id="" action="ppaction://media"/>
            <a:extLst>
              <a:ext uri="{FF2B5EF4-FFF2-40B4-BE49-F238E27FC236}">
                <a16:creationId xmlns:a16="http://schemas.microsoft.com/office/drawing/2014/main" id="{C4935700-2A7F-C980-CC43-017BCB347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1263" y="95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116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7292BA8-003E-43F8-DFCD-9489BA8C4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5613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you pass me the salt?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7_04_kihon_t_2">
            <a:hlinkClick r:id="" action="ppaction://media"/>
            <a:extLst>
              <a:ext uri="{FF2B5EF4-FFF2-40B4-BE49-F238E27FC236}">
                <a16:creationId xmlns:a16="http://schemas.microsoft.com/office/drawing/2014/main" id="{D89164CA-DC40-7F67-89FA-6E947DB476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3213" y="267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2" y="210403"/>
            <a:ext cx="878521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「男性は目的地を見つけることができました」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7_05_reading_s1_1">
            <a:hlinkClick r:id="" action="ppaction://media"/>
            <a:extLst>
              <a:ext uri="{FF2B5EF4-FFF2-40B4-BE49-F238E27FC236}">
                <a16:creationId xmlns:a16="http://schemas.microsoft.com/office/drawing/2014/main" id="{A8D84D2B-93F6-5236-F60A-56F37BB89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73977" y="2859400"/>
            <a:ext cx="406400" cy="406400"/>
          </a:xfrm>
          <a:prstGeom prst="rect">
            <a:avLst/>
          </a:prstGeom>
        </p:spPr>
      </p:pic>
      <p:pic>
        <p:nvPicPr>
          <p:cNvPr id="8" name="AS_G2_07_06_reading_s1_2">
            <a:hlinkClick r:id="" action="ppaction://media"/>
            <a:extLst>
              <a:ext uri="{FF2B5EF4-FFF2-40B4-BE49-F238E27FC236}">
                <a16:creationId xmlns:a16="http://schemas.microsoft.com/office/drawing/2014/main" id="{CBA9D590-5CEB-A475-0B56-3BCB9F6CEF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9932" y="285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D07E0-281D-FB91-92D9-CA13024D4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C032C28-0C08-24C5-8150-904D208554D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8D3BF3B-F33A-2A2D-9F76-EC3094425E8C}"/>
              </a:ext>
            </a:extLst>
          </p:cNvPr>
          <p:cNvGrpSpPr/>
          <p:nvPr/>
        </p:nvGrpSpPr>
        <p:grpSpPr>
          <a:xfrm>
            <a:off x="206477" y="1636202"/>
            <a:ext cx="8731046" cy="3462486"/>
            <a:chOff x="206477" y="1991699"/>
            <a:chExt cx="8731046" cy="34624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C79E2AD-0C79-0E43-B2EF-EAB68008735F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[o--] [d--]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54B41B6-6297-D7B5-E0F8-7C4D0E792E95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ある日</a:t>
              </a:r>
            </a:p>
          </p:txBody>
        </p:sp>
      </p:grpSp>
      <p:pic>
        <p:nvPicPr>
          <p:cNvPr id="2" name="one day">
            <a:hlinkClick r:id="" action="ppaction://media"/>
            <a:extLst>
              <a:ext uri="{FF2B5EF4-FFF2-40B4-BE49-F238E27FC236}">
                <a16:creationId xmlns:a16="http://schemas.microsoft.com/office/drawing/2014/main" id="{8C9C0821-67FF-A7FF-1E30-0F04E53B1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6213" y="70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224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B519B-BAB9-EDDF-FBB9-862FA45D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45B1F4B-B3F4-9F9F-7DDE-103C33966A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928549-BA7C-6F4D-272B-1AB61541219E}"/>
              </a:ext>
            </a:extLst>
          </p:cNvPr>
          <p:cNvSpPr txBox="1"/>
          <p:nvPr/>
        </p:nvSpPr>
        <p:spPr>
          <a:xfrm>
            <a:off x="647700" y="2497976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 day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one day">
            <a:hlinkClick r:id="" action="ppaction://media"/>
            <a:extLst>
              <a:ext uri="{FF2B5EF4-FFF2-40B4-BE49-F238E27FC236}">
                <a16:creationId xmlns:a16="http://schemas.microsoft.com/office/drawing/2014/main" id="{F083C401-5244-F216-DC3C-76AC03550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6213" y="70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884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4627A-2278-B7BE-035E-D32F4EFE2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9305B59-EC57-956B-9249-2E31D220B19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F70118-3B1E-6187-D78D-9EEB3D4FE520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ある日</a:t>
            </a:r>
          </a:p>
        </p:txBody>
      </p:sp>
      <p:pic>
        <p:nvPicPr>
          <p:cNvPr id="2" name="one day">
            <a:hlinkClick r:id="" action="ppaction://media"/>
            <a:extLst>
              <a:ext uri="{FF2B5EF4-FFF2-40B4-BE49-F238E27FC236}">
                <a16:creationId xmlns:a16="http://schemas.microsoft.com/office/drawing/2014/main" id="{7CF34919-6B69-C1DC-3755-080485B12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6213" y="70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188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DA0BF-8FF6-7FFD-4204-819CC37F6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DABA30-58BA-725B-76D8-8074EDCD546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Can I open  the door">
            <a:hlinkClick r:id="" action="ppaction://media"/>
            <a:extLst>
              <a:ext uri="{FF2B5EF4-FFF2-40B4-BE49-F238E27FC236}">
                <a16:creationId xmlns:a16="http://schemas.microsoft.com/office/drawing/2014/main" id="{86CA414F-9332-5603-3551-7B473D2EA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1263" y="955675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0CB291-26D9-62AC-1467-D2B721F9045A}"/>
              </a:ext>
            </a:extLst>
          </p:cNvPr>
          <p:cNvSpPr txBox="1"/>
          <p:nvPr/>
        </p:nvSpPr>
        <p:spPr>
          <a:xfrm>
            <a:off x="1999966" y="2321004"/>
            <a:ext cx="51440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してもよいですか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開ける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ドアを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962565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話す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talk">
            <a:hlinkClick r:id="" action="ppaction://media"/>
            <a:extLst>
              <a:ext uri="{FF2B5EF4-FFF2-40B4-BE49-F238E27FC236}">
                <a16:creationId xmlns:a16="http://schemas.microsoft.com/office/drawing/2014/main" id="{9D1026CF-C7D1-3364-6C2E-671A238C9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6550" y="1223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372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4331A1-E4AD-AEBB-A61B-10149250F993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talk">
            <a:hlinkClick r:id="" action="ppaction://media"/>
            <a:extLst>
              <a:ext uri="{FF2B5EF4-FFF2-40B4-BE49-F238E27FC236}">
                <a16:creationId xmlns:a16="http://schemas.microsoft.com/office/drawing/2014/main" id="{6967A447-719B-580E-D9FD-2E90C70AF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6550" y="1223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43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</a:t>
            </a:r>
          </a:p>
        </p:txBody>
      </p:sp>
      <p:pic>
        <p:nvPicPr>
          <p:cNvPr id="2" name="talk">
            <a:hlinkClick r:id="" action="ppaction://media"/>
            <a:extLst>
              <a:ext uri="{FF2B5EF4-FFF2-40B4-BE49-F238E27FC236}">
                <a16:creationId xmlns:a16="http://schemas.microsoft.com/office/drawing/2014/main" id="{2BC4A571-B282-87E5-4D90-7CF443333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6550" y="1223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29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69114-1C67-3014-099E-4BA8315A4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E92296F-E52A-12C5-13B0-4B949C2CAF8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5DA5BCC-6D82-7752-E440-02B8D9C7517A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6C6AF2B-40FE-CEF5-5D02-AEEE176D5FB7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道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F341B2D-8F22-48A2-AA6F-9C3488F3EA9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way">
            <a:hlinkClick r:id="" action="ppaction://media"/>
            <a:extLst>
              <a:ext uri="{FF2B5EF4-FFF2-40B4-BE49-F238E27FC236}">
                <a16:creationId xmlns:a16="http://schemas.microsoft.com/office/drawing/2014/main" id="{D941563A-EA59-F873-1A2D-DF0A3002A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55700" y="12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092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16E64-8559-4E02-28BB-A72E01536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E87A1B3-3C25-2869-A7DD-21EEAE1217A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AA757C-E96F-43D3-4374-8C01E7D425DF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way">
            <a:hlinkClick r:id="" action="ppaction://media"/>
            <a:extLst>
              <a:ext uri="{FF2B5EF4-FFF2-40B4-BE49-F238E27FC236}">
                <a16:creationId xmlns:a16="http://schemas.microsoft.com/office/drawing/2014/main" id="{F51CE5ED-B3DB-7B05-663E-8CA247E81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55700" y="12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14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76972-A282-A2C7-B693-3D3917C6B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6A8C6C2-0C00-2768-AD79-DEEFD22015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C65D93-B6D2-003A-95D1-87C7CFC48287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way">
            <a:hlinkClick r:id="" action="ppaction://media"/>
            <a:extLst>
              <a:ext uri="{FF2B5EF4-FFF2-40B4-BE49-F238E27FC236}">
                <a16:creationId xmlns:a16="http://schemas.microsoft.com/office/drawing/2014/main" id="{23DF55DB-DCA7-700B-B24E-AAC37C9A5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55700" y="12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483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C3ADF-BDD2-F81D-DDB9-FE8CBE9C0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5B57479-F6E8-AF71-6BF4-BFACBCC19D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E09E02-15A9-5B93-37FD-16D39CA45364}"/>
              </a:ext>
            </a:extLst>
          </p:cNvPr>
          <p:cNvGrpSpPr/>
          <p:nvPr/>
        </p:nvGrpSpPr>
        <p:grpSpPr>
          <a:xfrm>
            <a:off x="0" y="1715332"/>
            <a:ext cx="9144000" cy="3304226"/>
            <a:chOff x="0" y="1983250"/>
            <a:chExt cx="9144000" cy="330422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B7336F8-2141-423E-2C8F-9578F38F132C}"/>
                </a:ext>
              </a:extLst>
            </p:cNvPr>
            <p:cNvSpPr txBox="1"/>
            <p:nvPr/>
          </p:nvSpPr>
          <p:spPr>
            <a:xfrm>
              <a:off x="0" y="408714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[d--------] [s----]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57A6D21-7B30-967C-0ADF-DD931DF7B6DD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デパート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department store">
            <a:hlinkClick r:id="" action="ppaction://media"/>
            <a:extLst>
              <a:ext uri="{FF2B5EF4-FFF2-40B4-BE49-F238E27FC236}">
                <a16:creationId xmlns:a16="http://schemas.microsoft.com/office/drawing/2014/main" id="{9AC5CB52-B667-A349-4812-228E91035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4788" y="1543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36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3620F-D00F-3B52-6A6C-2A2D82A05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670BB2-BB3D-3B7A-3B9F-4986292178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65F5EA-E681-6516-357F-F89FA7220C33}"/>
              </a:ext>
            </a:extLst>
          </p:cNvPr>
          <p:cNvSpPr txBox="1"/>
          <p:nvPr/>
        </p:nvSpPr>
        <p:spPr>
          <a:xfrm>
            <a:off x="318052" y="2644170"/>
            <a:ext cx="8507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department store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department store">
            <a:hlinkClick r:id="" action="ppaction://media"/>
            <a:extLst>
              <a:ext uri="{FF2B5EF4-FFF2-40B4-BE49-F238E27FC236}">
                <a16:creationId xmlns:a16="http://schemas.microsoft.com/office/drawing/2014/main" id="{454372DC-25AE-542F-AD8A-C50A04AB4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4788" y="1543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165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CA5A4-5F46-F632-775A-88CBD61F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61E0D4-E4F7-694F-123D-6DA5B6637D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5E655E-5FD1-482D-E215-4B259676FEA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デパート</a:t>
            </a:r>
          </a:p>
        </p:txBody>
      </p:sp>
      <p:pic>
        <p:nvPicPr>
          <p:cNvPr id="2" name="department store">
            <a:hlinkClick r:id="" action="ppaction://media"/>
            <a:extLst>
              <a:ext uri="{FF2B5EF4-FFF2-40B4-BE49-F238E27FC236}">
                <a16:creationId xmlns:a16="http://schemas.microsoft.com/office/drawing/2014/main" id="{A7AF2529-4A1D-F1BD-237D-0D3534AD0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4788" y="1543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116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21654-7033-8C8B-C49C-CCC09AD71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1246566-CBDC-679B-0CD1-F365CCD42EA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960878A-9BCF-B211-825E-7D8E25299418}"/>
              </a:ext>
            </a:extLst>
          </p:cNvPr>
          <p:cNvGrpSpPr/>
          <p:nvPr/>
        </p:nvGrpSpPr>
        <p:grpSpPr>
          <a:xfrm>
            <a:off x="0" y="1130144"/>
            <a:ext cx="9144000" cy="4597712"/>
            <a:chOff x="0" y="551673"/>
            <a:chExt cx="9144000" cy="459771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E72B91B-5177-041E-BFBF-1E3AD4ED5A5D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8DBF23-8FF0-AB0E-E278-FC6C8A4B060E}"/>
                </a:ext>
              </a:extLst>
            </p:cNvPr>
            <p:cNvSpPr txBox="1"/>
            <p:nvPr/>
          </p:nvSpPr>
          <p:spPr>
            <a:xfrm>
              <a:off x="815009" y="551673"/>
              <a:ext cx="7513983" cy="2970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絵・図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をかく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draw">
            <a:hlinkClick r:id="" action="ppaction://media"/>
            <a:extLst>
              <a:ext uri="{FF2B5EF4-FFF2-40B4-BE49-F238E27FC236}">
                <a16:creationId xmlns:a16="http://schemas.microsoft.com/office/drawing/2014/main" id="{0F7B48EA-ED1C-B62F-9087-7A2DDBC9B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658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214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8F0CD-E211-A0B2-E810-14C78B60A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21FD4D8-EB23-3C6B-3002-7416F9ED623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219FD3-6963-899A-AFE1-B3E7ED1A0917}"/>
              </a:ext>
            </a:extLst>
          </p:cNvPr>
          <p:cNvSpPr txBox="1"/>
          <p:nvPr/>
        </p:nvSpPr>
        <p:spPr>
          <a:xfrm>
            <a:off x="1129548" y="4636321"/>
            <a:ext cx="688489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wash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car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CFDF0D-B4FC-B56B-3149-0BE5D3CE416C}"/>
              </a:ext>
            </a:extLst>
          </p:cNvPr>
          <p:cNvSpPr txBox="1"/>
          <p:nvPr/>
        </p:nvSpPr>
        <p:spPr>
          <a:xfrm>
            <a:off x="1959620" y="713174"/>
            <a:ext cx="52247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してもよいですか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洗う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私の車を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Can I wash  my car">
            <a:hlinkClick r:id="" action="ppaction://media"/>
            <a:extLst>
              <a:ext uri="{FF2B5EF4-FFF2-40B4-BE49-F238E27FC236}">
                <a16:creationId xmlns:a16="http://schemas.microsoft.com/office/drawing/2014/main" id="{0B047DEB-CA5A-D9DF-2C71-68A322FC5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41463" y="1717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884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0BE70-EA0A-EFCD-85AB-B8E06BAA5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71F0AA5-F256-645A-FDB8-7CBF7CF79CE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D1CE520-65C4-ADDB-5977-BBD22DF2C5CB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draw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draw">
            <a:hlinkClick r:id="" action="ppaction://media"/>
            <a:extLst>
              <a:ext uri="{FF2B5EF4-FFF2-40B4-BE49-F238E27FC236}">
                <a16:creationId xmlns:a16="http://schemas.microsoft.com/office/drawing/2014/main" id="{620AB3C7-4505-B811-32C3-CCDDFC438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658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270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27163-C52B-D823-461C-DE9D77AE3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B3A1873-0B65-AD6E-426E-5E8F2B97BB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2FCBE72-1E7C-E4AF-D84A-18DEEEE222F1}"/>
              </a:ext>
            </a:extLst>
          </p:cNvPr>
          <p:cNvSpPr txBox="1"/>
          <p:nvPr/>
        </p:nvSpPr>
        <p:spPr>
          <a:xfrm>
            <a:off x="815009" y="1943978"/>
            <a:ext cx="7513983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絵・図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をかく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draw">
            <a:hlinkClick r:id="" action="ppaction://media"/>
            <a:extLst>
              <a:ext uri="{FF2B5EF4-FFF2-40B4-BE49-F238E27FC236}">
                <a16:creationId xmlns:a16="http://schemas.microsoft.com/office/drawing/2014/main" id="{DB54405A-A0BF-2E59-17F9-8E8FD838E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658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572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地図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map">
            <a:hlinkClick r:id="" action="ppaction://media"/>
            <a:extLst>
              <a:ext uri="{FF2B5EF4-FFF2-40B4-BE49-F238E27FC236}">
                <a16:creationId xmlns:a16="http://schemas.microsoft.com/office/drawing/2014/main" id="{DA16B70E-4064-52A0-09C7-0EEC4852E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3188" y="80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034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9DC4E5-C096-04FE-7C5D-159F5A761B6A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map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map">
            <a:hlinkClick r:id="" action="ppaction://media"/>
            <a:extLst>
              <a:ext uri="{FF2B5EF4-FFF2-40B4-BE49-F238E27FC236}">
                <a16:creationId xmlns:a16="http://schemas.microsoft.com/office/drawing/2014/main" id="{0CF5E286-B165-5379-8643-70BFE1C80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3188" y="80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07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地図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map">
            <a:hlinkClick r:id="" action="ppaction://media"/>
            <a:extLst>
              <a:ext uri="{FF2B5EF4-FFF2-40B4-BE49-F238E27FC236}">
                <a16:creationId xmlns:a16="http://schemas.microsoft.com/office/drawing/2014/main" id="{79740FAE-79C7-14E1-8A43-BCD25C6D3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3188" y="80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99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9631EB2-AD50-45AD-96A5-BC4D121E389C}"/>
              </a:ext>
            </a:extLst>
          </p:cNvPr>
          <p:cNvGrpSpPr/>
          <p:nvPr/>
        </p:nvGrpSpPr>
        <p:grpSpPr>
          <a:xfrm>
            <a:off x="206478" y="2080841"/>
            <a:ext cx="8731046" cy="2957575"/>
            <a:chOff x="206478" y="2619720"/>
            <a:chExt cx="8731046" cy="295757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619720"/>
              <a:ext cx="87310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もまた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～ない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" name="either">
            <a:hlinkClick r:id="" action="ppaction://media"/>
            <a:extLst>
              <a:ext uri="{FF2B5EF4-FFF2-40B4-BE49-F238E27FC236}">
                <a16:creationId xmlns:a16="http://schemas.microsoft.com/office/drawing/2014/main" id="{41F99556-A5A5-463F-007F-6E93DA887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4950" y="1471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880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1999DD-7350-B571-C840-DD63FB4C5414}"/>
              </a:ext>
            </a:extLst>
          </p:cNvPr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either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either">
            <a:hlinkClick r:id="" action="ppaction://media"/>
            <a:extLst>
              <a:ext uri="{FF2B5EF4-FFF2-40B4-BE49-F238E27FC236}">
                <a16:creationId xmlns:a16="http://schemas.microsoft.com/office/drawing/2014/main" id="{912678D8-7ADA-6017-80FB-9AA60FF35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4950" y="1471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048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0046E4-1593-5719-649A-796FCF93787E}"/>
              </a:ext>
            </a:extLst>
          </p:cNvPr>
          <p:cNvSpPr txBox="1"/>
          <p:nvPr/>
        </p:nvSpPr>
        <p:spPr>
          <a:xfrm>
            <a:off x="206477" y="2828836"/>
            <a:ext cx="8731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もまた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～ない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either">
            <a:hlinkClick r:id="" action="ppaction://media"/>
            <a:extLst>
              <a:ext uri="{FF2B5EF4-FFF2-40B4-BE49-F238E27FC236}">
                <a16:creationId xmlns:a16="http://schemas.microsoft.com/office/drawing/2014/main" id="{F6C63B22-9B27-E1ED-9B0B-0B970BF2F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4950" y="1471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548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493486" y="4007635"/>
              <a:ext cx="81570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どこかへ</a:t>
              </a:r>
            </a:p>
          </p:txBody>
        </p:sp>
      </p:grpSp>
      <p:pic>
        <p:nvPicPr>
          <p:cNvPr id="2" name="somewhere">
            <a:hlinkClick r:id="" action="ppaction://media"/>
            <a:extLst>
              <a:ext uri="{FF2B5EF4-FFF2-40B4-BE49-F238E27FC236}">
                <a16:creationId xmlns:a16="http://schemas.microsoft.com/office/drawing/2014/main" id="{BDE1C5A8-8611-859A-C1F7-AF0AF878A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7638" y="846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040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2E8AA2-6F96-F1F3-A38C-D3CBC66F09AE}"/>
              </a:ext>
            </a:extLst>
          </p:cNvPr>
          <p:cNvSpPr txBox="1"/>
          <p:nvPr/>
        </p:nvSpPr>
        <p:spPr>
          <a:xfrm>
            <a:off x="410817" y="2613392"/>
            <a:ext cx="832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somewhere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somewhere">
            <a:hlinkClick r:id="" action="ppaction://media"/>
            <a:extLst>
              <a:ext uri="{FF2B5EF4-FFF2-40B4-BE49-F238E27FC236}">
                <a16:creationId xmlns:a16="http://schemas.microsoft.com/office/drawing/2014/main" id="{953B8EDF-7389-E5C1-4F95-14FE24ED3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7638" y="846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001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1929E-01BB-301E-AE62-2005DD842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5102B1-3A32-D9FF-EA9E-A547FE81B7F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CAFCFA-DF24-C8F3-5E30-8AA7E8EB1F27}"/>
              </a:ext>
            </a:extLst>
          </p:cNvPr>
          <p:cNvSpPr txBox="1"/>
          <p:nvPr/>
        </p:nvSpPr>
        <p:spPr>
          <a:xfrm>
            <a:off x="785308" y="2917321"/>
            <a:ext cx="757338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car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Can I wash  my car">
            <a:hlinkClick r:id="" action="ppaction://media"/>
            <a:extLst>
              <a:ext uri="{FF2B5EF4-FFF2-40B4-BE49-F238E27FC236}">
                <a16:creationId xmlns:a16="http://schemas.microsoft.com/office/drawing/2014/main" id="{F97F2108-3BC2-E549-A3E0-501F7747C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41463" y="1717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394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どこかへ</a:t>
            </a:r>
          </a:p>
        </p:txBody>
      </p:sp>
      <p:pic>
        <p:nvPicPr>
          <p:cNvPr id="2" name="somewhere">
            <a:hlinkClick r:id="" action="ppaction://media"/>
            <a:extLst>
              <a:ext uri="{FF2B5EF4-FFF2-40B4-BE49-F238E27FC236}">
                <a16:creationId xmlns:a16="http://schemas.microsoft.com/office/drawing/2014/main" id="{28D05008-6D93-6D75-7501-3B750AA43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7638" y="846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364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C3ADF-BDD2-F81D-DDB9-FE8CBE9C0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5B57479-F6E8-AF71-6BF4-BFACBCC19D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E09E02-15A9-5B93-37FD-16D39CA45364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B7336F8-2141-423E-2C8F-9578F38F132C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[o---] [t----]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57A6D21-7B30-967C-0ADF-DD931DF7B6DD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あちらに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over there">
            <a:hlinkClick r:id="" action="ppaction://media"/>
            <a:extLst>
              <a:ext uri="{FF2B5EF4-FFF2-40B4-BE49-F238E27FC236}">
                <a16:creationId xmlns:a16="http://schemas.microsoft.com/office/drawing/2014/main" id="{61B9FFD0-F749-2325-DC6A-731DFCBD9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6550" y="1963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345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3620F-D00F-3B52-6A6C-2A2D82A05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670BB2-BB3D-3B7A-3B9F-4986292178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65F5EA-E681-6516-357F-F89FA7220C33}"/>
              </a:ext>
            </a:extLst>
          </p:cNvPr>
          <p:cNvSpPr txBox="1"/>
          <p:nvPr/>
        </p:nvSpPr>
        <p:spPr>
          <a:xfrm>
            <a:off x="318052" y="2644170"/>
            <a:ext cx="850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 there</a:t>
            </a:r>
            <a:endParaRPr kumimoji="1" lang="ja-JP" alt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over there">
            <a:hlinkClick r:id="" action="ppaction://media"/>
            <a:extLst>
              <a:ext uri="{FF2B5EF4-FFF2-40B4-BE49-F238E27FC236}">
                <a16:creationId xmlns:a16="http://schemas.microsoft.com/office/drawing/2014/main" id="{28906EF5-3108-7988-F06F-3C21D8212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6550" y="1963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798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CA5A4-5F46-F632-775A-88CBD61F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61E0D4-E4F7-694F-123D-6DA5B6637D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5E655E-5FD1-482D-E215-4B259676FEA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あちらに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over there">
            <a:hlinkClick r:id="" action="ppaction://media"/>
            <a:extLst>
              <a:ext uri="{FF2B5EF4-FFF2-40B4-BE49-F238E27FC236}">
                <a16:creationId xmlns:a16="http://schemas.microsoft.com/office/drawing/2014/main" id="{DC089089-B531-341B-D8F7-EEFC04D75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6550" y="1963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369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495590" y="1981738"/>
            <a:ext cx="8152821" cy="2894525"/>
            <a:chOff x="664007" y="1916306"/>
            <a:chExt cx="8152821" cy="289452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664007" y="3702835"/>
              <a:ext cx="81528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[d---] [h---] [t-]</a:t>
              </a:r>
              <a:endParaRPr kumimoji="1"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983426" y="1916306"/>
              <a:ext cx="7513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しなくてもよい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BF91115-C923-A22B-4857-8B267D2A9BB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don’thave to">
            <a:hlinkClick r:id="" action="ppaction://media"/>
            <a:extLst>
              <a:ext uri="{FF2B5EF4-FFF2-40B4-BE49-F238E27FC236}">
                <a16:creationId xmlns:a16="http://schemas.microsoft.com/office/drawing/2014/main" id="{23FE61F5-9306-886F-0C5F-2BBF1B9B8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5863" y="947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535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671E1A-C81B-AE83-BE35-EB40A8D46DA1}"/>
              </a:ext>
            </a:extLst>
          </p:cNvPr>
          <p:cNvSpPr txBox="1"/>
          <p:nvPr/>
        </p:nvSpPr>
        <p:spPr>
          <a:xfrm>
            <a:off x="318052" y="2798058"/>
            <a:ext cx="85078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7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have to ...</a:t>
            </a:r>
            <a:endParaRPr kumimoji="1" lang="ja-JP" altLang="en-US" sz="7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4C08A76-6467-6344-9FDE-E975FCFB44E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don’thave to">
            <a:hlinkClick r:id="" action="ppaction://media"/>
            <a:extLst>
              <a:ext uri="{FF2B5EF4-FFF2-40B4-BE49-F238E27FC236}">
                <a16:creationId xmlns:a16="http://schemas.microsoft.com/office/drawing/2014/main" id="{C7DB20B6-D1F6-7B2F-63A0-A2C900A68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5863" y="947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120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56AE47-827E-1B2E-F1C3-810C62F238B2}"/>
              </a:ext>
            </a:extLst>
          </p:cNvPr>
          <p:cNvSpPr txBox="1"/>
          <p:nvPr/>
        </p:nvSpPr>
        <p:spPr>
          <a:xfrm>
            <a:off x="815009" y="2828836"/>
            <a:ext cx="7513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しなくてもよい</a:t>
            </a:r>
            <a:endParaRPr kumimoji="1" lang="ja-JP" alt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  <p:pic>
        <p:nvPicPr>
          <p:cNvPr id="8" name="don’thave to">
            <a:hlinkClick r:id="" action="ppaction://media"/>
            <a:extLst>
              <a:ext uri="{FF2B5EF4-FFF2-40B4-BE49-F238E27FC236}">
                <a16:creationId xmlns:a16="http://schemas.microsoft.com/office/drawing/2014/main" id="{4A0CB8FE-0D52-B37F-A248-B805E3F6B8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85863" y="947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66862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CDC0D-5CBD-C060-B40F-B45D5A794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0BD476F-73CB-6B33-15EB-0EDEAD55D02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9295ACF-AE9F-B67A-D743-0FF7D12570D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A9CD4C-1F4A-4699-2628-AB1F614DF8D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941A1F6-8447-AC82-AE14-DC1E0F9858B9}"/>
              </a:ext>
            </a:extLst>
          </p:cNvPr>
          <p:cNvGrpSpPr/>
          <p:nvPr/>
        </p:nvGrpSpPr>
        <p:grpSpPr>
          <a:xfrm>
            <a:off x="206477" y="1636202"/>
            <a:ext cx="8731046" cy="3462486"/>
            <a:chOff x="206477" y="1991699"/>
            <a:chExt cx="8731046" cy="34624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3FFC5A7-105A-A901-2AAD-3B940F5F4F2C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[one] [day]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6919674-F788-6D6C-0023-CAE722E56203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ある日</a:t>
              </a:r>
            </a:p>
          </p:txBody>
        </p:sp>
      </p:grpSp>
      <p:pic>
        <p:nvPicPr>
          <p:cNvPr id="2" name="one day">
            <a:hlinkClick r:id="" action="ppaction://media"/>
            <a:extLst>
              <a:ext uri="{FF2B5EF4-FFF2-40B4-BE49-F238E27FC236}">
                <a16:creationId xmlns:a16="http://schemas.microsoft.com/office/drawing/2014/main" id="{A4EDFD0E-AE54-FFC0-E1DB-50A7B3CB3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6213" y="7016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0DCE2DB-8379-BC27-735B-A59C1F874C52}"/>
              </a:ext>
            </a:extLst>
          </p:cNvPr>
          <p:cNvSpPr/>
          <p:nvPr/>
        </p:nvSpPr>
        <p:spPr>
          <a:xfrm>
            <a:off x="1625601" y="3508200"/>
            <a:ext cx="5943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3192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00AE4-15AA-7263-55D9-8F04351C8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9353157-86A8-0423-F190-BD74081F489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7569421-B99F-0F26-D88F-26464A46470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31ADEF-9F3A-8074-5575-93E0802037F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335F7BB-58CF-6106-8877-18E047AB28A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99BF0E7-4C7E-8CB6-E4C8-EDC745E91CF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talk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DC758D1-D13B-6D47-70B3-C50D915A6AE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話す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talk">
            <a:hlinkClick r:id="" action="ppaction://media"/>
            <a:extLst>
              <a:ext uri="{FF2B5EF4-FFF2-40B4-BE49-F238E27FC236}">
                <a16:creationId xmlns:a16="http://schemas.microsoft.com/office/drawing/2014/main" id="{DE4FC073-E6A8-CFAA-DB4D-81014DACB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6550" y="1223963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399837F-D74E-0432-C22D-0CA2DE85E280}"/>
              </a:ext>
            </a:extLst>
          </p:cNvPr>
          <p:cNvSpPr/>
          <p:nvPr/>
        </p:nvSpPr>
        <p:spPr>
          <a:xfrm>
            <a:off x="3135086" y="3591485"/>
            <a:ext cx="292463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3776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14134-372C-FC08-D0D3-61A74E253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F7D1181-B33D-3123-7E86-6588D0D046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Can I wash  my car">
            <a:hlinkClick r:id="" action="ppaction://media"/>
            <a:extLst>
              <a:ext uri="{FF2B5EF4-FFF2-40B4-BE49-F238E27FC236}">
                <a16:creationId xmlns:a16="http://schemas.microsoft.com/office/drawing/2014/main" id="{6D41A991-81D4-3F77-A971-1DA77B1B5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41463" y="1717675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17E1C7-2D10-2E64-76D7-0F7EC51BF6A1}"/>
              </a:ext>
            </a:extLst>
          </p:cNvPr>
          <p:cNvSpPr txBox="1"/>
          <p:nvPr/>
        </p:nvSpPr>
        <p:spPr>
          <a:xfrm>
            <a:off x="1959620" y="2321004"/>
            <a:ext cx="52247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してもよいですか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洗う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私の車を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200681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6FD3-147B-83F2-C52B-B9390D77F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98399F0-658D-A1E9-4D8C-FBC1D2B2204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BA6CD81-C542-5128-BF5C-D4DA2312FC1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DC8696-7658-F427-0647-E2AF7469534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47FEE6D-8ED1-DB57-C667-008E90D54231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C687024-9961-2280-653C-6D15AE8BBDD3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道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22C3F39-6BAF-D911-456B-3172A1845D7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way">
            <a:hlinkClick r:id="" action="ppaction://media"/>
            <a:extLst>
              <a:ext uri="{FF2B5EF4-FFF2-40B4-BE49-F238E27FC236}">
                <a16:creationId xmlns:a16="http://schemas.microsoft.com/office/drawing/2014/main" id="{90CBE5CD-98ED-4730-076D-72E1650F4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55700" y="12096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8E1F0D6-02D6-A645-E9BF-E544A572B8BF}"/>
              </a:ext>
            </a:extLst>
          </p:cNvPr>
          <p:cNvSpPr/>
          <p:nvPr/>
        </p:nvSpPr>
        <p:spPr>
          <a:xfrm>
            <a:off x="3251201" y="3771176"/>
            <a:ext cx="2692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2251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BD18E-7779-53EF-EE8E-E23433405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856C5D0-6CE1-1C66-C786-950836B0EDC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4C1E54C-CB42-0C2C-AAFC-EB8A80C4070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BEDD433-C98F-31DC-B66E-FDDBF1F82F0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70DC3A5-C01E-6F83-F795-19D403FB97A3}"/>
              </a:ext>
            </a:extLst>
          </p:cNvPr>
          <p:cNvGrpSpPr/>
          <p:nvPr/>
        </p:nvGrpSpPr>
        <p:grpSpPr>
          <a:xfrm>
            <a:off x="0" y="1715332"/>
            <a:ext cx="9144000" cy="3119560"/>
            <a:chOff x="0" y="1983250"/>
            <a:chExt cx="9144000" cy="311956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170E9F0-263C-A441-D189-9114FFB5F6A5}"/>
                </a:ext>
              </a:extLst>
            </p:cNvPr>
            <p:cNvSpPr txBox="1"/>
            <p:nvPr/>
          </p:nvSpPr>
          <p:spPr>
            <a:xfrm>
              <a:off x="0" y="4087147"/>
              <a:ext cx="914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[department] [store]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CA99A46-953B-7E35-0E0F-C72335D57BEF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デパート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department store">
            <a:hlinkClick r:id="" action="ppaction://media"/>
            <a:extLst>
              <a:ext uri="{FF2B5EF4-FFF2-40B4-BE49-F238E27FC236}">
                <a16:creationId xmlns:a16="http://schemas.microsoft.com/office/drawing/2014/main" id="{98EE424F-6B3C-DBB6-0D0C-9B4BD84FA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4788" y="154305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BBF816D-1679-1D2C-70EA-DDD91B3B9136}"/>
              </a:ext>
            </a:extLst>
          </p:cNvPr>
          <p:cNvSpPr/>
          <p:nvPr/>
        </p:nvSpPr>
        <p:spPr>
          <a:xfrm>
            <a:off x="578758" y="3513803"/>
            <a:ext cx="4902199" cy="149362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9C4B2E5-738B-E19B-915A-DCDB2E3E3941}"/>
              </a:ext>
            </a:extLst>
          </p:cNvPr>
          <p:cNvSpPr/>
          <p:nvPr/>
        </p:nvSpPr>
        <p:spPr>
          <a:xfrm>
            <a:off x="6266938" y="3513803"/>
            <a:ext cx="2398091" cy="149362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7443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3C606-7249-C73B-27E3-4CBD68BB9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CCA46F1-72A6-EC82-7ACD-3C6A517FCBB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45AD606-03D6-176C-74C1-E7DE4E570CE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3243277-5B54-E7EA-2786-75807651A8E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DB40299-68C2-0FC2-D8AA-B6119959F274}"/>
              </a:ext>
            </a:extLst>
          </p:cNvPr>
          <p:cNvGrpSpPr/>
          <p:nvPr/>
        </p:nvGrpSpPr>
        <p:grpSpPr>
          <a:xfrm>
            <a:off x="0" y="1130144"/>
            <a:ext cx="9144000" cy="4597712"/>
            <a:chOff x="0" y="551673"/>
            <a:chExt cx="9144000" cy="459771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A9409CF-CA7D-D22E-5455-CCBADB6EB4EC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draw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77BE744-0CD1-B733-9841-AA360A360A62}"/>
                </a:ext>
              </a:extLst>
            </p:cNvPr>
            <p:cNvSpPr txBox="1"/>
            <p:nvPr/>
          </p:nvSpPr>
          <p:spPr>
            <a:xfrm>
              <a:off x="815009" y="551673"/>
              <a:ext cx="7513983" cy="2970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絵・図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をかく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draw">
            <a:hlinkClick r:id="" action="ppaction://media"/>
            <a:extLst>
              <a:ext uri="{FF2B5EF4-FFF2-40B4-BE49-F238E27FC236}">
                <a16:creationId xmlns:a16="http://schemas.microsoft.com/office/drawing/2014/main" id="{9A010546-0E80-827E-4FE0-C029466CE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125" y="658813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DF06B58-9679-3A01-E987-F6D8B4CEA2A2}"/>
              </a:ext>
            </a:extLst>
          </p:cNvPr>
          <p:cNvSpPr/>
          <p:nvPr/>
        </p:nvSpPr>
        <p:spPr>
          <a:xfrm>
            <a:off x="2801258" y="4014258"/>
            <a:ext cx="35922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2599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4080F-FE12-E877-60BC-132B79C6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0BD43B-9BA9-844D-739A-19329AAC005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A898E45-2E98-BC0A-D85E-820FBE42B39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7FB7AD-B553-A3C7-7789-4E8CB7E0856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8542CF4-4C7F-36D6-5634-A90C41AB3AC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3C415D0-34B6-80A0-F3DF-3A1445D0A7D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map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AD7341E-F249-E27D-A047-F1AAF75D7D3F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地図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map">
            <a:hlinkClick r:id="" action="ppaction://media"/>
            <a:extLst>
              <a:ext uri="{FF2B5EF4-FFF2-40B4-BE49-F238E27FC236}">
                <a16:creationId xmlns:a16="http://schemas.microsoft.com/office/drawing/2014/main" id="{14993209-6FD0-A8C4-D7C2-661073704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3188" y="8032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E830BA-21AB-2705-D355-25E3D1FAF89E}"/>
              </a:ext>
            </a:extLst>
          </p:cNvPr>
          <p:cNvSpPr/>
          <p:nvPr/>
        </p:nvSpPr>
        <p:spPr>
          <a:xfrm>
            <a:off x="3033486" y="3591485"/>
            <a:ext cx="312783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4006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3720E-913B-88D0-76EA-19D15713E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EE195EA-54D2-80DF-C9F1-801AA13AD1F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0517B85-19D1-83B3-73A4-C6126C4BF43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92D40E-87EE-1E7F-0DD9-ED875E0B62C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EFC3DEF-A75F-476B-A1D2-D5A3DCA34D26}"/>
              </a:ext>
            </a:extLst>
          </p:cNvPr>
          <p:cNvGrpSpPr/>
          <p:nvPr/>
        </p:nvGrpSpPr>
        <p:grpSpPr>
          <a:xfrm>
            <a:off x="206478" y="2080841"/>
            <a:ext cx="8731046" cy="2957575"/>
            <a:chOff x="206478" y="2619720"/>
            <a:chExt cx="8731046" cy="295757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AEE68C7-8402-9923-6984-17302A5D22E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either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5D3DA4A-74F4-EC4B-B0EE-9A7012C92A16}"/>
                </a:ext>
              </a:extLst>
            </p:cNvPr>
            <p:cNvSpPr txBox="1"/>
            <p:nvPr/>
          </p:nvSpPr>
          <p:spPr>
            <a:xfrm>
              <a:off x="206478" y="2619720"/>
              <a:ext cx="87310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もまた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～ない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" name="either">
            <a:hlinkClick r:id="" action="ppaction://media"/>
            <a:extLst>
              <a:ext uri="{FF2B5EF4-FFF2-40B4-BE49-F238E27FC236}">
                <a16:creationId xmlns:a16="http://schemas.microsoft.com/office/drawing/2014/main" id="{835C9CB9-D07A-8A8C-7D16-A16FF2CB6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4950" y="1471613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72D67D8-AA99-B457-3C16-DA064716B9A4}"/>
              </a:ext>
            </a:extLst>
          </p:cNvPr>
          <p:cNvSpPr/>
          <p:nvPr/>
        </p:nvSpPr>
        <p:spPr>
          <a:xfrm>
            <a:off x="2525485" y="3281170"/>
            <a:ext cx="404222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679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722DC-516B-3555-9C78-F850A7BB0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17A004E-1068-4D54-190C-C87C89A421E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43E2DAB-E5FA-757D-E105-651B7F92FAF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B48A73-D92C-4630-2FC2-F3DBC7DDB01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9B3FFC8-6A4F-5CE9-2362-B8121F088A0D}"/>
              </a:ext>
            </a:extLst>
          </p:cNvPr>
          <p:cNvGrpSpPr/>
          <p:nvPr/>
        </p:nvGrpSpPr>
        <p:grpSpPr>
          <a:xfrm>
            <a:off x="0" y="1713146"/>
            <a:ext cx="9144000" cy="3185487"/>
            <a:chOff x="0" y="2145587"/>
            <a:chExt cx="9144000" cy="31854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F4F72A0-FEFC-6CA6-DE80-9DA3485A397C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somewhere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447837A-01C0-22B2-FD51-6691C7A97536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どこかへ</a:t>
              </a:r>
            </a:p>
          </p:txBody>
        </p:sp>
      </p:grpSp>
      <p:pic>
        <p:nvPicPr>
          <p:cNvPr id="2" name="somewhere">
            <a:hlinkClick r:id="" action="ppaction://media"/>
            <a:extLst>
              <a:ext uri="{FF2B5EF4-FFF2-40B4-BE49-F238E27FC236}">
                <a16:creationId xmlns:a16="http://schemas.microsoft.com/office/drawing/2014/main" id="{1129F369-2BCD-6A5A-1F5F-6EB802C27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7638" y="846138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8E2D505-9718-CEA8-38B7-4C793548CC57}"/>
              </a:ext>
            </a:extLst>
          </p:cNvPr>
          <p:cNvSpPr/>
          <p:nvPr/>
        </p:nvSpPr>
        <p:spPr>
          <a:xfrm>
            <a:off x="1407887" y="3282806"/>
            <a:ext cx="637902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501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630A9-EE76-6599-4DA1-650111CFF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60D4B4D-3415-D1E1-6B4D-A2763B15987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B38FB4-92A0-693B-7B59-7A7C73BA731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B3CA56-0EA4-0821-CEA2-6FEC9A5CCD8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A861F6C-EE5A-92DD-8FB3-9F4794AD4379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7DB87EB-B588-542A-E1B7-2F44562F26CE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[over] [there]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5221B3D-2A55-C69D-0808-E692B19289F1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あちらに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over there">
            <a:hlinkClick r:id="" action="ppaction://media"/>
            <a:extLst>
              <a:ext uri="{FF2B5EF4-FFF2-40B4-BE49-F238E27FC236}">
                <a16:creationId xmlns:a16="http://schemas.microsoft.com/office/drawing/2014/main" id="{2BB4A7F8-0F6A-9166-FE7F-3CBA7E2F2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6550" y="1963738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50CE017-53CA-F8BA-7E31-50E626C533A8}"/>
              </a:ext>
            </a:extLst>
          </p:cNvPr>
          <p:cNvSpPr/>
          <p:nvPr/>
        </p:nvSpPr>
        <p:spPr>
          <a:xfrm>
            <a:off x="1130302" y="3624149"/>
            <a:ext cx="267244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F3DCCA4-5099-4FF2-0CB1-96E848AC5CF2}"/>
              </a:ext>
            </a:extLst>
          </p:cNvPr>
          <p:cNvSpPr/>
          <p:nvPr/>
        </p:nvSpPr>
        <p:spPr>
          <a:xfrm>
            <a:off x="4992011" y="3624149"/>
            <a:ext cx="287473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144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59747-25A7-6EE6-B1E0-78C03247E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16DB7AB-CCE6-AE5B-887C-A88BDC2CD00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FE06062-5AB9-A334-034F-97DDE17A78C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471ED1F-EBE9-FAFC-2DA4-E7A29AFFB4D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F409569-0D85-5519-DFF2-5DC433644438}"/>
              </a:ext>
            </a:extLst>
          </p:cNvPr>
          <p:cNvGrpSpPr/>
          <p:nvPr/>
        </p:nvGrpSpPr>
        <p:grpSpPr>
          <a:xfrm>
            <a:off x="203201" y="1981738"/>
            <a:ext cx="8737600" cy="2894525"/>
            <a:chOff x="371618" y="1916306"/>
            <a:chExt cx="8737600" cy="289452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9DA626E-F94F-E953-D0E1-5ACF9588E699}"/>
                </a:ext>
              </a:extLst>
            </p:cNvPr>
            <p:cNvSpPr txBox="1"/>
            <p:nvPr/>
          </p:nvSpPr>
          <p:spPr>
            <a:xfrm>
              <a:off x="371618" y="3702835"/>
              <a:ext cx="87376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[don’t] [have] [to]</a:t>
              </a:r>
              <a:endParaRPr kumimoji="1"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C7EE9D-EC0B-0B8C-0811-48BA7C01BC26}"/>
                </a:ext>
              </a:extLst>
            </p:cNvPr>
            <p:cNvSpPr txBox="1"/>
            <p:nvPr/>
          </p:nvSpPr>
          <p:spPr>
            <a:xfrm>
              <a:off x="983426" y="1916306"/>
              <a:ext cx="7513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しなくてもよい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AEBBA96-960A-4572-64B9-9CA8EE791DD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don’thave to">
            <a:hlinkClick r:id="" action="ppaction://media"/>
            <a:extLst>
              <a:ext uri="{FF2B5EF4-FFF2-40B4-BE49-F238E27FC236}">
                <a16:creationId xmlns:a16="http://schemas.microsoft.com/office/drawing/2014/main" id="{1F86BEEF-49DF-95EA-FBCC-C16076478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85863" y="947738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5BE0537-00A4-B60F-CA9D-D3464AED589B}"/>
              </a:ext>
            </a:extLst>
          </p:cNvPr>
          <p:cNvSpPr/>
          <p:nvPr/>
        </p:nvSpPr>
        <p:spPr>
          <a:xfrm>
            <a:off x="771467" y="3695335"/>
            <a:ext cx="2392648" cy="11809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0BC93E-FFF2-E1F5-5317-B4E5B05AA4F9}"/>
              </a:ext>
            </a:extLst>
          </p:cNvPr>
          <p:cNvSpPr/>
          <p:nvPr/>
        </p:nvSpPr>
        <p:spPr>
          <a:xfrm>
            <a:off x="4080725" y="3695335"/>
            <a:ext cx="2392648" cy="11809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3F442A5-B382-961E-54C8-CA229F3510F0}"/>
              </a:ext>
            </a:extLst>
          </p:cNvPr>
          <p:cNvSpPr/>
          <p:nvPr/>
        </p:nvSpPr>
        <p:spPr>
          <a:xfrm>
            <a:off x="7319618" y="3695335"/>
            <a:ext cx="1052915" cy="11809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3501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215A42-AB06-CB5D-5F3E-A07306488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52178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482350" y="13911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5067642" y="13911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7894386" y="13911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1944539" y="20014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3188724" y="20014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716736" y="20014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8793914" y="2001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1053152" y="26165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3887585" y="26165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5219213" y="26165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5938651" y="26165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7936196" y="26165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8742571" y="26165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1649730" y="32473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3218023" y="32473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4792672" y="32473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5437521" y="32473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8026907" y="32473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4658554" y="38548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6820682" y="38548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274996" y="13911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8790610" y="324584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395245" y="38548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07_07_reading_s2">
            <a:hlinkClick r:id="" action="ppaction://media"/>
            <a:extLst>
              <a:ext uri="{FF2B5EF4-FFF2-40B4-BE49-F238E27FC236}">
                <a16:creationId xmlns:a16="http://schemas.microsoft.com/office/drawing/2014/main" id="{8228F100-D6C9-9731-AED9-3FA7A4017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9850" y="1195388"/>
            <a:ext cx="406400" cy="406400"/>
          </a:xfrm>
          <a:prstGeom prst="rect">
            <a:avLst/>
          </a:prstGeom>
        </p:spPr>
      </p:pic>
      <p:pic>
        <p:nvPicPr>
          <p:cNvPr id="31" name="AS_G2_07_07_reading_s2">
            <a:hlinkClick r:id="" action="ppaction://media"/>
            <a:extLst>
              <a:ext uri="{FF2B5EF4-FFF2-40B4-BE49-F238E27FC236}">
                <a16:creationId xmlns:a16="http://schemas.microsoft.com/office/drawing/2014/main" id="{8653BDDB-C54C-F598-EB63-9652ECBDA5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9850" y="472970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9E1A17A7-03A1-A6F9-C60B-CEA6BF50C4DC}"/>
              </a:ext>
            </a:extLst>
          </p:cNvPr>
          <p:cNvCxnSpPr/>
          <p:nvPr/>
        </p:nvCxnSpPr>
        <p:spPr>
          <a:xfrm flipH="1">
            <a:off x="7483752" y="38548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245B4876-565B-89AA-757F-9F49CCF46123}"/>
              </a:ext>
            </a:extLst>
          </p:cNvPr>
          <p:cNvCxnSpPr/>
          <p:nvPr/>
        </p:nvCxnSpPr>
        <p:spPr>
          <a:xfrm flipH="1">
            <a:off x="2330727" y="44835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D1874EB0-3012-218F-9F75-467932BBA9D7}"/>
              </a:ext>
            </a:extLst>
          </p:cNvPr>
          <p:cNvCxnSpPr/>
          <p:nvPr/>
        </p:nvCxnSpPr>
        <p:spPr>
          <a:xfrm flipH="1">
            <a:off x="3969997" y="448354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2782C1C-4000-9514-35AB-8C7518C89944}"/>
              </a:ext>
            </a:extLst>
          </p:cNvPr>
          <p:cNvCxnSpPr/>
          <p:nvPr/>
        </p:nvCxnSpPr>
        <p:spPr>
          <a:xfrm flipH="1">
            <a:off x="5339866" y="44835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4327404E-9DAD-6C6D-AA3C-B0227AAFAB43}"/>
              </a:ext>
            </a:extLst>
          </p:cNvPr>
          <p:cNvCxnSpPr/>
          <p:nvPr/>
        </p:nvCxnSpPr>
        <p:spPr>
          <a:xfrm flipH="1">
            <a:off x="6416986" y="44835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173E735B-BAEB-958C-3DBE-58AB8216C46A}"/>
              </a:ext>
            </a:extLst>
          </p:cNvPr>
          <p:cNvCxnSpPr/>
          <p:nvPr/>
        </p:nvCxnSpPr>
        <p:spPr>
          <a:xfrm flipH="1">
            <a:off x="7161720" y="44835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5031E026-5EF3-0E05-1885-461EFC1FA46D}"/>
              </a:ext>
            </a:extLst>
          </p:cNvPr>
          <p:cNvCxnSpPr/>
          <p:nvPr/>
        </p:nvCxnSpPr>
        <p:spPr>
          <a:xfrm flipH="1">
            <a:off x="1053152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DA3FAB54-DF27-86B7-67FD-62ECBA30B86A}"/>
              </a:ext>
            </a:extLst>
          </p:cNvPr>
          <p:cNvCxnSpPr/>
          <p:nvPr/>
        </p:nvCxnSpPr>
        <p:spPr>
          <a:xfrm flipH="1">
            <a:off x="2077060" y="50844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0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4F313-0FC1-5F9E-A247-EE6A32A47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4996314-5F38-8571-79B9-9D7DD7B097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756" b="54204"/>
          <a:stretch/>
        </p:blipFill>
        <p:spPr>
          <a:xfrm>
            <a:off x="279000" y="917659"/>
            <a:ext cx="8586000" cy="74467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769116-0AED-9337-9760-C7249E4033C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1D3A7D-A6C4-3BFA-6F09-DF8D218971AF}"/>
              </a:ext>
            </a:extLst>
          </p:cNvPr>
          <p:cNvSpPr txBox="1"/>
          <p:nvPr/>
        </p:nvSpPr>
        <p:spPr>
          <a:xfrm>
            <a:off x="537493" y="3677650"/>
            <a:ext cx="8069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use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computer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助動詞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を文の先頭に置くことで、疑問文となります。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F614F2E-FA26-85C4-E4F8-0B446C8BD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CA436C-412F-EBC8-D29F-9732F7DE444F}"/>
              </a:ext>
            </a:extLst>
          </p:cNvPr>
          <p:cNvSpPr txBox="1"/>
          <p:nvPr/>
        </p:nvSpPr>
        <p:spPr>
          <a:xfrm>
            <a:off x="1032443" y="1867873"/>
            <a:ext cx="39872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このコンピュータを使ってもよいですか。</a:t>
            </a:r>
          </a:p>
        </p:txBody>
      </p:sp>
    </p:spTree>
    <p:extLst>
      <p:ext uri="{BB962C8B-B14F-4D97-AF65-F5344CB8AC3E}">
        <p14:creationId xmlns:p14="http://schemas.microsoft.com/office/powerpoint/2010/main" val="2400005923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8F04F87-FF39-B7A5-8536-12B3638B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8006"/>
          <a:stretch/>
        </p:blipFill>
        <p:spPr>
          <a:xfrm>
            <a:off x="284173" y="618708"/>
            <a:ext cx="8575200" cy="197378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3328315"/>
            <a:ext cx="9144000" cy="361402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3" y="2631453"/>
            <a:ext cx="8195445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ある日、男性が女性に「助けてくれませんか。デパートへの道を教えてくださいませんか」と話しかけました。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F19AB2-DBF9-EB99-CBD1-EA87C1A7073F}"/>
              </a:ext>
            </a:extLst>
          </p:cNvPr>
          <p:cNvSpPr txBox="1"/>
          <p:nvPr/>
        </p:nvSpPr>
        <p:spPr>
          <a:xfrm>
            <a:off x="537493" y="3606099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day,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「ある日」という意味をもち、文全体の時を表しています。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文の先頭に置くことで、「ある日、～」という 時の情報 を強調しています。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man talked to a woman,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man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talked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a woman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「ある女性に」という意味をもち、動詞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talked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9806515"/>
      </p:ext>
    </p:extLst>
  </p:cSld>
  <p:clrMapOvr>
    <a:masterClrMapping/>
  </p:clrMapOvr>
  <p:transition spd="slow">
    <p:push dir="u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121B0-AD6B-A091-9222-B10CC75A5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3478D52-FCEA-A046-559D-13165D377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8006"/>
          <a:stretch/>
        </p:blipFill>
        <p:spPr>
          <a:xfrm>
            <a:off x="284173" y="618708"/>
            <a:ext cx="8575200" cy="197378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832B322-8C64-96B3-0D70-A37A99614A51}"/>
              </a:ext>
            </a:extLst>
          </p:cNvPr>
          <p:cNvSpPr/>
          <p:nvPr/>
        </p:nvSpPr>
        <p:spPr>
          <a:xfrm>
            <a:off x="0" y="3328315"/>
            <a:ext cx="9144000" cy="352968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58964BD-5A24-FFEE-84B7-ED767DC1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E128FB-FFB6-F74E-5694-B339DC96A4E0}"/>
              </a:ext>
            </a:extLst>
          </p:cNvPr>
          <p:cNvSpPr txBox="1"/>
          <p:nvPr/>
        </p:nvSpPr>
        <p:spPr>
          <a:xfrm>
            <a:off x="537493" y="2631453"/>
            <a:ext cx="8195445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ある日、男性が女性に「助けてくれませんか。デパートへの道を教えてくださいませんか」と話しかけました。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C4FDC2-3D36-4485-81EF-79E4DED8CEE0}"/>
              </a:ext>
            </a:extLst>
          </p:cNvPr>
          <p:cNvSpPr txBox="1"/>
          <p:nvPr/>
        </p:nvSpPr>
        <p:spPr>
          <a:xfrm>
            <a:off x="537493" y="3438525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Will you help me?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Will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help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④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Could you tell me the way to the department store?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Could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のあとに、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種類の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（目的語）が続いています。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 「教える相手：誰（間接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）」を示しています。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way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は「教える内容：何（直接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）」を示しています。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the department store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way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713775850"/>
      </p:ext>
    </p:extLst>
  </p:cSld>
  <p:clrMapOvr>
    <a:masterClrMapping/>
  </p:clrMapOvr>
  <p:transition spd="med">
    <p:pull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A7F8E-D31C-EDE6-3F18-6E2DDFDA7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7AD8F3E-4DF1-23AB-3EB2-824DA7EE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49" b="66451"/>
          <a:stretch/>
        </p:blipFill>
        <p:spPr>
          <a:xfrm>
            <a:off x="284173" y="1022216"/>
            <a:ext cx="8575200" cy="86157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BA93DA2-9510-BE7F-EE20-B89DDBD362FF}"/>
              </a:ext>
            </a:extLst>
          </p:cNvPr>
          <p:cNvSpPr/>
          <p:nvPr/>
        </p:nvSpPr>
        <p:spPr>
          <a:xfrm>
            <a:off x="0" y="2515301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5B29AEF-75FB-E79E-C11E-B5B77D1D9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593D2E-59E9-935A-75CD-A31D47D25866}"/>
              </a:ext>
            </a:extLst>
          </p:cNvPr>
          <p:cNvSpPr txBox="1"/>
          <p:nvPr/>
        </p:nvSpPr>
        <p:spPr>
          <a:xfrm>
            <a:off x="537494" y="1972192"/>
            <a:ext cx="733976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彼女は「もちろんです。あなたのために地図をかきましょうか」と答えました。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C48BD6-C1C6-148E-0304-AC0EE5BB1CFF}"/>
              </a:ext>
            </a:extLst>
          </p:cNvPr>
          <p:cNvSpPr txBox="1"/>
          <p:nvPr/>
        </p:nvSpPr>
        <p:spPr>
          <a:xfrm>
            <a:off x="537493" y="2665685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answered,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answered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Sure.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「もちろん」という意味の簡潔な肯定の返事を示しています。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Shall I draw a map for you?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Shall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draw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map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for you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「あなたのために」という意味をもち、動詞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draw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4121"/>
      </p:ext>
    </p:extLst>
  </p:cSld>
  <p:clrMapOvr>
    <a:masterClrMapping/>
  </p:clrMapOvr>
  <p:transition spd="slow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D29EF-DB7D-181F-4F14-03F337023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EB9CF09-61E9-5FFB-67F6-581BA68EE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1022216"/>
            <a:ext cx="8571719" cy="88399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96C769F-6CF2-4C32-34A0-4B61A2A282B6}"/>
              </a:ext>
            </a:extLst>
          </p:cNvPr>
          <p:cNvSpPr/>
          <p:nvPr/>
        </p:nvSpPr>
        <p:spPr>
          <a:xfrm>
            <a:off x="0" y="2515301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65AF15A-19C4-3A5C-FE90-E2B3B7C13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B5583D-FEB1-05B9-2A98-309F67E116C4}"/>
              </a:ext>
            </a:extLst>
          </p:cNvPr>
          <p:cNvSpPr txBox="1"/>
          <p:nvPr/>
        </p:nvSpPr>
        <p:spPr>
          <a:xfrm>
            <a:off x="537494" y="1972192"/>
            <a:ext cx="43107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しかし彼女はペンを持っていませんでした。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E56782-CEAF-8C12-3BB9-FC045045FFB3}"/>
              </a:ext>
            </a:extLst>
          </p:cNvPr>
          <p:cNvSpPr txBox="1"/>
          <p:nvPr/>
        </p:nvSpPr>
        <p:spPr>
          <a:xfrm>
            <a:off x="537493" y="2665685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「しかし」「でも」という意味をもつ接続詞。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前の文と対比・対照の関係を示すために使われています。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didn’t have a pen.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didn’t have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pen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</p:txBody>
      </p:sp>
    </p:spTree>
    <p:extLst>
      <p:ext uri="{BB962C8B-B14F-4D97-AF65-F5344CB8AC3E}">
        <p14:creationId xmlns:p14="http://schemas.microsoft.com/office/powerpoint/2010/main" val="4014090042"/>
      </p:ext>
    </p:extLst>
  </p:cSld>
  <p:clrMapOvr>
    <a:masterClrMapping/>
  </p:clrMapOvr>
  <p:transition spd="slow">
    <p:push dir="u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7E800-63B6-4818-9119-1D6EB7064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C8CC903-6580-BCFF-5F4B-B493A2532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1022216"/>
            <a:ext cx="8571719" cy="88399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F7BE1AE-9BCC-F56D-8C76-59820775FF50}"/>
              </a:ext>
            </a:extLst>
          </p:cNvPr>
          <p:cNvSpPr/>
          <p:nvPr/>
        </p:nvSpPr>
        <p:spPr>
          <a:xfrm>
            <a:off x="0" y="2515301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3388638-CD7D-D901-EE88-43441B8D0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DAED3F-D83D-22A6-C8EC-AFAEA8CF4CCD}"/>
              </a:ext>
            </a:extLst>
          </p:cNvPr>
          <p:cNvSpPr txBox="1"/>
          <p:nvPr/>
        </p:nvSpPr>
        <p:spPr>
          <a:xfrm>
            <a:off x="2975894" y="1972192"/>
            <a:ext cx="57680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彼女は「あなたのペンを使ってよいですか」とたずねました。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930FB04-E1EF-23ED-82E3-3DB11300625E}"/>
              </a:ext>
            </a:extLst>
          </p:cNvPr>
          <p:cNvSpPr txBox="1"/>
          <p:nvPr/>
        </p:nvSpPr>
        <p:spPr>
          <a:xfrm>
            <a:off x="537493" y="2665685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asked,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asked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Can I use your pen?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Can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use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your pen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3182519"/>
      </p:ext>
    </p:extLst>
  </p:cSld>
  <p:clrMapOvr>
    <a:masterClrMapping/>
  </p:clrMapOvr>
  <p:transition spd="slow">
    <p:push dir="u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5A1AB-311A-7D53-387E-453A2A653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DCBA9D3-A217-3388-1927-BC52000A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553" b="46593"/>
          <a:stretch/>
        </p:blipFill>
        <p:spPr>
          <a:xfrm>
            <a:off x="284173" y="1022216"/>
            <a:ext cx="8575200" cy="70485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6E48FDB-99AE-AEE7-082A-038736B95018}"/>
              </a:ext>
            </a:extLst>
          </p:cNvPr>
          <p:cNvSpPr/>
          <p:nvPr/>
        </p:nvSpPr>
        <p:spPr>
          <a:xfrm>
            <a:off x="0" y="2515301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90BD754-CA81-C874-072D-295947350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CD9205-FA12-412A-A887-A3CABE51F9E0}"/>
              </a:ext>
            </a:extLst>
          </p:cNvPr>
          <p:cNvSpPr txBox="1"/>
          <p:nvPr/>
        </p:nvSpPr>
        <p:spPr>
          <a:xfrm>
            <a:off x="537494" y="1972192"/>
            <a:ext cx="44250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しかし彼もまたペンを持っていませんでした。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57F894-F65F-6C14-4DFF-252555D076A3}"/>
              </a:ext>
            </a:extLst>
          </p:cNvPr>
          <p:cNvSpPr txBox="1"/>
          <p:nvPr/>
        </p:nvSpPr>
        <p:spPr>
          <a:xfrm>
            <a:off x="537493" y="2665685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「しかし」「でも」という意味をもつ接続詞。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前の文と対比・対照の関係を示すために使われています。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didn’t have one, either.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didn’t have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は前の文に出てきた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pen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を指しています。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either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否定文の最後に置かれ、「～もまた～ない」という意味を加えます。</a:t>
            </a:r>
          </a:p>
        </p:txBody>
      </p:sp>
    </p:spTree>
    <p:extLst>
      <p:ext uri="{BB962C8B-B14F-4D97-AF65-F5344CB8AC3E}">
        <p14:creationId xmlns:p14="http://schemas.microsoft.com/office/powerpoint/2010/main" val="1674974906"/>
      </p:ext>
    </p:extLst>
  </p:cSld>
  <p:clrMapOvr>
    <a:masterClrMapping/>
  </p:clrMapOvr>
  <p:transition spd="slow">
    <p:push dir="u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579E7-942B-276F-C71C-8F0962CC2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BE0AC83-F40A-573B-1340-3DEC6057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199" b="23953"/>
          <a:stretch/>
        </p:blipFill>
        <p:spPr>
          <a:xfrm>
            <a:off x="284173" y="736058"/>
            <a:ext cx="8575200" cy="169151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31449F1-E296-650B-37B5-E7998AA919C9}"/>
              </a:ext>
            </a:extLst>
          </p:cNvPr>
          <p:cNvSpPr/>
          <p:nvPr/>
        </p:nvSpPr>
        <p:spPr>
          <a:xfrm>
            <a:off x="0" y="3185437"/>
            <a:ext cx="9144000" cy="367256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1DFA4FC-9A3B-00B3-7D1C-01CA5E8E6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EA13725-1FF4-F5FA-6C73-1F4E3AFF28EF}"/>
              </a:ext>
            </a:extLst>
          </p:cNvPr>
          <p:cNvSpPr txBox="1"/>
          <p:nvPr/>
        </p:nvSpPr>
        <p:spPr>
          <a:xfrm>
            <a:off x="537494" y="2470490"/>
            <a:ext cx="816835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彼は「どこかへ行ってペンを買いませんか。ああ、デパートがあちらにありますよ」と言いました。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7313A3E-1E32-8972-3A23-B8677933D095}"/>
              </a:ext>
            </a:extLst>
          </p:cNvPr>
          <p:cNvSpPr txBox="1"/>
          <p:nvPr/>
        </p:nvSpPr>
        <p:spPr>
          <a:xfrm>
            <a:off x="537493" y="3335820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said,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said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Shall we go somewhere and get a pen?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Shall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go (and) get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pen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get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の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somewhere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「どこかへ」という意味をもち、動詞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を修飾しています。</a:t>
            </a:r>
            <a:endParaRPr lang="en-US" altLang="ja-JP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2046837"/>
      </p:ext>
    </p:extLst>
  </p:cSld>
  <p:clrMapOvr>
    <a:masterClrMapping/>
  </p:clrMapOvr>
  <p:transition spd="slow">
    <p:push dir="u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55FC5-922D-6FD7-2C72-2EE97C7C1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EFA9C45-1EC2-5B75-6F76-52151A43BD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199" b="23953"/>
          <a:stretch/>
        </p:blipFill>
        <p:spPr>
          <a:xfrm>
            <a:off x="284173" y="736058"/>
            <a:ext cx="8575200" cy="169151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4EAB637-6B4D-9215-C923-589BE6C7EA61}"/>
              </a:ext>
            </a:extLst>
          </p:cNvPr>
          <p:cNvSpPr/>
          <p:nvPr/>
        </p:nvSpPr>
        <p:spPr>
          <a:xfrm>
            <a:off x="0" y="3185437"/>
            <a:ext cx="9144000" cy="367256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D9B2FC8-9AA0-1A0C-A85D-F97A38BE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A4A979-99D4-970D-7442-3D731C28F8A6}"/>
              </a:ext>
            </a:extLst>
          </p:cNvPr>
          <p:cNvSpPr txBox="1"/>
          <p:nvPr/>
        </p:nvSpPr>
        <p:spPr>
          <a:xfrm>
            <a:off x="537494" y="2470490"/>
            <a:ext cx="816835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彼は「どこかへ行ってペンを買いませんか。ああ、デパートがあちらにありますよ」と言いました。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EEDE64-7CAD-EE10-873C-9C282B40CD4E}"/>
              </a:ext>
            </a:extLst>
          </p:cNvPr>
          <p:cNvSpPr txBox="1"/>
          <p:nvPr/>
        </p:nvSpPr>
        <p:spPr>
          <a:xfrm>
            <a:off x="537493" y="333582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Oh, there is a department store over there.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Oh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は「ああ」「おや」などの感情を表す表現です。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department store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over there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「あそこに」という意味をもち、動詞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は「～がある」という存在を表現しています。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625988854"/>
      </p:ext>
    </p:extLst>
  </p:cSld>
  <p:clrMapOvr>
    <a:masterClrMapping/>
  </p:clrMapOvr>
  <p:transition spd="med">
    <p:pull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D18D1-CF3B-CF97-E20E-B81697DD5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3295864-F062-8B96-C6DE-A3308FB09F08}"/>
              </a:ext>
            </a:extLst>
          </p:cNvPr>
          <p:cNvSpPr/>
          <p:nvPr/>
        </p:nvSpPr>
        <p:spPr>
          <a:xfrm>
            <a:off x="0" y="2515301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9424277-0C3F-48F8-10B2-C27698384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3B3263-7CE4-27AC-DB8D-1DF0F291A071}"/>
              </a:ext>
            </a:extLst>
          </p:cNvPr>
          <p:cNvSpPr txBox="1"/>
          <p:nvPr/>
        </p:nvSpPr>
        <p:spPr>
          <a:xfrm>
            <a:off x="537493" y="1972192"/>
            <a:ext cx="74158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彼女は「すばらしい。今はもうペンを買う必要はないですね！」と言いました。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9FEEE0-0481-D04F-6BCF-28B18F23709C}"/>
              </a:ext>
            </a:extLst>
          </p:cNvPr>
          <p:cNvSpPr txBox="1"/>
          <p:nvPr/>
        </p:nvSpPr>
        <p:spPr>
          <a:xfrm>
            <a:off x="537492" y="2665685"/>
            <a:ext cx="8111557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said,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said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Great.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「すばらしい」という意味の喜びや満足を表す表現です。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Now I don’t have to get a pen!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don’t have to get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pen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「今では、今はもう」という意味をもち、文全体を修飾しています。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704F4FB-01F3-9D1B-4BA8-7087140CC4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0262" b="11778"/>
          <a:stretch/>
        </p:blipFill>
        <p:spPr>
          <a:xfrm>
            <a:off x="284173" y="1022216"/>
            <a:ext cx="85752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4255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300AA-01BA-F622-5E7B-B090F273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6635793-C004-DE44-BD3D-60FBB894670F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6D456E0-988D-5A19-3EDE-37BF9BFA1BC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8E0E695-4135-779B-CF91-66F5FD82FB00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B8C6DE-7993-41A3-C271-4C8E9C5391FF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28D93DB-A910-39D2-7309-AE0C15302F9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898774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43277C7-E1A6-7CC0-058B-6BB65AECE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43" y="31647"/>
            <a:ext cx="6490800" cy="6793245"/>
          </a:xfrm>
          <a:prstGeom prst="rect">
            <a:avLst/>
          </a:prstGeom>
        </p:spPr>
      </p:pic>
      <p:pic>
        <p:nvPicPr>
          <p:cNvPr id="7" name="AS_G2_07_09_reading_str">
            <a:hlinkClick r:id="" action="ppaction://media"/>
            <a:extLst>
              <a:ext uri="{FF2B5EF4-FFF2-40B4-BE49-F238E27FC236}">
                <a16:creationId xmlns:a16="http://schemas.microsoft.com/office/drawing/2014/main" id="{16CFF785-CE1A-B38D-F325-AF3923E2B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4918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AA76D37-3ABB-4693-D1BC-62DC283E7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40433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7_10_reading_s3">
            <a:hlinkClick r:id="" action="ppaction://media"/>
            <a:extLst>
              <a:ext uri="{FF2B5EF4-FFF2-40B4-BE49-F238E27FC236}">
                <a16:creationId xmlns:a16="http://schemas.microsoft.com/office/drawing/2014/main" id="{B04CC96D-F0EB-5F7B-4BB4-743A6D628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0575" y="112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2CC803-6EC9-84B5-C963-A9E9F0C5A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043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DC3A1-81C7-D7F2-9AAB-82C9F4560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62C5301-DEB5-A02E-3BB8-571EE8A6D46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61BD60-994D-AF58-3E29-6BF481D5E9CD}"/>
              </a:ext>
            </a:extLst>
          </p:cNvPr>
          <p:cNvSpPr txBox="1"/>
          <p:nvPr/>
        </p:nvSpPr>
        <p:spPr>
          <a:xfrm>
            <a:off x="2027809" y="4128490"/>
            <a:ext cx="508837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computer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4AD2A2-D607-E8CC-9D66-8BF5255B8266}"/>
              </a:ext>
            </a:extLst>
          </p:cNvPr>
          <p:cNvSpPr txBox="1"/>
          <p:nvPr/>
        </p:nvSpPr>
        <p:spPr>
          <a:xfrm>
            <a:off x="1019222" y="690490"/>
            <a:ext cx="71055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してもよいですか 使う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このコンピューターを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ay I use this computer">
            <a:hlinkClick r:id="" action="ppaction://media"/>
            <a:extLst>
              <a:ext uri="{FF2B5EF4-FFF2-40B4-BE49-F238E27FC236}">
                <a16:creationId xmlns:a16="http://schemas.microsoft.com/office/drawing/2014/main" id="{355F9473-5F3D-2474-DB6D-4A65C54DF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700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12F60F-B217-97A5-5E1C-1E61E80A8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043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A44DC9-66E4-A8CA-9235-089B6FC92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05817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B344E8E-11C1-F69A-1A27-4433CA742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56339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904239" y="1863485"/>
            <a:ext cx="20656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1486936" y="2396188"/>
            <a:ext cx="22722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7_11_reading_s6_1">
            <a:hlinkClick r:id="" action="ppaction://media"/>
            <a:extLst>
              <a:ext uri="{FF2B5EF4-FFF2-40B4-BE49-F238E27FC236}">
                <a16:creationId xmlns:a16="http://schemas.microsoft.com/office/drawing/2014/main" id="{30E9FAC5-9A45-A3E8-B77C-98A400A423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475" y="1196975"/>
            <a:ext cx="406400" cy="406400"/>
          </a:xfrm>
          <a:prstGeom prst="rect">
            <a:avLst/>
          </a:prstGeom>
        </p:spPr>
      </p:pic>
      <p:pic>
        <p:nvPicPr>
          <p:cNvPr id="8" name="AS_G2_07_12_reading_s6_2">
            <a:hlinkClick r:id="" action="ppaction://media"/>
            <a:extLst>
              <a:ext uri="{FF2B5EF4-FFF2-40B4-BE49-F238E27FC236}">
                <a16:creationId xmlns:a16="http://schemas.microsoft.com/office/drawing/2014/main" id="{3E92323C-2BAE-70AC-EE55-D85348F706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475" y="1796328"/>
            <a:ext cx="406400" cy="406400"/>
          </a:xfrm>
          <a:prstGeom prst="rect">
            <a:avLst/>
          </a:prstGeom>
        </p:spPr>
      </p:pic>
      <p:pic>
        <p:nvPicPr>
          <p:cNvPr id="9" name="AS_G2_07_11_reading_s6_1">
            <a:hlinkClick r:id="" action="ppaction://media"/>
            <a:extLst>
              <a:ext uri="{FF2B5EF4-FFF2-40B4-BE49-F238E27FC236}">
                <a16:creationId xmlns:a16="http://schemas.microsoft.com/office/drawing/2014/main" id="{4184E6BB-BF56-2A3B-0DC1-DDD184C42E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475" y="2395681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C0B6B8B-B49C-D030-6D4D-343393133477}"/>
              </a:ext>
            </a:extLst>
          </p:cNvPr>
          <p:cNvSpPr txBox="1"/>
          <p:nvPr/>
        </p:nvSpPr>
        <p:spPr>
          <a:xfrm>
            <a:off x="6933742" y="2396188"/>
            <a:ext cx="20440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department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042014A-3281-7F06-47C2-59A3D560741F}"/>
              </a:ext>
            </a:extLst>
          </p:cNvPr>
          <p:cNvSpPr txBox="1"/>
          <p:nvPr/>
        </p:nvSpPr>
        <p:spPr>
          <a:xfrm>
            <a:off x="578975" y="2916654"/>
            <a:ext cx="20440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store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B58A7D4-91D6-AB79-75D2-2FF52B85FEAF}"/>
              </a:ext>
            </a:extLst>
          </p:cNvPr>
          <p:cNvSpPr txBox="1"/>
          <p:nvPr/>
        </p:nvSpPr>
        <p:spPr>
          <a:xfrm>
            <a:off x="5019735" y="2916654"/>
            <a:ext cx="20656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Shall        I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8D58C45-7B68-3B67-B82B-7730304663A9}"/>
              </a:ext>
            </a:extLst>
          </p:cNvPr>
          <p:cNvSpPr txBox="1"/>
          <p:nvPr/>
        </p:nvSpPr>
        <p:spPr>
          <a:xfrm>
            <a:off x="5115434" y="3427975"/>
            <a:ext cx="1818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pen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D9BF948-490A-6208-F9A9-D94EF96F4193}"/>
              </a:ext>
            </a:extLst>
          </p:cNvPr>
          <p:cNvSpPr txBox="1"/>
          <p:nvPr/>
        </p:nvSpPr>
        <p:spPr>
          <a:xfrm>
            <a:off x="1000634" y="3979847"/>
            <a:ext cx="1818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      I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9C9989D-1715-120F-CB55-0000293BEE93}"/>
              </a:ext>
            </a:extLst>
          </p:cNvPr>
          <p:cNvSpPr txBox="1"/>
          <p:nvPr/>
        </p:nvSpPr>
        <p:spPr>
          <a:xfrm>
            <a:off x="6476496" y="3979847"/>
            <a:ext cx="2235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   have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8293E6E-316A-5EBA-539D-84D06994D0FD}"/>
              </a:ext>
            </a:extLst>
          </p:cNvPr>
          <p:cNvSpPr txBox="1"/>
          <p:nvPr/>
        </p:nvSpPr>
        <p:spPr>
          <a:xfrm>
            <a:off x="674705" y="4484270"/>
            <a:ext cx="812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13ED2E9-90A4-B5F9-FB7E-FAAFD0E9940A}"/>
              </a:ext>
            </a:extLst>
          </p:cNvPr>
          <p:cNvSpPr txBox="1"/>
          <p:nvPr/>
        </p:nvSpPr>
        <p:spPr>
          <a:xfrm>
            <a:off x="4111330" y="4484270"/>
            <a:ext cx="20656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Shall      we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9327272-2DA1-7DF4-65D8-AE6F5DE6B47D}"/>
              </a:ext>
            </a:extLst>
          </p:cNvPr>
          <p:cNvSpPr txBox="1"/>
          <p:nvPr/>
        </p:nvSpPr>
        <p:spPr>
          <a:xfrm>
            <a:off x="2761844" y="5033691"/>
            <a:ext cx="1818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F1857F8-C8B5-2D63-8D21-ED8F038F9905}"/>
              </a:ext>
            </a:extLst>
          </p:cNvPr>
          <p:cNvSpPr txBox="1"/>
          <p:nvPr/>
        </p:nvSpPr>
        <p:spPr>
          <a:xfrm>
            <a:off x="4480388" y="5547463"/>
            <a:ext cx="1818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9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4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7_14_reading_s7_1">
            <a:hlinkClick r:id="" action="ppaction://media"/>
            <a:extLst>
              <a:ext uri="{FF2B5EF4-FFF2-40B4-BE49-F238E27FC236}">
                <a16:creationId xmlns:a16="http://schemas.microsoft.com/office/drawing/2014/main" id="{1E122A4A-F279-E0A5-4371-63BED6A92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82275" y="2873375"/>
            <a:ext cx="406400" cy="406400"/>
          </a:xfrm>
          <a:prstGeom prst="rect">
            <a:avLst/>
          </a:prstGeom>
        </p:spPr>
      </p:pic>
      <p:pic>
        <p:nvPicPr>
          <p:cNvPr id="3" name="AS_G2_07_15_reading_s7_2">
            <a:hlinkClick r:id="" action="ppaction://media"/>
            <a:extLst>
              <a:ext uri="{FF2B5EF4-FFF2-40B4-BE49-F238E27FC236}">
                <a16:creationId xmlns:a16="http://schemas.microsoft.com/office/drawing/2014/main" id="{658281BF-3639-D218-C6D3-7AEF30A0F9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8775" y="39924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ADA13-282B-C642-9279-1624349CF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A66B293-1DF9-5FA1-B8F1-7CAC887B75D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ECDDDA-50BF-8501-7F0B-6AD5DFA25A13}"/>
              </a:ext>
            </a:extLst>
          </p:cNvPr>
          <p:cNvSpPr txBox="1"/>
          <p:nvPr/>
        </p:nvSpPr>
        <p:spPr>
          <a:xfrm>
            <a:off x="2025127" y="2409490"/>
            <a:ext cx="509374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[u--]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computer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ay I use this computer">
            <a:hlinkClick r:id="" action="ppaction://media"/>
            <a:extLst>
              <a:ext uri="{FF2B5EF4-FFF2-40B4-BE49-F238E27FC236}">
                <a16:creationId xmlns:a16="http://schemas.microsoft.com/office/drawing/2014/main" id="{E260E926-30D6-B81E-E52B-3B1000D0F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664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7_16_reading_s8_1">
            <a:hlinkClick r:id="" action="ppaction://media"/>
            <a:extLst>
              <a:ext uri="{FF2B5EF4-FFF2-40B4-BE49-F238E27FC236}">
                <a16:creationId xmlns:a16="http://schemas.microsoft.com/office/drawing/2014/main" id="{8D896491-C73F-4F7E-BDF1-E99C14EF5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31575" y="1603375"/>
            <a:ext cx="406400" cy="406400"/>
          </a:xfrm>
          <a:prstGeom prst="rect">
            <a:avLst/>
          </a:prstGeom>
        </p:spPr>
      </p:pic>
      <p:pic>
        <p:nvPicPr>
          <p:cNvPr id="25" name="AS_G2_07_17_reading_s8_2">
            <a:hlinkClick r:id="" action="ppaction://media"/>
            <a:extLst>
              <a:ext uri="{FF2B5EF4-FFF2-40B4-BE49-F238E27FC236}">
                <a16:creationId xmlns:a16="http://schemas.microsoft.com/office/drawing/2014/main" id="{ADEA3393-FB8B-392F-B87A-CB6373011B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31575" y="226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98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51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13C89A4-D70B-A6AC-728D-EFBCAE510E18}"/>
              </a:ext>
            </a:extLst>
          </p:cNvPr>
          <p:cNvSpPr/>
          <p:nvPr/>
        </p:nvSpPr>
        <p:spPr>
          <a:xfrm>
            <a:off x="863832" y="5797838"/>
            <a:ext cx="799815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5C1CE5F-5E08-65A0-36DA-F54B6D0735FF}"/>
              </a:ext>
            </a:extLst>
          </p:cNvPr>
          <p:cNvSpPr/>
          <p:nvPr/>
        </p:nvSpPr>
        <p:spPr>
          <a:xfrm>
            <a:off x="620816" y="5106793"/>
            <a:ext cx="20882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05AF9F0-98AB-FDA6-61C4-35F6F77EBB6F}"/>
              </a:ext>
            </a:extLst>
          </p:cNvPr>
          <p:cNvSpPr/>
          <p:nvPr/>
        </p:nvSpPr>
        <p:spPr>
          <a:xfrm>
            <a:off x="863832" y="4705069"/>
            <a:ext cx="755871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35F341A-3292-B163-BCD2-3043645DA4AD}"/>
              </a:ext>
            </a:extLst>
          </p:cNvPr>
          <p:cNvSpPr/>
          <p:nvPr/>
        </p:nvSpPr>
        <p:spPr>
          <a:xfrm>
            <a:off x="620816" y="3993515"/>
            <a:ext cx="20882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869977"/>
            <a:ext cx="799815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863832" y="3591791"/>
            <a:ext cx="755871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34898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48163"/>
            <a:ext cx="268444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70845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/ May 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は「～してもよいですか。」と相手に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許可を求める表現。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は「～してくれませんか。」と相手に依頼する表現。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Could 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は「～してくださいませんか。」とていねいに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依頼する表現。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Shall 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は「（私が）～しましょうか。」と自分が何かすると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申し出る表現。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Shall we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は「（私達は）～しませんか。」と相手を誘う表現。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2" grpId="0" animBg="1"/>
      <p:bldP spid="13" grpId="0" animBg="1"/>
      <p:bldP spid="11" grpId="0" animBg="1"/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21E04-D974-A5CA-1823-07AFB926C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AA8C710-305E-7589-35FD-5FA86B59A2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63945B-955B-638E-F432-51D10D89E9D4}"/>
              </a:ext>
            </a:extLst>
          </p:cNvPr>
          <p:cNvSpPr txBox="1"/>
          <p:nvPr/>
        </p:nvSpPr>
        <p:spPr>
          <a:xfrm>
            <a:off x="1019227" y="2321004"/>
            <a:ext cx="71055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してもよいですか 使う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このコンピューターを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ay I use this computer">
            <a:hlinkClick r:id="" action="ppaction://media"/>
            <a:extLst>
              <a:ext uri="{FF2B5EF4-FFF2-40B4-BE49-F238E27FC236}">
                <a16:creationId xmlns:a16="http://schemas.microsoft.com/office/drawing/2014/main" id="{C3FFB316-91DF-AEBE-D6EE-02305C588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4133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369D2-D362-73A1-257A-1AE378EC3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09A97B-1A9D-D83F-E24F-B502A3CDB08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167DE0-9161-3AF7-EFF9-10EC9410E770}"/>
              </a:ext>
            </a:extLst>
          </p:cNvPr>
          <p:cNvSpPr txBox="1"/>
          <p:nvPr/>
        </p:nvSpPr>
        <p:spPr>
          <a:xfrm>
            <a:off x="2541485" y="4128490"/>
            <a:ext cx="40610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pencil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9D99F1-364D-D2BF-904B-674CC3897D78}"/>
              </a:ext>
            </a:extLst>
          </p:cNvPr>
          <p:cNvSpPr txBox="1"/>
          <p:nvPr/>
        </p:nvSpPr>
        <p:spPr>
          <a:xfrm>
            <a:off x="1019222" y="690490"/>
            <a:ext cx="71055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してもよいですか 使う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この鉛筆を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ay I use this pencil">
            <a:hlinkClick r:id="" action="ppaction://media"/>
            <a:extLst>
              <a:ext uri="{FF2B5EF4-FFF2-40B4-BE49-F238E27FC236}">
                <a16:creationId xmlns:a16="http://schemas.microsoft.com/office/drawing/2014/main" id="{88516889-3D21-4520-DFC4-F212E62BA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9788" y="1446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3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0FAA6-EC66-643A-5C1D-188ED65C8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D79B30F-CE06-9466-B80A-0147EE1329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64C5F4D-9821-7EFB-6AD9-C65F3883C5B2}"/>
              </a:ext>
            </a:extLst>
          </p:cNvPr>
          <p:cNvSpPr txBox="1"/>
          <p:nvPr/>
        </p:nvSpPr>
        <p:spPr>
          <a:xfrm>
            <a:off x="2276587" y="2409490"/>
            <a:ext cx="459082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[u--]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pencil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ay I use this pencil">
            <a:hlinkClick r:id="" action="ppaction://media"/>
            <a:extLst>
              <a:ext uri="{FF2B5EF4-FFF2-40B4-BE49-F238E27FC236}">
                <a16:creationId xmlns:a16="http://schemas.microsoft.com/office/drawing/2014/main" id="{0CF2FAF9-9F20-1C50-96E2-6239EFBEA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9788" y="1446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51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386B7-7A5E-A568-1F08-713AC8C7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D3516C0-2D79-6352-04D8-CB6F75808CB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088C465-3586-10E1-E091-9A4FAC27C897}"/>
              </a:ext>
            </a:extLst>
          </p:cNvPr>
          <p:cNvSpPr txBox="1"/>
          <p:nvPr/>
        </p:nvSpPr>
        <p:spPr>
          <a:xfrm>
            <a:off x="1019227" y="2321004"/>
            <a:ext cx="71055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してもよいですか 使う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この鉛筆を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ay I use this pencil">
            <a:hlinkClick r:id="" action="ppaction://media"/>
            <a:extLst>
              <a:ext uri="{FF2B5EF4-FFF2-40B4-BE49-F238E27FC236}">
                <a16:creationId xmlns:a16="http://schemas.microsoft.com/office/drawing/2014/main" id="{40772482-515C-831F-7A87-1933BD67D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9788" y="1446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800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F6266-C0C1-EC83-3C39-80888FEDB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3A36FCF-C248-AC11-1D94-365EAC8F2BD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31A040-EA4D-D103-F6EA-5CC62A693BA2}"/>
              </a:ext>
            </a:extLst>
          </p:cNvPr>
          <p:cNvSpPr txBox="1"/>
          <p:nvPr/>
        </p:nvSpPr>
        <p:spPr>
          <a:xfrm>
            <a:off x="2541485" y="4128490"/>
            <a:ext cx="40610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02A3CB-B6FC-0332-6589-138BB4C618C5}"/>
              </a:ext>
            </a:extLst>
          </p:cNvPr>
          <p:cNvSpPr txBox="1"/>
          <p:nvPr/>
        </p:nvSpPr>
        <p:spPr>
          <a:xfrm>
            <a:off x="1019222" y="690490"/>
            <a:ext cx="71055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してもよいですか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ay I read this book">
            <a:hlinkClick r:id="" action="ppaction://media"/>
            <a:extLst>
              <a:ext uri="{FF2B5EF4-FFF2-40B4-BE49-F238E27FC236}">
                <a16:creationId xmlns:a16="http://schemas.microsoft.com/office/drawing/2014/main" id="{2D961CC8-C1B1-706A-6AFD-AA7156705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663" y="1311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1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303DD-63AD-ED94-7ED5-21D264A7F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2DC5FA-B96F-9DB9-AB66-1D19F4B57F0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0DCE10-9D76-FF05-E28A-CA10FF7AD21B}"/>
              </a:ext>
            </a:extLst>
          </p:cNvPr>
          <p:cNvSpPr txBox="1"/>
          <p:nvPr/>
        </p:nvSpPr>
        <p:spPr>
          <a:xfrm>
            <a:off x="2276587" y="2409490"/>
            <a:ext cx="459082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book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ay I read this book">
            <a:hlinkClick r:id="" action="ppaction://media"/>
            <a:extLst>
              <a:ext uri="{FF2B5EF4-FFF2-40B4-BE49-F238E27FC236}">
                <a16:creationId xmlns:a16="http://schemas.microsoft.com/office/drawing/2014/main" id="{96F14288-0CB3-7050-4DC6-1DE811CB6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663" y="1311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2859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6F6CE-FA82-C038-A558-F3D5C9D60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01A578A-0E77-919F-5645-57F57CB9A4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9FCDB8-4452-ADC0-5CDD-7CD936DCF9F5}"/>
              </a:ext>
            </a:extLst>
          </p:cNvPr>
          <p:cNvSpPr txBox="1"/>
          <p:nvPr/>
        </p:nvSpPr>
        <p:spPr>
          <a:xfrm>
            <a:off x="1019227" y="2321004"/>
            <a:ext cx="71055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してもよいですか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ay I read this book">
            <a:hlinkClick r:id="" action="ppaction://media"/>
            <a:extLst>
              <a:ext uri="{FF2B5EF4-FFF2-40B4-BE49-F238E27FC236}">
                <a16:creationId xmlns:a16="http://schemas.microsoft.com/office/drawing/2014/main" id="{E748298C-46AD-3EF7-412E-93C3A450D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663" y="1311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336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343BD-60D5-E19A-023A-68DD5662D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AD50517-3589-F8E4-9A44-1D7E5930F6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930"/>
          <a:stretch/>
        </p:blipFill>
        <p:spPr>
          <a:xfrm>
            <a:off x="279000" y="812655"/>
            <a:ext cx="8583912" cy="83992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BC70990-11B6-E88A-245C-41C9827DC41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1F7D1D-D85A-4287-490F-73F147BDCF73}"/>
              </a:ext>
            </a:extLst>
          </p:cNvPr>
          <p:cNvSpPr txBox="1"/>
          <p:nvPr/>
        </p:nvSpPr>
        <p:spPr>
          <a:xfrm>
            <a:off x="537493" y="3677650"/>
            <a:ext cx="8069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help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助動詞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を文の先頭に置くことで、疑問文となります。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FAC6BB6-EB68-0755-9765-BC52C28D3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5CC70-EE26-1819-2077-331F8442115C}"/>
              </a:ext>
            </a:extLst>
          </p:cNvPr>
          <p:cNvSpPr txBox="1"/>
          <p:nvPr/>
        </p:nvSpPr>
        <p:spPr>
          <a:xfrm>
            <a:off x="1032444" y="1684681"/>
            <a:ext cx="28537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私を手伝ってくれませんか。</a:t>
            </a:r>
          </a:p>
        </p:txBody>
      </p:sp>
    </p:spTree>
    <p:extLst>
      <p:ext uri="{BB962C8B-B14F-4D97-AF65-F5344CB8AC3E}">
        <p14:creationId xmlns:p14="http://schemas.microsoft.com/office/powerpoint/2010/main" val="179081706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5D3CC-788B-5077-80F1-CE013A3DB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DF29E2A-888E-D94B-3203-4DF0264668F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FCE3F62-1285-AD07-6195-68D1A6833DF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DC542FF-604A-71A8-9C51-467C6CD18CFA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B18E15-D7CE-7193-E8F5-B00C667B137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EC07913A-4C87-EEFF-816D-3EE696A5BC36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83845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B9A45-4100-E754-860F-F640138FC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420A954-6F32-D82F-CD20-CB57FA7FA3B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06F03BE-1319-F415-86ED-F12D89B543F5}"/>
              </a:ext>
            </a:extLst>
          </p:cNvPr>
          <p:cNvSpPr txBox="1"/>
          <p:nvPr/>
        </p:nvSpPr>
        <p:spPr>
          <a:xfrm>
            <a:off x="1393110" y="4636321"/>
            <a:ext cx="635777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FA29D1-83A9-465F-9656-F2769A9691A0}"/>
              </a:ext>
            </a:extLst>
          </p:cNvPr>
          <p:cNvSpPr txBox="1"/>
          <p:nvPr/>
        </p:nvSpPr>
        <p:spPr>
          <a:xfrm>
            <a:off x="2035877" y="713174"/>
            <a:ext cx="50722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してくれませんか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手伝う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you help  me">
            <a:hlinkClick r:id="" action="ppaction://media"/>
            <a:extLst>
              <a:ext uri="{FF2B5EF4-FFF2-40B4-BE49-F238E27FC236}">
                <a16:creationId xmlns:a16="http://schemas.microsoft.com/office/drawing/2014/main" id="{07172CA8-A154-0244-05C0-78A434C2A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1344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60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B485F5-0FD6-0E1F-C159-A51D5E427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092326"/>
            <a:ext cx="8586000" cy="571022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AS_G2_07_01_kihon">
            <a:hlinkClick r:id="" action="ppaction://media"/>
            <a:extLst>
              <a:ext uri="{FF2B5EF4-FFF2-40B4-BE49-F238E27FC236}">
                <a16:creationId xmlns:a16="http://schemas.microsoft.com/office/drawing/2014/main" id="{0DCFE875-DDA1-18C3-B5D2-E2D08A339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2300" y="2254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9097E-3230-5513-0836-409F4D07F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F72861-765E-EFE9-A0BC-416DE39281C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E60E5C-7DB6-01EB-20F3-553915233B3D}"/>
              </a:ext>
            </a:extLst>
          </p:cNvPr>
          <p:cNvSpPr txBox="1"/>
          <p:nvPr/>
        </p:nvSpPr>
        <p:spPr>
          <a:xfrm>
            <a:off x="549984" y="2917321"/>
            <a:ext cx="804403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[y--]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Will you help  me">
            <a:hlinkClick r:id="" action="ppaction://media"/>
            <a:extLst>
              <a:ext uri="{FF2B5EF4-FFF2-40B4-BE49-F238E27FC236}">
                <a16:creationId xmlns:a16="http://schemas.microsoft.com/office/drawing/2014/main" id="{4EF51CA7-562F-BB1B-1814-934CFFD1E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1344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419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88A03-D581-A276-1B0D-897E320F5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E039804-FE1D-1B04-C255-C86E90A63E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32FE67D-39C1-8A6F-ECC6-502F0E6D77A1}"/>
              </a:ext>
            </a:extLst>
          </p:cNvPr>
          <p:cNvSpPr txBox="1"/>
          <p:nvPr/>
        </p:nvSpPr>
        <p:spPr>
          <a:xfrm>
            <a:off x="2026920" y="2321004"/>
            <a:ext cx="50901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してくれませんか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手伝う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you help  me">
            <a:hlinkClick r:id="" action="ppaction://media"/>
            <a:extLst>
              <a:ext uri="{FF2B5EF4-FFF2-40B4-BE49-F238E27FC236}">
                <a16:creationId xmlns:a16="http://schemas.microsoft.com/office/drawing/2014/main" id="{E838EA65-B2AB-6BD8-2DEC-2E378DFE7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1344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45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A6C9E-ADD6-0B9A-1C65-F13E0CF93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5372A64-ED39-BD5F-483D-1889112FBD7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1FB61DA-6A3C-568C-FC72-83854C4535BE}"/>
              </a:ext>
            </a:extLst>
          </p:cNvPr>
          <p:cNvSpPr txBox="1"/>
          <p:nvPr/>
        </p:nvSpPr>
        <p:spPr>
          <a:xfrm>
            <a:off x="2199933" y="4105806"/>
            <a:ext cx="474412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room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196652-8A4F-90DC-E91A-4792B891E4BA}"/>
              </a:ext>
            </a:extLst>
          </p:cNvPr>
          <p:cNvSpPr txBox="1"/>
          <p:nvPr/>
        </p:nvSpPr>
        <p:spPr>
          <a:xfrm>
            <a:off x="1122372" y="713174"/>
            <a:ext cx="68992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してくれませんか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掃除する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あの部屋を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you clean that room">
            <a:hlinkClick r:id="" action="ppaction://media"/>
            <a:extLst>
              <a:ext uri="{FF2B5EF4-FFF2-40B4-BE49-F238E27FC236}">
                <a16:creationId xmlns:a16="http://schemas.microsoft.com/office/drawing/2014/main" id="{1214A103-CD50-39E8-1EC4-228D8903B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1370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926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E7849-2A64-2914-1335-56BCE0036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C5E8BFA-E118-25A1-2EAE-26C074A6AB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9B5465-FF6A-1E36-3B30-AE61F57B0B5A}"/>
              </a:ext>
            </a:extLst>
          </p:cNvPr>
          <p:cNvSpPr txBox="1"/>
          <p:nvPr/>
        </p:nvSpPr>
        <p:spPr>
          <a:xfrm>
            <a:off x="1409924" y="2409490"/>
            <a:ext cx="632415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[y--]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room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Will you clean that room">
            <a:hlinkClick r:id="" action="ppaction://media"/>
            <a:extLst>
              <a:ext uri="{FF2B5EF4-FFF2-40B4-BE49-F238E27FC236}">
                <a16:creationId xmlns:a16="http://schemas.microsoft.com/office/drawing/2014/main" id="{17506A56-8806-49FF-5F0E-98799308A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1370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146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F7859-9C82-EFC3-EB96-EE4751965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F83584-AA59-830B-24EF-4C68E75EA47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571682-E2E5-4999-0BA5-2D23870FE53B}"/>
              </a:ext>
            </a:extLst>
          </p:cNvPr>
          <p:cNvSpPr txBox="1"/>
          <p:nvPr/>
        </p:nvSpPr>
        <p:spPr>
          <a:xfrm>
            <a:off x="1149275" y="2321004"/>
            <a:ext cx="6845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してくれませんか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掃除する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あの部屋を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ill you clean that room">
            <a:hlinkClick r:id="" action="ppaction://media"/>
            <a:extLst>
              <a:ext uri="{FF2B5EF4-FFF2-40B4-BE49-F238E27FC236}">
                <a16:creationId xmlns:a16="http://schemas.microsoft.com/office/drawing/2014/main" id="{7FA4DDFF-3B08-72C1-4FCF-E44AC5900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1370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502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4EE29-691A-F8EF-0721-F2A613D98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CF43013-249A-AE7E-5645-E06F5C23F9A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C00F97-B175-A3FB-5D8A-E86887B52919}"/>
              </a:ext>
            </a:extLst>
          </p:cNvPr>
          <p:cNvSpPr txBox="1"/>
          <p:nvPr/>
        </p:nvSpPr>
        <p:spPr>
          <a:xfrm>
            <a:off x="2068594" y="4105806"/>
            <a:ext cx="50067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me?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499B53-E5A8-CCD6-8B72-7FF2C132266A}"/>
              </a:ext>
            </a:extLst>
          </p:cNvPr>
          <p:cNvSpPr txBox="1"/>
          <p:nvPr/>
        </p:nvSpPr>
        <p:spPr>
          <a:xfrm>
            <a:off x="1057581" y="713174"/>
            <a:ext cx="70288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してくれませんか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私のために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you make lunch  for me">
            <a:hlinkClick r:id="" action="ppaction://media"/>
            <a:extLst>
              <a:ext uri="{FF2B5EF4-FFF2-40B4-BE49-F238E27FC236}">
                <a16:creationId xmlns:a16="http://schemas.microsoft.com/office/drawing/2014/main" id="{F4B411F9-0E47-8B92-1DDB-4BAC64090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87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4E625-5855-83FF-EE79-A81B6623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90FA06A-3073-3FF1-CD70-BFEE54A568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B1F38E4-1F13-8E3D-AA7E-307826203589}"/>
              </a:ext>
            </a:extLst>
          </p:cNvPr>
          <p:cNvSpPr txBox="1"/>
          <p:nvPr/>
        </p:nvSpPr>
        <p:spPr>
          <a:xfrm>
            <a:off x="1409924" y="2409490"/>
            <a:ext cx="632415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[y--]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 me?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Will you make lunch  for me">
            <a:hlinkClick r:id="" action="ppaction://media"/>
            <a:extLst>
              <a:ext uri="{FF2B5EF4-FFF2-40B4-BE49-F238E27FC236}">
                <a16:creationId xmlns:a16="http://schemas.microsoft.com/office/drawing/2014/main" id="{285992E0-2B4A-E555-EED1-141E2AF9F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992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DC3CA-4A28-0173-88A5-7A659980A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1A40ED7-ADAB-F6EE-748E-97E4001266E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FB98ACA-CC3D-8F18-E1D1-82715FAC34E2}"/>
              </a:ext>
            </a:extLst>
          </p:cNvPr>
          <p:cNvSpPr txBox="1"/>
          <p:nvPr/>
        </p:nvSpPr>
        <p:spPr>
          <a:xfrm>
            <a:off x="1081038" y="2321004"/>
            <a:ext cx="69819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してくれませんか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私のために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you make lunch  for me">
            <a:hlinkClick r:id="" action="ppaction://media"/>
            <a:extLst>
              <a:ext uri="{FF2B5EF4-FFF2-40B4-BE49-F238E27FC236}">
                <a16:creationId xmlns:a16="http://schemas.microsoft.com/office/drawing/2014/main" id="{C7E3857E-BAE6-4CAC-31BB-286D2D36D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925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A0614-51E4-11B0-0CE7-21CA26EF7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42084F4-9EF8-B119-FA36-D942F4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00" y="812655"/>
            <a:ext cx="8590008" cy="87180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4C3F30C-AA2C-BAFB-C5B0-A8D5A16907E0}"/>
              </a:ext>
            </a:extLst>
          </p:cNvPr>
          <p:cNvSpPr/>
          <p:nvPr/>
        </p:nvSpPr>
        <p:spPr>
          <a:xfrm>
            <a:off x="0" y="2352674"/>
            <a:ext cx="9144000" cy="450532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F6B83B6-0B75-455C-E884-5758F2FC15B6}"/>
              </a:ext>
            </a:extLst>
          </p:cNvPr>
          <p:cNvSpPr txBox="1"/>
          <p:nvPr/>
        </p:nvSpPr>
        <p:spPr>
          <a:xfrm>
            <a:off x="537492" y="2499269"/>
            <a:ext cx="8473157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Could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のあとに、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種類の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（目的語）が続いています。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「教える相手：誰（間接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way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は「教える内容：何（直接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 zoo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way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助動詞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Could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を文の先頭に置くことで、疑問文となります。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4FBC188-DF5C-3E06-F28F-884D993D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664B86-5149-865E-C432-ECE2390FB3DA}"/>
              </a:ext>
            </a:extLst>
          </p:cNvPr>
          <p:cNvSpPr txBox="1"/>
          <p:nvPr/>
        </p:nvSpPr>
        <p:spPr>
          <a:xfrm>
            <a:off x="1032443" y="1748443"/>
            <a:ext cx="41777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動物園への道を教えてくださいませんか。</a:t>
            </a:r>
          </a:p>
        </p:txBody>
      </p:sp>
    </p:spTree>
    <p:extLst>
      <p:ext uri="{BB962C8B-B14F-4D97-AF65-F5344CB8AC3E}">
        <p14:creationId xmlns:p14="http://schemas.microsoft.com/office/powerpoint/2010/main" val="193220061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E8DCB-6D4F-D133-5CAD-F56CD3B31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DCCD6E6-A9C6-69C3-6A40-075DD0504D56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EF1EA6-8799-9448-BB72-62956C7E766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C35FD97-AB01-D88E-F7C3-1AF41183AE5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FF61EF-4AEA-4BCD-E250-7EB5DD8F9C1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1ABD662D-6C47-C406-1F8A-59FFE90B563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511228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CFA37-4D5F-DFA7-BEF8-4BA22D013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A43829D-BFC9-E87C-2159-B2132D9A081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1935D1A-4EDE-EBCB-41EE-FA1E8DDE4474}"/>
              </a:ext>
            </a:extLst>
          </p:cNvPr>
          <p:cNvSpPr txBox="1"/>
          <p:nvPr/>
        </p:nvSpPr>
        <p:spPr>
          <a:xfrm>
            <a:off x="1147989" y="4128490"/>
            <a:ext cx="684801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way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zoo?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A0FA92-26E1-AC07-F6EB-FDA14F0B466C}"/>
              </a:ext>
            </a:extLst>
          </p:cNvPr>
          <p:cNvSpPr txBox="1"/>
          <p:nvPr/>
        </p:nvSpPr>
        <p:spPr>
          <a:xfrm>
            <a:off x="381890" y="690490"/>
            <a:ext cx="83802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してくださいませんか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動物園への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Could you tell me  the way to the zoo">
            <a:hlinkClick r:id="" action="ppaction://media"/>
            <a:extLst>
              <a:ext uri="{FF2B5EF4-FFF2-40B4-BE49-F238E27FC236}">
                <a16:creationId xmlns:a16="http://schemas.microsoft.com/office/drawing/2014/main" id="{AF3DF7C7-14D0-91B7-386F-AC489D79B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63663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790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3A801-096C-8A8F-1DAD-3CD1953E5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4B2AF7A-BF86-1490-BABE-3E717C5F35C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582927-6271-F44D-7DE8-FBCA62B06E5B}"/>
              </a:ext>
            </a:extLst>
          </p:cNvPr>
          <p:cNvSpPr txBox="1"/>
          <p:nvPr/>
        </p:nvSpPr>
        <p:spPr>
          <a:xfrm>
            <a:off x="985132" y="2409490"/>
            <a:ext cx="717373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[y--]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way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zoo?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Could you tell me  the way to the zoo">
            <a:hlinkClick r:id="" action="ppaction://media"/>
            <a:extLst>
              <a:ext uri="{FF2B5EF4-FFF2-40B4-BE49-F238E27FC236}">
                <a16:creationId xmlns:a16="http://schemas.microsoft.com/office/drawing/2014/main" id="{D01D3D3E-D85C-D927-348C-B155ADAF4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63663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662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35CEE-89EA-ECC2-BC0C-AC9644FCF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45E5EB-C943-CFFC-15F8-76C2BFF882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Could you tell me  the way to the zoo">
            <a:hlinkClick r:id="" action="ppaction://media"/>
            <a:extLst>
              <a:ext uri="{FF2B5EF4-FFF2-40B4-BE49-F238E27FC236}">
                <a16:creationId xmlns:a16="http://schemas.microsoft.com/office/drawing/2014/main" id="{8A70B918-C2DA-3697-F8E3-916E558E6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63663" y="1565275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DF522E-0993-328F-118E-D04C80141BA3}"/>
              </a:ext>
            </a:extLst>
          </p:cNvPr>
          <p:cNvSpPr txBox="1"/>
          <p:nvPr/>
        </p:nvSpPr>
        <p:spPr>
          <a:xfrm>
            <a:off x="381896" y="2321004"/>
            <a:ext cx="83802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してくださいませんか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動物園への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30269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80419-C3B0-16AF-8524-313FC0CD4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ED77F26-908D-6C21-F3D2-12AA3C5A091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1DC0A5-D3C2-BDE1-B156-6C94E181DCF5}"/>
              </a:ext>
            </a:extLst>
          </p:cNvPr>
          <p:cNvSpPr txBox="1"/>
          <p:nvPr/>
        </p:nvSpPr>
        <p:spPr>
          <a:xfrm>
            <a:off x="625953" y="4105806"/>
            <a:ext cx="78920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way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hospital?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67D5243-2C68-13B1-4119-B357A76A7DB9}"/>
              </a:ext>
            </a:extLst>
          </p:cNvPr>
          <p:cNvSpPr txBox="1"/>
          <p:nvPr/>
        </p:nvSpPr>
        <p:spPr>
          <a:xfrm>
            <a:off x="381891" y="713174"/>
            <a:ext cx="83802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してくださいませんか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病院への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Could you tell me the way to the hospital">
            <a:hlinkClick r:id="" action="ppaction://media"/>
            <a:extLst>
              <a:ext uri="{FF2B5EF4-FFF2-40B4-BE49-F238E27FC236}">
                <a16:creationId xmlns:a16="http://schemas.microsoft.com/office/drawing/2014/main" id="{FD788156-01AF-ACC0-93A7-C1A13CBB0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1658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955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AC54C-521F-FAB2-7623-97457FFFF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F65B9A7-1D1D-5788-F21B-D567B2B5954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7C559C-2A8E-C2AC-6E91-4547DCBDE161}"/>
              </a:ext>
            </a:extLst>
          </p:cNvPr>
          <p:cNvSpPr txBox="1"/>
          <p:nvPr/>
        </p:nvSpPr>
        <p:spPr>
          <a:xfrm>
            <a:off x="266897" y="2409490"/>
            <a:ext cx="86102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[y--]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[w--]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hospital?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Could you tell me the way to the hospital">
            <a:hlinkClick r:id="" action="ppaction://media"/>
            <a:extLst>
              <a:ext uri="{FF2B5EF4-FFF2-40B4-BE49-F238E27FC236}">
                <a16:creationId xmlns:a16="http://schemas.microsoft.com/office/drawing/2014/main" id="{2704206F-8093-0953-DEEA-5EC0E9036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1658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016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18DFF-C819-AAF8-6B9E-971FA6195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189E06-8644-3B65-9AD3-91779090BE7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Could you tell me the way to the hospital">
            <a:hlinkClick r:id="" action="ppaction://media"/>
            <a:extLst>
              <a:ext uri="{FF2B5EF4-FFF2-40B4-BE49-F238E27FC236}">
                <a16:creationId xmlns:a16="http://schemas.microsoft.com/office/drawing/2014/main" id="{F17B7934-928E-B336-3008-C80285BBB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1658938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7CB550-B5A7-3C4B-7859-A19CD131CF36}"/>
              </a:ext>
            </a:extLst>
          </p:cNvPr>
          <p:cNvSpPr txBox="1"/>
          <p:nvPr/>
        </p:nvSpPr>
        <p:spPr>
          <a:xfrm>
            <a:off x="381896" y="2321004"/>
            <a:ext cx="83802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してくださいませんか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病院への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484312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D20D9-3985-517F-DEA0-F9E87312F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A3D34FC-D4FB-CAF3-5828-7A03F0EE639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21CE28-58DF-200A-B673-1A7544F47E77}"/>
              </a:ext>
            </a:extLst>
          </p:cNvPr>
          <p:cNvSpPr txBox="1"/>
          <p:nvPr/>
        </p:nvSpPr>
        <p:spPr>
          <a:xfrm>
            <a:off x="1655325" y="4128490"/>
            <a:ext cx="602563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dictionary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2541B1-5062-FC55-8801-45121728A829}"/>
              </a:ext>
            </a:extLst>
          </p:cNvPr>
          <p:cNvSpPr txBox="1"/>
          <p:nvPr/>
        </p:nvSpPr>
        <p:spPr>
          <a:xfrm>
            <a:off x="691169" y="713174"/>
            <a:ext cx="77616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してくださいませんか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あの辞書を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Could you buy me that dictionary">
            <a:hlinkClick r:id="" action="ppaction://media"/>
            <a:extLst>
              <a:ext uri="{FF2B5EF4-FFF2-40B4-BE49-F238E27FC236}">
                <a16:creationId xmlns:a16="http://schemas.microsoft.com/office/drawing/2014/main" id="{9893A52F-4A57-EA7B-CDB0-F989A2E88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1176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024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01DFE-4487-0A39-FC00-5FBBA4858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79E70D-803D-3D63-079A-5F1C26AA1FD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4E030C-9656-F69D-9CFA-66711AE9A270}"/>
              </a:ext>
            </a:extLst>
          </p:cNvPr>
          <p:cNvSpPr txBox="1"/>
          <p:nvPr/>
        </p:nvSpPr>
        <p:spPr>
          <a:xfrm>
            <a:off x="838086" y="2409490"/>
            <a:ext cx="746782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[y--]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[d---------]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Could you buy me that dictionary">
            <a:hlinkClick r:id="" action="ppaction://media"/>
            <a:extLst>
              <a:ext uri="{FF2B5EF4-FFF2-40B4-BE49-F238E27FC236}">
                <a16:creationId xmlns:a16="http://schemas.microsoft.com/office/drawing/2014/main" id="{B308C8FB-EE12-2102-D561-5C082C536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1176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02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BF5EE-CE4F-84BC-F5F7-9D6010B9C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FA29756-2B06-3BBC-C485-D37AF7F993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FD9491-4DF9-E167-AFC8-1132F62B3B05}"/>
              </a:ext>
            </a:extLst>
          </p:cNvPr>
          <p:cNvSpPr txBox="1"/>
          <p:nvPr/>
        </p:nvSpPr>
        <p:spPr>
          <a:xfrm>
            <a:off x="691176" y="2321004"/>
            <a:ext cx="77616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してくださいませんか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あの辞書を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Could you buy me that dictionary">
            <a:hlinkClick r:id="" action="ppaction://media"/>
            <a:extLst>
              <a:ext uri="{FF2B5EF4-FFF2-40B4-BE49-F238E27FC236}">
                <a16:creationId xmlns:a16="http://schemas.microsoft.com/office/drawing/2014/main" id="{0AA5F75B-B093-2BF3-CE40-81BD3D430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1176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351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AF85B-BECD-8062-C6AB-EDBEA918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D82D73A-81BA-ECA3-8EAC-60FFE1AD39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902" b="15065"/>
          <a:stretch/>
        </p:blipFill>
        <p:spPr>
          <a:xfrm>
            <a:off x="279000" y="898380"/>
            <a:ext cx="8586000" cy="74421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0831979-0833-1DA1-E2CB-75E1B24E3EFD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87BA2A-7314-8789-068D-F5845E9CCEA3}"/>
              </a:ext>
            </a:extLst>
          </p:cNvPr>
          <p:cNvSpPr txBox="1"/>
          <p:nvPr/>
        </p:nvSpPr>
        <p:spPr>
          <a:xfrm>
            <a:off x="537493" y="3677650"/>
            <a:ext cx="8069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carry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bag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助動詞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を文の先頭に置くことで、疑問文となります。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CEFB358-6232-3708-F2BE-4A0957232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8FBEA2-FDE1-6551-DA21-0D18F8BF5696}"/>
              </a:ext>
            </a:extLst>
          </p:cNvPr>
          <p:cNvSpPr txBox="1"/>
          <p:nvPr/>
        </p:nvSpPr>
        <p:spPr>
          <a:xfrm>
            <a:off x="1032444" y="1684681"/>
            <a:ext cx="34633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あなたのかばんを運びましょうか。</a:t>
            </a:r>
          </a:p>
        </p:txBody>
      </p:sp>
    </p:spTree>
    <p:extLst>
      <p:ext uri="{BB962C8B-B14F-4D97-AF65-F5344CB8AC3E}">
        <p14:creationId xmlns:p14="http://schemas.microsoft.com/office/powerpoint/2010/main" val="214159327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B574EA7-584D-0DA9-69E7-7D988C0BE1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053" b="67238"/>
          <a:stretch/>
        </p:blipFill>
        <p:spPr>
          <a:xfrm>
            <a:off x="279000" y="812655"/>
            <a:ext cx="8586000" cy="83992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684681"/>
            <a:ext cx="26632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窓を開けてもよいですか。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FBB550-AB16-BB10-E71D-1109EF674128}"/>
              </a:ext>
            </a:extLst>
          </p:cNvPr>
          <p:cNvSpPr txBox="1"/>
          <p:nvPr/>
        </p:nvSpPr>
        <p:spPr>
          <a:xfrm>
            <a:off x="537493" y="3677650"/>
            <a:ext cx="8069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open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window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助動詞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を文の先頭に置くことで、疑問文となります。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ACB9B-179F-6B04-C6D4-B9FFD42F6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680D9DF-FD9C-D46E-93D9-5B2A5D8D94C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DDE9308-4E6E-A030-F48A-02924C7B8A0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7A67A8-8C00-51A2-1B76-74329CC3B8F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B74516-67E1-9700-83BF-B2BAB21D12CF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B8D0BFAD-FDCE-D20E-DF2A-8A53C6B3F525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481604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D0086-F1F6-B81F-EF5A-17A9B64FB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79A9A5-1728-944C-4BDA-287422BF92A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14FFC7-CDAC-1507-687A-4ED8FC5F9E91}"/>
              </a:ext>
            </a:extLst>
          </p:cNvPr>
          <p:cNvSpPr txBox="1"/>
          <p:nvPr/>
        </p:nvSpPr>
        <p:spPr>
          <a:xfrm>
            <a:off x="607807" y="4636321"/>
            <a:ext cx="792838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Shall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carry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bag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50340D-A041-6D11-D27A-884F8CAD2AE6}"/>
              </a:ext>
            </a:extLst>
          </p:cNvPr>
          <p:cNvSpPr txBox="1"/>
          <p:nvPr/>
        </p:nvSpPr>
        <p:spPr>
          <a:xfrm>
            <a:off x="1692952" y="690490"/>
            <a:ext cx="57580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しましょうか 運ぶ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あなたのかばんを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all I carry  your bag">
            <a:hlinkClick r:id="" action="ppaction://media"/>
            <a:extLst>
              <a:ext uri="{FF2B5EF4-FFF2-40B4-BE49-F238E27FC236}">
                <a16:creationId xmlns:a16="http://schemas.microsoft.com/office/drawing/2014/main" id="{03C46BDA-B988-5CD2-412F-B6AC59C72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931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34372-5529-44ED-DE7B-3E6A07D1F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D6CF627-5D26-4B23-2DB1-9BA0AB44203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C75026-7A64-71BE-FFDD-E766EB0C6958}"/>
              </a:ext>
            </a:extLst>
          </p:cNvPr>
          <p:cNvSpPr txBox="1"/>
          <p:nvPr/>
        </p:nvSpPr>
        <p:spPr>
          <a:xfrm>
            <a:off x="37652" y="2917321"/>
            <a:ext cx="906869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[y---] bag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all I carry  your bag">
            <a:hlinkClick r:id="" action="ppaction://media"/>
            <a:extLst>
              <a:ext uri="{FF2B5EF4-FFF2-40B4-BE49-F238E27FC236}">
                <a16:creationId xmlns:a16="http://schemas.microsoft.com/office/drawing/2014/main" id="{F2F50DE7-5253-0FCC-4226-2BBC21D69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340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01FD8-1420-478D-2485-5CDC50C83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DFFFF90-7EBB-B393-D2D8-6F7F8037767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223F8A0-3CAA-E6A1-DF21-B6CF5748AE81}"/>
              </a:ext>
            </a:extLst>
          </p:cNvPr>
          <p:cNvSpPr txBox="1"/>
          <p:nvPr/>
        </p:nvSpPr>
        <p:spPr>
          <a:xfrm>
            <a:off x="1692952" y="2321004"/>
            <a:ext cx="57580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しましょうか 運ぶ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あなたのかばんを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all I carry  your bag">
            <a:hlinkClick r:id="" action="ppaction://media"/>
            <a:extLst>
              <a:ext uri="{FF2B5EF4-FFF2-40B4-BE49-F238E27FC236}">
                <a16:creationId xmlns:a16="http://schemas.microsoft.com/office/drawing/2014/main" id="{6BCE7708-7BCE-E820-6C7A-B9B566BD9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137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D2F3D-190F-8647-9C38-4F8897FAC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D91C18-3B59-0017-A7C3-071657A3D77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7C657A-8785-A3B2-65BD-17494064036A}"/>
              </a:ext>
            </a:extLst>
          </p:cNvPr>
          <p:cNvSpPr txBox="1"/>
          <p:nvPr/>
        </p:nvSpPr>
        <p:spPr>
          <a:xfrm>
            <a:off x="2096394" y="4128490"/>
            <a:ext cx="495121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Shall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carry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suitcase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1D0CE7-2F54-57BD-3B73-5377D33FCC20}"/>
              </a:ext>
            </a:extLst>
          </p:cNvPr>
          <p:cNvSpPr txBox="1"/>
          <p:nvPr/>
        </p:nvSpPr>
        <p:spPr>
          <a:xfrm>
            <a:off x="884128" y="690490"/>
            <a:ext cx="73757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しましょうか 運ぶ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あなたのスーツケースを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all I carry your suitcase">
            <a:hlinkClick r:id="" action="ppaction://media"/>
            <a:extLst>
              <a:ext uri="{FF2B5EF4-FFF2-40B4-BE49-F238E27FC236}">
                <a16:creationId xmlns:a16="http://schemas.microsoft.com/office/drawing/2014/main" id="{1115A408-D038-C539-E60B-D03E89D2F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751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9D88F-AF59-3CE1-2F32-D3A221532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55AE3BA-BBF5-3374-6756-A5C8394D9CB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07C21D-528E-4305-D682-0883991844C5}"/>
              </a:ext>
            </a:extLst>
          </p:cNvPr>
          <p:cNvSpPr txBox="1"/>
          <p:nvPr/>
        </p:nvSpPr>
        <p:spPr>
          <a:xfrm>
            <a:off x="1968650" y="2409490"/>
            <a:ext cx="52067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[y---] suitcase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all I carry your suitcase">
            <a:hlinkClick r:id="" action="ppaction://media"/>
            <a:extLst>
              <a:ext uri="{FF2B5EF4-FFF2-40B4-BE49-F238E27FC236}">
                <a16:creationId xmlns:a16="http://schemas.microsoft.com/office/drawing/2014/main" id="{981BF860-062B-4403-DFED-176371AB1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496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5C3CE-2B11-FE41-D385-61A028A71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29566A-8EA8-3EB0-DC63-4543004F160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7CADB8-3A00-5C6E-77B0-6EA85034CE2B}"/>
              </a:ext>
            </a:extLst>
          </p:cNvPr>
          <p:cNvSpPr txBox="1"/>
          <p:nvPr/>
        </p:nvSpPr>
        <p:spPr>
          <a:xfrm>
            <a:off x="846476" y="2321004"/>
            <a:ext cx="74510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しましょうか 運ぶ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あなたのスーツケースを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all I carry your suitcase">
            <a:hlinkClick r:id="" action="ppaction://media"/>
            <a:extLst>
              <a:ext uri="{FF2B5EF4-FFF2-40B4-BE49-F238E27FC236}">
                <a16:creationId xmlns:a16="http://schemas.microsoft.com/office/drawing/2014/main" id="{C1CC3A17-9C64-2AA5-99B4-E2B4B0637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561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7D17F-C29C-DEA4-FD5F-5B30FE253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4225A2-8A3E-8B64-DB31-42778B0EBBC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0BCBEC-02EF-6968-D4E6-A5E1CB2429B1}"/>
              </a:ext>
            </a:extLst>
          </p:cNvPr>
          <p:cNvSpPr txBox="1"/>
          <p:nvPr/>
        </p:nvSpPr>
        <p:spPr>
          <a:xfrm>
            <a:off x="817580" y="4636321"/>
            <a:ext cx="750883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Shall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take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pictures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027BAF-988E-FCB2-D4DF-D97F487ACBCC}"/>
              </a:ext>
            </a:extLst>
          </p:cNvPr>
          <p:cNvSpPr txBox="1"/>
          <p:nvPr/>
        </p:nvSpPr>
        <p:spPr>
          <a:xfrm>
            <a:off x="419547" y="1198322"/>
            <a:ext cx="83049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しましょうか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撮る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写真を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all I take  pictures">
            <a:hlinkClick r:id="" action="ppaction://media"/>
            <a:extLst>
              <a:ext uri="{FF2B5EF4-FFF2-40B4-BE49-F238E27FC236}">
                <a16:creationId xmlns:a16="http://schemas.microsoft.com/office/drawing/2014/main" id="{3C7004FA-D99B-9AB9-C632-88CFA6606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016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9D905-5EF5-33BE-2DDF-F80601329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CACFC1-197B-C469-CA32-555B2C1EEA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65C0DC-FBFF-504A-3D55-46EB5437E174}"/>
              </a:ext>
            </a:extLst>
          </p:cNvPr>
          <p:cNvSpPr txBox="1"/>
          <p:nvPr/>
        </p:nvSpPr>
        <p:spPr>
          <a:xfrm>
            <a:off x="500230" y="2917321"/>
            <a:ext cx="814353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pictures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all I take  pictures">
            <a:hlinkClick r:id="" action="ppaction://media"/>
            <a:extLst>
              <a:ext uri="{FF2B5EF4-FFF2-40B4-BE49-F238E27FC236}">
                <a16:creationId xmlns:a16="http://schemas.microsoft.com/office/drawing/2014/main" id="{27B3995A-43DB-7A5B-7F17-E1667E9CF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137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57E5C-E71E-CCA9-7249-BD85348D4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53137B0-EAE6-6EE4-BEAD-8331F2B33F1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AFCEBA-78EF-9130-30FF-3D64C226E8DD}"/>
              </a:ext>
            </a:extLst>
          </p:cNvPr>
          <p:cNvSpPr txBox="1"/>
          <p:nvPr/>
        </p:nvSpPr>
        <p:spPr>
          <a:xfrm>
            <a:off x="419548" y="2875002"/>
            <a:ext cx="83049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しましょうか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撮る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写真を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all I take  pictures">
            <a:hlinkClick r:id="" action="ppaction://media"/>
            <a:extLst>
              <a:ext uri="{FF2B5EF4-FFF2-40B4-BE49-F238E27FC236}">
                <a16:creationId xmlns:a16="http://schemas.microsoft.com/office/drawing/2014/main" id="{919A5409-D050-C27E-3ABC-9D7F9DD90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045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E1553-31F8-55FC-027C-3A8CC5892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E4AE41C-1320-191C-B6AB-95359D1AB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724" b="1265"/>
          <a:stretch/>
        </p:blipFill>
        <p:spPr>
          <a:xfrm>
            <a:off x="279000" y="888855"/>
            <a:ext cx="8586000" cy="8001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53FD42B-CE8D-9F28-DFC0-E5CFC6EBA65D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D90B17-A437-A6BA-C2F0-D4663F7D14F2}"/>
              </a:ext>
            </a:extLst>
          </p:cNvPr>
          <p:cNvSpPr txBox="1"/>
          <p:nvPr/>
        </p:nvSpPr>
        <p:spPr>
          <a:xfrm>
            <a:off x="537493" y="3677650"/>
            <a:ext cx="8069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soccer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助動詞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を文の先頭に置くことで、疑問文となります。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FBD5303-21B2-2A9B-FF4A-752E62C83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815918-34A2-49A7-627D-44B88E4F5CBD}"/>
              </a:ext>
            </a:extLst>
          </p:cNvPr>
          <p:cNvSpPr txBox="1"/>
          <p:nvPr/>
        </p:nvSpPr>
        <p:spPr>
          <a:xfrm>
            <a:off x="1032444" y="1684681"/>
            <a:ext cx="23679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サッカーをしませんか。</a:t>
            </a:r>
          </a:p>
        </p:txBody>
      </p:sp>
    </p:spTree>
    <p:extLst>
      <p:ext uri="{BB962C8B-B14F-4D97-AF65-F5344CB8AC3E}">
        <p14:creationId xmlns:p14="http://schemas.microsoft.com/office/powerpoint/2010/main" val="3962848197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7C34A-32C1-932F-6DDE-A90085BCA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E97F2DE-785F-9BF2-B11E-61389323ED6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E74F48-FCF6-AD62-B579-5CA6553CA0E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91D1F4E-3E48-A72B-C19A-9C8E33E121A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D08C7F-4F81-8DA9-4366-2266E76719C0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660B2A78-264A-7BE0-969D-D066EE6F157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448449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36891-4F53-6EB5-175A-DA2113149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017998-AC92-36A7-D348-4AEE596598F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A34C43-32E0-1551-7A6E-ADDFAD5CF37B}"/>
              </a:ext>
            </a:extLst>
          </p:cNvPr>
          <p:cNvSpPr txBox="1"/>
          <p:nvPr/>
        </p:nvSpPr>
        <p:spPr>
          <a:xfrm>
            <a:off x="874058" y="4636321"/>
            <a:ext cx="739588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Shall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310ACC-CA51-33E0-4D4C-04078856F209}"/>
              </a:ext>
            </a:extLst>
          </p:cNvPr>
          <p:cNvSpPr txBox="1"/>
          <p:nvPr/>
        </p:nvSpPr>
        <p:spPr>
          <a:xfrm>
            <a:off x="129091" y="1198322"/>
            <a:ext cx="8885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しませんか する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all we play  soccer">
            <a:hlinkClick r:id="" action="ppaction://media"/>
            <a:extLst>
              <a:ext uri="{FF2B5EF4-FFF2-40B4-BE49-F238E27FC236}">
                <a16:creationId xmlns:a16="http://schemas.microsoft.com/office/drawing/2014/main" id="{2B2BBCAB-66DA-70FE-4E42-129687A03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4925" y="2106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152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8C88C-2550-8735-AF88-B7C4A1311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AF2D053-F0AE-413A-ACF6-1753D149A5C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377754-71F0-66C8-AE8C-558500268BB9}"/>
              </a:ext>
            </a:extLst>
          </p:cNvPr>
          <p:cNvSpPr txBox="1"/>
          <p:nvPr/>
        </p:nvSpPr>
        <p:spPr>
          <a:xfrm>
            <a:off x="104887" y="2917321"/>
            <a:ext cx="893422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[w-]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all we play  soccer">
            <a:hlinkClick r:id="" action="ppaction://media"/>
            <a:extLst>
              <a:ext uri="{FF2B5EF4-FFF2-40B4-BE49-F238E27FC236}">
                <a16:creationId xmlns:a16="http://schemas.microsoft.com/office/drawing/2014/main" id="{FA2FB624-FDCF-E008-4C10-0F43A6ED7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4925" y="2106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399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14432-C2C2-FF85-BEFD-E632DA83A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A4E022B-D337-294C-CD5C-36E7B843EF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558058D-919C-2B9E-EA8C-9464A2BAE01A}"/>
              </a:ext>
            </a:extLst>
          </p:cNvPr>
          <p:cNvSpPr txBox="1"/>
          <p:nvPr/>
        </p:nvSpPr>
        <p:spPr>
          <a:xfrm>
            <a:off x="129092" y="2875002"/>
            <a:ext cx="8885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しませんか する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all we play  soccer">
            <a:hlinkClick r:id="" action="ppaction://media"/>
            <a:extLst>
              <a:ext uri="{FF2B5EF4-FFF2-40B4-BE49-F238E27FC236}">
                <a16:creationId xmlns:a16="http://schemas.microsoft.com/office/drawing/2014/main" id="{17C48A02-0916-76B5-8E4E-F7998C2E1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4925" y="2106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914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AC6B3-AFF8-4087-0C73-B76762BB8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C416D29-F13A-50C5-90F7-EA0AE627D0F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3F2DD5-8176-0C0B-1555-A6D76F605683}"/>
              </a:ext>
            </a:extLst>
          </p:cNvPr>
          <p:cNvSpPr txBox="1"/>
          <p:nvPr/>
        </p:nvSpPr>
        <p:spPr>
          <a:xfrm>
            <a:off x="2265829" y="4128490"/>
            <a:ext cx="461234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Shall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volleyball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CCD7C3-8FEE-21B5-12AE-996FFD3B8257}"/>
              </a:ext>
            </a:extLst>
          </p:cNvPr>
          <p:cNvSpPr txBox="1"/>
          <p:nvPr/>
        </p:nvSpPr>
        <p:spPr>
          <a:xfrm>
            <a:off x="1941755" y="690490"/>
            <a:ext cx="52604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しませんか する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バレーボールを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all we play  volleyball">
            <a:hlinkClick r:id="" action="ppaction://media"/>
            <a:extLst>
              <a:ext uri="{FF2B5EF4-FFF2-40B4-BE49-F238E27FC236}">
                <a16:creationId xmlns:a16="http://schemas.microsoft.com/office/drawing/2014/main" id="{11BBA881-DEEC-EFD6-993D-CA72CFBB5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7925" y="1717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254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C3356-ACEB-921C-72F9-13A51BFA9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19225F4-825D-EC58-D571-ED44EE9A7A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7EC222-64D6-DDA1-26CE-212784808A81}"/>
              </a:ext>
            </a:extLst>
          </p:cNvPr>
          <p:cNvSpPr txBox="1"/>
          <p:nvPr/>
        </p:nvSpPr>
        <p:spPr>
          <a:xfrm>
            <a:off x="1574650" y="2409490"/>
            <a:ext cx="59946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[w-]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volleyball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all we play  volleyball">
            <a:hlinkClick r:id="" action="ppaction://media"/>
            <a:extLst>
              <a:ext uri="{FF2B5EF4-FFF2-40B4-BE49-F238E27FC236}">
                <a16:creationId xmlns:a16="http://schemas.microsoft.com/office/drawing/2014/main" id="{8C873A41-BE6B-6176-7C40-F3C7BC8C8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7925" y="1717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524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F16A8-6393-5D93-1FA4-41AED1B70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FEE2F41-4D35-1B65-3F86-48146340350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D23FDF-6C4E-B21C-F4B9-49F3C85F5B4A}"/>
              </a:ext>
            </a:extLst>
          </p:cNvPr>
          <p:cNvSpPr txBox="1"/>
          <p:nvPr/>
        </p:nvSpPr>
        <p:spPr>
          <a:xfrm>
            <a:off x="1941755" y="2321004"/>
            <a:ext cx="52604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しませんか する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バレーボールを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all we play  volleyball">
            <a:hlinkClick r:id="" action="ppaction://media"/>
            <a:extLst>
              <a:ext uri="{FF2B5EF4-FFF2-40B4-BE49-F238E27FC236}">
                <a16:creationId xmlns:a16="http://schemas.microsoft.com/office/drawing/2014/main" id="{4ACD280A-1287-81B5-0B23-46AF02687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7925" y="1717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027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9CCC9-9EBD-242C-2A2D-BB3DDB4DF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34F7A1F-7D89-3AFE-A6D4-CBCC7D0195F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D81AF0-368D-4C97-9AA5-4C1407F907CD}"/>
              </a:ext>
            </a:extLst>
          </p:cNvPr>
          <p:cNvSpPr txBox="1"/>
          <p:nvPr/>
        </p:nvSpPr>
        <p:spPr>
          <a:xfrm>
            <a:off x="2084966" y="4128490"/>
            <a:ext cx="497406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Shall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after school?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A1C320-05E1-C5D8-93AD-51801FB63BFB}"/>
              </a:ext>
            </a:extLst>
          </p:cNvPr>
          <p:cNvSpPr txBox="1"/>
          <p:nvPr/>
        </p:nvSpPr>
        <p:spPr>
          <a:xfrm>
            <a:off x="1320500" y="690490"/>
            <a:ext cx="65029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しませんか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勉強する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放課後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all we study  after school">
            <a:hlinkClick r:id="" action="ppaction://media"/>
            <a:extLst>
              <a:ext uri="{FF2B5EF4-FFF2-40B4-BE49-F238E27FC236}">
                <a16:creationId xmlns:a16="http://schemas.microsoft.com/office/drawing/2014/main" id="{E7C528E0-B3A7-DD9D-61CA-3B14B4DF9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1811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643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6886A-200B-0194-E94A-A47CD145D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40829A-E486-9B1F-E90F-4E66D3CC7EF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1F87BC-D2B9-A17A-F4C3-9443B772CB87}"/>
              </a:ext>
            </a:extLst>
          </p:cNvPr>
          <p:cNvSpPr txBox="1"/>
          <p:nvPr/>
        </p:nvSpPr>
        <p:spPr>
          <a:xfrm>
            <a:off x="1465057" y="2409490"/>
            <a:ext cx="621388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[w-]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after school?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all we study  after school">
            <a:hlinkClick r:id="" action="ppaction://media"/>
            <a:extLst>
              <a:ext uri="{FF2B5EF4-FFF2-40B4-BE49-F238E27FC236}">
                <a16:creationId xmlns:a16="http://schemas.microsoft.com/office/drawing/2014/main" id="{8CFC4799-5ECA-37F2-91DD-E4CA73B1B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1811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582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47027-0ED0-84B1-7650-068F470CA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DBA84BC-9D40-17D0-B2D7-4CD7743CEC4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BCEC6F-B464-B7A5-4EE8-D0BE213370C5}"/>
              </a:ext>
            </a:extLst>
          </p:cNvPr>
          <p:cNvSpPr txBox="1"/>
          <p:nvPr/>
        </p:nvSpPr>
        <p:spPr>
          <a:xfrm>
            <a:off x="462574" y="4636321"/>
            <a:ext cx="821884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open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window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10DCA0-A8FB-4AA9-53AF-9EF9C777B736}"/>
              </a:ext>
            </a:extLst>
          </p:cNvPr>
          <p:cNvSpPr txBox="1"/>
          <p:nvPr/>
        </p:nvSpPr>
        <p:spPr>
          <a:xfrm>
            <a:off x="2031337" y="652756"/>
            <a:ext cx="50813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してもよいですか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開ける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窓を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Can I open  the window">
            <a:hlinkClick r:id="" action="ppaction://media"/>
            <a:extLst>
              <a:ext uri="{FF2B5EF4-FFF2-40B4-BE49-F238E27FC236}">
                <a16:creationId xmlns:a16="http://schemas.microsoft.com/office/drawing/2014/main" id="{34AC4732-9FB8-335A-7677-BCB8FBF90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3625" y="1487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288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FF30D-FB22-5CA4-C1B8-0914C6FE2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C5DC07-38BE-7F2D-5A06-B1C1A6387E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9BE360-D67E-A026-9790-97AE35970CEB}"/>
              </a:ext>
            </a:extLst>
          </p:cNvPr>
          <p:cNvSpPr txBox="1"/>
          <p:nvPr/>
        </p:nvSpPr>
        <p:spPr>
          <a:xfrm>
            <a:off x="1320501" y="2321004"/>
            <a:ext cx="65029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しませんか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勉強する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放課後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all we study  after school">
            <a:hlinkClick r:id="" action="ppaction://media"/>
            <a:extLst>
              <a:ext uri="{FF2B5EF4-FFF2-40B4-BE49-F238E27FC236}">
                <a16:creationId xmlns:a16="http://schemas.microsoft.com/office/drawing/2014/main" id="{C4EB646B-DEB4-6BB9-E856-667C38737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1811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50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407FFCC-A346-4AF7-B637-1C97DA83BA8A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を開ける</a:t>
              </a:r>
            </a:p>
          </p:txBody>
        </p:sp>
      </p:grpSp>
      <p:pic>
        <p:nvPicPr>
          <p:cNvPr id="4" name="G2_L4_kihon_v1_open">
            <a:hlinkClick r:id="" action="ppaction://media"/>
            <a:extLst>
              <a:ext uri="{FF2B5EF4-FFF2-40B4-BE49-F238E27FC236}">
                <a16:creationId xmlns:a16="http://schemas.microsoft.com/office/drawing/2014/main" id="{D583BCEE-6B29-411B-9BA7-E8DAB3744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359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open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4_kihon_v1_open">
            <a:hlinkClick r:id="" action="ppaction://media"/>
            <a:extLst>
              <a:ext uri="{FF2B5EF4-FFF2-40B4-BE49-F238E27FC236}">
                <a16:creationId xmlns:a16="http://schemas.microsoft.com/office/drawing/2014/main" id="{4AE90444-5E7E-47D0-833A-99B5538F3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142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を開ける</a:t>
            </a:r>
          </a:p>
        </p:txBody>
      </p:sp>
      <p:pic>
        <p:nvPicPr>
          <p:cNvPr id="6" name="G2_L4_kihon_v1_open">
            <a:hlinkClick r:id="" action="ppaction://media"/>
            <a:extLst>
              <a:ext uri="{FF2B5EF4-FFF2-40B4-BE49-F238E27FC236}">
                <a16:creationId xmlns:a16="http://schemas.microsoft.com/office/drawing/2014/main" id="{AEDA797A-BFC9-4FAE-93DA-2566B780C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921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2A9DD3D-CA0D-4208-BF12-9ADC75204485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窓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4_kihon_v2_window">
            <a:hlinkClick r:id="" action="ppaction://media"/>
            <a:extLst>
              <a:ext uri="{FF2B5EF4-FFF2-40B4-BE49-F238E27FC236}">
                <a16:creationId xmlns:a16="http://schemas.microsoft.com/office/drawing/2014/main" id="{7F76EB6D-6E1E-45B8-84E6-3F773C7AE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759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95130" y="2382560"/>
            <a:ext cx="75537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window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4_kihon_v2_window">
            <a:hlinkClick r:id="" action="ppaction://media"/>
            <a:extLst>
              <a:ext uri="{FF2B5EF4-FFF2-40B4-BE49-F238E27FC236}">
                <a16:creationId xmlns:a16="http://schemas.microsoft.com/office/drawing/2014/main" id="{CC95485B-35FC-4D1D-89CC-8F601B95D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330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E4220C-7A68-4BB3-8641-20D4D0410537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窓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4_kihon_v2_window">
            <a:hlinkClick r:id="" action="ppaction://media"/>
            <a:extLst>
              <a:ext uri="{FF2B5EF4-FFF2-40B4-BE49-F238E27FC236}">
                <a16:creationId xmlns:a16="http://schemas.microsoft.com/office/drawing/2014/main" id="{02652F08-DD73-43C7-9659-2AA874A00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4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F92E6D6-D2E0-444A-98C8-99B8E9FF98C2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を使う</a:t>
              </a:r>
            </a:p>
          </p:txBody>
        </p:sp>
      </p:grpSp>
      <p:pic>
        <p:nvPicPr>
          <p:cNvPr id="4" name="G2_L4_kihon_v3_use">
            <a:hlinkClick r:id="" action="ppaction://media"/>
            <a:extLst>
              <a:ext uri="{FF2B5EF4-FFF2-40B4-BE49-F238E27FC236}">
                <a16:creationId xmlns:a16="http://schemas.microsoft.com/office/drawing/2014/main" id="{FFDCAFA5-C541-43EF-9616-9DCAA9237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057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349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06423-5E28-3B9D-9D2F-118C48CF8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1D5CCA-5E26-FF3C-719F-69018706D04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838DEA-173D-A085-0EF9-2C7223AFC439}"/>
              </a:ext>
            </a:extLst>
          </p:cNvPr>
          <p:cNvSpPr txBox="1"/>
          <p:nvPr/>
        </p:nvSpPr>
        <p:spPr>
          <a:xfrm>
            <a:off x="166743" y="2917321"/>
            <a:ext cx="881051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window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Can I open  the window">
            <a:hlinkClick r:id="" action="ppaction://media"/>
            <a:extLst>
              <a:ext uri="{FF2B5EF4-FFF2-40B4-BE49-F238E27FC236}">
                <a16:creationId xmlns:a16="http://schemas.microsoft.com/office/drawing/2014/main" id="{B2A9642B-4E7D-1AD1-3184-5A7C6C6E1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3625" y="1487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712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4_kihon_v3_use">
            <a:hlinkClick r:id="" action="ppaction://media"/>
            <a:extLst>
              <a:ext uri="{FF2B5EF4-FFF2-40B4-BE49-F238E27FC236}">
                <a16:creationId xmlns:a16="http://schemas.microsoft.com/office/drawing/2014/main" id="{989F008B-8F76-4CB0-8385-5711C0787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057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422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を使う</a:t>
            </a:r>
          </a:p>
        </p:txBody>
      </p:sp>
      <p:pic>
        <p:nvPicPr>
          <p:cNvPr id="6" name="G2_L4_kihon_v3_use">
            <a:hlinkClick r:id="" action="ppaction://media"/>
            <a:extLst>
              <a:ext uri="{FF2B5EF4-FFF2-40B4-BE49-F238E27FC236}">
                <a16:creationId xmlns:a16="http://schemas.microsoft.com/office/drawing/2014/main" id="{3447F122-6622-4F7D-A30C-4E4590036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057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0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F878B51-DA00-4B37-BFFC-A0A56AC6EED2}"/>
              </a:ext>
            </a:extLst>
          </p:cNvPr>
          <p:cNvGrpSpPr/>
          <p:nvPr/>
        </p:nvGrpSpPr>
        <p:grpSpPr>
          <a:xfrm>
            <a:off x="152400" y="1859340"/>
            <a:ext cx="8839200" cy="3139320"/>
            <a:chOff x="152400" y="2437975"/>
            <a:chExt cx="8839200" cy="313932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2437975"/>
              <a:ext cx="883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コンピュータ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781050" y="4007635"/>
              <a:ext cx="75819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4_kihon_v4_computer">
            <a:hlinkClick r:id="" action="ppaction://media"/>
            <a:extLst>
              <a:ext uri="{FF2B5EF4-FFF2-40B4-BE49-F238E27FC236}">
                <a16:creationId xmlns:a16="http://schemas.microsoft.com/office/drawing/2014/main" id="{2A05F340-6A9C-4236-B9D8-1262E2A90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031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497976"/>
            <a:ext cx="76581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computer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4_kihon_v4_computer">
            <a:hlinkClick r:id="" action="ppaction://media"/>
            <a:extLst>
              <a:ext uri="{FF2B5EF4-FFF2-40B4-BE49-F238E27FC236}">
                <a16:creationId xmlns:a16="http://schemas.microsoft.com/office/drawing/2014/main" id="{8FD220E0-5292-4F88-A99C-759A948F4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30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0" y="264417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</a:t>
            </a:r>
          </a:p>
        </p:txBody>
      </p:sp>
      <p:pic>
        <p:nvPicPr>
          <p:cNvPr id="7" name="G2_L4_kihon_v4_computer">
            <a:hlinkClick r:id="" action="ppaction://media"/>
            <a:extLst>
              <a:ext uri="{FF2B5EF4-FFF2-40B4-BE49-F238E27FC236}">
                <a16:creationId xmlns:a16="http://schemas.microsoft.com/office/drawing/2014/main" id="{3DA5AA9F-24DC-48CC-9BF8-7434FA4C1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666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E2E4AB7-2C3C-4DFD-98DE-FE5E75EACF8D}"/>
              </a:ext>
            </a:extLst>
          </p:cNvPr>
          <p:cNvGrpSpPr/>
          <p:nvPr/>
        </p:nvGrpSpPr>
        <p:grpSpPr>
          <a:xfrm>
            <a:off x="206478" y="1686642"/>
            <a:ext cx="8731046" cy="3484716"/>
            <a:chOff x="206478" y="2145587"/>
            <a:chExt cx="8731046" cy="348471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6064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を手伝う</a:t>
              </a:r>
            </a:p>
          </p:txBody>
        </p:sp>
      </p:grpSp>
      <p:pic>
        <p:nvPicPr>
          <p:cNvPr id="4" name="G2_L4_kihon_v5_help">
            <a:hlinkClick r:id="" action="ppaction://media"/>
            <a:extLst>
              <a:ext uri="{FF2B5EF4-FFF2-40B4-BE49-F238E27FC236}">
                <a16:creationId xmlns:a16="http://schemas.microsoft.com/office/drawing/2014/main" id="{8675E5DC-DC0F-49BF-94D4-C374541C2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358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4_kihon_v5_help">
            <a:hlinkClick r:id="" action="ppaction://media"/>
            <a:extLst>
              <a:ext uri="{FF2B5EF4-FFF2-40B4-BE49-F238E27FC236}">
                <a16:creationId xmlns:a16="http://schemas.microsoft.com/office/drawing/2014/main" id="{A021B8D2-F794-4A83-9610-3684C752B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204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を手伝う</a:t>
            </a:r>
          </a:p>
        </p:txBody>
      </p:sp>
      <p:pic>
        <p:nvPicPr>
          <p:cNvPr id="7" name="G2_L4_kihon_v5_help">
            <a:hlinkClick r:id="" action="ppaction://media"/>
            <a:extLst>
              <a:ext uri="{FF2B5EF4-FFF2-40B4-BE49-F238E27FC236}">
                <a16:creationId xmlns:a16="http://schemas.microsoft.com/office/drawing/2014/main" id="{D34D54B7-E17F-4CFF-8076-090292C6F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9519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D8356FB-A088-4735-BCA7-51DA3A39749F}"/>
              </a:ext>
            </a:extLst>
          </p:cNvPr>
          <p:cNvGrpSpPr/>
          <p:nvPr/>
        </p:nvGrpSpPr>
        <p:grpSpPr>
          <a:xfrm>
            <a:off x="206478" y="1686642"/>
            <a:ext cx="8731046" cy="3484716"/>
            <a:chOff x="206478" y="2092579"/>
            <a:chExt cx="8731046" cy="348471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092579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を教える</a:t>
              </a:r>
            </a:p>
          </p:txBody>
        </p:sp>
      </p:grpSp>
      <p:pic>
        <p:nvPicPr>
          <p:cNvPr id="4" name="G2_L4_kihon_v6_tell">
            <a:hlinkClick r:id="" action="ppaction://media"/>
            <a:extLst>
              <a:ext uri="{FF2B5EF4-FFF2-40B4-BE49-F238E27FC236}">
                <a16:creationId xmlns:a16="http://schemas.microsoft.com/office/drawing/2014/main" id="{14801F13-BD41-44E1-85E6-833A202BD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42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4_kihon_v6_tell">
            <a:hlinkClick r:id="" action="ppaction://media"/>
            <a:extLst>
              <a:ext uri="{FF2B5EF4-FFF2-40B4-BE49-F238E27FC236}">
                <a16:creationId xmlns:a16="http://schemas.microsoft.com/office/drawing/2014/main" id="{07E117EE-2ADB-4296-862F-B308C880A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040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C9D00-3A70-136A-BDED-7B72F341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64ED757-DF0C-91A7-3EEF-8BE26F7D64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Can I open  the window">
            <a:hlinkClick r:id="" action="ppaction://media"/>
            <a:extLst>
              <a:ext uri="{FF2B5EF4-FFF2-40B4-BE49-F238E27FC236}">
                <a16:creationId xmlns:a16="http://schemas.microsoft.com/office/drawing/2014/main" id="{5E05011D-FE4E-8AB5-6D91-99D862152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3625" y="1487488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9C1616-0F30-38A5-92C9-894DA87279C0}"/>
              </a:ext>
            </a:extLst>
          </p:cNvPr>
          <p:cNvSpPr txBox="1"/>
          <p:nvPr/>
        </p:nvSpPr>
        <p:spPr>
          <a:xfrm>
            <a:off x="2031342" y="2321004"/>
            <a:ext cx="50813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してもよいですか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開ける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窓を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076506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を教える</a:t>
            </a:r>
          </a:p>
        </p:txBody>
      </p:sp>
      <p:pic>
        <p:nvPicPr>
          <p:cNvPr id="6" name="G2_L4_kihon_v6_tell">
            <a:hlinkClick r:id="" action="ppaction://media"/>
            <a:extLst>
              <a:ext uri="{FF2B5EF4-FFF2-40B4-BE49-F238E27FC236}">
                <a16:creationId xmlns:a16="http://schemas.microsoft.com/office/drawing/2014/main" id="{7F39C5E1-7734-4D54-BF49-289BF691E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041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2_L4_kihon_v7_way">
            <a:hlinkClick r:id="" action="ppaction://media"/>
            <a:extLst>
              <a:ext uri="{FF2B5EF4-FFF2-40B4-BE49-F238E27FC236}">
                <a16:creationId xmlns:a16="http://schemas.microsoft.com/office/drawing/2014/main" id="{CDB5F234-E2F3-44CA-863D-9C7123A62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268288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30B0232-D71B-175F-581C-5AB439396682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7FD3A4B-B5D1-ADDD-6452-94603FE9D39E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道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D56F0E5-2701-E62B-BDC4-52B0F6F3CCA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9545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4_kihon_v7_way">
            <a:hlinkClick r:id="" action="ppaction://media"/>
            <a:extLst>
              <a:ext uri="{FF2B5EF4-FFF2-40B4-BE49-F238E27FC236}">
                <a16:creationId xmlns:a16="http://schemas.microsoft.com/office/drawing/2014/main" id="{E6E6B330-2ABD-49DF-8D94-AAE64BE09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268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820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4_kihon_v7_way">
            <a:hlinkClick r:id="" action="ppaction://media"/>
            <a:extLst>
              <a:ext uri="{FF2B5EF4-FFF2-40B4-BE49-F238E27FC236}">
                <a16:creationId xmlns:a16="http://schemas.microsoft.com/office/drawing/2014/main" id="{8865814D-1C67-4A05-8A74-DCFC73293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268288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64B969-AB11-0B21-2F52-E808176FB7C9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195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0B10EE4-BEF0-472C-9F0B-3F3F39FB543D}"/>
              </a:ext>
            </a:extLst>
          </p:cNvPr>
          <p:cNvGrpSpPr/>
          <p:nvPr/>
        </p:nvGrpSpPr>
        <p:grpSpPr>
          <a:xfrm>
            <a:off x="206478" y="1673390"/>
            <a:ext cx="8731046" cy="3511220"/>
            <a:chOff x="206478" y="2066075"/>
            <a:chExt cx="8731046" cy="35112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066075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を運ぶ</a:t>
              </a:r>
            </a:p>
          </p:txBody>
        </p:sp>
      </p:grpSp>
      <p:pic>
        <p:nvPicPr>
          <p:cNvPr id="2" name="G2_L4_kihon_v8_carry">
            <a:hlinkClick r:id="" action="ppaction://media"/>
            <a:extLst>
              <a:ext uri="{FF2B5EF4-FFF2-40B4-BE49-F238E27FC236}">
                <a16:creationId xmlns:a16="http://schemas.microsoft.com/office/drawing/2014/main" id="{3A4BD2DC-A76C-44DB-9674-B68295127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920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E45C458-E205-E798-0B1F-354C8CD05D4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2117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carry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4_kihon_v8_carry">
            <a:hlinkClick r:id="" action="ppaction://media"/>
            <a:extLst>
              <a:ext uri="{FF2B5EF4-FFF2-40B4-BE49-F238E27FC236}">
                <a16:creationId xmlns:a16="http://schemas.microsoft.com/office/drawing/2014/main" id="{BFB559EE-E755-41F7-BAEE-4EAE8BBBF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920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BD0FBB9B-2206-0076-94FB-E0AB93D59B1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5506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を運ぶ</a:t>
            </a:r>
          </a:p>
        </p:txBody>
      </p:sp>
      <p:pic>
        <p:nvPicPr>
          <p:cNvPr id="6" name="G2_L4_kihon_v8_carry">
            <a:hlinkClick r:id="" action="ppaction://media"/>
            <a:extLst>
              <a:ext uri="{FF2B5EF4-FFF2-40B4-BE49-F238E27FC236}">
                <a16:creationId xmlns:a16="http://schemas.microsoft.com/office/drawing/2014/main" id="{F123D8D9-265F-4A7A-BC39-2F875F997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66888" y="92075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505717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5D71E-7B7E-567E-1031-0644F294A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491530-FA50-FFDB-05EE-E35F89C5597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5DA26E4-0B00-4480-31CF-338F75CB21B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4B780A-55D7-248F-D5F7-8A56A8A2996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409DC84-F8A1-CA12-91D7-747239135582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F94F443-6132-5F90-8A58-C87437AE044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open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DD4A8AA-7AC7-B9A9-A66D-882851AC3403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を開ける</a:t>
              </a:r>
            </a:p>
          </p:txBody>
        </p:sp>
      </p:grpSp>
      <p:pic>
        <p:nvPicPr>
          <p:cNvPr id="4" name="G2_L4_kihon_v1_open">
            <a:hlinkClick r:id="" action="ppaction://media"/>
            <a:extLst>
              <a:ext uri="{FF2B5EF4-FFF2-40B4-BE49-F238E27FC236}">
                <a16:creationId xmlns:a16="http://schemas.microsoft.com/office/drawing/2014/main" id="{82058978-6CFE-83BD-C59C-B1B5698E4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4200" y="12128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35FD62D-AF6D-EDD2-B71C-9DC45F025768}"/>
              </a:ext>
            </a:extLst>
          </p:cNvPr>
          <p:cNvSpPr/>
          <p:nvPr/>
        </p:nvSpPr>
        <p:spPr>
          <a:xfrm>
            <a:off x="3000375" y="3402390"/>
            <a:ext cx="31527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976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74496-DC60-F6E5-9F70-325CDC715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CC19BAA-D034-3C43-8607-5F42EA1E251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FED8C8-3084-FF14-1461-583DF5AAA18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C35810-7245-53FE-7490-06005BA1F18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AC280C8-8A2A-F844-319C-DE84E15F9389}"/>
              </a:ext>
            </a:extLst>
          </p:cNvPr>
          <p:cNvGrpSpPr/>
          <p:nvPr/>
        </p:nvGrpSpPr>
        <p:grpSpPr>
          <a:xfrm>
            <a:off x="676275" y="1320731"/>
            <a:ext cx="7791450" cy="4216538"/>
            <a:chOff x="676275" y="1360757"/>
            <a:chExt cx="7791450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7234B24-4F2B-0588-1FBB-89AE1B439F8D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窓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F39F0FC-FD11-FEDC-CC36-D8B4EFBCA459}"/>
                </a:ext>
              </a:extLst>
            </p:cNvPr>
            <p:cNvSpPr txBox="1"/>
            <p:nvPr/>
          </p:nvSpPr>
          <p:spPr>
            <a:xfrm>
              <a:off x="676275" y="4007635"/>
              <a:ext cx="77914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window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4_kihon_v2_window">
            <a:hlinkClick r:id="" action="ppaction://media"/>
            <a:extLst>
              <a:ext uri="{FF2B5EF4-FFF2-40B4-BE49-F238E27FC236}">
                <a16:creationId xmlns:a16="http://schemas.microsoft.com/office/drawing/2014/main" id="{675ACDE6-A70A-FED7-E9F2-F417D1BD1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3813" y="5635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2BC78CA-5085-D0E1-A490-7042899ADA29}"/>
              </a:ext>
            </a:extLst>
          </p:cNvPr>
          <p:cNvSpPr/>
          <p:nvPr/>
        </p:nvSpPr>
        <p:spPr>
          <a:xfrm>
            <a:off x="2028825" y="3771176"/>
            <a:ext cx="50958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16990</TotalTime>
  <Words>3417</Words>
  <Application>Microsoft Office PowerPoint</Application>
  <PresentationFormat>画面に合わせる (4:3)</PresentationFormat>
  <Paragraphs>587</Paragraphs>
  <Slides>192</Slides>
  <Notes>55</Notes>
  <HiddenSlides>0</HiddenSlides>
  <MMClips>172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192</vt:i4>
      </vt:variant>
    </vt:vector>
  </HeadingPairs>
  <TitlesOfParts>
    <vt:vector size="200" baseType="lpstr">
      <vt:lpstr>ＭＳ Ｐゴシック</vt:lpstr>
      <vt:lpstr>ＭＳ Ｐ明朝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2072</cp:revision>
  <cp:lastPrinted>2016-06-23T16:36:17Z</cp:lastPrinted>
  <dcterms:created xsi:type="dcterms:W3CDTF">2016-05-30T03:13:09Z</dcterms:created>
  <dcterms:modified xsi:type="dcterms:W3CDTF">2025-06-04T06:39:28Z</dcterms:modified>
</cp:coreProperties>
</file>