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0"/>
  </p:notesMasterIdLst>
  <p:handoutMasterIdLst>
    <p:handoutMasterId r:id="rId191"/>
  </p:handoutMasterIdLst>
  <p:sldIdLst>
    <p:sldId id="3657" r:id="rId2"/>
    <p:sldId id="3445" r:id="rId3"/>
    <p:sldId id="2531" r:id="rId4"/>
    <p:sldId id="3668" r:id="rId5"/>
    <p:sldId id="3669" r:id="rId6"/>
    <p:sldId id="4151" r:id="rId7"/>
    <p:sldId id="4096" r:id="rId8"/>
    <p:sldId id="4133" r:id="rId9"/>
    <p:sldId id="4098" r:id="rId10"/>
    <p:sldId id="4152" r:id="rId11"/>
    <p:sldId id="4153" r:id="rId12"/>
    <p:sldId id="4154" r:id="rId13"/>
    <p:sldId id="4155" r:id="rId14"/>
    <p:sldId id="4156" r:id="rId15"/>
    <p:sldId id="4157" r:id="rId16"/>
    <p:sldId id="4229" r:id="rId17"/>
    <p:sldId id="4159" r:id="rId18"/>
    <p:sldId id="4160" r:id="rId19"/>
    <p:sldId id="4161" r:id="rId20"/>
    <p:sldId id="4162" r:id="rId21"/>
    <p:sldId id="4163" r:id="rId22"/>
    <p:sldId id="4164" r:id="rId23"/>
    <p:sldId id="4165" r:id="rId24"/>
    <p:sldId id="4166" r:id="rId25"/>
    <p:sldId id="4167" r:id="rId26"/>
    <p:sldId id="4168" r:id="rId27"/>
    <p:sldId id="4230" r:id="rId28"/>
    <p:sldId id="4170" r:id="rId29"/>
    <p:sldId id="4171" r:id="rId30"/>
    <p:sldId id="4172" r:id="rId31"/>
    <p:sldId id="4173" r:id="rId32"/>
    <p:sldId id="4174" r:id="rId33"/>
    <p:sldId id="4175" r:id="rId34"/>
    <p:sldId id="4176" r:id="rId35"/>
    <p:sldId id="4177" r:id="rId36"/>
    <p:sldId id="4178" r:id="rId37"/>
    <p:sldId id="4179" r:id="rId38"/>
    <p:sldId id="4180" r:id="rId39"/>
    <p:sldId id="4181" r:id="rId40"/>
    <p:sldId id="4182" r:id="rId41"/>
    <p:sldId id="4183" r:id="rId42"/>
    <p:sldId id="4184" r:id="rId43"/>
    <p:sldId id="4185" r:id="rId44"/>
    <p:sldId id="4186" r:id="rId45"/>
    <p:sldId id="4187" r:id="rId46"/>
    <p:sldId id="4188" r:id="rId47"/>
    <p:sldId id="4251" r:id="rId48"/>
    <p:sldId id="4190" r:id="rId49"/>
    <p:sldId id="4191" r:id="rId50"/>
    <p:sldId id="4192" r:id="rId51"/>
    <p:sldId id="4193" r:id="rId52"/>
    <p:sldId id="4194" r:id="rId53"/>
    <p:sldId id="4195" r:id="rId54"/>
    <p:sldId id="4196" r:id="rId55"/>
    <p:sldId id="4197" r:id="rId56"/>
    <p:sldId id="4198" r:id="rId57"/>
    <p:sldId id="4199" r:id="rId58"/>
    <p:sldId id="4232" r:id="rId59"/>
    <p:sldId id="4201" r:id="rId60"/>
    <p:sldId id="4202" r:id="rId61"/>
    <p:sldId id="4203" r:id="rId62"/>
    <p:sldId id="4204" r:id="rId63"/>
    <p:sldId id="4205" r:id="rId64"/>
    <p:sldId id="4206" r:id="rId65"/>
    <p:sldId id="4207" r:id="rId66"/>
    <p:sldId id="4208" r:id="rId67"/>
    <p:sldId id="4209" r:id="rId68"/>
    <p:sldId id="4210" r:id="rId69"/>
    <p:sldId id="3626" r:id="rId70"/>
    <p:sldId id="3647" r:id="rId71"/>
    <p:sldId id="2131" r:id="rId72"/>
    <p:sldId id="2132" r:id="rId73"/>
    <p:sldId id="2133" r:id="rId74"/>
    <p:sldId id="2134" r:id="rId75"/>
    <p:sldId id="2135" r:id="rId76"/>
    <p:sldId id="2136" r:id="rId77"/>
    <p:sldId id="2128" r:id="rId78"/>
    <p:sldId id="2129" r:id="rId79"/>
    <p:sldId id="2130" r:id="rId80"/>
    <p:sldId id="2137" r:id="rId81"/>
    <p:sldId id="2138" r:id="rId82"/>
    <p:sldId id="2139" r:id="rId83"/>
    <p:sldId id="2140" r:id="rId84"/>
    <p:sldId id="2141" r:id="rId85"/>
    <p:sldId id="2142" r:id="rId86"/>
    <p:sldId id="2143" r:id="rId87"/>
    <p:sldId id="2144" r:id="rId88"/>
    <p:sldId id="2145" r:id="rId89"/>
    <p:sldId id="2146" r:id="rId90"/>
    <p:sldId id="2147" r:id="rId91"/>
    <p:sldId id="2148" r:id="rId92"/>
    <p:sldId id="2149" r:id="rId93"/>
    <p:sldId id="2150" r:id="rId94"/>
    <p:sldId id="2151" r:id="rId95"/>
    <p:sldId id="3622" r:id="rId96"/>
    <p:sldId id="4211" r:id="rId97"/>
    <p:sldId id="4212" r:id="rId98"/>
    <p:sldId id="4213" r:id="rId99"/>
    <p:sldId id="4214" r:id="rId100"/>
    <p:sldId id="4215" r:id="rId101"/>
    <p:sldId id="4216" r:id="rId102"/>
    <p:sldId id="4217" r:id="rId103"/>
    <p:sldId id="4218" r:id="rId104"/>
    <p:sldId id="3610" r:id="rId105"/>
    <p:sldId id="3611" r:id="rId106"/>
    <p:sldId id="3612" r:id="rId107"/>
    <p:sldId id="3613" r:id="rId108"/>
    <p:sldId id="3614" r:id="rId109"/>
    <p:sldId id="3623" r:id="rId110"/>
    <p:sldId id="3644" r:id="rId111"/>
    <p:sldId id="3524" r:id="rId112"/>
    <p:sldId id="3523" r:id="rId113"/>
    <p:sldId id="3624" r:id="rId114"/>
    <p:sldId id="3625" r:id="rId115"/>
    <p:sldId id="2153" r:id="rId116"/>
    <p:sldId id="2154" r:id="rId117"/>
    <p:sldId id="2155" r:id="rId118"/>
    <p:sldId id="2156" r:id="rId119"/>
    <p:sldId id="2157" r:id="rId120"/>
    <p:sldId id="2158" r:id="rId121"/>
    <p:sldId id="2159" r:id="rId122"/>
    <p:sldId id="2160" r:id="rId123"/>
    <p:sldId id="2161" r:id="rId124"/>
    <p:sldId id="2162" r:id="rId125"/>
    <p:sldId id="2163" r:id="rId126"/>
    <p:sldId id="2164" r:id="rId127"/>
    <p:sldId id="2165" r:id="rId128"/>
    <p:sldId id="2166" r:id="rId129"/>
    <p:sldId id="2167" r:id="rId130"/>
    <p:sldId id="2168" r:id="rId131"/>
    <p:sldId id="2169" r:id="rId132"/>
    <p:sldId id="2170" r:id="rId133"/>
    <p:sldId id="2171" r:id="rId134"/>
    <p:sldId id="2172" r:id="rId135"/>
    <p:sldId id="2173" r:id="rId136"/>
    <p:sldId id="2174" r:id="rId137"/>
    <p:sldId id="2175" r:id="rId138"/>
    <p:sldId id="2176" r:id="rId139"/>
    <p:sldId id="2177" r:id="rId140"/>
    <p:sldId id="2178" r:id="rId141"/>
    <p:sldId id="2179" r:id="rId142"/>
    <p:sldId id="2180" r:id="rId143"/>
    <p:sldId id="2181" r:id="rId144"/>
    <p:sldId id="2182" r:id="rId145"/>
    <p:sldId id="3646" r:id="rId146"/>
    <p:sldId id="4219" r:id="rId147"/>
    <p:sldId id="4220" r:id="rId148"/>
    <p:sldId id="4221" r:id="rId149"/>
    <p:sldId id="4222" r:id="rId150"/>
    <p:sldId id="4223" r:id="rId151"/>
    <p:sldId id="4224" r:id="rId152"/>
    <p:sldId id="4225" r:id="rId153"/>
    <p:sldId id="4226" r:id="rId154"/>
    <p:sldId id="4227" r:id="rId155"/>
    <p:sldId id="4228" r:id="rId156"/>
    <p:sldId id="3561" r:id="rId157"/>
    <p:sldId id="3562" r:id="rId158"/>
    <p:sldId id="3672" r:id="rId159"/>
    <p:sldId id="3674" r:id="rId160"/>
    <p:sldId id="4252" r:id="rId161"/>
    <p:sldId id="4254" r:id="rId162"/>
    <p:sldId id="4253" r:id="rId163"/>
    <p:sldId id="4255" r:id="rId164"/>
    <p:sldId id="4256" r:id="rId165"/>
    <p:sldId id="4257" r:id="rId166"/>
    <p:sldId id="3661" r:id="rId167"/>
    <p:sldId id="3681" r:id="rId168"/>
    <p:sldId id="3563" r:id="rId169"/>
    <p:sldId id="3564" r:id="rId170"/>
    <p:sldId id="3565" r:id="rId171"/>
    <p:sldId id="3566" r:id="rId172"/>
    <p:sldId id="3567" r:id="rId173"/>
    <p:sldId id="3568" r:id="rId174"/>
    <p:sldId id="3569" r:id="rId175"/>
    <p:sldId id="3570" r:id="rId176"/>
    <p:sldId id="3573" r:id="rId177"/>
    <p:sldId id="3648" r:id="rId178"/>
    <p:sldId id="3577" r:id="rId179"/>
    <p:sldId id="3649" r:id="rId180"/>
    <p:sldId id="3650" r:id="rId181"/>
    <p:sldId id="3583" r:id="rId182"/>
    <p:sldId id="3587" r:id="rId183"/>
    <p:sldId id="3588" r:id="rId184"/>
    <p:sldId id="3589" r:id="rId185"/>
    <p:sldId id="3590" r:id="rId186"/>
    <p:sldId id="3655" r:id="rId187"/>
    <p:sldId id="3595" r:id="rId188"/>
    <p:sldId id="3609" r:id="rId18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58" autoAdjust="0"/>
    <p:restoredTop sz="94270" autoAdjust="0"/>
  </p:normalViewPr>
  <p:slideViewPr>
    <p:cSldViewPr snapToGrid="0">
      <p:cViewPr varScale="1">
        <p:scale>
          <a:sx n="68" d="100"/>
          <a:sy n="68" d="100"/>
        </p:scale>
        <p:origin x="96" y="86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handoutMaster" Target="handoutMasters/handout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viewProps" Target="view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ableStyles" Target="tableStyles.xml"/><Relationship Id="rId190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7B271-1D00-5B7A-F990-B3DBCBC70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88740EF-5FF1-A3A1-8D11-441CA23B56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E36779B-E5A4-C9B1-E785-9F18A33BB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3CE423-95C8-6C78-26C6-F95E9CCEE6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4119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03B10-EFA2-8D9C-9C1B-499ECF21B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9DADC32-B8E9-99CA-0243-E74818DAA9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9366A7-ED04-6164-43C8-5445AFE1FF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3AFC08-01E5-CEF6-9C90-D02DC19D2A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8461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9DC9B-9458-981A-CA59-2C955D876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F8E9BF6-B08F-9DA1-B1BD-B2C6B25784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5E849B8-D686-0BE5-88E2-982E0DEA60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8888BC2-CD11-CD50-A6BB-6E4DF8F3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9550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11062-1210-0163-EA24-CF33963C3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DCE283B-A45A-F3AF-4B19-12DB0F2E92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7FAE434-310E-42D5-EA21-412E86BD94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F909F5-C8B8-3025-9578-AA2EC81863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2533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BFF57-EA2E-C4B4-D020-99721B7A2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76DC599-BB31-151C-082B-68D80D2936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7D33BAC-F0A9-AACF-C157-4074C724D9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DDE849-64F6-928B-2AD8-ABB29CD55E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1110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83A38-E881-5441-CD33-EE5435E64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C96C67C-850C-BBD7-8A62-CB6A2AB3A8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340519B-A990-F432-BF28-EE12046108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0D6CBE-23CD-A48A-B087-48766C75A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8299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A933F-DD8A-FC68-A196-2EBB94555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CBC2127-5636-187E-4CCC-17E33F9F83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61480DB-7825-F78F-4380-F59CE181F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258DB2E-3D9E-FA4B-C891-8EDFF5A51C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5620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02E45-672D-2E21-C987-7BA805C98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4109E2D-62EE-2A8A-484D-61B1561D15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0F8DC88-23E1-AD8F-4B00-C16B62B2A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8217BBB-D06C-EEB6-6610-E574691320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2674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13783-3981-EE2F-9CE0-F16B62A8B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9D06AE-20FB-772C-8247-950D9A8AC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8F45EAD-D8D7-AC0A-6EC5-A18E9125E7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981239-CE0C-4BD2-9BFB-BF41B3FBA4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874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48516-9370-73B1-9BBB-27974D6B3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186677E-002D-611B-FE4E-7BCC5FC01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E0CDE48-D277-1CB1-42C2-F261EAB804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F59B12-98C2-9E26-A823-8AF4D42AC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7476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94966-DBAA-C5EA-12F0-F773B2D0E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D8CC62-D640-5C25-C7AA-290CCBBADF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06AEFD3-6858-B31C-E0DD-E52A61C1A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675352-CE89-62C1-E6D5-FD6E8108C2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7263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49C92-0BAD-18DA-9A15-D43D16638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1918B2A-2066-E048-45F7-C9EEF546CE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802CACC-168D-6705-805B-499810BFF0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CB1B660-8A66-84E2-9EB3-2D7C2CBB7B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99425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13A0E-CC17-33B1-A77E-BD0AB2662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8744D2D-16ED-F031-2FEA-5C2EB024E6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1A42074-E600-D83E-9188-F7A8552B5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A7954A-243C-E8FC-D017-D66ECC42D3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61929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656ED-A340-2C2D-CD69-E2451F693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16FEAB6-103D-6EB1-FEE1-A22AECFC4E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A03CEC5-C697-399C-F809-9589EAA83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76A4F88-6836-692E-EC18-1F504FA851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18755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810EF-D68A-FB6F-825F-15C6A2DAB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FBC7EFD-A223-C0C7-8C75-A1E8F01C1A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504A4F6-38BE-00FD-41DF-4C87ECBD1C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5EB4D0-E9D8-D0F9-CF9F-D75C96032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21010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56985-50E8-5A36-3C05-3D0B3DDF3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6AB4BAF-EB76-596B-AE85-716C4595C5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B2AB37E-EA7B-49E6-AF47-AB77538857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601DF52-9BBC-9DE0-F899-FA0714528E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63785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89CA5-6EE1-6A7F-95F6-5D5F32F76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7519450-E26E-094E-CC27-C38ED9F5A6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F705492-CD1A-9CC3-3E66-D401C1A78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4AEDC71-335D-B2F3-767B-AEBED7674F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96464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C12D8-0F94-4E4F-9025-571EF9DCF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6FD43A6-32FB-4E19-A276-EBED55748A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DD3A211-4885-2367-AEB4-9D0F8A6224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456038-CA54-A6A1-7B57-0C55C2343C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12858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4DC16-B770-A6CF-D1FD-8969C6BBD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6715CAD-81FD-A2D4-EE37-F0B4B13F7B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B511827-FF8D-4BF7-B737-D7157FABF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FB9E093-DDAF-AF6A-6037-E5103343CB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817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FAAAD-8392-C460-7E9B-E04994698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A2BD729-B245-0248-A8D2-0F42B84B27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95B7A75-A47D-E2D3-6579-400E6638FE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DE86E7-5583-1D63-09EA-D3785BD3B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0071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3968B-F016-5C34-1A1A-A42DFC389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C808B43-66FD-D1AF-1C62-465DA401D7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82A89C5-57EE-3C51-879D-FDF884BED4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9E9B55F-AAD8-7E48-717F-FAA71B620A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51527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967F4-A67A-B19C-B3CE-26BC4E4AE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F981C00-E588-0504-E0E8-DE847E3A73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A004E62-F889-3016-ACBF-1814F9F520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947A817-892A-79F4-5DF8-EF690C336C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47126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4422E-3F54-3D89-54FC-34DCF4E94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575AE53-98A7-6C16-FD7E-FE9CFEE5A0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52E647A-C71F-23ED-B36A-9B188EB284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7F3F4B-0D25-161E-3E77-52F188D6F2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1667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AF773-E5D9-67E5-4042-F5721D851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46D3D2D-65FF-3860-EAD8-1AD01B54D0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D9F2749-0C83-DF0D-E330-11694F8A57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1C0C16-2A72-0226-1A32-F2ED38EDC1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23487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64DA8-9EA5-DD11-2555-C55E50124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9476DEC-0A8A-6A5C-4322-7BD45DD825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AFF9756-6AFC-AA81-698A-D897E39AB1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EB40F4-F191-0B7D-F126-D31248F24F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86843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FA435-5B57-E320-8AEB-B1DA12E8C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B7E7B48-DE99-1A3D-35E1-FA24F2A136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EE33A47-9992-44C6-1717-BF06E117B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276916-F804-D158-727D-759417CBDA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89376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0711F-30C3-524A-BB45-6E0AC421B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31A3F60-AD3E-225A-FCB8-68F2B7CCC3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2CAF7AC-2114-261A-415F-7C60695164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BF590B-2F2B-F828-F3CA-D74E89116D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45630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1FD1C-7B01-D9D5-3DAF-D97C1F479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2DDBE1D-FF44-D8F6-4474-742EF79291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E1E1144-E4D1-19D5-BF47-C8C47CCDA7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8A2D60-41FE-4C5D-1E82-582967B5DE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08550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EF10A-73EE-32B2-C097-B1E6FA48B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C8DEC90-511C-66F7-F528-40662B1B64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DF302BC-B091-8BBC-9099-5EF39F52C9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4E568B-E88A-5014-0013-E64AE1F04E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28462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BCCF5-1BA5-B6A2-C2BF-1BC863537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65BDB76-F144-D08A-0DD3-E5E3D0D89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CCAA9C2-DE6C-F577-88A5-FF49BBBC4F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7D6051-54C8-E25E-66F1-6056C6C5C5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9851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693B4-2F4B-34B2-D8E3-D89C9CD14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0111112-6C11-D740-2907-F9899C6557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61CD114-60A6-3199-B83C-88FB3BC58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73E271-419B-7D31-5537-A8150A2DF3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90001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EA2EC-F217-D147-9A9C-2AF1C0572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AE0C08A-124C-3253-59F2-CF38DE9AD4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EBD8805-1B13-C284-BA8B-3239E5A89E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DDE919-AF50-EEA1-1D95-7DE3326BE6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22442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D5DD4-FCE0-E665-A17B-B4D22D270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C5CCB1A-9E20-9D4F-42B4-0529980D22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3662E24-70ED-3603-9895-846A896FC5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06B865B-7873-7D80-9B0D-7685EE6F0B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94397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62B65-9BD4-D99E-B8B5-53664842A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85043EF-A64C-21BF-73C7-C67591D36C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664665A-3538-06F6-FE17-4BD688D302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AEEDE8C-0140-FB87-90FD-FB25C88313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81925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C9CDF-3C36-C5C6-6764-BA016D217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62231D2-29A9-6A78-8885-EFDB4BABD1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B6C5F44-C277-41EF-7AA4-4D39E3411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0DE3BE6-AF79-3CA3-01EB-054E01E9FE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61189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3196A-628F-6E8A-426D-57C75EF6B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0F6247D-CF0A-9CD3-4522-7EBD062B1F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BC22BC7-19B9-E340-0876-4F8077026D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5CE4F8-E5B9-BD80-2197-1C51E84068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6134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25ADC-30F4-FF63-EBDF-45BEC5BA5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1BD68F2-584A-2904-7F72-1A57F669D7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BE56635-A758-2824-3895-E60D0FEBA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26963C2-4204-C44F-7DA5-252576FAB9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93493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F7BCE-336F-9C63-6742-0EFF941D3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767C2D9-B369-1718-5F7F-13229B632E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037ACE1-88DD-8C69-5895-9D905BF5AD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8992BE-C232-61F0-3871-8B40464EBF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09583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375B8-38B6-F2C9-45B5-71112552E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8AB6352-612C-E3CE-E9E7-28123C56D7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A4BE95F-86D1-C7D0-7E08-C0AB961C1E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8BC2B3-CFB3-9439-54D9-95B6B8FD9B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75466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45A38-B442-6ACE-F231-55DF743F8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F7BB787-AECA-A872-B193-4CB4BD851A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2255EB4-3DE2-C512-DABB-88CD30DF30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0DB53BC-12B0-275C-E25A-EFA99F0B0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16773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F5846-E1E8-BF06-9CE8-2595E09D1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BF46739-2DC9-B7DA-615D-082C819B98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99F3A14-3E98-EA5E-D8FE-E503160A8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F74659-BD9C-189C-99F5-85F4761582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5955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4B88F-5D91-F592-EA0B-135D35591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56D605C-92CC-A3DA-E385-D38AFB85CE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883EF9D-6297-6767-3120-64707BDA83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1676719-06B7-D089-1EAC-4CB8EFF627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33348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6CAB0-1BA5-AC82-3E78-88D39F386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3C7CDE8-265F-7C07-37B7-68CA2E499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C980D02-ED24-8AF6-8CF8-D0B7E681B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1781301-246A-3635-2EBB-D0B0B3F924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77474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B638F-6076-6880-B036-62D93E425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CE39CB9-CD95-5B30-3B29-AECDA6FBF3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78D853A-5FA4-5BB9-B244-9263C30E4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C4DC26-96B6-F09B-A569-A5BF92AC35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76796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97D14-807E-DDB2-B5F5-9B1195B51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8169595-D4EA-F7FD-E1D1-383ED6ADDC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5489A20-C73E-8C8C-F0E0-E1980FCB5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EE0C41-28E9-C49F-15F6-2C0D749268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09800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D682C-EF37-2031-965A-EF0385BDC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2E76E8E-270D-3E06-60A4-A0EF484C96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9D3EFCC-551F-759A-EC4A-539B339431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46F765-2A45-AED8-AF5A-C6DFE7E50D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326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F09B4-CEA8-F3D8-6511-7D7856C23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9575189-FACF-EDAE-9642-4F0AF35EED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3CDADB1-A339-0C25-B4CA-658BFBB2D6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AF2467-D3BD-C553-6E53-065831F7CF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2287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6CC73-2565-47D0-E367-C2CA3BCB9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E94B6B3-46C9-607D-5DB7-68DCDC471D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E0EEAC2-271C-26DC-57AF-BBD7179C43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852D7B-BB59-CA92-626D-8595ADABE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983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2433D-C8C8-29D7-2053-679196A55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3F1D267-6D80-C411-70C0-9CF59A935A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F3EB7B0-D3E9-27A0-D668-BA2640B5B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13CC478-A5B1-84D4-0970-FE5D1EAC3D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7761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AD58D-AA6F-E3ED-C798-17964B465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EC0E83B-ECBA-C12E-09B8-DDCFA1B824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CF50835-CBA6-35E5-28B2-32703E6577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FD680C-20F9-D1C0-0B61-7D845E252A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971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E887E-9152-44DF-0A18-19F6E855C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7810E2D-CC51-8BF6-FFD7-E593265360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A74E520-FDF1-57AB-C0C3-9D031E772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E441F22-1575-5730-9D7C-9780CAEA0D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0228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media" Target="../media/media33.mp3"/><Relationship Id="rId7" Type="http://schemas.openxmlformats.org/officeDocument/2006/relationships/image" Target="../media/image2.pn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3.mp3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media" Target="../media/media34.mp3"/><Relationship Id="rId7" Type="http://schemas.openxmlformats.org/officeDocument/2006/relationships/image" Target="../media/image2.pn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4.mp3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6.mp3"/><Relationship Id="rId7" Type="http://schemas.openxmlformats.org/officeDocument/2006/relationships/image" Target="../media/image9.pn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6.mp3"/><Relationship Id="rId9" Type="http://schemas.microsoft.com/office/2007/relationships/hdphoto" Target="../media/hdphoto1.wdp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4.xml.rels><?xml version="1.0" encoding="UTF-8" standalone="yes"?>
<Relationships xmlns="http://schemas.openxmlformats.org/package/2006/relationships"><Relationship Id="rId3" Type="http://schemas.microsoft.com/office/2007/relationships/media" Target="../media/media31.mp3"/><Relationship Id="rId7" Type="http://schemas.openxmlformats.org/officeDocument/2006/relationships/image" Target="../media/image2.png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1.mp3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4" Type="http://schemas.openxmlformats.org/officeDocument/2006/relationships/image" Target="../media/image2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4" Type="http://schemas.openxmlformats.org/officeDocument/2006/relationships/image" Target="../media/image2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4" Type="http://schemas.openxmlformats.org/officeDocument/2006/relationships/image" Target="../media/image2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4" Type="http://schemas.openxmlformats.org/officeDocument/2006/relationships/image" Target="../media/image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4" Type="http://schemas.openxmlformats.org/officeDocument/2006/relationships/image" Target="../media/image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7.xml.rels><?xml version="1.0" encoding="UTF-8" standalone="yes"?>
<Relationships xmlns="http://schemas.openxmlformats.org/package/2006/relationships"><Relationship Id="rId3" Type="http://schemas.microsoft.com/office/2007/relationships/media" Target="../media/media47.mp3"/><Relationship Id="rId7" Type="http://schemas.openxmlformats.org/officeDocument/2006/relationships/image" Target="../media/image2.pn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7.mp3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microsoft.com/office/2007/relationships/media" Target="../media/media51.wav"/><Relationship Id="rId7" Type="http://schemas.openxmlformats.org/officeDocument/2006/relationships/image" Target="../media/image2.png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1.wav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microsoft.com/office/2007/relationships/media" Target="../media/media51.wav"/><Relationship Id="rId7" Type="http://schemas.openxmlformats.org/officeDocument/2006/relationships/image" Target="../media/image2.png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1.wav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microsoft.com/office/2007/relationships/media" Target="../media/media51.wav"/><Relationship Id="rId7" Type="http://schemas.openxmlformats.org/officeDocument/2006/relationships/image" Target="../media/image2.png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1.wav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52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audio" Target="../media/media53.mp3"/><Relationship Id="rId11" Type="http://schemas.openxmlformats.org/officeDocument/2006/relationships/image" Target="../media/image10.png"/><Relationship Id="rId5" Type="http://schemas.microsoft.com/office/2007/relationships/media" Target="../media/media53.mp3"/><Relationship Id="rId10" Type="http://schemas.openxmlformats.org/officeDocument/2006/relationships/image" Target="../media/image9.png"/><Relationship Id="rId4" Type="http://schemas.openxmlformats.org/officeDocument/2006/relationships/audio" Target="../media/media52.mp3"/><Relationship Id="rId9" Type="http://schemas.openxmlformats.org/officeDocument/2006/relationships/image" Target="../media/image2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5.mp3"/><Relationship Id="rId7" Type="http://schemas.openxmlformats.org/officeDocument/2006/relationships/image" Target="../media/image10.png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55.mp3"/><Relationship Id="rId9" Type="http://schemas.openxmlformats.org/officeDocument/2006/relationships/image" Target="../media/image22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7.mp3"/><Relationship Id="rId7" Type="http://schemas.openxmlformats.org/officeDocument/2006/relationships/image" Target="../media/image24.png"/><Relationship Id="rId12" Type="http://schemas.openxmlformats.org/officeDocument/2006/relationships/image" Target="../media/image2.png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57.mp3"/><Relationship Id="rId9" Type="http://schemas.openxmlformats.org/officeDocument/2006/relationships/image" Target="../media/image9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media" Target="../media/media31.mp3"/><Relationship Id="rId7" Type="http://schemas.openxmlformats.org/officeDocument/2006/relationships/image" Target="../media/image2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1.mp3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No.9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副詞的用法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CDB11-361E-4336-821E-A84BA9072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3399A8C-C0F7-B23C-B9B4-02A10CF1A344}"/>
              </a:ext>
            </a:extLst>
          </p:cNvPr>
          <p:cNvSpPr/>
          <p:nvPr/>
        </p:nvSpPr>
        <p:spPr>
          <a:xfrm>
            <a:off x="0" y="3429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B626785-4252-B1B5-4E6E-64C558888C92}"/>
              </a:ext>
            </a:extLst>
          </p:cNvPr>
          <p:cNvSpPr txBox="1"/>
          <p:nvPr/>
        </p:nvSpPr>
        <p:spPr>
          <a:xfrm>
            <a:off x="1642778" y="4128490"/>
            <a:ext cx="628202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study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English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talk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 Nancy.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DD94517-FA66-FAAD-44C5-C986F7BE1DEE}"/>
              </a:ext>
            </a:extLst>
          </p:cNvPr>
          <p:cNvSpPr txBox="1"/>
          <p:nvPr/>
        </p:nvSpPr>
        <p:spPr>
          <a:xfrm>
            <a:off x="811817" y="690490"/>
            <a:ext cx="75203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ために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ナンシーと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 study English to talk with Nancy.">
            <a:hlinkClick r:id="" action="ppaction://media"/>
            <a:extLst>
              <a:ext uri="{FF2B5EF4-FFF2-40B4-BE49-F238E27FC236}">
                <a16:creationId xmlns:a16="http://schemas.microsoft.com/office/drawing/2014/main" id="{15D913C7-8389-D776-E77A-C870D12B0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3600" y="13763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0205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D3555-9F63-F957-79FF-245D3B384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1CA160-65E8-DE7F-0D03-F8F779F51E6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6BDFA31-F203-2859-F328-DF23651E668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2DCA789-D666-F415-4D3D-BEE7D8F97AE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7887085-8E7B-34AB-F4AA-4EB30485FD12}"/>
              </a:ext>
            </a:extLst>
          </p:cNvPr>
          <p:cNvGrpSpPr/>
          <p:nvPr/>
        </p:nvGrpSpPr>
        <p:grpSpPr>
          <a:xfrm>
            <a:off x="206478" y="1536175"/>
            <a:ext cx="8731046" cy="3785651"/>
            <a:chOff x="206478" y="1791644"/>
            <a:chExt cx="8731046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4F1E3-9B11-6EBD-E2A8-C6B2033ABA89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early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04E15BC-F3F3-4DCD-AB3F-79378E1F29E8}"/>
                </a:ext>
              </a:extLst>
            </p:cNvPr>
            <p:cNvSpPr txBox="1"/>
            <p:nvPr/>
          </p:nvSpPr>
          <p:spPr>
            <a:xfrm>
              <a:off x="206478" y="1791644"/>
              <a:ext cx="873104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早く</a:t>
              </a:r>
            </a:p>
          </p:txBody>
        </p:sp>
      </p:grpSp>
      <p:pic>
        <p:nvPicPr>
          <p:cNvPr id="3" name="G2_L10_kihon_v5_early">
            <a:hlinkClick r:id="" action="ppaction://media"/>
            <a:extLst>
              <a:ext uri="{FF2B5EF4-FFF2-40B4-BE49-F238E27FC236}">
                <a16:creationId xmlns:a16="http://schemas.microsoft.com/office/drawing/2014/main" id="{612C147D-A49E-FA70-86B9-0556FF2F2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52550" y="8890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C34E9A1-E143-6CDA-E87C-D7844F625B59}"/>
              </a:ext>
            </a:extLst>
          </p:cNvPr>
          <p:cNvSpPr/>
          <p:nvPr/>
        </p:nvSpPr>
        <p:spPr>
          <a:xfrm>
            <a:off x="2974068" y="3519516"/>
            <a:ext cx="317998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086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83571-AE66-3A5C-5D8D-310EB4A68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829796C-AFBF-0413-49EE-E31230F81FB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B030F1F-4264-A110-DE87-B4FE29DB191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0C6A050-9FE9-AA50-E231-B2A5C4724F8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39316FC-92C2-4E48-FB93-9EB747665E7B}"/>
              </a:ext>
            </a:extLst>
          </p:cNvPr>
          <p:cNvGrpSpPr/>
          <p:nvPr/>
        </p:nvGrpSpPr>
        <p:grpSpPr>
          <a:xfrm>
            <a:off x="391886" y="1320731"/>
            <a:ext cx="8360228" cy="4216538"/>
            <a:chOff x="391886" y="1360757"/>
            <a:chExt cx="8360228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8FB5448-6602-31D2-E162-8D006FBFD60D}"/>
                </a:ext>
              </a:extLst>
            </p:cNvPr>
            <p:cNvSpPr txBox="1"/>
            <p:nvPr/>
          </p:nvSpPr>
          <p:spPr>
            <a:xfrm>
              <a:off x="391886" y="4007635"/>
              <a:ext cx="836022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morning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EAEB9E2-9850-1BF3-44BE-CF25FFA6B91D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朝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0_kihon_v6_morning">
            <a:hlinkClick r:id="" action="ppaction://media"/>
            <a:extLst>
              <a:ext uri="{FF2B5EF4-FFF2-40B4-BE49-F238E27FC236}">
                <a16:creationId xmlns:a16="http://schemas.microsoft.com/office/drawing/2014/main" id="{A9CFE159-979C-9D89-894D-F28B4622F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36725" y="9477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382B583-B192-A274-CDAB-F894D0C9CD32}"/>
              </a:ext>
            </a:extLst>
          </p:cNvPr>
          <p:cNvSpPr/>
          <p:nvPr/>
        </p:nvSpPr>
        <p:spPr>
          <a:xfrm>
            <a:off x="1817607" y="3775697"/>
            <a:ext cx="54685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0806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B693E-5611-0F2B-A999-7CA56D1B3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9BFFFB2-C34D-6586-9FEA-6C85C6FE8C0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A3465B7-D008-A034-E1FF-03B44A11CDF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FBCCBFF-11FB-F6AC-39E1-5113F5BD007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342B9B8-3419-9A13-18D2-9AD8EDA9A2BE}"/>
              </a:ext>
            </a:extLst>
          </p:cNvPr>
          <p:cNvGrpSpPr/>
          <p:nvPr/>
        </p:nvGrpSpPr>
        <p:grpSpPr>
          <a:xfrm>
            <a:off x="206478" y="1712369"/>
            <a:ext cx="8731046" cy="3433262"/>
            <a:chOff x="206478" y="2144033"/>
            <a:chExt cx="8731046" cy="3433262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649CE56-63E1-81A5-1B55-ECBABADB108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take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DE8A5C1E-5D5B-ADAF-A0F0-D71D55D82B81}"/>
                </a:ext>
              </a:extLst>
            </p:cNvPr>
            <p:cNvSpPr txBox="1"/>
            <p:nvPr/>
          </p:nvSpPr>
          <p:spPr>
            <a:xfrm>
              <a:off x="206478" y="2144033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に乗る</a:t>
              </a:r>
            </a:p>
          </p:txBody>
        </p:sp>
      </p:grpSp>
      <p:pic>
        <p:nvPicPr>
          <p:cNvPr id="2" name="G2_L10_kihon_v7_take">
            <a:hlinkClick r:id="" action="ppaction://media"/>
            <a:extLst>
              <a:ext uri="{FF2B5EF4-FFF2-40B4-BE49-F238E27FC236}">
                <a16:creationId xmlns:a16="http://schemas.microsoft.com/office/drawing/2014/main" id="{7F0D4922-ADE8-9B77-E324-05776D90B2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35075" y="976313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4C17D5C-06DD-5F5B-694C-4DED1E4F0E71}"/>
              </a:ext>
            </a:extLst>
          </p:cNvPr>
          <p:cNvSpPr/>
          <p:nvPr/>
        </p:nvSpPr>
        <p:spPr>
          <a:xfrm>
            <a:off x="3133725" y="340239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261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57348-CB22-18DB-8D9C-6FCA5CB8C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57DAFE6-0C6C-9D2C-FA00-88901EE4F1E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18B9B3F-0095-95A6-AF24-60631C2DEEE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500ED50-41E9-C772-7010-8468AD1D77C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20F2C79-B4F8-2F8E-3B08-E7E9B0F6685D}"/>
              </a:ext>
            </a:extLst>
          </p:cNvPr>
          <p:cNvGrpSpPr/>
          <p:nvPr/>
        </p:nvGrpSpPr>
        <p:grpSpPr>
          <a:xfrm>
            <a:off x="0" y="1836257"/>
            <a:ext cx="9144000" cy="3185487"/>
            <a:chOff x="0" y="1827535"/>
            <a:chExt cx="9144000" cy="3185487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10A8530-C98C-9827-6E74-DA3C6DA92145}"/>
                </a:ext>
              </a:extLst>
            </p:cNvPr>
            <p:cNvSpPr txBox="1"/>
            <p:nvPr/>
          </p:nvSpPr>
          <p:spPr>
            <a:xfrm>
              <a:off x="0" y="3689583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[first] [train]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ECA63EE-07D9-D672-FC71-42877C0779E0}"/>
                </a:ext>
              </a:extLst>
            </p:cNvPr>
            <p:cNvSpPr txBox="1"/>
            <p:nvPr/>
          </p:nvSpPr>
          <p:spPr>
            <a:xfrm>
              <a:off x="815009" y="1827535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始発電車</a:t>
              </a:r>
              <a:endParaRPr kumimoji="1" lang="ja-JP" altLang="en-US" sz="11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0_kihon_v8_fifst train">
            <a:hlinkClick r:id="" action="ppaction://media"/>
            <a:extLst>
              <a:ext uri="{FF2B5EF4-FFF2-40B4-BE49-F238E27FC236}">
                <a16:creationId xmlns:a16="http://schemas.microsoft.com/office/drawing/2014/main" id="{A4686610-7633-4D33-4496-E54736A20F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30350" y="76993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C9A5ACA5-823C-5D73-2C77-E21C8300AD3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A465852-9A34-E339-E397-EE21C99FFDDA}"/>
              </a:ext>
            </a:extLst>
          </p:cNvPr>
          <p:cNvSpPr/>
          <p:nvPr/>
        </p:nvSpPr>
        <p:spPr>
          <a:xfrm>
            <a:off x="1522639" y="3575496"/>
            <a:ext cx="229461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815AB96-10AF-2FAA-6390-B3A05AE4A34B}"/>
              </a:ext>
            </a:extLst>
          </p:cNvPr>
          <p:cNvSpPr/>
          <p:nvPr/>
        </p:nvSpPr>
        <p:spPr>
          <a:xfrm>
            <a:off x="5027415" y="3575496"/>
            <a:ext cx="259394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0225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P.71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～するために早く起きました。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16F5368-B9D9-FA1A-E1A4-1F640FF9C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594328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4693702-EFD0-E0B4-1086-A83E52E83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000" cy="559432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3296730" y="3371252"/>
            <a:ext cx="5587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 see       the    sunrise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AS_G2_09_03_kihon_t_1">
            <a:hlinkClick r:id="" action="ppaction://media"/>
            <a:extLst>
              <a:ext uri="{FF2B5EF4-FFF2-40B4-BE49-F238E27FC236}">
                <a16:creationId xmlns:a16="http://schemas.microsoft.com/office/drawing/2014/main" id="{648C8D40-28A8-1C95-7EC8-DAF7FC47E4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51167" y="1763882"/>
            <a:ext cx="406400" cy="406400"/>
          </a:xfrm>
          <a:prstGeom prst="rect">
            <a:avLst/>
          </a:prstGeom>
        </p:spPr>
      </p:pic>
      <p:pic>
        <p:nvPicPr>
          <p:cNvPr id="12" name="AS_G2_09_03_kihon_t_1">
            <a:hlinkClick r:id="" action="ppaction://media"/>
            <a:extLst>
              <a:ext uri="{FF2B5EF4-FFF2-40B4-BE49-F238E27FC236}">
                <a16:creationId xmlns:a16="http://schemas.microsoft.com/office/drawing/2014/main" id="{4C95292E-88C6-C6C7-38A1-C7E19E210F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51167" y="890588"/>
            <a:ext cx="406400" cy="4064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05D79E8-A83D-C85B-693A-F63B3FC33581}"/>
              </a:ext>
            </a:extLst>
          </p:cNvPr>
          <p:cNvSpPr txBox="1"/>
          <p:nvPr/>
        </p:nvSpPr>
        <p:spPr>
          <a:xfrm>
            <a:off x="3296729" y="4531589"/>
            <a:ext cx="5587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water      the     plants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AA74E17-4CBF-EF42-4087-20416269D248}"/>
              </a:ext>
            </a:extLst>
          </p:cNvPr>
          <p:cNvSpPr txBox="1"/>
          <p:nvPr/>
        </p:nvSpPr>
        <p:spPr>
          <a:xfrm>
            <a:off x="3239578" y="5760692"/>
            <a:ext cx="6063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visit      my   </a:t>
            </a: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grandmother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6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13" grpId="0"/>
      <p:bldP spid="1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E3800AD-C8A1-65C1-AD14-E359E93AB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59432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DDDCBB8-82D8-175B-A89E-98D282677A56}"/>
              </a:ext>
            </a:extLst>
          </p:cNvPr>
          <p:cNvSpPr txBox="1"/>
          <p:nvPr/>
        </p:nvSpPr>
        <p:spPr>
          <a:xfrm>
            <a:off x="3296730" y="3371252"/>
            <a:ext cx="5587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 see       the    sunrise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4FE65E5-87CE-3AC5-9C51-D15886B0FA99}"/>
              </a:ext>
            </a:extLst>
          </p:cNvPr>
          <p:cNvSpPr txBox="1"/>
          <p:nvPr/>
        </p:nvSpPr>
        <p:spPr>
          <a:xfrm>
            <a:off x="3296729" y="4531589"/>
            <a:ext cx="5587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water      the     plants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CA99E43-0DB3-0232-C182-7C740ABDB28F}"/>
              </a:ext>
            </a:extLst>
          </p:cNvPr>
          <p:cNvSpPr txBox="1"/>
          <p:nvPr/>
        </p:nvSpPr>
        <p:spPr>
          <a:xfrm>
            <a:off x="3239578" y="5760692"/>
            <a:ext cx="6063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visit      my   </a:t>
            </a: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grandmother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CFB5B3E-6D9C-921A-95BA-C4359115B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8"/>
            <a:ext cx="8877600" cy="277311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got up early to practice soccer.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2_09_04_kihon_t_2">
            <a:hlinkClick r:id="" action="ppaction://media"/>
            <a:extLst>
              <a:ext uri="{FF2B5EF4-FFF2-40B4-BE49-F238E27FC236}">
                <a16:creationId xmlns:a16="http://schemas.microsoft.com/office/drawing/2014/main" id="{FD800E3D-7818-F419-AABF-00757A46A6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7375" y="1146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740EE-9C7A-9B4B-BF96-1DC7489D1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BEF9526-E731-1D46-7188-F66A1B71A24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5C1C288-1229-1169-84C7-7861B84E7CE2}"/>
              </a:ext>
            </a:extLst>
          </p:cNvPr>
          <p:cNvSpPr txBox="1"/>
          <p:nvPr/>
        </p:nvSpPr>
        <p:spPr>
          <a:xfrm>
            <a:off x="786498" y="2409490"/>
            <a:ext cx="757100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English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Nancy.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study English to talk with Nancy.">
            <a:hlinkClick r:id="" action="ppaction://media"/>
            <a:extLst>
              <a:ext uri="{FF2B5EF4-FFF2-40B4-BE49-F238E27FC236}">
                <a16:creationId xmlns:a16="http://schemas.microsoft.com/office/drawing/2014/main" id="{BD2DC98B-9B58-675B-1D49-8B0C68E470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3600" y="13763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6071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「ボブの活動の大切な一部はグリーンさんの話を聞くことです」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09_05_reading_s1_1">
            <a:hlinkClick r:id="" action="ppaction://media"/>
            <a:extLst>
              <a:ext uri="{FF2B5EF4-FFF2-40B4-BE49-F238E27FC236}">
                <a16:creationId xmlns:a16="http://schemas.microsoft.com/office/drawing/2014/main" id="{24E17F56-AFFB-9885-E29D-944AB3FF7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82275" y="-9525"/>
            <a:ext cx="406400" cy="406400"/>
          </a:xfrm>
          <a:prstGeom prst="rect">
            <a:avLst/>
          </a:prstGeom>
        </p:spPr>
      </p:pic>
      <p:pic>
        <p:nvPicPr>
          <p:cNvPr id="8" name="AS_G2_09_06_reading_s1_2">
            <a:hlinkClick r:id="" action="ppaction://media"/>
            <a:extLst>
              <a:ext uri="{FF2B5EF4-FFF2-40B4-BE49-F238E27FC236}">
                <a16:creationId xmlns:a16="http://schemas.microsoft.com/office/drawing/2014/main" id="{AF76B009-44D0-4943-9E35-166D40DB6C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69818" y="-194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9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2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7E206798-3B5E-A9F9-0163-09921BE1BE54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850631"/>
            <a:ext cx="8731046" cy="3156738"/>
            <a:chOff x="206477" y="2420557"/>
            <a:chExt cx="8731046" cy="31567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482600" y="4007635"/>
              <a:ext cx="8178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v--------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420557"/>
              <a:ext cx="87310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ボランティア</a:t>
              </a:r>
            </a:p>
          </p:txBody>
        </p:sp>
      </p:grpSp>
      <p:pic>
        <p:nvPicPr>
          <p:cNvPr id="4" name="G2_L10_reading_v1_volunteer">
            <a:hlinkClick r:id="" action="ppaction://media"/>
            <a:extLst>
              <a:ext uri="{FF2B5EF4-FFF2-40B4-BE49-F238E27FC236}">
                <a16:creationId xmlns:a16="http://schemas.microsoft.com/office/drawing/2014/main" id="{87F91AA8-64BE-43DA-A947-0E88E5FC1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19250" y="534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301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EB75800-8EB9-4CB9-90FC-5055A6ED0636}"/>
              </a:ext>
            </a:extLst>
          </p:cNvPr>
          <p:cNvSpPr txBox="1"/>
          <p:nvPr/>
        </p:nvSpPr>
        <p:spPr>
          <a:xfrm>
            <a:off x="477078" y="2536448"/>
            <a:ext cx="81898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volunteer</a:t>
            </a:r>
            <a:endParaRPr kumimoji="1" lang="ja-JP" altLang="en-US" sz="1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10_reading_v1_volunteer">
            <a:hlinkClick r:id="" action="ppaction://media"/>
            <a:extLst>
              <a:ext uri="{FF2B5EF4-FFF2-40B4-BE49-F238E27FC236}">
                <a16:creationId xmlns:a16="http://schemas.microsoft.com/office/drawing/2014/main" id="{E0D80C31-1251-4A5D-B47E-0F6D90E28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19250" y="534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12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A205A79-A96D-4EA2-95A1-A2455250B952}"/>
              </a:ext>
            </a:extLst>
          </p:cNvPr>
          <p:cNvSpPr txBox="1"/>
          <p:nvPr/>
        </p:nvSpPr>
        <p:spPr>
          <a:xfrm>
            <a:off x="206477" y="2690336"/>
            <a:ext cx="87310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ボランティア</a:t>
            </a:r>
          </a:p>
        </p:txBody>
      </p:sp>
      <p:pic>
        <p:nvPicPr>
          <p:cNvPr id="6" name="G2_L10_reading_v1_volunteer">
            <a:hlinkClick r:id="" action="ppaction://media"/>
            <a:extLst>
              <a:ext uri="{FF2B5EF4-FFF2-40B4-BE49-F238E27FC236}">
                <a16:creationId xmlns:a16="http://schemas.microsoft.com/office/drawing/2014/main" id="{B3C9BD43-7A41-457E-BA99-DB2BEF94D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19250" y="534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133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790090"/>
            <a:ext cx="8731046" cy="3277820"/>
            <a:chOff x="206477" y="2299475"/>
            <a:chExt cx="8731046" cy="32778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299475"/>
              <a:ext cx="873104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仕事、活動</a:t>
              </a:r>
            </a:p>
          </p:txBody>
        </p:sp>
      </p:grpSp>
      <p:pic>
        <p:nvPicPr>
          <p:cNvPr id="2" name="G2_L10_reading_v2_work">
            <a:hlinkClick r:id="" action="ppaction://media"/>
            <a:extLst>
              <a:ext uri="{FF2B5EF4-FFF2-40B4-BE49-F238E27FC236}">
                <a16:creationId xmlns:a16="http://schemas.microsoft.com/office/drawing/2014/main" id="{E3629C0F-BD85-4612-99FC-F7F98E3B6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73263" y="180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797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work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0_reading_v2_work">
            <a:hlinkClick r:id="" action="ppaction://media"/>
            <a:extLst>
              <a:ext uri="{FF2B5EF4-FFF2-40B4-BE49-F238E27FC236}">
                <a16:creationId xmlns:a16="http://schemas.microsoft.com/office/drawing/2014/main" id="{40B8EBB6-668C-4314-B1FA-48B2F424F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73263" y="180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139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9FE9C-A0C7-449A-A914-9E75BE99B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1858229-DAE5-720C-2FF2-30F1CDD1CA8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EE5DA9D-6395-D674-1337-BEDD266FD597}"/>
              </a:ext>
            </a:extLst>
          </p:cNvPr>
          <p:cNvSpPr txBox="1"/>
          <p:nvPr/>
        </p:nvSpPr>
        <p:spPr>
          <a:xfrm>
            <a:off x="834395" y="2321004"/>
            <a:ext cx="747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ために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ナンシーと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study English to talk with Nancy.">
            <a:hlinkClick r:id="" action="ppaction://media"/>
            <a:extLst>
              <a:ext uri="{FF2B5EF4-FFF2-40B4-BE49-F238E27FC236}">
                <a16:creationId xmlns:a16="http://schemas.microsoft.com/office/drawing/2014/main" id="{112DF9E1-45A9-787D-F557-E1DB46A3B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3600" y="13763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1DD4014-ED68-4AEA-BC58-C85565D593E0}"/>
              </a:ext>
            </a:extLst>
          </p:cNvPr>
          <p:cNvSpPr txBox="1"/>
          <p:nvPr/>
        </p:nvSpPr>
        <p:spPr>
          <a:xfrm>
            <a:off x="206477" y="2574920"/>
            <a:ext cx="873104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仕事、活動</a:t>
            </a:r>
          </a:p>
        </p:txBody>
      </p:sp>
      <p:pic>
        <p:nvPicPr>
          <p:cNvPr id="5" name="G2_L10_reading_v2_work">
            <a:hlinkClick r:id="" action="ppaction://media"/>
            <a:extLst>
              <a:ext uri="{FF2B5EF4-FFF2-40B4-BE49-F238E27FC236}">
                <a16:creationId xmlns:a16="http://schemas.microsoft.com/office/drawing/2014/main" id="{AE8569BE-E462-4E14-8528-6DE708DB2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73263" y="180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790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BB80C8FE-02E5-4A46-8C90-480200100BD5}"/>
              </a:ext>
            </a:extLst>
          </p:cNvPr>
          <p:cNvGrpSpPr/>
          <p:nvPr/>
        </p:nvGrpSpPr>
        <p:grpSpPr>
          <a:xfrm>
            <a:off x="206477" y="1850631"/>
            <a:ext cx="8731046" cy="3156738"/>
            <a:chOff x="206477" y="2420557"/>
            <a:chExt cx="8731046" cy="315673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E1B047DF-A9C0-431D-8C09-855F24D7FEF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5AFD223-1418-47C3-B049-B799B9698BDA}"/>
                </a:ext>
              </a:extLst>
            </p:cNvPr>
            <p:cNvSpPr txBox="1"/>
            <p:nvPr/>
          </p:nvSpPr>
          <p:spPr>
            <a:xfrm>
              <a:off x="206477" y="2420557"/>
              <a:ext cx="87310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人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を連れて行く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2" name="G2_L10_reading_v3_take">
            <a:hlinkClick r:id="" action="ppaction://media"/>
            <a:extLst>
              <a:ext uri="{FF2B5EF4-FFF2-40B4-BE49-F238E27FC236}">
                <a16:creationId xmlns:a16="http://schemas.microsoft.com/office/drawing/2014/main" id="{BFB186D3-E51B-4514-8027-01C75F994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8863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1298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take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G2_L10_reading_v3_take">
            <a:hlinkClick r:id="" action="ppaction://media"/>
            <a:extLst>
              <a:ext uri="{FF2B5EF4-FFF2-40B4-BE49-F238E27FC236}">
                <a16:creationId xmlns:a16="http://schemas.microsoft.com/office/drawing/2014/main" id="{57140B10-23CD-4450-9C5E-2AE4DAA8E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8863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7871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897A2C-119A-450B-8C68-5FFF3244EDF8}"/>
              </a:ext>
            </a:extLst>
          </p:cNvPr>
          <p:cNvSpPr txBox="1"/>
          <p:nvPr/>
        </p:nvSpPr>
        <p:spPr>
          <a:xfrm>
            <a:off x="206477" y="2828836"/>
            <a:ext cx="8731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</a:t>
            </a:r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を連れて行く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G2_L10_reading_v3_take">
            <a:hlinkClick r:id="" action="ppaction://media"/>
            <a:extLst>
              <a:ext uri="{FF2B5EF4-FFF2-40B4-BE49-F238E27FC236}">
                <a16:creationId xmlns:a16="http://schemas.microsoft.com/office/drawing/2014/main" id="{73930580-6DD5-4BF0-AFAE-A7F58522F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8863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983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969901"/>
            <a:ext cx="8731046" cy="2795089"/>
            <a:chOff x="206477" y="2659096"/>
            <a:chExt cx="8731046" cy="279508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355600" y="4007635"/>
              <a:ext cx="84328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659096"/>
              <a:ext cx="87310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スーパー</a:t>
              </a:r>
              <a:r>
                <a:rPr kumimoji="1"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マーケット</a:t>
              </a:r>
              <a:r>
                <a:rPr kumimoji="1"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" name="G2_L10_reading_v4_supermarket">
            <a:hlinkClick r:id="" action="ppaction://media"/>
            <a:extLst>
              <a:ext uri="{FF2B5EF4-FFF2-40B4-BE49-F238E27FC236}">
                <a16:creationId xmlns:a16="http://schemas.microsoft.com/office/drawing/2014/main" id="{2F8F9E77-8879-4DA9-9EA6-E16603B69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2009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066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EB75800-8EB9-4CB9-90FC-5055A6ED0636}"/>
              </a:ext>
            </a:extLst>
          </p:cNvPr>
          <p:cNvSpPr txBox="1"/>
          <p:nvPr/>
        </p:nvSpPr>
        <p:spPr>
          <a:xfrm>
            <a:off x="344557" y="2674948"/>
            <a:ext cx="845488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supermarket</a:t>
            </a:r>
            <a:endParaRPr kumimoji="1" lang="ja-JP" altLang="en-US" sz="9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0_reading_v4_supermarket">
            <a:hlinkClick r:id="" action="ppaction://media"/>
            <a:extLst>
              <a:ext uri="{FF2B5EF4-FFF2-40B4-BE49-F238E27FC236}">
                <a16:creationId xmlns:a16="http://schemas.microsoft.com/office/drawing/2014/main" id="{21059E99-A2F0-480C-8745-40C101640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2009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079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A9FEC56-80FE-41AA-A658-6C327A1E473A}"/>
              </a:ext>
            </a:extLst>
          </p:cNvPr>
          <p:cNvSpPr txBox="1"/>
          <p:nvPr/>
        </p:nvSpPr>
        <p:spPr>
          <a:xfrm>
            <a:off x="206477" y="2921169"/>
            <a:ext cx="8731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スーパー</a:t>
            </a:r>
            <a:r>
              <a:rPr kumimoji="1" lang="en-US" altLang="ja-JP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マーケット</a:t>
            </a:r>
            <a:r>
              <a:rPr kumimoji="1" lang="en-US" altLang="ja-JP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G2_L10_reading_v4_supermarket">
            <a:hlinkClick r:id="" action="ppaction://media"/>
            <a:extLst>
              <a:ext uri="{FF2B5EF4-FFF2-40B4-BE49-F238E27FC236}">
                <a16:creationId xmlns:a16="http://schemas.microsoft.com/office/drawing/2014/main" id="{8141098E-6788-49A0-939D-3437E5389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2009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9753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2781A8-37C6-4CF1-A27D-86491B4DF22B}"/>
              </a:ext>
            </a:extLst>
          </p:cNvPr>
          <p:cNvGrpSpPr/>
          <p:nvPr/>
        </p:nvGrpSpPr>
        <p:grpSpPr>
          <a:xfrm>
            <a:off x="815008" y="1636202"/>
            <a:ext cx="7513984" cy="3585596"/>
            <a:chOff x="815008" y="1991699"/>
            <a:chExt cx="7513984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買い物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0_reading_v5_shopping">
            <a:hlinkClick r:id="" action="ppaction://media"/>
            <a:extLst>
              <a:ext uri="{FF2B5EF4-FFF2-40B4-BE49-F238E27FC236}">
                <a16:creationId xmlns:a16="http://schemas.microsoft.com/office/drawing/2014/main" id="{3F30485D-FD44-461E-9E87-8887EE848B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74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453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8870" y="2536448"/>
            <a:ext cx="76862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shopping</a:t>
            </a:r>
            <a:endParaRPr kumimoji="1" lang="ja-JP" altLang="en-US" sz="1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0_reading_v5_shopping">
            <a:hlinkClick r:id="" action="ppaction://media"/>
            <a:extLst>
              <a:ext uri="{FF2B5EF4-FFF2-40B4-BE49-F238E27FC236}">
                <a16:creationId xmlns:a16="http://schemas.microsoft.com/office/drawing/2014/main" id="{96744674-C327-4459-8673-AE973FC6E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74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8180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買い物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0_reading_v5_shopping">
            <a:hlinkClick r:id="" action="ppaction://media"/>
            <a:extLst>
              <a:ext uri="{FF2B5EF4-FFF2-40B4-BE49-F238E27FC236}">
                <a16:creationId xmlns:a16="http://schemas.microsoft.com/office/drawing/2014/main" id="{47A396D3-B583-4A50-9B44-FA1F27231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74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9411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7A3BC-3B9B-B457-F45F-CADCA1C11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54E1063-0E17-9793-F1E5-B7B36FAE7797}"/>
              </a:ext>
            </a:extLst>
          </p:cNvPr>
          <p:cNvSpPr/>
          <p:nvPr/>
        </p:nvSpPr>
        <p:spPr>
          <a:xfrm>
            <a:off x="0" y="3429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3B93DD9-7FA3-6096-12AA-0573B759C162}"/>
              </a:ext>
            </a:extLst>
          </p:cNvPr>
          <p:cNvSpPr txBox="1"/>
          <p:nvPr/>
        </p:nvSpPr>
        <p:spPr>
          <a:xfrm>
            <a:off x="1103551" y="4128490"/>
            <a:ext cx="693689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came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the park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soccer.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9706F52-281F-0415-E43E-B1209E808184}"/>
              </a:ext>
            </a:extLst>
          </p:cNvPr>
          <p:cNvSpPr txBox="1"/>
          <p:nvPr/>
        </p:nvSpPr>
        <p:spPr>
          <a:xfrm>
            <a:off x="475798" y="690490"/>
            <a:ext cx="8192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公園に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練習する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ために サッカーを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He came  to the park to practice soccer.">
            <a:hlinkClick r:id="" action="ppaction://media"/>
            <a:extLst>
              <a:ext uri="{FF2B5EF4-FFF2-40B4-BE49-F238E27FC236}">
                <a16:creationId xmlns:a16="http://schemas.microsoft.com/office/drawing/2014/main" id="{F076E867-7455-DB56-909B-FF8606D76E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81050" y="1409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6091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5B31B88-C59A-49C7-929E-6A1EAD121D7B}"/>
              </a:ext>
            </a:extLst>
          </p:cNvPr>
          <p:cNvGrpSpPr/>
          <p:nvPr/>
        </p:nvGrpSpPr>
        <p:grpSpPr>
          <a:xfrm>
            <a:off x="0" y="1659285"/>
            <a:ext cx="9144000" cy="3539430"/>
            <a:chOff x="0" y="1791644"/>
            <a:chExt cx="9144000" cy="353943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  [l--]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88C0ACA-81B9-4945-8338-F9B169C184D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たくさん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0_reading_v6_a lot">
            <a:hlinkClick r:id="" action="ppaction://media"/>
            <a:extLst>
              <a:ext uri="{FF2B5EF4-FFF2-40B4-BE49-F238E27FC236}">
                <a16:creationId xmlns:a16="http://schemas.microsoft.com/office/drawing/2014/main" id="{2F3775E7-F6B0-434E-B9CB-D1C09D470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1890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54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182505"/>
            <a:ext cx="7848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lot</a:t>
            </a:r>
            <a:endParaRPr kumimoji="1" lang="ja-JP" altLang="en-US" sz="15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0_reading_v6_a lot">
            <a:hlinkClick r:id="" action="ppaction://media"/>
            <a:extLst>
              <a:ext uri="{FF2B5EF4-FFF2-40B4-BE49-F238E27FC236}">
                <a16:creationId xmlns:a16="http://schemas.microsoft.com/office/drawing/2014/main" id="{62D5FB36-CF4C-44F6-BA7E-68EFA25CC9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1890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262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CFEA46C-E2AA-4CBF-8F5C-268B0DC834C6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0_reading_v6_a lot">
            <a:hlinkClick r:id="" action="ppaction://media"/>
            <a:extLst>
              <a:ext uri="{FF2B5EF4-FFF2-40B4-BE49-F238E27FC236}">
                <a16:creationId xmlns:a16="http://schemas.microsoft.com/office/drawing/2014/main" id="{E30810BB-3703-490A-9B01-91EA2825C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1890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1560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2781A8-37C6-4CF1-A27D-86491B4DF22B}"/>
              </a:ext>
            </a:extLst>
          </p:cNvPr>
          <p:cNvGrpSpPr/>
          <p:nvPr/>
        </p:nvGrpSpPr>
        <p:grpSpPr>
          <a:xfrm>
            <a:off x="711200" y="1636202"/>
            <a:ext cx="7721600" cy="3585596"/>
            <a:chOff x="711200" y="1991699"/>
            <a:chExt cx="7721600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重要な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711200" y="4007635"/>
              <a:ext cx="7721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0_reading_v7_important">
            <a:hlinkClick r:id="" action="ppaction://media"/>
            <a:extLst>
              <a:ext uri="{FF2B5EF4-FFF2-40B4-BE49-F238E27FC236}">
                <a16:creationId xmlns:a16="http://schemas.microsoft.com/office/drawing/2014/main" id="{5B8DC114-AD6D-46A2-9EB0-C6A03CB43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88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844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8870" y="2536448"/>
            <a:ext cx="76862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important</a:t>
            </a:r>
            <a:endParaRPr kumimoji="1" lang="ja-JP" altLang="en-US" sz="1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0_reading_v7_important">
            <a:hlinkClick r:id="" action="ppaction://media"/>
            <a:extLst>
              <a:ext uri="{FF2B5EF4-FFF2-40B4-BE49-F238E27FC236}">
                <a16:creationId xmlns:a16="http://schemas.microsoft.com/office/drawing/2014/main" id="{DB8A585C-C337-4813-A666-C0FEA819E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88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609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重要な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0_reading_v7_important">
            <a:hlinkClick r:id="" action="ppaction://media"/>
            <a:extLst>
              <a:ext uri="{FF2B5EF4-FFF2-40B4-BE49-F238E27FC236}">
                <a16:creationId xmlns:a16="http://schemas.microsoft.com/office/drawing/2014/main" id="{34BF6F30-0A73-4667-818A-A2896B8D1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88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515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B3C631A-0ECA-4950-BF67-53F767F00354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部分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10_reading_v8_part">
            <a:hlinkClick r:id="" action="ppaction://media"/>
            <a:extLst>
              <a:ext uri="{FF2B5EF4-FFF2-40B4-BE49-F238E27FC236}">
                <a16:creationId xmlns:a16="http://schemas.microsoft.com/office/drawing/2014/main" id="{B26CD30C-84CA-44DF-B44F-810E552A1E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9624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part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10_reading_v8_part">
            <a:hlinkClick r:id="" action="ppaction://media"/>
            <a:extLst>
              <a:ext uri="{FF2B5EF4-FFF2-40B4-BE49-F238E27FC236}">
                <a16:creationId xmlns:a16="http://schemas.microsoft.com/office/drawing/2014/main" id="{0E38048E-5E9F-4E9E-B06A-BA7B69361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572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部分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0_reading_v8_part">
            <a:hlinkClick r:id="" action="ppaction://media"/>
            <a:extLst>
              <a:ext uri="{FF2B5EF4-FFF2-40B4-BE49-F238E27FC236}">
                <a16:creationId xmlns:a16="http://schemas.microsoft.com/office/drawing/2014/main" id="{30E496E5-322A-4533-8558-D46C4FDA7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319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07A4887-86C4-49F0-8107-0C5B33488907}"/>
              </a:ext>
            </a:extLst>
          </p:cNvPr>
          <p:cNvGrpSpPr/>
          <p:nvPr/>
        </p:nvGrpSpPr>
        <p:grpSpPr>
          <a:xfrm>
            <a:off x="815009" y="1638118"/>
            <a:ext cx="7513983" cy="3581765"/>
            <a:chOff x="815009" y="1995530"/>
            <a:chExt cx="7513983" cy="3581765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B0975BA-8A2A-4D7C-81D3-8565E2E19B61}"/>
                </a:ext>
              </a:extLst>
            </p:cNvPr>
            <p:cNvSpPr txBox="1"/>
            <p:nvPr/>
          </p:nvSpPr>
          <p:spPr>
            <a:xfrm>
              <a:off x="815009" y="199553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ほほえみ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235C4D9-3333-4EDE-B4F4-CECC127A968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0_reading_v9_smile">
            <a:hlinkClick r:id="" action="ppaction://media"/>
            <a:extLst>
              <a:ext uri="{FF2B5EF4-FFF2-40B4-BE49-F238E27FC236}">
                <a16:creationId xmlns:a16="http://schemas.microsoft.com/office/drawing/2014/main" id="{A6199241-0447-4404-AFB6-4B7A7BB8C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357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533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50C25-2996-F418-49F1-A087C637C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E6DBEBB-1C07-C807-0E6B-6A201B9A738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728B30E-0C5B-EEE2-4CA1-B3727B4348E0}"/>
              </a:ext>
            </a:extLst>
          </p:cNvPr>
          <p:cNvSpPr txBox="1"/>
          <p:nvPr/>
        </p:nvSpPr>
        <p:spPr>
          <a:xfrm>
            <a:off x="874505" y="2409490"/>
            <a:ext cx="739499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the park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p-------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soccer.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He came  to the park to practice soccer.">
            <a:hlinkClick r:id="" action="ppaction://media"/>
            <a:extLst>
              <a:ext uri="{FF2B5EF4-FFF2-40B4-BE49-F238E27FC236}">
                <a16:creationId xmlns:a16="http://schemas.microsoft.com/office/drawing/2014/main" id="{3DA978F9-65DA-0A6D-8E05-8FB9427010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81050" y="1409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4116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smile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0_reading_v9_smile">
            <a:hlinkClick r:id="" action="ppaction://media"/>
            <a:extLst>
              <a:ext uri="{FF2B5EF4-FFF2-40B4-BE49-F238E27FC236}">
                <a16:creationId xmlns:a16="http://schemas.microsoft.com/office/drawing/2014/main" id="{841AF410-C049-451A-932E-C892673C5D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357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63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ほほえみ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0_reading_v9_smile">
            <a:hlinkClick r:id="" action="ppaction://media"/>
            <a:extLst>
              <a:ext uri="{FF2B5EF4-FFF2-40B4-BE49-F238E27FC236}">
                <a16:creationId xmlns:a16="http://schemas.microsoft.com/office/drawing/2014/main" id="{041B3C8A-5003-4EF5-B97B-6C892F8F9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357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950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E446DC5-C8ED-4F2C-B199-5B1A78C1271F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顔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0_reading_v10_face">
            <a:hlinkClick r:id="" action="ppaction://media"/>
            <a:extLst>
              <a:ext uri="{FF2B5EF4-FFF2-40B4-BE49-F238E27FC236}">
                <a16:creationId xmlns:a16="http://schemas.microsoft.com/office/drawing/2014/main" id="{38DB28A7-57A1-4427-BADF-2456B24E16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2333625"/>
            <a:ext cx="609600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528F4C62-F82D-7E11-10B9-F76B28D2133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4900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10_reading_v10_face">
            <a:hlinkClick r:id="" action="ppaction://media"/>
            <a:extLst>
              <a:ext uri="{FF2B5EF4-FFF2-40B4-BE49-F238E27FC236}">
                <a16:creationId xmlns:a16="http://schemas.microsoft.com/office/drawing/2014/main" id="{FFBB5987-624A-480D-86CB-46409B020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23336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68EAEDF-9E62-902F-D75E-073493091D1E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8961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顔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0_reading_v10_face">
            <a:hlinkClick r:id="" action="ppaction://media"/>
            <a:extLst>
              <a:ext uri="{FF2B5EF4-FFF2-40B4-BE49-F238E27FC236}">
                <a16:creationId xmlns:a16="http://schemas.microsoft.com/office/drawing/2014/main" id="{BF46AA86-B672-4C8F-B5A8-7F9CE50B4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95463" y="23336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1D75E89-81DF-8A9E-C479-5CF1AE128E1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E9E31176-CA66-7CB1-048A-1991D2B17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1" y="4268788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41401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7C66A-D764-0D28-E697-7E1F2E194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0C5EA7E-18B9-AAB1-2938-749DB85775B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DA9C77A-85F7-8161-D75F-370A0250582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476E7E-8229-AB81-4BA8-50BE46AEB8D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C54FBDB-5C1B-602C-C62A-62D7800D8806}"/>
              </a:ext>
            </a:extLst>
          </p:cNvPr>
          <p:cNvGrpSpPr/>
          <p:nvPr/>
        </p:nvGrpSpPr>
        <p:grpSpPr>
          <a:xfrm>
            <a:off x="206477" y="1850631"/>
            <a:ext cx="8731046" cy="3033628"/>
            <a:chOff x="206477" y="2420557"/>
            <a:chExt cx="8731046" cy="303362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756892F-8443-EF41-17B3-6F13364B26C9}"/>
                </a:ext>
              </a:extLst>
            </p:cNvPr>
            <p:cNvSpPr txBox="1"/>
            <p:nvPr/>
          </p:nvSpPr>
          <p:spPr>
            <a:xfrm>
              <a:off x="206477" y="4007635"/>
              <a:ext cx="87310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volunteer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D67E6B07-289B-7451-2645-723E11F0D08B}"/>
                </a:ext>
              </a:extLst>
            </p:cNvPr>
            <p:cNvSpPr txBox="1"/>
            <p:nvPr/>
          </p:nvSpPr>
          <p:spPr>
            <a:xfrm>
              <a:off x="206477" y="2420557"/>
              <a:ext cx="87310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ボランティア</a:t>
              </a:r>
            </a:p>
          </p:txBody>
        </p:sp>
      </p:grpSp>
      <p:pic>
        <p:nvPicPr>
          <p:cNvPr id="4" name="G2_L10_reading_v1_volunteer">
            <a:hlinkClick r:id="" action="ppaction://media"/>
            <a:extLst>
              <a:ext uri="{FF2B5EF4-FFF2-40B4-BE49-F238E27FC236}">
                <a16:creationId xmlns:a16="http://schemas.microsoft.com/office/drawing/2014/main" id="{DAA6F8F7-DA5D-9344-77CD-67FAEBE56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19250" y="53498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5AB5BA7-0A84-CF5B-990C-D80520ACEDFA}"/>
              </a:ext>
            </a:extLst>
          </p:cNvPr>
          <p:cNvSpPr/>
          <p:nvPr/>
        </p:nvSpPr>
        <p:spPr>
          <a:xfrm>
            <a:off x="1651001" y="3183921"/>
            <a:ext cx="58928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3873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AD214-67F5-CADB-CA5D-F424C9888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C7A729-6303-DD4B-B498-376097E8976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E246305-1623-B1D0-B2B1-4FCE911193B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9BECAAF-F90F-20A8-A59D-FFEE805133B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E6EAC17-3983-D882-8CF9-DBCAE8C14FF0}"/>
              </a:ext>
            </a:extLst>
          </p:cNvPr>
          <p:cNvGrpSpPr/>
          <p:nvPr/>
        </p:nvGrpSpPr>
        <p:grpSpPr>
          <a:xfrm>
            <a:off x="206477" y="1790090"/>
            <a:ext cx="8731046" cy="3277820"/>
            <a:chOff x="206477" y="2299475"/>
            <a:chExt cx="8731046" cy="32778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6CDCCB8-8960-9F31-C727-9FDA1F212979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9D2F2EB-C662-8398-F294-7411EFD6222E}"/>
                </a:ext>
              </a:extLst>
            </p:cNvPr>
            <p:cNvSpPr txBox="1"/>
            <p:nvPr/>
          </p:nvSpPr>
          <p:spPr>
            <a:xfrm>
              <a:off x="206477" y="2299475"/>
              <a:ext cx="873104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仕事、活動</a:t>
              </a:r>
            </a:p>
          </p:txBody>
        </p:sp>
      </p:grpSp>
      <p:pic>
        <p:nvPicPr>
          <p:cNvPr id="2" name="G2_L10_reading_v2_work">
            <a:hlinkClick r:id="" action="ppaction://media"/>
            <a:extLst>
              <a:ext uri="{FF2B5EF4-FFF2-40B4-BE49-F238E27FC236}">
                <a16:creationId xmlns:a16="http://schemas.microsoft.com/office/drawing/2014/main" id="{DC6A8DD5-9A2F-6A50-ED9A-AC3A35764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73263" y="1809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FCD5A8D-58D0-A30E-E0E9-80702B7C74F8}"/>
              </a:ext>
            </a:extLst>
          </p:cNvPr>
          <p:cNvSpPr/>
          <p:nvPr/>
        </p:nvSpPr>
        <p:spPr>
          <a:xfrm>
            <a:off x="2755900" y="3354312"/>
            <a:ext cx="36830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2556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7BE7B-3F2C-96C4-0A72-0BDF958FC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85FCD76-C37E-588A-5133-A8A9AFAC22B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A2A8051-DA4F-8D6C-F249-1F5BEA3602B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C136CA-2C89-CEE9-1832-F523F5076B1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B25DAB74-A748-7021-0D47-27049A1A54F1}"/>
              </a:ext>
            </a:extLst>
          </p:cNvPr>
          <p:cNvGrpSpPr/>
          <p:nvPr/>
        </p:nvGrpSpPr>
        <p:grpSpPr>
          <a:xfrm>
            <a:off x="206477" y="1850631"/>
            <a:ext cx="8731046" cy="3156738"/>
            <a:chOff x="206477" y="2420557"/>
            <a:chExt cx="8731046" cy="315673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6DCCE9E-342F-F10A-48EC-B952E8E0977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take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2919525E-57AB-D448-133B-6CE4618C8C66}"/>
                </a:ext>
              </a:extLst>
            </p:cNvPr>
            <p:cNvSpPr txBox="1"/>
            <p:nvPr/>
          </p:nvSpPr>
          <p:spPr>
            <a:xfrm>
              <a:off x="206477" y="2420557"/>
              <a:ext cx="87310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人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を連れて行く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2" name="G2_L10_reading_v3_take">
            <a:hlinkClick r:id="" action="ppaction://media"/>
            <a:extLst>
              <a:ext uri="{FF2B5EF4-FFF2-40B4-BE49-F238E27FC236}">
                <a16:creationId xmlns:a16="http://schemas.microsoft.com/office/drawing/2014/main" id="{98B358AA-82B4-4BBA-5E47-F9BB775BC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58863" y="1154113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CD2ACD4-F8A8-FC9D-4C1F-68F3C127C96C}"/>
              </a:ext>
            </a:extLst>
          </p:cNvPr>
          <p:cNvSpPr/>
          <p:nvPr/>
        </p:nvSpPr>
        <p:spPr>
          <a:xfrm>
            <a:off x="2882900" y="3119476"/>
            <a:ext cx="34290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2610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52658-E80F-53DC-BDA8-5016E92A1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FF0B949-454B-703C-316F-AC34FDA56F3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9328540-B47F-B00B-95FF-4511CD67B6C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E0330EB-6A84-06CD-0F56-349BB800A03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AC73EBE-020E-7BAD-EC39-09F47A302638}"/>
              </a:ext>
            </a:extLst>
          </p:cNvPr>
          <p:cNvGrpSpPr/>
          <p:nvPr/>
        </p:nvGrpSpPr>
        <p:grpSpPr>
          <a:xfrm>
            <a:off x="0" y="1969901"/>
            <a:ext cx="9144000" cy="2548868"/>
            <a:chOff x="0" y="2659096"/>
            <a:chExt cx="9144000" cy="254886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4445033-12D6-B54A-E64E-3D2F3ED1969F}"/>
                </a:ext>
              </a:extLst>
            </p:cNvPr>
            <p:cNvSpPr txBox="1"/>
            <p:nvPr/>
          </p:nvSpPr>
          <p:spPr>
            <a:xfrm>
              <a:off x="0" y="4007635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supermarket</a:t>
              </a:r>
              <a:r>
                <a:rPr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04B56F9-829A-496A-F88F-84FF82BDF5D4}"/>
                </a:ext>
              </a:extLst>
            </p:cNvPr>
            <p:cNvSpPr txBox="1"/>
            <p:nvPr/>
          </p:nvSpPr>
          <p:spPr>
            <a:xfrm>
              <a:off x="206477" y="2659096"/>
              <a:ext cx="87310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スーパー</a:t>
              </a:r>
              <a:r>
                <a:rPr kumimoji="1"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マーケット</a:t>
              </a:r>
              <a:r>
                <a:rPr kumimoji="1"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" name="G2_L10_reading_v4_supermarket">
            <a:hlinkClick r:id="" action="ppaction://media"/>
            <a:extLst>
              <a:ext uri="{FF2B5EF4-FFF2-40B4-BE49-F238E27FC236}">
                <a16:creationId xmlns:a16="http://schemas.microsoft.com/office/drawing/2014/main" id="{25D29D16-18F4-7DB3-935F-8D679B919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9088" y="20097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F084EA3-DB1A-565D-5DBE-15601B8B52BC}"/>
              </a:ext>
            </a:extLst>
          </p:cNvPr>
          <p:cNvSpPr/>
          <p:nvPr/>
        </p:nvSpPr>
        <p:spPr>
          <a:xfrm>
            <a:off x="1524001" y="3061805"/>
            <a:ext cx="61468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2617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EF40C-2D9C-0985-366C-302E05AD3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4D32754-D02A-F577-11FF-7D25EE8C1B0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He came  to the park to practice soccer.">
            <a:hlinkClick r:id="" action="ppaction://media"/>
            <a:extLst>
              <a:ext uri="{FF2B5EF4-FFF2-40B4-BE49-F238E27FC236}">
                <a16:creationId xmlns:a16="http://schemas.microsoft.com/office/drawing/2014/main" id="{FF31BC49-087E-1B9C-C83F-C05DB9B4E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81050" y="1409700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68491BA-E160-982D-619D-FC898843ED10}"/>
              </a:ext>
            </a:extLst>
          </p:cNvPr>
          <p:cNvSpPr txBox="1"/>
          <p:nvPr/>
        </p:nvSpPr>
        <p:spPr>
          <a:xfrm>
            <a:off x="465043" y="2321004"/>
            <a:ext cx="82139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公園に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練習する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ために サッカーを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57516498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730BA-1C4D-C88D-B729-5371835EF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0C9129E-204A-E792-C38B-6328FC6D160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BBF2310-1608-AD04-4498-E4E3DFFDB6B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524D4D7-0AA3-6D30-DA86-647A4D4F9D5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5ACEED4-BF3E-3144-240A-24CCA6A71228}"/>
              </a:ext>
            </a:extLst>
          </p:cNvPr>
          <p:cNvGrpSpPr/>
          <p:nvPr/>
        </p:nvGrpSpPr>
        <p:grpSpPr>
          <a:xfrm>
            <a:off x="622300" y="1636202"/>
            <a:ext cx="7899400" cy="3462486"/>
            <a:chOff x="622300" y="1991699"/>
            <a:chExt cx="7899400" cy="346248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8F73D257-BE0F-2BF5-FAD6-9576859A4661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買い物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254EE13-5605-95F0-E28D-1CFBDEFD3081}"/>
                </a:ext>
              </a:extLst>
            </p:cNvPr>
            <p:cNvSpPr txBox="1"/>
            <p:nvPr/>
          </p:nvSpPr>
          <p:spPr>
            <a:xfrm>
              <a:off x="622300" y="4007635"/>
              <a:ext cx="7899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shopping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0_reading_v5_shopping">
            <a:hlinkClick r:id="" action="ppaction://media"/>
            <a:extLst>
              <a:ext uri="{FF2B5EF4-FFF2-40B4-BE49-F238E27FC236}">
                <a16:creationId xmlns:a16="http://schemas.microsoft.com/office/drawing/2014/main" id="{D93F4EB4-49C3-9787-4C96-080960C2F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36725" y="7413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8FE17EE-D641-8592-FCE4-F2B1C26430DC}"/>
              </a:ext>
            </a:extLst>
          </p:cNvPr>
          <p:cNvSpPr/>
          <p:nvPr/>
        </p:nvSpPr>
        <p:spPr>
          <a:xfrm>
            <a:off x="1790701" y="3518614"/>
            <a:ext cx="56134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7213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AA448-343B-D2DB-E1BC-D2515D524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DDC5659-B485-680C-0D98-2F4D71AED69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62FA010-49D4-7051-1C60-DC24CA81220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818B60E-BCF6-2173-62C6-F2EEBA77EA1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C71B9ED-12AE-BB75-32FA-FB4CA6940F62}"/>
              </a:ext>
            </a:extLst>
          </p:cNvPr>
          <p:cNvGrpSpPr/>
          <p:nvPr/>
        </p:nvGrpSpPr>
        <p:grpSpPr>
          <a:xfrm>
            <a:off x="0" y="1659285"/>
            <a:ext cx="9144000" cy="3539430"/>
            <a:chOff x="0" y="1791644"/>
            <a:chExt cx="9144000" cy="353943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B3B767E-44D4-C4DF-D0D1-F45299EC6005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  [lot]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F20575-05E3-2D05-003F-CEB0713B0694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たくさん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0_reading_v6_a lot">
            <a:hlinkClick r:id="" action="ppaction://media"/>
            <a:extLst>
              <a:ext uri="{FF2B5EF4-FFF2-40B4-BE49-F238E27FC236}">
                <a16:creationId xmlns:a16="http://schemas.microsoft.com/office/drawing/2014/main" id="{72198183-7385-4833-C3CC-5232A0FC2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2875" y="18907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C4D899E-024F-01DA-D395-8C4619BBE021}"/>
              </a:ext>
            </a:extLst>
          </p:cNvPr>
          <p:cNvSpPr/>
          <p:nvPr/>
        </p:nvSpPr>
        <p:spPr>
          <a:xfrm>
            <a:off x="4457700" y="3638431"/>
            <a:ext cx="15494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3817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0D588-21CE-36C3-E77E-0CDEB8CF2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1DC76E3-DC70-3707-618C-EE50ACE518C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DF3A44B-89F9-650A-4D9D-594CB63026F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E174AC0-5C6F-2FAB-B830-6D7A4EB54BD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E1651BA-AA76-298C-B464-F7BFC9FCF29D}"/>
              </a:ext>
            </a:extLst>
          </p:cNvPr>
          <p:cNvGrpSpPr/>
          <p:nvPr/>
        </p:nvGrpSpPr>
        <p:grpSpPr>
          <a:xfrm>
            <a:off x="355600" y="1636202"/>
            <a:ext cx="8432800" cy="3462486"/>
            <a:chOff x="355600" y="1991699"/>
            <a:chExt cx="8432800" cy="346248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D4586D0-AC6D-360F-78B0-9DCFA7F26DCD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重要な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1B36FAA-6772-E0FA-B552-851A7E952044}"/>
                </a:ext>
              </a:extLst>
            </p:cNvPr>
            <p:cNvSpPr txBox="1"/>
            <p:nvPr/>
          </p:nvSpPr>
          <p:spPr>
            <a:xfrm>
              <a:off x="355600" y="4007635"/>
              <a:ext cx="84328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important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0_reading_v7_important">
            <a:hlinkClick r:id="" action="ppaction://media"/>
            <a:extLst>
              <a:ext uri="{FF2B5EF4-FFF2-40B4-BE49-F238E27FC236}">
                <a16:creationId xmlns:a16="http://schemas.microsoft.com/office/drawing/2014/main" id="{F9EC4EFD-6BAA-E8AD-FB6E-AC9F4DBBC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06563" y="8890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CD780DA-DA8F-CA06-AFE3-61C493764D29}"/>
              </a:ext>
            </a:extLst>
          </p:cNvPr>
          <p:cNvSpPr/>
          <p:nvPr/>
        </p:nvSpPr>
        <p:spPr>
          <a:xfrm>
            <a:off x="1600201" y="3429000"/>
            <a:ext cx="59944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1987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8A5F3-81BC-65F9-3C52-B7DE2B93D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87DCA19-C473-FB37-E257-8F99A5B6511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B11FEDB-B0CD-075C-3168-C2D2B47BB51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C9E4CA8-6CD9-5A37-5998-8C154997E90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6DABFF9-3412-6353-1B7A-3B1FD2C55A23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C754FAE-2341-B512-C643-EE57AAEEB86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part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2FB80AA-048A-97AC-C458-C46589FFE2ED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部分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10_reading_v8_part">
            <a:hlinkClick r:id="" action="ppaction://media"/>
            <a:extLst>
              <a:ext uri="{FF2B5EF4-FFF2-40B4-BE49-F238E27FC236}">
                <a16:creationId xmlns:a16="http://schemas.microsoft.com/office/drawing/2014/main" id="{569C53EF-12AA-B2DC-2E33-1F4F562BC0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30350" y="17145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B5143DF-4E88-8DA0-7ED2-4E3E5F096164}"/>
              </a:ext>
            </a:extLst>
          </p:cNvPr>
          <p:cNvSpPr/>
          <p:nvPr/>
        </p:nvSpPr>
        <p:spPr>
          <a:xfrm>
            <a:off x="2997200" y="3519516"/>
            <a:ext cx="31369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6604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51730-8F7B-64A7-DE2C-F3E368C06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4A9E241-039D-A691-6CA4-EC73CE773FE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C51AAC8-2BC4-3954-0788-6CC1E6B05F3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8E77937-1013-1CE3-1266-339C97E59CD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5DF6804-4D4A-722C-E566-0DE8B1D587C5}"/>
              </a:ext>
            </a:extLst>
          </p:cNvPr>
          <p:cNvGrpSpPr/>
          <p:nvPr/>
        </p:nvGrpSpPr>
        <p:grpSpPr>
          <a:xfrm>
            <a:off x="815009" y="1638118"/>
            <a:ext cx="7513983" cy="3581765"/>
            <a:chOff x="815009" y="1995530"/>
            <a:chExt cx="7513983" cy="3581765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8E6C102-6E4E-AEB8-F3F7-C6EF5AA9844D}"/>
                </a:ext>
              </a:extLst>
            </p:cNvPr>
            <p:cNvSpPr txBox="1"/>
            <p:nvPr/>
          </p:nvSpPr>
          <p:spPr>
            <a:xfrm>
              <a:off x="815009" y="199553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ほほえみ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52DD92B8-0329-7B96-884C-7D5BACF9A37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smile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0_reading_v9_smile">
            <a:hlinkClick r:id="" action="ppaction://media"/>
            <a:extLst>
              <a:ext uri="{FF2B5EF4-FFF2-40B4-BE49-F238E27FC236}">
                <a16:creationId xmlns:a16="http://schemas.microsoft.com/office/drawing/2014/main" id="{D5F95C72-EC4C-9279-DE23-A7B8BFB864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23975" y="357188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A5B511C-D11A-5610-530C-09A64390877F}"/>
              </a:ext>
            </a:extLst>
          </p:cNvPr>
          <p:cNvSpPr/>
          <p:nvPr/>
        </p:nvSpPr>
        <p:spPr>
          <a:xfrm>
            <a:off x="2755900" y="3429000"/>
            <a:ext cx="36830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1804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583FC-4C34-669D-BC68-1ABBE0D52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8F71449-E254-024A-66F8-D7820233B1A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4220ED0-739A-E36A-5D65-C15542D716A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30CA054-D3DC-0D89-85F8-C3EEA0AA7AE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584FF48-C0AE-BDCE-5AA4-02090CFF4474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CAC400C-3E96-FE6D-7BF8-336FE052E6B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face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D00F637-D663-0CCC-C650-FF27CE5DCD00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顔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0_reading_v10_face">
            <a:hlinkClick r:id="" action="ppaction://media"/>
            <a:extLst>
              <a:ext uri="{FF2B5EF4-FFF2-40B4-BE49-F238E27FC236}">
                <a16:creationId xmlns:a16="http://schemas.microsoft.com/office/drawing/2014/main" id="{CAC93C0C-01DB-7007-999B-E1DB342BF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95463" y="2333625"/>
            <a:ext cx="609600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D553F351-8BF5-8949-62B8-800B6B12F172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13F9EAD-79D6-C75C-FCA9-2117BC44045A}"/>
              </a:ext>
            </a:extLst>
          </p:cNvPr>
          <p:cNvSpPr/>
          <p:nvPr/>
        </p:nvSpPr>
        <p:spPr>
          <a:xfrm>
            <a:off x="3225800" y="3771176"/>
            <a:ext cx="27432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2458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15ED2F-4905-8C2F-82BC-38CED6EB0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639096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458828" y="157521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E33D322-86D7-BBD3-D7C7-2A32D8301087}"/>
              </a:ext>
            </a:extLst>
          </p:cNvPr>
          <p:cNvCxnSpPr/>
          <p:nvPr/>
        </p:nvCxnSpPr>
        <p:spPr>
          <a:xfrm flipH="1">
            <a:off x="3452507" y="157521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C8BA8F65-1384-FBB8-36B6-1CA8356EE895}"/>
              </a:ext>
            </a:extLst>
          </p:cNvPr>
          <p:cNvCxnSpPr/>
          <p:nvPr/>
        </p:nvCxnSpPr>
        <p:spPr>
          <a:xfrm flipH="1">
            <a:off x="5558974" y="157521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1FF708E9-CDD0-AA3F-F19B-61DBDE444707}"/>
              </a:ext>
            </a:extLst>
          </p:cNvPr>
          <p:cNvCxnSpPr/>
          <p:nvPr/>
        </p:nvCxnSpPr>
        <p:spPr>
          <a:xfrm flipH="1">
            <a:off x="6921381" y="15784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6ED3C295-3AB6-7B8B-A935-6844740542B5}"/>
              </a:ext>
            </a:extLst>
          </p:cNvPr>
          <p:cNvCxnSpPr/>
          <p:nvPr/>
        </p:nvCxnSpPr>
        <p:spPr>
          <a:xfrm flipH="1">
            <a:off x="8786159" y="157521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278516B8-7CA0-C05D-6A75-4188DE30EA79}"/>
              </a:ext>
            </a:extLst>
          </p:cNvPr>
          <p:cNvCxnSpPr/>
          <p:nvPr/>
        </p:nvCxnSpPr>
        <p:spPr>
          <a:xfrm flipH="1">
            <a:off x="1702950" y="21781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69862E35-0CCB-F801-5C29-A87955BEAF9E}"/>
              </a:ext>
            </a:extLst>
          </p:cNvPr>
          <p:cNvCxnSpPr/>
          <p:nvPr/>
        </p:nvCxnSpPr>
        <p:spPr>
          <a:xfrm flipH="1">
            <a:off x="3416592" y="21781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5802A570-68E6-D2F3-5854-95EB7CB25C16}"/>
              </a:ext>
            </a:extLst>
          </p:cNvPr>
          <p:cNvCxnSpPr/>
          <p:nvPr/>
        </p:nvCxnSpPr>
        <p:spPr>
          <a:xfrm flipH="1">
            <a:off x="4854173" y="21781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BDE3A612-AFC6-F70C-4F83-F078158C66AB}"/>
              </a:ext>
            </a:extLst>
          </p:cNvPr>
          <p:cNvCxnSpPr/>
          <p:nvPr/>
        </p:nvCxnSpPr>
        <p:spPr>
          <a:xfrm flipH="1">
            <a:off x="6159233" y="21781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D0CCE4E0-8A80-F2B1-BC3C-CB88DEDCC4D4}"/>
              </a:ext>
            </a:extLst>
          </p:cNvPr>
          <p:cNvCxnSpPr/>
          <p:nvPr/>
        </p:nvCxnSpPr>
        <p:spPr>
          <a:xfrm flipH="1">
            <a:off x="7976117" y="217834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F5E42A95-5F3A-80D4-9CE0-8CE540518D30}"/>
              </a:ext>
            </a:extLst>
          </p:cNvPr>
          <p:cNvCxnSpPr/>
          <p:nvPr/>
        </p:nvCxnSpPr>
        <p:spPr>
          <a:xfrm flipH="1">
            <a:off x="1084444" y="278450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B17208F4-7C9A-D898-A4CE-63547A001239}"/>
              </a:ext>
            </a:extLst>
          </p:cNvPr>
          <p:cNvCxnSpPr/>
          <p:nvPr/>
        </p:nvCxnSpPr>
        <p:spPr>
          <a:xfrm flipH="1">
            <a:off x="3831329" y="278450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D7C4335C-ED28-B220-4C0A-7C649ED8DF2A}"/>
              </a:ext>
            </a:extLst>
          </p:cNvPr>
          <p:cNvCxnSpPr/>
          <p:nvPr/>
        </p:nvCxnSpPr>
        <p:spPr>
          <a:xfrm flipH="1">
            <a:off x="5992528" y="278450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ECF0C42C-E099-5246-2962-D71FC9C484B2}"/>
              </a:ext>
            </a:extLst>
          </p:cNvPr>
          <p:cNvCxnSpPr/>
          <p:nvPr/>
        </p:nvCxnSpPr>
        <p:spPr>
          <a:xfrm flipH="1">
            <a:off x="7241941" y="27842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8FF5FA54-7533-CA0C-365A-F706137E60BE}"/>
              </a:ext>
            </a:extLst>
          </p:cNvPr>
          <p:cNvCxnSpPr/>
          <p:nvPr/>
        </p:nvCxnSpPr>
        <p:spPr>
          <a:xfrm flipH="1">
            <a:off x="8001682" y="27842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BEC85808-7897-22C9-B036-3C20F3BBEBC5}"/>
              </a:ext>
            </a:extLst>
          </p:cNvPr>
          <p:cNvCxnSpPr/>
          <p:nvPr/>
        </p:nvCxnSpPr>
        <p:spPr>
          <a:xfrm flipH="1">
            <a:off x="1084443" y="343814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195FF90F-9F4B-6C57-9F18-D3B70E0D5E6D}"/>
              </a:ext>
            </a:extLst>
          </p:cNvPr>
          <p:cNvCxnSpPr/>
          <p:nvPr/>
        </p:nvCxnSpPr>
        <p:spPr>
          <a:xfrm flipH="1">
            <a:off x="3549113" y="34290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5A99012A-C33B-2F9B-313A-1CE28CC22ACC}"/>
              </a:ext>
            </a:extLst>
          </p:cNvPr>
          <p:cNvCxnSpPr/>
          <p:nvPr/>
        </p:nvCxnSpPr>
        <p:spPr>
          <a:xfrm flipH="1">
            <a:off x="6343030" y="343814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E77C736F-0A4B-1FBD-1727-BC5C7E33B556}"/>
              </a:ext>
            </a:extLst>
          </p:cNvPr>
          <p:cNvCxnSpPr/>
          <p:nvPr/>
        </p:nvCxnSpPr>
        <p:spPr>
          <a:xfrm flipH="1">
            <a:off x="1018182" y="403982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06349918-6994-774B-97FF-A5CC2C96F6C3}"/>
              </a:ext>
            </a:extLst>
          </p:cNvPr>
          <p:cNvCxnSpPr/>
          <p:nvPr/>
        </p:nvCxnSpPr>
        <p:spPr>
          <a:xfrm flipH="1">
            <a:off x="2340506" y="40398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09DC4E61-0F04-950E-732F-51F88E2BF5D5}"/>
              </a:ext>
            </a:extLst>
          </p:cNvPr>
          <p:cNvCxnSpPr/>
          <p:nvPr/>
        </p:nvCxnSpPr>
        <p:spPr>
          <a:xfrm flipH="1">
            <a:off x="4471555" y="40398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7C8B42EC-E603-2B8E-6D6D-32D8FA925CAA}"/>
              </a:ext>
            </a:extLst>
          </p:cNvPr>
          <p:cNvCxnSpPr/>
          <p:nvPr/>
        </p:nvCxnSpPr>
        <p:spPr>
          <a:xfrm flipH="1">
            <a:off x="6077986" y="403982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CCA472D0-21F4-B272-E014-0F2F82B050ED}"/>
              </a:ext>
            </a:extLst>
          </p:cNvPr>
          <p:cNvCxnSpPr/>
          <p:nvPr/>
        </p:nvCxnSpPr>
        <p:spPr>
          <a:xfrm flipH="1">
            <a:off x="7976116" y="403982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4F04CDB8-09A7-9FDD-ECD2-163F4D81D3E5}"/>
              </a:ext>
            </a:extLst>
          </p:cNvPr>
          <p:cNvCxnSpPr/>
          <p:nvPr/>
        </p:nvCxnSpPr>
        <p:spPr>
          <a:xfrm flipH="1">
            <a:off x="1525088" y="465770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AS_G2_09_07_reading_s2">
            <a:hlinkClick r:id="" action="ppaction://media"/>
            <a:extLst>
              <a:ext uri="{FF2B5EF4-FFF2-40B4-BE49-F238E27FC236}">
                <a16:creationId xmlns:a16="http://schemas.microsoft.com/office/drawing/2014/main" id="{08A397E6-619B-1177-2225-9F2AFAB7D1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23513" y="3197225"/>
            <a:ext cx="406400" cy="406400"/>
          </a:xfrm>
          <a:prstGeom prst="rect">
            <a:avLst/>
          </a:prstGeom>
        </p:spPr>
      </p:pic>
      <p:pic>
        <p:nvPicPr>
          <p:cNvPr id="59" name="AS_G2_09_07_reading_s2">
            <a:hlinkClick r:id="" action="ppaction://media"/>
            <a:extLst>
              <a:ext uri="{FF2B5EF4-FFF2-40B4-BE49-F238E27FC236}">
                <a16:creationId xmlns:a16="http://schemas.microsoft.com/office/drawing/2014/main" id="{750DC03E-B780-5A07-680E-1FBA9BD8B9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16539" y="25810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35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93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D5D47B-3A68-00C2-A358-6C1DDB62F4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1742"/>
          <a:stretch/>
        </p:blipFill>
        <p:spPr>
          <a:xfrm>
            <a:off x="284173" y="934223"/>
            <a:ext cx="8575200" cy="74519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A975F-8002-851E-5B19-1C802EC41093}"/>
              </a:ext>
            </a:extLst>
          </p:cNvPr>
          <p:cNvSpPr txBox="1"/>
          <p:nvPr/>
        </p:nvSpPr>
        <p:spPr>
          <a:xfrm>
            <a:off x="537493" y="2604561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Bob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volunteer work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が主語の行為（すること）を表し、目的語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volunteer work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その対象を具体的に説明しています。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4" y="1767406"/>
            <a:ext cx="33868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ボブはボランティア活動をします。</a:t>
            </a: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C212C-5858-BF4B-9227-A0019CD7D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44748AA-7F66-04DA-A8B1-31EC854EA2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098" b="51839"/>
          <a:stretch/>
        </p:blipFill>
        <p:spPr>
          <a:xfrm>
            <a:off x="245278" y="1022216"/>
            <a:ext cx="8586000" cy="58682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E7FF8F7-09B1-912C-B7EE-5206FF024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C86B09E-ACD8-C802-2D61-28BBB870D884}"/>
              </a:ext>
            </a:extLst>
          </p:cNvPr>
          <p:cNvSpPr txBox="1"/>
          <p:nvPr/>
        </p:nvSpPr>
        <p:spPr>
          <a:xfrm>
            <a:off x="1032444" y="1684681"/>
            <a:ext cx="40348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私たちはその知らせを聞いて驚きました。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EBCC42E-8040-8259-1F51-AA8CA687770B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4136E0C-E9CE-AFDA-2891-72FB5655E7A4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surprised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hear the news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は「その知らせを聞いて」という意味で、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形容詞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surprised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の感情の理由を説明しています。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1065763027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4FDD4-DB93-186E-6262-336670A63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A433BF5-7743-FA81-218D-02B9E8187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714179"/>
            <a:ext cx="8571719" cy="179847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FEC285-7831-A8DB-27C5-7D6C8386F1A0}"/>
              </a:ext>
            </a:extLst>
          </p:cNvPr>
          <p:cNvSpPr/>
          <p:nvPr/>
        </p:nvSpPr>
        <p:spPr>
          <a:xfrm>
            <a:off x="0" y="2973893"/>
            <a:ext cx="9144000" cy="3884107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9E74F0E-36DF-04F6-A4FF-4B04EF5D7043}"/>
              </a:ext>
            </a:extLst>
          </p:cNvPr>
          <p:cNvSpPr txBox="1"/>
          <p:nvPr/>
        </p:nvSpPr>
        <p:spPr>
          <a:xfrm>
            <a:off x="537493" y="2973893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Every Saturday,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「毎週土曜日」という意味をもち、文全体の時を表しています。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Bob visits an old woman, Ms. Green.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Bob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visits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 old woman, Ms. Green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Ms. Green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 old woman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を説明する同格表現です。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同格表現を使うことで、まとめて情報を提供できます。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help 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は「彼女を助けるために」という意味で、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visited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DE45FF6-FA03-86A8-5E52-B9FBEA2E0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0017C4C-C278-3E75-2B36-90E12BE42D62}"/>
              </a:ext>
            </a:extLst>
          </p:cNvPr>
          <p:cNvSpPr txBox="1"/>
          <p:nvPr/>
        </p:nvSpPr>
        <p:spPr>
          <a:xfrm>
            <a:off x="537493" y="2415986"/>
            <a:ext cx="757466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毎週土曜日、ボブは老婦人のグリーンさんを手伝うために、彼女を訪ねます。</a:t>
            </a:r>
          </a:p>
        </p:txBody>
      </p:sp>
    </p:spTree>
    <p:extLst>
      <p:ext uri="{BB962C8B-B14F-4D97-AF65-F5344CB8AC3E}">
        <p14:creationId xmlns:p14="http://schemas.microsoft.com/office/powerpoint/2010/main" val="1644754979"/>
      </p:ext>
    </p:extLst>
  </p:cSld>
  <p:clrMapOvr>
    <a:masterClrMapping/>
  </p:clrMapOvr>
  <p:transition spd="slow">
    <p:push dir="u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792EC-17EC-18A6-99A3-CDD854BC5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2719B8B-2C20-BFB0-AB6F-8513127A2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704654"/>
            <a:ext cx="8571719" cy="162167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53859E4-D769-0E5F-F0C0-A260EDECD949}"/>
              </a:ext>
            </a:extLst>
          </p:cNvPr>
          <p:cNvSpPr/>
          <p:nvPr/>
        </p:nvSpPr>
        <p:spPr>
          <a:xfrm>
            <a:off x="0" y="2986415"/>
            <a:ext cx="9144000" cy="3871585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2C1B150-F1AA-C0AA-49FF-A572C038BECD}"/>
              </a:ext>
            </a:extLst>
          </p:cNvPr>
          <p:cNvSpPr txBox="1"/>
          <p:nvPr/>
        </p:nvSpPr>
        <p:spPr>
          <a:xfrm>
            <a:off x="537493" y="3139816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cleans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takes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cleans her room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takes her to the library and the supermarket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つながれています。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cleans her room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cleans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her room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takes her to the library and the supermarket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takes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the library and the supermarket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takes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B507F0B-D007-994E-7D79-36CB71DCF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66D4973-3ABF-0D4C-C911-8FE6DEF97788}"/>
              </a:ext>
            </a:extLst>
          </p:cNvPr>
          <p:cNvSpPr txBox="1"/>
          <p:nvPr/>
        </p:nvSpPr>
        <p:spPr>
          <a:xfrm>
            <a:off x="537494" y="2360956"/>
            <a:ext cx="820383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彼は彼女の部屋を掃除して、彼女を図書館とスーパーマーケットに連れて行きます。</a:t>
            </a:r>
          </a:p>
        </p:txBody>
      </p:sp>
    </p:spTree>
    <p:extLst>
      <p:ext uri="{BB962C8B-B14F-4D97-AF65-F5344CB8AC3E}">
        <p14:creationId xmlns:p14="http://schemas.microsoft.com/office/powerpoint/2010/main" val="1581169266"/>
      </p:ext>
    </p:extLst>
  </p:cSld>
  <p:clrMapOvr>
    <a:masterClrMapping/>
  </p:clrMapOvr>
  <p:transition spd="slow">
    <p:push dir="u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B8CE4-7B4C-701F-5E96-6697D163E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B5B117D-3E62-D83A-9DCC-A2B1FF5778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331" b="46928"/>
          <a:stretch/>
        </p:blipFill>
        <p:spPr>
          <a:xfrm>
            <a:off x="284173" y="934223"/>
            <a:ext cx="8575200" cy="69849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9BB9ADC-9466-E2DB-E0B1-20DB26031591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A9C35EA-4368-726E-E001-4F4BD99FBE38}"/>
              </a:ext>
            </a:extLst>
          </p:cNvPr>
          <p:cNvSpPr txBox="1"/>
          <p:nvPr/>
        </p:nvSpPr>
        <p:spPr>
          <a:xfrm>
            <a:off x="537493" y="2604561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After shopping,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「買い物のあとで」という意味をもち、文全体の時を表しています。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they talk a lot at her house.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talk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lot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は副詞です。「たくさん」という意味で、動詞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talk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her house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talk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4B84958-D493-B2D0-68E0-FC1F63D0B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CFD7A8-03D7-32B2-B1A0-B1C8DB3C41E7}"/>
              </a:ext>
            </a:extLst>
          </p:cNvPr>
          <p:cNvSpPr txBox="1"/>
          <p:nvPr/>
        </p:nvSpPr>
        <p:spPr>
          <a:xfrm>
            <a:off x="537494" y="1767406"/>
            <a:ext cx="531802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買い物のあと、彼らは彼女の家でたくさん話をします。</a:t>
            </a:r>
          </a:p>
        </p:txBody>
      </p:sp>
    </p:spTree>
    <p:extLst>
      <p:ext uri="{BB962C8B-B14F-4D97-AF65-F5344CB8AC3E}">
        <p14:creationId xmlns:p14="http://schemas.microsoft.com/office/powerpoint/2010/main" val="1996432065"/>
      </p:ext>
    </p:extLst>
  </p:cSld>
  <p:clrMapOvr>
    <a:masterClrMapping/>
  </p:clrMapOvr>
  <p:transition spd="slow">
    <p:push dir="u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C749B-B7CC-F921-675A-B28C1BB77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DFF6579-7457-0C1D-3E11-AFD53889B3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235" b="35461"/>
          <a:stretch/>
        </p:blipFill>
        <p:spPr>
          <a:xfrm>
            <a:off x="284173" y="724673"/>
            <a:ext cx="8575200" cy="74923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793A5BB-CAAA-8630-9E32-FF65CA34C0F4}"/>
              </a:ext>
            </a:extLst>
          </p:cNvPr>
          <p:cNvSpPr/>
          <p:nvPr/>
        </p:nvSpPr>
        <p:spPr>
          <a:xfrm>
            <a:off x="0" y="1882309"/>
            <a:ext cx="9144000" cy="497569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002A938-B04F-EA07-9652-E4E0D77F2F4D}"/>
              </a:ext>
            </a:extLst>
          </p:cNvPr>
          <p:cNvSpPr txBox="1"/>
          <p:nvPr/>
        </p:nvSpPr>
        <p:spPr>
          <a:xfrm>
            <a:off x="537493" y="2003960"/>
            <a:ext cx="8069014" cy="4708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listen to 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 important part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listen to her = an important part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listen to her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listen to 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は「彼女の話を聞くこと」という意味で、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名詞として扱っています。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「彼女（の話）を」という意味をもち、動詞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listen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 important part of Bob’s volunteer work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 Bob’s volunteer work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「ボブのボランティア活動の」という意味をもち、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way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0589B90-E25B-8F56-DEFD-DF43F8FB4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C7036E9-105D-49B7-E149-833BA0A4DDE3}"/>
              </a:ext>
            </a:extLst>
          </p:cNvPr>
          <p:cNvSpPr txBox="1"/>
          <p:nvPr/>
        </p:nvSpPr>
        <p:spPr>
          <a:xfrm>
            <a:off x="537494" y="1443556"/>
            <a:ext cx="649248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彼女の話を聞くことは、ボブのボランティア活動の大切な一部です。</a:t>
            </a:r>
          </a:p>
        </p:txBody>
      </p:sp>
    </p:spTree>
    <p:extLst>
      <p:ext uri="{BB962C8B-B14F-4D97-AF65-F5344CB8AC3E}">
        <p14:creationId xmlns:p14="http://schemas.microsoft.com/office/powerpoint/2010/main" val="1392268406"/>
      </p:ext>
    </p:extLst>
  </p:cSld>
  <p:clrMapOvr>
    <a:masterClrMapping/>
  </p:clrMapOvr>
  <p:transition spd="slow">
    <p:push dir="u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57838-876E-8419-5A87-10E6B7797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2AE1C11-512B-E32E-F010-F12315276A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750" b="25071"/>
          <a:stretch/>
        </p:blipFill>
        <p:spPr>
          <a:xfrm>
            <a:off x="284173" y="934223"/>
            <a:ext cx="8575200" cy="64769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9220B17-03A8-2F34-A94E-536D319BFC1D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3D65BF4-55BB-E9B9-E4B2-11F47119FEC3}"/>
              </a:ext>
            </a:extLst>
          </p:cNvPr>
          <p:cNvSpPr txBox="1"/>
          <p:nvPr/>
        </p:nvSpPr>
        <p:spPr>
          <a:xfrm>
            <a:off x="537493" y="2604561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talks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a big smile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「大きな笑顔を浮かべながら」という意味をもち、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talks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 her face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big smile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（大きな笑顔）を修飾し、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「彼女の顔にある大きな笑顔」という意味を強調しています。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80ECCCE-CAB1-264C-22B7-E143950B6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8EAF639-2EF3-D2BE-D499-CEFADF99CCC9}"/>
              </a:ext>
            </a:extLst>
          </p:cNvPr>
          <p:cNvSpPr txBox="1"/>
          <p:nvPr/>
        </p:nvSpPr>
        <p:spPr>
          <a:xfrm>
            <a:off x="537494" y="1767406"/>
            <a:ext cx="4512678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彼女は顔に満面の笑みを浮かべて話します。</a:t>
            </a:r>
          </a:p>
        </p:txBody>
      </p:sp>
    </p:spTree>
    <p:extLst>
      <p:ext uri="{BB962C8B-B14F-4D97-AF65-F5344CB8AC3E}">
        <p14:creationId xmlns:p14="http://schemas.microsoft.com/office/powerpoint/2010/main" val="2506528547"/>
      </p:ext>
    </p:extLst>
  </p:cSld>
  <p:clrMapOvr>
    <a:masterClrMapping/>
  </p:clrMapOvr>
  <p:transition spd="slow">
    <p:push dir="u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8A064-040F-FDDF-EE72-47AFCC51C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C5FAB45-DA97-446B-6752-D447109421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756" b="12376"/>
          <a:stretch/>
        </p:blipFill>
        <p:spPr>
          <a:xfrm>
            <a:off x="284173" y="934223"/>
            <a:ext cx="8575200" cy="8001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56C71CB-BD6C-E553-3CEA-92B9FAE87FCF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F82BF9B-EE7C-4387-940D-B9509A62C81D}"/>
              </a:ext>
            </a:extLst>
          </p:cNvPr>
          <p:cNvSpPr txBox="1"/>
          <p:nvPr/>
        </p:nvSpPr>
        <p:spPr>
          <a:xfrm>
            <a:off x="537493" y="2604561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Bob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happy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　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see her smile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は「彼女の笑顔を見ることができて」という意味で、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形容詞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happy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の感情の理由を説明しています。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C1FD289-0DF6-8E5B-6B7B-640CE1426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3C6A3D7-3437-5550-7613-E7E5B588A564}"/>
              </a:ext>
            </a:extLst>
          </p:cNvPr>
          <p:cNvSpPr txBox="1"/>
          <p:nvPr/>
        </p:nvSpPr>
        <p:spPr>
          <a:xfrm>
            <a:off x="537494" y="1767406"/>
            <a:ext cx="433651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ボブは彼女の笑顔を見て、うれしくなります。</a:t>
            </a:r>
          </a:p>
        </p:txBody>
      </p:sp>
    </p:spTree>
    <p:extLst>
      <p:ext uri="{BB962C8B-B14F-4D97-AF65-F5344CB8AC3E}">
        <p14:creationId xmlns:p14="http://schemas.microsoft.com/office/powerpoint/2010/main" val="2838226450"/>
      </p:ext>
    </p:extLst>
  </p:cSld>
  <p:clrMapOvr>
    <a:masterClrMapping/>
  </p:clrMapOvr>
  <p:transition spd="slow">
    <p:push dir="u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3117701-81CB-CAF0-F277-90EBFC2423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307"/>
          <a:stretch/>
        </p:blipFill>
        <p:spPr>
          <a:xfrm>
            <a:off x="1326943" y="58686"/>
            <a:ext cx="6490800" cy="6740628"/>
          </a:xfrm>
          <a:prstGeom prst="rect">
            <a:avLst/>
          </a:prstGeom>
        </p:spPr>
      </p:pic>
      <p:pic>
        <p:nvPicPr>
          <p:cNvPr id="7" name="AS_G2_09_09_reading_str">
            <a:hlinkClick r:id="" action="ppaction://media"/>
            <a:extLst>
              <a:ext uri="{FF2B5EF4-FFF2-40B4-BE49-F238E27FC236}">
                <a16:creationId xmlns:a16="http://schemas.microsoft.com/office/drawing/2014/main" id="{40A6AE78-AB08-08E3-20D9-36CA31C51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3775" y="606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C0F8969-7DE4-64B4-C0B4-08E35BA5C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48740"/>
            <a:ext cx="6930000" cy="6146833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2_09_10_reading_s3">
            <a:hlinkClick r:id="" action="ppaction://media"/>
            <a:extLst>
              <a:ext uri="{FF2B5EF4-FFF2-40B4-BE49-F238E27FC236}">
                <a16:creationId xmlns:a16="http://schemas.microsoft.com/office/drawing/2014/main" id="{CF2C7CF9-B24C-77AA-B790-E3343D686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2988" y="25161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5EB94-0EAF-011F-3F31-8018D478C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3FDEE7-29F1-378D-B44C-C73C28C000B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28D2D84-DCA8-B789-D482-FF22725FA8B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6D9B860-B466-8DAA-8581-E0A108D3EBF8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DBFE03C-FDF0-28AC-881C-D44607F3C3BC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224B25B1-56CE-66DE-1BAB-780DBEF9FAEB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940597"/>
      </p:ext>
    </p:extLst>
  </p:cSld>
  <p:clrMapOvr>
    <a:masterClrMapping/>
  </p:clrMapOvr>
  <p:transition spd="slow">
    <p:push dir="u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A7BF9DD-995B-C859-90BB-2A0261BD8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4683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5F2A7BF-EACB-F77A-A8FA-8C825AC3A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4683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BC370-7E59-B860-6E5B-D61199C78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91D2C16-E688-40C0-05FF-7A6C849107B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0404D5-3743-87C6-A56A-950297E3D169}"/>
              </a:ext>
            </a:extLst>
          </p:cNvPr>
          <p:cNvSpPr txBox="1"/>
          <p:nvPr/>
        </p:nvSpPr>
        <p:spPr>
          <a:xfrm>
            <a:off x="1449140" y="4128490"/>
            <a:ext cx="624571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surprised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hear the news.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CAE6DC1-20C4-9F65-C520-66E6CF8212CE}"/>
              </a:ext>
            </a:extLst>
          </p:cNvPr>
          <p:cNvSpPr txBox="1"/>
          <p:nvPr/>
        </p:nvSpPr>
        <p:spPr>
          <a:xfrm>
            <a:off x="1384144" y="690490"/>
            <a:ext cx="637571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驚き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聞いて その知らせを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We were surprised to hear the news.">
            <a:hlinkClick r:id="" action="ppaction://media"/>
            <a:extLst>
              <a:ext uri="{FF2B5EF4-FFF2-40B4-BE49-F238E27FC236}">
                <a16:creationId xmlns:a16="http://schemas.microsoft.com/office/drawing/2014/main" id="{1A9E5D97-7BED-9B90-5858-E21715491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7725" y="1200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763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C15D261-A2B6-36ED-549F-B25B43B7F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90400" cy="611945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48EB4DE-BAF6-200F-683C-0657B65AF3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2400" cy="4559125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1460611" y="1863485"/>
            <a:ext cx="9378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2_09_11_reading_s6_1">
            <a:hlinkClick r:id="" action="ppaction://media"/>
            <a:extLst>
              <a:ext uri="{FF2B5EF4-FFF2-40B4-BE49-F238E27FC236}">
                <a16:creationId xmlns:a16="http://schemas.microsoft.com/office/drawing/2014/main" id="{99F5E2BC-2389-7992-89DD-C885EE1790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31400" y="1339850"/>
            <a:ext cx="406400" cy="406400"/>
          </a:xfrm>
          <a:prstGeom prst="rect">
            <a:avLst/>
          </a:prstGeom>
        </p:spPr>
      </p:pic>
      <p:pic>
        <p:nvPicPr>
          <p:cNvPr id="8" name="AS_G2_09_12_reading_s6_2">
            <a:hlinkClick r:id="" action="ppaction://media"/>
            <a:extLst>
              <a:ext uri="{FF2B5EF4-FFF2-40B4-BE49-F238E27FC236}">
                <a16:creationId xmlns:a16="http://schemas.microsoft.com/office/drawing/2014/main" id="{AEC661A1-551B-C428-68B6-6F563B28612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31400" y="1960367"/>
            <a:ext cx="406400" cy="406400"/>
          </a:xfrm>
          <a:prstGeom prst="rect">
            <a:avLst/>
          </a:prstGeom>
        </p:spPr>
      </p:pic>
      <p:pic>
        <p:nvPicPr>
          <p:cNvPr id="9" name="AS_G2_09_11_reading_s6_1">
            <a:hlinkClick r:id="" action="ppaction://media"/>
            <a:extLst>
              <a:ext uri="{FF2B5EF4-FFF2-40B4-BE49-F238E27FC236}">
                <a16:creationId xmlns:a16="http://schemas.microsoft.com/office/drawing/2014/main" id="{DAB72BF5-0116-0B46-B123-7D914E3805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31400" y="2677368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0C4164B-3780-33DC-005A-A2FCD6EF05DD}"/>
              </a:ext>
            </a:extLst>
          </p:cNvPr>
          <p:cNvSpPr txBox="1"/>
          <p:nvPr/>
        </p:nvSpPr>
        <p:spPr>
          <a:xfrm>
            <a:off x="5125991" y="1863485"/>
            <a:ext cx="28845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Every    Saturday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6906C6-BA0E-5042-8AAF-98A8E91BA023}"/>
              </a:ext>
            </a:extLst>
          </p:cNvPr>
          <p:cNvSpPr txBox="1"/>
          <p:nvPr/>
        </p:nvSpPr>
        <p:spPr>
          <a:xfrm>
            <a:off x="6050259" y="2400564"/>
            <a:ext cx="19602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help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44BF275-5A6A-1838-2FB0-D1168C69D58F}"/>
              </a:ext>
            </a:extLst>
          </p:cNvPr>
          <p:cNvSpPr txBox="1"/>
          <p:nvPr/>
        </p:nvSpPr>
        <p:spPr>
          <a:xfrm>
            <a:off x="2741363" y="2930838"/>
            <a:ext cx="10591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room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F75B861-08E6-5E58-F403-8D1E21A4D346}"/>
              </a:ext>
            </a:extLst>
          </p:cNvPr>
          <p:cNvSpPr txBox="1"/>
          <p:nvPr/>
        </p:nvSpPr>
        <p:spPr>
          <a:xfrm>
            <a:off x="2604334" y="3470537"/>
            <a:ext cx="28153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After    shopping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9A34E9E-9214-9D03-AD1D-49196360A977}"/>
              </a:ext>
            </a:extLst>
          </p:cNvPr>
          <p:cNvSpPr txBox="1"/>
          <p:nvPr/>
        </p:nvSpPr>
        <p:spPr>
          <a:xfrm>
            <a:off x="7923262" y="3470537"/>
            <a:ext cx="6071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D4C5F14-9049-751E-5C47-8F5986E56962}"/>
              </a:ext>
            </a:extLst>
          </p:cNvPr>
          <p:cNvSpPr txBox="1"/>
          <p:nvPr/>
        </p:nvSpPr>
        <p:spPr>
          <a:xfrm>
            <a:off x="3326110" y="3983993"/>
            <a:ext cx="24365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    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A66FB4E-C05A-7C69-E62F-DD5115015AD6}"/>
              </a:ext>
            </a:extLst>
          </p:cNvPr>
          <p:cNvSpPr txBox="1"/>
          <p:nvPr/>
        </p:nvSpPr>
        <p:spPr>
          <a:xfrm>
            <a:off x="793230" y="4508762"/>
            <a:ext cx="8206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part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D8AF8E8-8630-9B4E-32B4-A320B4279AA0}"/>
              </a:ext>
            </a:extLst>
          </p:cNvPr>
          <p:cNvSpPr txBox="1"/>
          <p:nvPr/>
        </p:nvSpPr>
        <p:spPr>
          <a:xfrm>
            <a:off x="7470778" y="4508762"/>
            <a:ext cx="8206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2D7E8C21-9D24-EA3D-14EC-D39A789F6A47}"/>
              </a:ext>
            </a:extLst>
          </p:cNvPr>
          <p:cNvSpPr txBox="1"/>
          <p:nvPr/>
        </p:nvSpPr>
        <p:spPr>
          <a:xfrm>
            <a:off x="6621215" y="5041268"/>
            <a:ext cx="19602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 see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64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9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64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24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09_14_reading_s7_1">
            <a:hlinkClick r:id="" action="ppaction://media"/>
            <a:extLst>
              <a:ext uri="{FF2B5EF4-FFF2-40B4-BE49-F238E27FC236}">
                <a16:creationId xmlns:a16="http://schemas.microsoft.com/office/drawing/2014/main" id="{0619295F-F728-B631-419D-6452DD0FE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40925" y="2740025"/>
            <a:ext cx="406400" cy="406400"/>
          </a:xfrm>
          <a:prstGeom prst="rect">
            <a:avLst/>
          </a:prstGeom>
        </p:spPr>
      </p:pic>
      <p:pic>
        <p:nvPicPr>
          <p:cNvPr id="3" name="AS_G2_09_15_reading_s7_2">
            <a:hlinkClick r:id="" action="ppaction://media"/>
            <a:extLst>
              <a:ext uri="{FF2B5EF4-FFF2-40B4-BE49-F238E27FC236}">
                <a16:creationId xmlns:a16="http://schemas.microsoft.com/office/drawing/2014/main" id="{D64B092F-AD69-3D99-F78C-EA1B88CC3F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40925" y="342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9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09_16_reading_s8_1">
            <a:hlinkClick r:id="" action="ppaction://media"/>
            <a:extLst>
              <a:ext uri="{FF2B5EF4-FFF2-40B4-BE49-F238E27FC236}">
                <a16:creationId xmlns:a16="http://schemas.microsoft.com/office/drawing/2014/main" id="{1C4217BC-2F56-8B3F-2A43-9F64E145E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31425" y="3949700"/>
            <a:ext cx="406400" cy="406400"/>
          </a:xfrm>
          <a:prstGeom prst="rect">
            <a:avLst/>
          </a:prstGeom>
        </p:spPr>
      </p:pic>
      <p:pic>
        <p:nvPicPr>
          <p:cNvPr id="25" name="AS_G2_09_17_reading_s8_2">
            <a:hlinkClick r:id="" action="ppaction://media"/>
            <a:extLst>
              <a:ext uri="{FF2B5EF4-FFF2-40B4-BE49-F238E27FC236}">
                <a16:creationId xmlns:a16="http://schemas.microsoft.com/office/drawing/2014/main" id="{990CFFCD-EB46-8426-D33C-5618BAF989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31425" y="47799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8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16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87DBF-8573-A49B-33AC-CCAEDC90F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54D01F4-CC40-6AE4-BB24-CFB8AFD5E3A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4FA212-BC2E-0D35-578D-8A3D810D6FA8}"/>
              </a:ext>
            </a:extLst>
          </p:cNvPr>
          <p:cNvSpPr txBox="1"/>
          <p:nvPr/>
        </p:nvSpPr>
        <p:spPr>
          <a:xfrm>
            <a:off x="1150283" y="2409490"/>
            <a:ext cx="684343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[h---] the news.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We were surprised to hear the news.">
            <a:hlinkClick r:id="" action="ppaction://media"/>
            <a:extLst>
              <a:ext uri="{FF2B5EF4-FFF2-40B4-BE49-F238E27FC236}">
                <a16:creationId xmlns:a16="http://schemas.microsoft.com/office/drawing/2014/main" id="{4A4157FF-3E8D-FDDF-F6CD-BC81F0007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7725" y="1200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548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D554FA2-A269-110D-DABE-E4BC5F2167D8}"/>
              </a:ext>
            </a:extLst>
          </p:cNvPr>
          <p:cNvSpPr/>
          <p:nvPr/>
        </p:nvSpPr>
        <p:spPr>
          <a:xfrm>
            <a:off x="858889" y="4358230"/>
            <a:ext cx="737071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F287688-7B4E-9A8B-21E3-61EC44D7BD97}"/>
              </a:ext>
            </a:extLst>
          </p:cNvPr>
          <p:cNvSpPr/>
          <p:nvPr/>
        </p:nvSpPr>
        <p:spPr>
          <a:xfrm>
            <a:off x="721451" y="4744437"/>
            <a:ext cx="718340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CBF8415-0FE6-F6AE-23D9-EEE7606FB9F4}"/>
              </a:ext>
            </a:extLst>
          </p:cNvPr>
          <p:cNvSpPr/>
          <p:nvPr/>
        </p:nvSpPr>
        <p:spPr>
          <a:xfrm>
            <a:off x="721452" y="3616178"/>
            <a:ext cx="655102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338C4DE-BB6F-C13F-B3A7-AA37000E83C1}"/>
              </a:ext>
            </a:extLst>
          </p:cNvPr>
          <p:cNvSpPr/>
          <p:nvPr/>
        </p:nvSpPr>
        <p:spPr>
          <a:xfrm>
            <a:off x="721451" y="3280406"/>
            <a:ext cx="780173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63832" y="2517278"/>
            <a:ext cx="208909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726394" y="2903485"/>
            <a:ext cx="769615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557052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P.70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・不定詞 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〈to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・副詞的用法は、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副詞（①動詞・②形容詞［副詞］を説明する）の働きをする。動作の目的を表すときは「～するために」という意味、感情の原因・理由を表すときは「～して」という意味になる。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?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「なぜ～」に対して「～するために」と目的を答える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とき、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.〉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の形で答えることができる。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・その他、よく使う表現を覚えておこう。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2" grpId="0" animBg="1"/>
      <p:bldP spid="11" grpId="0" animBg="1"/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4A06B-C793-F96A-5086-2A48E51E8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AF9EFF8-FD01-C62E-B59B-DF5B94AF0DF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76F4160-7031-B498-EB6D-BA6CEAFF87DC}"/>
              </a:ext>
            </a:extLst>
          </p:cNvPr>
          <p:cNvSpPr txBox="1"/>
          <p:nvPr/>
        </p:nvSpPr>
        <p:spPr>
          <a:xfrm>
            <a:off x="1384145" y="2321004"/>
            <a:ext cx="637571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驚き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聞いて その知らせを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e were surprised to hear the news.">
            <a:hlinkClick r:id="" action="ppaction://media"/>
            <a:extLst>
              <a:ext uri="{FF2B5EF4-FFF2-40B4-BE49-F238E27FC236}">
                <a16:creationId xmlns:a16="http://schemas.microsoft.com/office/drawing/2014/main" id="{19384C68-62F1-4F5D-C461-224D082C2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7725" y="1200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150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AA87A-FF2A-7803-F4F4-F0917D396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8C25311-6607-5090-8413-66CE4A0808C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A77C9E8-D84A-1570-19B1-EB69182A82E0}"/>
              </a:ext>
            </a:extLst>
          </p:cNvPr>
          <p:cNvSpPr txBox="1"/>
          <p:nvPr/>
        </p:nvSpPr>
        <p:spPr>
          <a:xfrm>
            <a:off x="1833274" y="4128490"/>
            <a:ext cx="547744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hear the news.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7FFBF1-1201-035A-B2E5-F6EF9C977E31}"/>
              </a:ext>
            </a:extLst>
          </p:cNvPr>
          <p:cNvSpPr txBox="1"/>
          <p:nvPr/>
        </p:nvSpPr>
        <p:spPr>
          <a:xfrm>
            <a:off x="745858" y="690490"/>
            <a:ext cx="76522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悲し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かったです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聞いて その知らせを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We were sad to hear the news.">
            <a:hlinkClick r:id="" action="ppaction://media"/>
            <a:extLst>
              <a:ext uri="{FF2B5EF4-FFF2-40B4-BE49-F238E27FC236}">
                <a16:creationId xmlns:a16="http://schemas.microsoft.com/office/drawing/2014/main" id="{B7BB2C45-1762-5B73-7C71-6F962ABEB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46113" y="1409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4045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1C90B-6DD0-85E9-8F10-8ADA283AD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809B28B-DE70-A082-743F-02B1E67DCA2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DB5941-80E3-0CB8-9975-AB11A6892BCB}"/>
              </a:ext>
            </a:extLst>
          </p:cNvPr>
          <p:cNvSpPr txBox="1"/>
          <p:nvPr/>
        </p:nvSpPr>
        <p:spPr>
          <a:xfrm>
            <a:off x="1406111" y="2409490"/>
            <a:ext cx="633177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[h---] the news.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We were sad to hear the news.">
            <a:hlinkClick r:id="" action="ppaction://media"/>
            <a:extLst>
              <a:ext uri="{FF2B5EF4-FFF2-40B4-BE49-F238E27FC236}">
                <a16:creationId xmlns:a16="http://schemas.microsoft.com/office/drawing/2014/main" id="{99945838-5D22-599A-3A64-7BACFC9AD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46113" y="1409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925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715CF-2BA9-D753-A363-2EA4B6970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1AACF2-FEA5-69AB-F40B-0219654EAB9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8B37D5-99EF-C0FF-4C8D-ED15D64D73F4}"/>
              </a:ext>
            </a:extLst>
          </p:cNvPr>
          <p:cNvSpPr txBox="1"/>
          <p:nvPr/>
        </p:nvSpPr>
        <p:spPr>
          <a:xfrm>
            <a:off x="745860" y="2321004"/>
            <a:ext cx="76522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悲し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かったです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聞いて その知らせを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We were sad to hear the news.">
            <a:hlinkClick r:id="" action="ppaction://media"/>
            <a:extLst>
              <a:ext uri="{FF2B5EF4-FFF2-40B4-BE49-F238E27FC236}">
                <a16:creationId xmlns:a16="http://schemas.microsoft.com/office/drawing/2014/main" id="{6BBACD7E-B05C-DD7C-0E05-0F18171CB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46113" y="1409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1265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274C7-F3E6-4919-1D18-9BA4667C9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5818608-9AD2-115A-1391-96EEDA9F8D2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5CD885E-52A0-25B1-603C-7AE35199F46B}"/>
              </a:ext>
            </a:extLst>
          </p:cNvPr>
          <p:cNvSpPr txBox="1"/>
          <p:nvPr/>
        </p:nvSpPr>
        <p:spPr>
          <a:xfrm>
            <a:off x="1685806" y="4128490"/>
            <a:ext cx="577238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glad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new shoes.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528397-0D12-3672-D38A-5D2372166875}"/>
              </a:ext>
            </a:extLst>
          </p:cNvPr>
          <p:cNvSpPr txBox="1"/>
          <p:nvPr/>
        </p:nvSpPr>
        <p:spPr>
          <a:xfrm>
            <a:off x="1685807" y="690490"/>
            <a:ext cx="57723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嬉しい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買って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新しい靴を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 am glad to buy new shoes.">
            <a:hlinkClick r:id="" action="ppaction://media"/>
            <a:extLst>
              <a:ext uri="{FF2B5EF4-FFF2-40B4-BE49-F238E27FC236}">
                <a16:creationId xmlns:a16="http://schemas.microsoft.com/office/drawing/2014/main" id="{0634977A-711F-C83D-7AB8-938F4C14A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4400" y="1517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6744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EAED1-4D26-3BC5-AB0C-268BA8947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9BED611-15C1-6D99-401A-C6DD21DEB92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B63F92-01EB-9D3B-ACC8-9EAB4BF1C866}"/>
              </a:ext>
            </a:extLst>
          </p:cNvPr>
          <p:cNvSpPr txBox="1"/>
          <p:nvPr/>
        </p:nvSpPr>
        <p:spPr>
          <a:xfrm>
            <a:off x="1326999" y="2409490"/>
            <a:ext cx="649000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g---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new shoes.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 am glad to buy new shoes.">
            <a:hlinkClick r:id="" action="ppaction://media"/>
            <a:extLst>
              <a:ext uri="{FF2B5EF4-FFF2-40B4-BE49-F238E27FC236}">
                <a16:creationId xmlns:a16="http://schemas.microsoft.com/office/drawing/2014/main" id="{C3655F11-C27C-474D-AB73-0F1D35792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4400" y="1517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8685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371F4-D2FA-1ADB-87ED-BE5F83606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C1ED7F3-004B-9386-61A9-AD9F1AA1A66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DB2BF87-B360-F738-DEA4-CAD897BB950F}"/>
              </a:ext>
            </a:extLst>
          </p:cNvPr>
          <p:cNvSpPr txBox="1"/>
          <p:nvPr/>
        </p:nvSpPr>
        <p:spPr>
          <a:xfrm>
            <a:off x="1681777" y="2321004"/>
            <a:ext cx="57804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嬉しい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買って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新しい靴を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am glad to buy new shoes.">
            <a:hlinkClick r:id="" action="ppaction://media"/>
            <a:extLst>
              <a:ext uri="{FF2B5EF4-FFF2-40B4-BE49-F238E27FC236}">
                <a16:creationId xmlns:a16="http://schemas.microsoft.com/office/drawing/2014/main" id="{6ECEB307-29F2-CD6D-F8CA-FF15CDE19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4400" y="1517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7155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B291D-8A6E-518F-28CE-7BE5CC38E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21B12F8-C1CB-D92E-72F3-6758E09F71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912" b="28290"/>
          <a:stretch/>
        </p:blipFill>
        <p:spPr>
          <a:xfrm>
            <a:off x="245278" y="775035"/>
            <a:ext cx="8586000" cy="115768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22386C8-6732-1BAA-74A2-62CE0548F11F}"/>
              </a:ext>
            </a:extLst>
          </p:cNvPr>
          <p:cNvSpPr/>
          <p:nvPr/>
        </p:nvSpPr>
        <p:spPr>
          <a:xfrm>
            <a:off x="0" y="2520532"/>
            <a:ext cx="9144000" cy="433746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8A4376-78A9-3E2C-E793-4CFCB644C3FB}"/>
              </a:ext>
            </a:extLst>
          </p:cNvPr>
          <p:cNvSpPr txBox="1"/>
          <p:nvPr/>
        </p:nvSpPr>
        <p:spPr>
          <a:xfrm>
            <a:off x="537493" y="2615470"/>
            <a:ext cx="8069014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get up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は理由をたずねる疑問詞です。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ここでは「なぜ早く起きたのか」をたずねています。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early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get up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を修飾し、いつ起きたのかを示しています。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morning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「今朝」という意味をもち、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get up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81D7559-2068-D27A-6C55-C73443377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4F0506F-C3BB-437E-69DB-E84D09EC8DCB}"/>
              </a:ext>
            </a:extLst>
          </p:cNvPr>
          <p:cNvSpPr txBox="1"/>
          <p:nvPr/>
        </p:nvSpPr>
        <p:spPr>
          <a:xfrm>
            <a:off x="1032444" y="2034180"/>
            <a:ext cx="689997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あなたはなぜ今朝早く起きたのですか。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―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始発電車に乗るためです。</a:t>
            </a:r>
          </a:p>
        </p:txBody>
      </p:sp>
    </p:spTree>
    <p:extLst>
      <p:ext uri="{BB962C8B-B14F-4D97-AF65-F5344CB8AC3E}">
        <p14:creationId xmlns:p14="http://schemas.microsoft.com/office/powerpoint/2010/main" val="2005108543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F8528-9D69-931E-7AA5-FC1BDD16F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9D1106A-54BF-8D40-3C3C-4D5A76802C9D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4BE6A9A-C102-E01C-FEE7-100632AF4FE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ABD156E-8372-CA51-0C48-F7001EFE53E2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B00ADAE-7167-C216-77C6-2A60C294DF54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4C525BC8-2B45-3F73-88C8-484F04939010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6086944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1F1B4-A2DB-1CDC-6A63-10DC14DBE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BFCA0BB-E988-DF3C-4F34-5929AA090B46}"/>
              </a:ext>
            </a:extLst>
          </p:cNvPr>
          <p:cNvSpPr/>
          <p:nvPr/>
        </p:nvSpPr>
        <p:spPr>
          <a:xfrm>
            <a:off x="0" y="3429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1928DD8-CA3E-7BBD-B9A6-0A7B7668BC91}"/>
              </a:ext>
            </a:extLst>
          </p:cNvPr>
          <p:cNvSpPr txBox="1"/>
          <p:nvPr/>
        </p:nvSpPr>
        <p:spPr>
          <a:xfrm>
            <a:off x="1127980" y="4119490"/>
            <a:ext cx="688803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Why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get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up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early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morning?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718602C-BA40-B458-385A-77B77288B3BA}"/>
              </a:ext>
            </a:extLst>
          </p:cNvPr>
          <p:cNvSpPr txBox="1"/>
          <p:nvPr/>
        </p:nvSpPr>
        <p:spPr>
          <a:xfrm>
            <a:off x="1068587" y="699490"/>
            <a:ext cx="70068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なぜ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起きた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早く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今朝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Why  did you get up early  this morning">
            <a:hlinkClick r:id="" action="ppaction://media"/>
            <a:extLst>
              <a:ext uri="{FF2B5EF4-FFF2-40B4-BE49-F238E27FC236}">
                <a16:creationId xmlns:a16="http://schemas.microsoft.com/office/drawing/2014/main" id="{978C190A-BAB7-A596-5F41-76B5F58B6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3588" y="1325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2719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C54C6F6-CD13-4B34-701A-C27BA0003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330451"/>
            <a:ext cx="8586000" cy="4864553"/>
          </a:xfrm>
          <a:prstGeom prst="rect">
            <a:avLst/>
          </a:prstGeom>
        </p:spPr>
      </p:pic>
      <p:pic>
        <p:nvPicPr>
          <p:cNvPr id="6" name="AS_G2_09_01_kihon">
            <a:hlinkClick r:id="" action="ppaction://media"/>
            <a:extLst>
              <a:ext uri="{FF2B5EF4-FFF2-40B4-BE49-F238E27FC236}">
                <a16:creationId xmlns:a16="http://schemas.microsoft.com/office/drawing/2014/main" id="{5E52388E-C5E9-6282-9264-EE260E407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9563" y="1412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E022F-44FB-41FF-D8FE-5C2FB1042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A862F64-791F-92EC-630A-5F08EA430AD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EBDA9C0-A644-B986-CA05-F457A2844596}"/>
              </a:ext>
            </a:extLst>
          </p:cNvPr>
          <p:cNvSpPr txBox="1"/>
          <p:nvPr/>
        </p:nvSpPr>
        <p:spPr>
          <a:xfrm>
            <a:off x="122926" y="2409490"/>
            <a:ext cx="889814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[g--]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[u-]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early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morning?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Why  did you get up early  this morning">
            <a:hlinkClick r:id="" action="ppaction://media"/>
            <a:extLst>
              <a:ext uri="{FF2B5EF4-FFF2-40B4-BE49-F238E27FC236}">
                <a16:creationId xmlns:a16="http://schemas.microsoft.com/office/drawing/2014/main" id="{8C5C07D2-1112-67F2-E14B-803233493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3588" y="1325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696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92C6F-237B-8B4C-EFC7-4731CD986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97AEEE-1548-46FE-E734-9EA866537F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342ADFF-E4F0-6019-6E45-0D01C882F659}"/>
              </a:ext>
            </a:extLst>
          </p:cNvPr>
          <p:cNvSpPr txBox="1"/>
          <p:nvPr/>
        </p:nvSpPr>
        <p:spPr>
          <a:xfrm>
            <a:off x="1068589" y="2321004"/>
            <a:ext cx="70068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なぜ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起きた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早く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今朝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Why  did you get up early  this morning">
            <a:hlinkClick r:id="" action="ppaction://media"/>
            <a:extLst>
              <a:ext uri="{FF2B5EF4-FFF2-40B4-BE49-F238E27FC236}">
                <a16:creationId xmlns:a16="http://schemas.microsoft.com/office/drawing/2014/main" id="{F61D5335-CB6E-FCED-AAC5-ADD6CD8CA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3588" y="1325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3287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2EF9A-5C55-CFE2-2EFE-202121926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84B0775-E336-0DFA-BE5D-062D815FA878}"/>
              </a:ext>
            </a:extLst>
          </p:cNvPr>
          <p:cNvSpPr/>
          <p:nvPr/>
        </p:nvSpPr>
        <p:spPr>
          <a:xfrm>
            <a:off x="0" y="3429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CD3D43E-4943-41A2-BEF8-80AF9A13E526}"/>
              </a:ext>
            </a:extLst>
          </p:cNvPr>
          <p:cNvSpPr txBox="1"/>
          <p:nvPr/>
        </p:nvSpPr>
        <p:spPr>
          <a:xfrm>
            <a:off x="1247097" y="4627321"/>
            <a:ext cx="6649799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take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first train.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776AB66-B3C2-ACC1-3350-463DD047CDB2}"/>
              </a:ext>
            </a:extLst>
          </p:cNvPr>
          <p:cNvSpPr txBox="1"/>
          <p:nvPr/>
        </p:nvSpPr>
        <p:spPr>
          <a:xfrm>
            <a:off x="759303" y="1207322"/>
            <a:ext cx="76253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乗るためです 始発電車に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To take the first train.">
            <a:hlinkClick r:id="" action="ppaction://media"/>
            <a:extLst>
              <a:ext uri="{FF2B5EF4-FFF2-40B4-BE49-F238E27FC236}">
                <a16:creationId xmlns:a16="http://schemas.microsoft.com/office/drawing/2014/main" id="{E1D228AB-1315-569C-91F4-7A48751367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6925" y="939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706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5A82C-E76D-380F-F04F-CEAAC52B9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EE3C860-B511-37ED-C556-0C99F766C2B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1C350A-319D-20B3-794F-1ED4A192E46C}"/>
              </a:ext>
            </a:extLst>
          </p:cNvPr>
          <p:cNvSpPr txBox="1"/>
          <p:nvPr/>
        </p:nvSpPr>
        <p:spPr>
          <a:xfrm>
            <a:off x="914005" y="2917321"/>
            <a:ext cx="731599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first train.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To take the first train.">
            <a:hlinkClick r:id="" action="ppaction://media"/>
            <a:extLst>
              <a:ext uri="{FF2B5EF4-FFF2-40B4-BE49-F238E27FC236}">
                <a16:creationId xmlns:a16="http://schemas.microsoft.com/office/drawing/2014/main" id="{F357B168-120C-3FCB-9060-245A84AFD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6925" y="939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8604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EC4B8-BF13-E3D9-F2F1-C2E7E57DF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D3437A0-7E87-E495-2953-ECF17C9BEAA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D670743-B177-7814-CA66-B99111C09B11}"/>
              </a:ext>
            </a:extLst>
          </p:cNvPr>
          <p:cNvSpPr txBox="1"/>
          <p:nvPr/>
        </p:nvSpPr>
        <p:spPr>
          <a:xfrm>
            <a:off x="770067" y="2875002"/>
            <a:ext cx="76038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乗るためです 始発電車に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o take the first train.">
            <a:hlinkClick r:id="" action="ppaction://media"/>
            <a:extLst>
              <a:ext uri="{FF2B5EF4-FFF2-40B4-BE49-F238E27FC236}">
                <a16:creationId xmlns:a16="http://schemas.microsoft.com/office/drawing/2014/main" id="{D1ED2B50-2BFE-176B-81EC-1654866B6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6925" y="939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7779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006D4-3D08-1698-0552-6FEF08599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CFA9D8F-2A9C-55F1-819E-9B1C6F34B437}"/>
              </a:ext>
            </a:extLst>
          </p:cNvPr>
          <p:cNvSpPr/>
          <p:nvPr/>
        </p:nvSpPr>
        <p:spPr>
          <a:xfrm>
            <a:off x="0" y="3429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464C396-DD0E-4D0F-0EC3-A4FAAE8148C4}"/>
              </a:ext>
            </a:extLst>
          </p:cNvPr>
          <p:cNvSpPr txBox="1"/>
          <p:nvPr/>
        </p:nvSpPr>
        <p:spPr>
          <a:xfrm>
            <a:off x="1127980" y="4119490"/>
            <a:ext cx="688803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Why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get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up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early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morning?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ABD89D-6710-B7B6-366E-BA36FF59DFE7}"/>
              </a:ext>
            </a:extLst>
          </p:cNvPr>
          <p:cNvSpPr txBox="1"/>
          <p:nvPr/>
        </p:nvSpPr>
        <p:spPr>
          <a:xfrm>
            <a:off x="1068587" y="699490"/>
            <a:ext cx="70068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なぜ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起きた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早く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今朝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Why  did you get up early  this morning">
            <a:hlinkClick r:id="" action="ppaction://media"/>
            <a:extLst>
              <a:ext uri="{FF2B5EF4-FFF2-40B4-BE49-F238E27FC236}">
                <a16:creationId xmlns:a16="http://schemas.microsoft.com/office/drawing/2014/main" id="{23983E8F-D6DF-6E9A-0586-BA7874509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11175" y="930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978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B5160-A9FA-9017-AE0D-F28F555EB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420C115-3F49-7230-EB45-97A3FF73E8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82F34-1C09-94C4-F239-34AAFE5DED69}"/>
              </a:ext>
            </a:extLst>
          </p:cNvPr>
          <p:cNvSpPr txBox="1"/>
          <p:nvPr/>
        </p:nvSpPr>
        <p:spPr>
          <a:xfrm>
            <a:off x="122926" y="2409490"/>
            <a:ext cx="889814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[g--]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[u-]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[e----]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[m------]?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Why  did you get up early  this morning">
            <a:hlinkClick r:id="" action="ppaction://media"/>
            <a:extLst>
              <a:ext uri="{FF2B5EF4-FFF2-40B4-BE49-F238E27FC236}">
                <a16:creationId xmlns:a16="http://schemas.microsoft.com/office/drawing/2014/main" id="{BC3F86E6-3370-1AF9-42E5-A22241EF6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11175" y="930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883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BF0C4-C790-F1B6-9796-6281E7E4D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ED7B3B-36FC-AC26-603B-0E15F28ADD4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B650769-E990-F3D3-2A60-72F28B5FBFCB}"/>
              </a:ext>
            </a:extLst>
          </p:cNvPr>
          <p:cNvSpPr txBox="1"/>
          <p:nvPr/>
        </p:nvSpPr>
        <p:spPr>
          <a:xfrm>
            <a:off x="1068589" y="2321004"/>
            <a:ext cx="70068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なぜ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起きた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早く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今朝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Why  did you get up early  this morning">
            <a:hlinkClick r:id="" action="ppaction://media"/>
            <a:extLst>
              <a:ext uri="{FF2B5EF4-FFF2-40B4-BE49-F238E27FC236}">
                <a16:creationId xmlns:a16="http://schemas.microsoft.com/office/drawing/2014/main" id="{1B8C40D7-94C5-DF3D-1F15-80DEA68D7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11175" y="930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1653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F6132-D8C6-86EC-07A4-D1DE4F23F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9ACDB1A-43D7-6D6B-B919-332BDFBACD9F}"/>
              </a:ext>
            </a:extLst>
          </p:cNvPr>
          <p:cNvSpPr/>
          <p:nvPr/>
        </p:nvSpPr>
        <p:spPr>
          <a:xfrm>
            <a:off x="0" y="3429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47625B-087D-F676-7395-54E25B714F96}"/>
              </a:ext>
            </a:extLst>
          </p:cNvPr>
          <p:cNvSpPr txBox="1"/>
          <p:nvPr/>
        </p:nvSpPr>
        <p:spPr>
          <a:xfrm>
            <a:off x="1092037" y="4627321"/>
            <a:ext cx="695992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walk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 my dog.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3D0922E-3F9D-6AD6-570A-D932583C8B38}"/>
              </a:ext>
            </a:extLst>
          </p:cNvPr>
          <p:cNvSpPr txBox="1"/>
          <p:nvPr/>
        </p:nvSpPr>
        <p:spPr>
          <a:xfrm>
            <a:off x="219406" y="1207322"/>
            <a:ext cx="87051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歩く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ためです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イヌと一緒に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To walk with my dog.">
            <a:hlinkClick r:id="" action="ppaction://media"/>
            <a:extLst>
              <a:ext uri="{FF2B5EF4-FFF2-40B4-BE49-F238E27FC236}">
                <a16:creationId xmlns:a16="http://schemas.microsoft.com/office/drawing/2014/main" id="{43CFCCD1-82D6-C355-F24C-3BDE676D0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2313" y="172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7472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AE488-B51C-9122-04F0-6DCDBAD38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109F6FB-2E83-8BAB-1FF6-DCCF6E58067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C3431E3-261D-4570-017A-A0D7ED50DF64}"/>
              </a:ext>
            </a:extLst>
          </p:cNvPr>
          <p:cNvSpPr txBox="1"/>
          <p:nvPr/>
        </p:nvSpPr>
        <p:spPr>
          <a:xfrm>
            <a:off x="380668" y="2917321"/>
            <a:ext cx="8382663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my dog.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To walk with my dog.">
            <a:hlinkClick r:id="" action="ppaction://media"/>
            <a:extLst>
              <a:ext uri="{FF2B5EF4-FFF2-40B4-BE49-F238E27FC236}">
                <a16:creationId xmlns:a16="http://schemas.microsoft.com/office/drawing/2014/main" id="{01934FEC-FC60-4444-0154-A93AE9B1D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2313" y="172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876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DB5F8-C5FB-6499-C4F1-151D4D90B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DC4DA2D-EBD0-B9BE-0A36-306918CAC0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To walk with my dog.">
            <a:hlinkClick r:id="" action="ppaction://media"/>
            <a:extLst>
              <a:ext uri="{FF2B5EF4-FFF2-40B4-BE49-F238E27FC236}">
                <a16:creationId xmlns:a16="http://schemas.microsoft.com/office/drawing/2014/main" id="{487B78E6-F605-5956-4DA9-58C6AA374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2313" y="1727200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51ED7E5-ACF2-4F20-C718-D9D940858F91}"/>
              </a:ext>
            </a:extLst>
          </p:cNvPr>
          <p:cNvSpPr txBox="1"/>
          <p:nvPr/>
        </p:nvSpPr>
        <p:spPr>
          <a:xfrm>
            <a:off x="219407" y="2875002"/>
            <a:ext cx="87051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歩く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ためです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イヌと一緒に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660497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5700F-08D4-C08B-61E1-34795A092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CC96E0C-CDAB-FAF2-6E4E-6F6A643E1E67}"/>
              </a:ext>
            </a:extLst>
          </p:cNvPr>
          <p:cNvSpPr/>
          <p:nvPr/>
        </p:nvSpPr>
        <p:spPr>
          <a:xfrm>
            <a:off x="0" y="3429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453963D-0D16-A817-6813-679ACA960090}"/>
              </a:ext>
            </a:extLst>
          </p:cNvPr>
          <p:cNvSpPr txBox="1"/>
          <p:nvPr/>
        </p:nvSpPr>
        <p:spPr>
          <a:xfrm>
            <a:off x="1661267" y="4119490"/>
            <a:ext cx="582146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Why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his room?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14983E9-3D8F-1225-E024-5312EC24F093}"/>
              </a:ext>
            </a:extLst>
          </p:cNvPr>
          <p:cNvSpPr txBox="1"/>
          <p:nvPr/>
        </p:nvSpPr>
        <p:spPr>
          <a:xfrm>
            <a:off x="722549" y="699490"/>
            <a:ext cx="76988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なぜ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行った</a:t>
            </a:r>
            <a:endParaRPr kumimoji="1" lang="en-US" altLang="ja-JP" sz="4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自分の部屋に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Why  did Tom go to his room">
            <a:hlinkClick r:id="" action="ppaction://media"/>
            <a:extLst>
              <a:ext uri="{FF2B5EF4-FFF2-40B4-BE49-F238E27FC236}">
                <a16:creationId xmlns:a16="http://schemas.microsoft.com/office/drawing/2014/main" id="{FEF0C06C-A101-CBCF-909C-D62D2750A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2775" y="14589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0704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FF1FE-2FDD-AC7E-39DC-EEB0FF92A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36B1A6D-36FC-A2AA-AC5D-DA2E11BAD10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2837E3E-E927-1532-5EB2-80228CAD04D6}"/>
              </a:ext>
            </a:extLst>
          </p:cNvPr>
          <p:cNvSpPr txBox="1"/>
          <p:nvPr/>
        </p:nvSpPr>
        <p:spPr>
          <a:xfrm>
            <a:off x="927453" y="2409490"/>
            <a:ext cx="728909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his room?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Why  did Tom go to his room">
            <a:hlinkClick r:id="" action="ppaction://media"/>
            <a:extLst>
              <a:ext uri="{FF2B5EF4-FFF2-40B4-BE49-F238E27FC236}">
                <a16:creationId xmlns:a16="http://schemas.microsoft.com/office/drawing/2014/main" id="{47489711-7D7E-64C4-C7F3-C1C4A6A24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2775" y="14589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9656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07B7A-FF55-B5D8-DD3B-6246BD668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08529DB-14BE-5D11-6E79-1F8A2AAFF29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43C91C5-309E-3739-0730-E09969483A8D}"/>
              </a:ext>
            </a:extLst>
          </p:cNvPr>
          <p:cNvSpPr txBox="1"/>
          <p:nvPr/>
        </p:nvSpPr>
        <p:spPr>
          <a:xfrm>
            <a:off x="722552" y="2321004"/>
            <a:ext cx="76988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なぜ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行った</a:t>
            </a:r>
            <a:endParaRPr kumimoji="1" lang="en-US" altLang="ja-JP" sz="4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自分の部屋に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hy  did Tom go to his room">
            <a:hlinkClick r:id="" action="ppaction://media"/>
            <a:extLst>
              <a:ext uri="{FF2B5EF4-FFF2-40B4-BE49-F238E27FC236}">
                <a16:creationId xmlns:a16="http://schemas.microsoft.com/office/drawing/2014/main" id="{698D2B29-9C57-B318-E293-183968EAA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2775" y="14589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0441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A7885-1F11-0182-304F-93EBE675C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B8B6F68-59D2-61CD-6B38-FFB7D490C5AD}"/>
              </a:ext>
            </a:extLst>
          </p:cNvPr>
          <p:cNvSpPr/>
          <p:nvPr/>
        </p:nvSpPr>
        <p:spPr>
          <a:xfrm>
            <a:off x="0" y="3429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2F211EC-AE8F-672B-F8AE-A6C8B5B92668}"/>
              </a:ext>
            </a:extLst>
          </p:cNvPr>
          <p:cNvSpPr txBox="1"/>
          <p:nvPr/>
        </p:nvSpPr>
        <p:spPr>
          <a:xfrm>
            <a:off x="319003" y="4627321"/>
            <a:ext cx="8505981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write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his grandfather.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7AFC6D2-8698-CEDA-BF9D-80BE05E9F0D3}"/>
              </a:ext>
            </a:extLst>
          </p:cNvPr>
          <p:cNvSpPr txBox="1"/>
          <p:nvPr/>
        </p:nvSpPr>
        <p:spPr>
          <a:xfrm>
            <a:off x="1492053" y="704174"/>
            <a:ext cx="61598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手紙を書く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ためです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彼の祖父に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To write to his grandfather.">
            <a:hlinkClick r:id="" action="ppaction://media"/>
            <a:extLst>
              <a:ext uri="{FF2B5EF4-FFF2-40B4-BE49-F238E27FC236}">
                <a16:creationId xmlns:a16="http://schemas.microsoft.com/office/drawing/2014/main" id="{57E8D902-7A80-0C6C-BFD0-786340FF9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8638" y="1065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792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9D504-EE5D-9DA5-010B-E7285BF11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0F69E61-F03D-A003-A287-4900939452D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DF64F61-EA9B-EDD4-8123-D339AE97247A}"/>
              </a:ext>
            </a:extLst>
          </p:cNvPr>
          <p:cNvSpPr txBox="1"/>
          <p:nvPr/>
        </p:nvSpPr>
        <p:spPr>
          <a:xfrm>
            <a:off x="1531553" y="2409490"/>
            <a:ext cx="608089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his grandfather.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To write to his grandfather.">
            <a:hlinkClick r:id="" action="ppaction://media"/>
            <a:extLst>
              <a:ext uri="{FF2B5EF4-FFF2-40B4-BE49-F238E27FC236}">
                <a16:creationId xmlns:a16="http://schemas.microsoft.com/office/drawing/2014/main" id="{C9CBDB47-90F5-F53A-603C-BF14D8701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8638" y="1065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1203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C5EEE-4E50-7CF0-BE27-6A398E8A6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F9E8679-ABBC-6535-C768-E17AB10B4EF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To write to his grandfather.">
            <a:hlinkClick r:id="" action="ppaction://media"/>
            <a:extLst>
              <a:ext uri="{FF2B5EF4-FFF2-40B4-BE49-F238E27FC236}">
                <a16:creationId xmlns:a16="http://schemas.microsoft.com/office/drawing/2014/main" id="{5775FB49-B18F-E349-4CBB-A5C9F0F14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8638" y="1065213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0AC1D73-01DB-2C72-2E67-6945BD86765D}"/>
              </a:ext>
            </a:extLst>
          </p:cNvPr>
          <p:cNvSpPr txBox="1"/>
          <p:nvPr/>
        </p:nvSpPr>
        <p:spPr>
          <a:xfrm>
            <a:off x="1492059" y="2321004"/>
            <a:ext cx="61598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手紙を書く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ためです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彼の祖父に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316594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8B588-08C4-ECBD-2079-26C2387F3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067A381-9996-FEAF-4076-F2BAD12865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3218" b="15358"/>
          <a:stretch/>
        </p:blipFill>
        <p:spPr>
          <a:xfrm>
            <a:off x="279000" y="753449"/>
            <a:ext cx="8586000" cy="55575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D97F9E8-634E-D9B0-4035-5784A93AE588}"/>
              </a:ext>
            </a:extLst>
          </p:cNvPr>
          <p:cNvSpPr/>
          <p:nvPr/>
        </p:nvSpPr>
        <p:spPr>
          <a:xfrm>
            <a:off x="0" y="1885950"/>
            <a:ext cx="9144000" cy="497205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452F1A8-E7E9-6058-276D-5B2E097BFEB0}"/>
              </a:ext>
            </a:extLst>
          </p:cNvPr>
          <p:cNvSpPr txBox="1"/>
          <p:nvPr/>
        </p:nvSpPr>
        <p:spPr>
          <a:xfrm>
            <a:off x="537493" y="1895535"/>
            <a:ext cx="8069014" cy="48936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tired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は副詞です。「あまりにも～すぎる」という意味で、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形容詞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tired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run to the station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は「駅へ走る」という意味で、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形容詞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tired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を修飾し、「走るには疲れすぎている」、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「疲れすぎていて走れない」という意味です。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the station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run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7F9AFFC-06BB-3AE5-315A-1F74CF8F8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71818A8-0865-5050-8639-B87ABAC581D7}"/>
              </a:ext>
            </a:extLst>
          </p:cNvPr>
          <p:cNvSpPr txBox="1"/>
          <p:nvPr/>
        </p:nvSpPr>
        <p:spPr>
          <a:xfrm>
            <a:off x="1032443" y="1423862"/>
            <a:ext cx="568162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私はあまりにも疲れていて、駅まで走ることができません。</a:t>
            </a:r>
          </a:p>
        </p:txBody>
      </p:sp>
    </p:spTree>
    <p:extLst>
      <p:ext uri="{BB962C8B-B14F-4D97-AF65-F5344CB8AC3E}">
        <p14:creationId xmlns:p14="http://schemas.microsoft.com/office/powerpoint/2010/main" val="1954203058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59C5E-DA9A-C109-545B-55BBA6F72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D9A21B9-A992-246E-947E-9ABE9F3D6217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ADC2D5B-1C87-A46E-B438-2BB6D95CE48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D926EB7-08AD-2039-4614-B453785CC178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B1298D3-F54E-0055-E6E0-46E64FBE0868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9EA8EB0-A63B-DFE8-E2DE-C0879289F60B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438412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B3B2D-2D9F-7B2F-8FEA-09BB18625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6F81085-7608-92E5-6C10-D438BE88D2DD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1DFCB68-8EA8-411E-BDB2-F5031D64675F}"/>
              </a:ext>
            </a:extLst>
          </p:cNvPr>
          <p:cNvSpPr txBox="1"/>
          <p:nvPr/>
        </p:nvSpPr>
        <p:spPr>
          <a:xfrm>
            <a:off x="1177172" y="4128490"/>
            <a:ext cx="678964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’m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too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tired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run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the station.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5" name="I’m too tired to run to the station.">
            <a:hlinkClick r:id="" action="ppaction://media"/>
            <a:extLst>
              <a:ext uri="{FF2B5EF4-FFF2-40B4-BE49-F238E27FC236}">
                <a16:creationId xmlns:a16="http://schemas.microsoft.com/office/drawing/2014/main" id="{463280A2-B340-6E4D-7151-A0C22D916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88988" y="1392238"/>
            <a:ext cx="406400" cy="4064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27FD48-07C5-BC39-3959-8B306CDC943A}"/>
              </a:ext>
            </a:extLst>
          </p:cNvPr>
          <p:cNvSpPr txBox="1"/>
          <p:nvPr/>
        </p:nvSpPr>
        <p:spPr>
          <a:xfrm>
            <a:off x="753018" y="114013"/>
            <a:ext cx="763795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あまりにも 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疲れて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走ることが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できないほど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駅まで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617963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8FC2FC0-7B21-1708-4B05-98D8647481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76" b="63661"/>
          <a:stretch/>
        </p:blipFill>
        <p:spPr>
          <a:xfrm>
            <a:off x="245278" y="1022216"/>
            <a:ext cx="8586000" cy="58682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2491740"/>
            <a:ext cx="9144000" cy="436626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2672439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study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English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go to America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は「アメリカへ行くために」という意味で、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study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の目的を説明しています。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America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は「アメリカへ」という意味で、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4" y="1684681"/>
            <a:ext cx="488829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私はアメリカに行くために英語を勉強しています。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D429B-A3CC-1636-2654-7ECB2CEE7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FBA168E-1B6C-A071-6A2C-18D18ED596E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F47C481-FCCF-CF48-7FF8-1BCD5A107F3B}"/>
              </a:ext>
            </a:extLst>
          </p:cNvPr>
          <p:cNvSpPr txBox="1"/>
          <p:nvPr/>
        </p:nvSpPr>
        <p:spPr>
          <a:xfrm>
            <a:off x="626239" y="2409490"/>
            <a:ext cx="789152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tired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[r--]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the station.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’m too tired to run to the station.">
            <a:hlinkClick r:id="" action="ppaction://media"/>
            <a:extLst>
              <a:ext uri="{FF2B5EF4-FFF2-40B4-BE49-F238E27FC236}">
                <a16:creationId xmlns:a16="http://schemas.microsoft.com/office/drawing/2014/main" id="{AA4B30D6-A3FF-4185-70DC-55BEC94F7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88988" y="13922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8334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40AA7-24A0-C21E-DCFE-1F8FBF2D9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C4E1819-EE56-EEBB-BE77-E5AF6AD46EA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I’m too tired to run to the station.">
            <a:hlinkClick r:id="" action="ppaction://media"/>
            <a:extLst>
              <a:ext uri="{FF2B5EF4-FFF2-40B4-BE49-F238E27FC236}">
                <a16:creationId xmlns:a16="http://schemas.microsoft.com/office/drawing/2014/main" id="{D1250B38-CEAC-F79A-3B3F-88188707C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88988" y="1392238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3D294CB-3B9A-649A-35CC-ED6208CF27E3}"/>
              </a:ext>
            </a:extLst>
          </p:cNvPr>
          <p:cNvSpPr txBox="1"/>
          <p:nvPr/>
        </p:nvSpPr>
        <p:spPr>
          <a:xfrm>
            <a:off x="753020" y="1767006"/>
            <a:ext cx="763795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あまりにも 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疲れて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走ることが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できないほど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駅まで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3463270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E63B1-6E11-2F9C-5D36-3C4366163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17A932A-BD3A-1B45-2B9F-CBE5BD48ACA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887C91A-5A41-C1BD-44FB-63C62CC4B8C6}"/>
              </a:ext>
            </a:extLst>
          </p:cNvPr>
          <p:cNvSpPr txBox="1"/>
          <p:nvPr/>
        </p:nvSpPr>
        <p:spPr>
          <a:xfrm>
            <a:off x="1332377" y="4128490"/>
            <a:ext cx="647924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’m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too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tired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my homework.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15C309-3D76-4B5D-31A1-3C9FF18A08EF}"/>
              </a:ext>
            </a:extLst>
          </p:cNvPr>
          <p:cNvSpPr txBox="1"/>
          <p:nvPr/>
        </p:nvSpPr>
        <p:spPr>
          <a:xfrm>
            <a:off x="736476" y="114013"/>
            <a:ext cx="767104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あまりにも 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疲れて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ことが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できないほど 宿題を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’m too tired to do my homework.">
            <a:hlinkClick r:id="" action="ppaction://media"/>
            <a:extLst>
              <a:ext uri="{FF2B5EF4-FFF2-40B4-BE49-F238E27FC236}">
                <a16:creationId xmlns:a16="http://schemas.microsoft.com/office/drawing/2014/main" id="{D9F63C99-A0BD-D0C1-6D14-B47F00EDC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9000" y="1190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5912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E83C3-14D9-E20B-70FF-9A2FC18F7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8221B0E-4C2C-A01B-6957-92A6B69115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ADBFBC5-8974-EF2F-D950-65D4889778CF}"/>
              </a:ext>
            </a:extLst>
          </p:cNvPr>
          <p:cNvSpPr txBox="1"/>
          <p:nvPr/>
        </p:nvSpPr>
        <p:spPr>
          <a:xfrm>
            <a:off x="747460" y="2409490"/>
            <a:ext cx="764908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[m-] homework.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’m too tired to do my homework.">
            <a:hlinkClick r:id="" action="ppaction://media"/>
            <a:extLst>
              <a:ext uri="{FF2B5EF4-FFF2-40B4-BE49-F238E27FC236}">
                <a16:creationId xmlns:a16="http://schemas.microsoft.com/office/drawing/2014/main" id="{04C8EB59-4C2B-7096-B1D0-016FAEDB8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9000" y="1190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88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83B95-254E-2991-0A4E-20B1AB648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96CFCAC-DA30-A88F-2B18-9F2AF1F8278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I’m too tired to do my homework.">
            <a:hlinkClick r:id="" action="ppaction://media"/>
            <a:extLst>
              <a:ext uri="{FF2B5EF4-FFF2-40B4-BE49-F238E27FC236}">
                <a16:creationId xmlns:a16="http://schemas.microsoft.com/office/drawing/2014/main" id="{105AB0A5-A845-35B6-74F4-0EA36A701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9000" y="1190625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9D1152-30B1-D4CA-CD4C-BAACF92489B2}"/>
              </a:ext>
            </a:extLst>
          </p:cNvPr>
          <p:cNvSpPr txBox="1"/>
          <p:nvPr/>
        </p:nvSpPr>
        <p:spPr>
          <a:xfrm>
            <a:off x="736476" y="1767006"/>
            <a:ext cx="767104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あまりにも 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疲れて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ことが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できないほど 宿題を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1069129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2BDA8-F4F8-B8EE-85C6-4246D7110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7150BE7-4DDF-A687-6910-0619FB6CD7E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0E601A-9694-689B-04F3-F1626A62EFA1}"/>
              </a:ext>
            </a:extLst>
          </p:cNvPr>
          <p:cNvSpPr txBox="1"/>
          <p:nvPr/>
        </p:nvSpPr>
        <p:spPr>
          <a:xfrm>
            <a:off x="1361748" y="4128490"/>
            <a:ext cx="647924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tea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too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hot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drink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62AC4CB-04CC-61FC-F378-6885C3EEB348}"/>
              </a:ext>
            </a:extLst>
          </p:cNvPr>
          <p:cNvSpPr txBox="1"/>
          <p:nvPr/>
        </p:nvSpPr>
        <p:spPr>
          <a:xfrm>
            <a:off x="911253" y="105013"/>
            <a:ext cx="73802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そのお茶は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あまりにも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熱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かったです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飲む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ことができないほど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The tea was too hot to drink.">
            <a:hlinkClick r:id="" action="ppaction://media"/>
            <a:extLst>
              <a:ext uri="{FF2B5EF4-FFF2-40B4-BE49-F238E27FC236}">
                <a16:creationId xmlns:a16="http://schemas.microsoft.com/office/drawing/2014/main" id="{C397ADE6-CFBB-EBFF-41F3-5FAC1AD27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0263" y="1920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0514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4ED08-1720-3AEC-73B2-CCB3813BC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B8A23E4-9BCD-53E6-F852-926FEF092A0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A098A51-BEA5-A758-53AD-E55CF34D0926}"/>
              </a:ext>
            </a:extLst>
          </p:cNvPr>
          <p:cNvSpPr txBox="1"/>
          <p:nvPr/>
        </p:nvSpPr>
        <p:spPr>
          <a:xfrm>
            <a:off x="747460" y="2409490"/>
            <a:ext cx="764908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tea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h--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e tea was too hot to drink.">
            <a:hlinkClick r:id="" action="ppaction://media"/>
            <a:extLst>
              <a:ext uri="{FF2B5EF4-FFF2-40B4-BE49-F238E27FC236}">
                <a16:creationId xmlns:a16="http://schemas.microsoft.com/office/drawing/2014/main" id="{7FD1CE5C-7384-77B7-C175-AE47753B8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0263" y="1920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1396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381A3-C40B-4BC9-0221-E4EB88B0E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8761CBC-FD46-DB00-1F25-B3B19474062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The tea was too hot to drink.">
            <a:hlinkClick r:id="" action="ppaction://media"/>
            <a:extLst>
              <a:ext uri="{FF2B5EF4-FFF2-40B4-BE49-F238E27FC236}">
                <a16:creationId xmlns:a16="http://schemas.microsoft.com/office/drawing/2014/main" id="{AD7332FC-259A-2B87-1C9B-96A37B2F2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0263" y="1920875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D6A5639-CF31-13CC-04A5-F173DCB35DD3}"/>
              </a:ext>
            </a:extLst>
          </p:cNvPr>
          <p:cNvSpPr txBox="1"/>
          <p:nvPr/>
        </p:nvSpPr>
        <p:spPr>
          <a:xfrm>
            <a:off x="881882" y="1767006"/>
            <a:ext cx="73802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そのお茶は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あまりにも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熱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かったです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飲む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ことができないほど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5909886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695BA-54D0-37B0-97E7-A78F77F3E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EA36F98-449F-CA82-B867-71B7C1B2F6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555" b="3021"/>
          <a:stretch/>
        </p:blipFill>
        <p:spPr>
          <a:xfrm>
            <a:off x="279000" y="1022216"/>
            <a:ext cx="8586000" cy="55575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19BB960-2207-99D8-CF72-758009288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C69D1E9-4061-BFAA-5130-846749B32194}"/>
              </a:ext>
            </a:extLst>
          </p:cNvPr>
          <p:cNvSpPr txBox="1"/>
          <p:nvPr/>
        </p:nvSpPr>
        <p:spPr>
          <a:xfrm>
            <a:off x="1032444" y="1684681"/>
            <a:ext cx="484257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彼はこの家を買うことができるほどお金持ちです。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4547B25-F3BB-D1B9-AEF2-440FAB91F1BE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DDE1177-28B9-A8DD-E075-6D5F738368D3}"/>
              </a:ext>
            </a:extLst>
          </p:cNvPr>
          <p:cNvSpPr txBox="1"/>
          <p:nvPr/>
        </p:nvSpPr>
        <p:spPr>
          <a:xfrm>
            <a:off x="537493" y="3677650"/>
            <a:ext cx="806901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rich enough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buy this house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は「この家を買うのに」という意味で、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rich enough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9341713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1EAFA-2F0C-7F91-1690-93F8D02CA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CF44898-D6A6-55A6-9E0B-502B52F062F6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F085ACB-D6CE-D3B4-7AE3-668493BD47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5BC02CD-63EA-FCC5-5800-A823CA9BBDA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F63F20E-CE2C-4D11-FEAC-FE769C5F2613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79E6C59B-7C42-DCC9-6121-CEEB072863EB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782029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F1E29-6642-8787-40B2-560903911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0915965-17B7-91C2-D054-955CA38B1E0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FA5CDAC-04F2-261C-296C-B914953487B7}"/>
              </a:ext>
            </a:extLst>
          </p:cNvPr>
          <p:cNvSpPr txBox="1"/>
          <p:nvPr/>
        </p:nvSpPr>
        <p:spPr>
          <a:xfrm>
            <a:off x="1638620" y="4128490"/>
            <a:ext cx="586675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rich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enough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buy this house.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891C33-37E8-BF4F-CDF0-8EC8641434F8}"/>
              </a:ext>
            </a:extLst>
          </p:cNvPr>
          <p:cNvSpPr txBox="1"/>
          <p:nvPr/>
        </p:nvSpPr>
        <p:spPr>
          <a:xfrm>
            <a:off x="657611" y="114013"/>
            <a:ext cx="782877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十分にお金持ち</a:t>
            </a:r>
            <a:r>
              <a:rPr kumimoji="1" lang="en-US" altLang="ja-JP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買うことができるほど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この家を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He is rich enough to buy this house.">
            <a:hlinkClick r:id="" action="ppaction://media"/>
            <a:extLst>
              <a:ext uri="{FF2B5EF4-FFF2-40B4-BE49-F238E27FC236}">
                <a16:creationId xmlns:a16="http://schemas.microsoft.com/office/drawing/2014/main" id="{47344713-3DC6-0A7A-63BB-87D9C6903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2313" y="1903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4869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4804E-2397-A161-CD90-99394A363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F0D01C3-45AD-1F9B-02BF-32253F35B42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A75427-476C-10DF-6A7B-630F5E101C77}"/>
              </a:ext>
            </a:extLst>
          </p:cNvPr>
          <p:cNvSpPr txBox="1"/>
          <p:nvPr/>
        </p:nvSpPr>
        <p:spPr>
          <a:xfrm>
            <a:off x="1165429" y="2409490"/>
            <a:ext cx="681314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rich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[e-----]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[b--] this house.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He is rich enough to buy this house.">
            <a:hlinkClick r:id="" action="ppaction://media"/>
            <a:extLst>
              <a:ext uri="{FF2B5EF4-FFF2-40B4-BE49-F238E27FC236}">
                <a16:creationId xmlns:a16="http://schemas.microsoft.com/office/drawing/2014/main" id="{EA676965-C8E8-6C36-AC97-9087382BE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2313" y="1903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246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3DD3D-5C4B-488D-B8C3-8FFF3BD8A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68E8A2C-9856-EB6E-F594-7692D56B1F6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A249138-20B6-67F6-833C-DA99AABF835E}"/>
              </a:ext>
            </a:extLst>
          </p:cNvPr>
          <p:cNvSpPr txBox="1"/>
          <p:nvPr/>
        </p:nvSpPr>
        <p:spPr>
          <a:xfrm>
            <a:off x="629389" y="1767006"/>
            <a:ext cx="788522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十分にお金持ち</a:t>
            </a:r>
            <a:r>
              <a:rPr kumimoji="1" lang="en-US" altLang="ja-JP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買うことができるほど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この家を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He is rich enough to buy this house.">
            <a:hlinkClick r:id="" action="ppaction://media"/>
            <a:extLst>
              <a:ext uri="{FF2B5EF4-FFF2-40B4-BE49-F238E27FC236}">
                <a16:creationId xmlns:a16="http://schemas.microsoft.com/office/drawing/2014/main" id="{BF8A2190-B131-AB18-3106-442474CD4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2313" y="1903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641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EFBD3-36C0-E9ED-E608-E8C6AAB38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455D4BD-9DB0-644B-E92A-654E533AD52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A7CA073-612E-2CD8-A971-6D06D487BD0B}"/>
              </a:ext>
            </a:extLst>
          </p:cNvPr>
          <p:cNvSpPr txBox="1"/>
          <p:nvPr/>
        </p:nvSpPr>
        <p:spPr>
          <a:xfrm>
            <a:off x="1227732" y="4128490"/>
            <a:ext cx="668853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isn’t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rich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enough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buy this car.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83D046-83E3-9A32-97D1-16F1482FA572}"/>
              </a:ext>
            </a:extLst>
          </p:cNvPr>
          <p:cNvSpPr txBox="1"/>
          <p:nvPr/>
        </p:nvSpPr>
        <p:spPr>
          <a:xfrm>
            <a:off x="447204" y="114013"/>
            <a:ext cx="82495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十分にお金持ち</a:t>
            </a:r>
            <a:r>
              <a:rPr kumimoji="1" lang="en-US" altLang="ja-JP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ではありません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買うことができるほど この車を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He isn’t rich enough to buy this car.">
            <a:hlinkClick r:id="" action="ppaction://media"/>
            <a:extLst>
              <a:ext uri="{FF2B5EF4-FFF2-40B4-BE49-F238E27FC236}">
                <a16:creationId xmlns:a16="http://schemas.microsoft.com/office/drawing/2014/main" id="{A0D25551-14C2-9220-26A7-C66DDD5B1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4850" y="1879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328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B1403-A431-5B2A-3C91-E93025CDF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A764B0E-1F31-28B6-FA2C-6E30AF0EAFD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6728479-D1B9-EFF5-C918-4DF0D084F92D}"/>
              </a:ext>
            </a:extLst>
          </p:cNvPr>
          <p:cNvSpPr txBox="1"/>
          <p:nvPr/>
        </p:nvSpPr>
        <p:spPr>
          <a:xfrm>
            <a:off x="543203" y="2409490"/>
            <a:ext cx="805759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[r---]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[e-----]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[b--] this car.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He isn’t rich enough to buy this car.">
            <a:hlinkClick r:id="" action="ppaction://media"/>
            <a:extLst>
              <a:ext uri="{FF2B5EF4-FFF2-40B4-BE49-F238E27FC236}">
                <a16:creationId xmlns:a16="http://schemas.microsoft.com/office/drawing/2014/main" id="{4F5D3ED9-0A3E-60D8-278D-9906FB0C0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4850" y="1879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8887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A2061-22EC-5A92-106E-15119CE57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F273AAC-A4A5-C1AB-4FE8-53CD7436725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He isn’t rich enough to buy this car.">
            <a:hlinkClick r:id="" action="ppaction://media"/>
            <a:extLst>
              <a:ext uri="{FF2B5EF4-FFF2-40B4-BE49-F238E27FC236}">
                <a16:creationId xmlns:a16="http://schemas.microsoft.com/office/drawing/2014/main" id="{AA442887-7D3E-021F-0233-4B31A5D50E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4850" y="1879600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98DDA2D-1C3C-179D-F763-95656C5B91D8}"/>
              </a:ext>
            </a:extLst>
          </p:cNvPr>
          <p:cNvSpPr txBox="1"/>
          <p:nvPr/>
        </p:nvSpPr>
        <p:spPr>
          <a:xfrm>
            <a:off x="447206" y="1767006"/>
            <a:ext cx="82495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十分にお金持ち</a:t>
            </a:r>
            <a:r>
              <a:rPr kumimoji="1" lang="en-US" altLang="ja-JP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ではありません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買うことができるほど この車を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8474274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70E81-9781-5F93-CDAF-328839CF5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DA95509-3746-C354-1B92-C1631118343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92681F0-3364-A565-80D2-B9FD06AD0C81}"/>
              </a:ext>
            </a:extLst>
          </p:cNvPr>
          <p:cNvSpPr txBox="1"/>
          <p:nvPr/>
        </p:nvSpPr>
        <p:spPr>
          <a:xfrm>
            <a:off x="365341" y="4128490"/>
            <a:ext cx="841331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warm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enough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swim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sea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8D12CBC-9D1F-E33A-ED4A-919631B10715}"/>
              </a:ext>
            </a:extLst>
          </p:cNvPr>
          <p:cNvSpPr txBox="1"/>
          <p:nvPr/>
        </p:nvSpPr>
        <p:spPr>
          <a:xfrm>
            <a:off x="1189431" y="114013"/>
            <a:ext cx="676513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十分に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暖かい</a:t>
            </a:r>
            <a:r>
              <a:rPr kumimoji="1" lang="en-US" altLang="ja-JP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泳ぐ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ことができるほど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海で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今日は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t is warm enough to swim in the sea  today.">
            <a:hlinkClick r:id="" action="ppaction://media"/>
            <a:extLst>
              <a:ext uri="{FF2B5EF4-FFF2-40B4-BE49-F238E27FC236}">
                <a16:creationId xmlns:a16="http://schemas.microsoft.com/office/drawing/2014/main" id="{F659A6DC-5A69-E867-EF9D-9117572C4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0250" y="14589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2276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7BBAE-8E29-969B-204F-F1D5E972E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FFE4F64-7377-19AC-222C-C9D7E67037D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F5A477-354C-8F34-A910-20EE5764EC05}"/>
              </a:ext>
            </a:extLst>
          </p:cNvPr>
          <p:cNvSpPr txBox="1"/>
          <p:nvPr/>
        </p:nvSpPr>
        <p:spPr>
          <a:xfrm>
            <a:off x="130847" y="2409490"/>
            <a:ext cx="888230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[e-----]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sea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t is warm enough to swim in the sea  today.">
            <a:hlinkClick r:id="" action="ppaction://media"/>
            <a:extLst>
              <a:ext uri="{FF2B5EF4-FFF2-40B4-BE49-F238E27FC236}">
                <a16:creationId xmlns:a16="http://schemas.microsoft.com/office/drawing/2014/main" id="{9766EA7D-1B43-10B4-1A37-1FE73AC6B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0250" y="14589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7645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9E146-EC7B-EEED-CCB7-4393F6283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906D9D8-2895-7803-BCB9-3CE558F0998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FEA1C54-2197-8D5A-B2D5-48C317A465DF}"/>
              </a:ext>
            </a:extLst>
          </p:cNvPr>
          <p:cNvSpPr txBox="1"/>
          <p:nvPr/>
        </p:nvSpPr>
        <p:spPr>
          <a:xfrm>
            <a:off x="1166548" y="1767006"/>
            <a:ext cx="681090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十分に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暖かい</a:t>
            </a:r>
            <a:r>
              <a:rPr kumimoji="1" lang="en-US" altLang="ja-JP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泳ぐ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ことができるほど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海で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今日は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t is warm enough to swim in the sea  today.">
            <a:hlinkClick r:id="" action="ppaction://media"/>
            <a:extLst>
              <a:ext uri="{FF2B5EF4-FFF2-40B4-BE49-F238E27FC236}">
                <a16:creationId xmlns:a16="http://schemas.microsoft.com/office/drawing/2014/main" id="{AA7DB310-5BFF-6381-F863-344657574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0250" y="14589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4741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1833276" y="4128490"/>
            <a:ext cx="591090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study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English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go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America.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F98850-7ADC-E9E6-95C9-0B0B5827074F}"/>
              </a:ext>
            </a:extLst>
          </p:cNvPr>
          <p:cNvSpPr txBox="1"/>
          <p:nvPr/>
        </p:nvSpPr>
        <p:spPr>
          <a:xfrm>
            <a:off x="823106" y="690490"/>
            <a:ext cx="74977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行くために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アメリカに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 study English to go to America.">
            <a:hlinkClick r:id="" action="ppaction://media"/>
            <a:extLst>
              <a:ext uri="{FF2B5EF4-FFF2-40B4-BE49-F238E27FC236}">
                <a16:creationId xmlns:a16="http://schemas.microsoft.com/office/drawing/2014/main" id="{DF8F402E-73B8-35E7-6A95-B40F6D032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3600" y="1106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2781A8-37C6-4CF1-A27D-86491B4DF22B}"/>
              </a:ext>
            </a:extLst>
          </p:cNvPr>
          <p:cNvGrpSpPr/>
          <p:nvPr/>
        </p:nvGrpSpPr>
        <p:grpSpPr>
          <a:xfrm>
            <a:off x="537029" y="1636202"/>
            <a:ext cx="8069942" cy="3585596"/>
            <a:chOff x="537029" y="1991699"/>
            <a:chExt cx="8069942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驚いた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537029" y="4007635"/>
              <a:ext cx="80699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10_kihon_v1_surprised">
            <a:hlinkClick r:id="" action="ppaction://media"/>
            <a:extLst>
              <a:ext uri="{FF2B5EF4-FFF2-40B4-BE49-F238E27FC236}">
                <a16:creationId xmlns:a16="http://schemas.microsoft.com/office/drawing/2014/main" id="{883720A1-1250-438C-A0C7-3CEB14CAD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27275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0790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8870" y="2536448"/>
            <a:ext cx="76862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surprised</a:t>
            </a:r>
            <a:endParaRPr kumimoji="1" lang="ja-JP" altLang="en-US" sz="1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10_kihon_v1_surprised">
            <a:hlinkClick r:id="" action="ppaction://media"/>
            <a:extLst>
              <a:ext uri="{FF2B5EF4-FFF2-40B4-BE49-F238E27FC236}">
                <a16:creationId xmlns:a16="http://schemas.microsoft.com/office/drawing/2014/main" id="{985C2CAB-0A5E-4BC6-AE17-825378460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27275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06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驚いた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0_kihon_v1_surprised">
            <a:hlinkClick r:id="" action="ppaction://media"/>
            <a:extLst>
              <a:ext uri="{FF2B5EF4-FFF2-40B4-BE49-F238E27FC236}">
                <a16:creationId xmlns:a16="http://schemas.microsoft.com/office/drawing/2014/main" id="{3E2C96DA-E3A9-42AE-A624-F403C973B0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27275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525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07A4887-86C4-49F0-8107-0C5B33488907}"/>
              </a:ext>
            </a:extLst>
          </p:cNvPr>
          <p:cNvGrpSpPr/>
          <p:nvPr/>
        </p:nvGrpSpPr>
        <p:grpSpPr>
          <a:xfrm>
            <a:off x="815009" y="1638118"/>
            <a:ext cx="7513983" cy="3581765"/>
            <a:chOff x="815009" y="1995530"/>
            <a:chExt cx="7513983" cy="3581765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B0975BA-8A2A-4D7C-81D3-8565E2E19B61}"/>
                </a:ext>
              </a:extLst>
            </p:cNvPr>
            <p:cNvSpPr txBox="1"/>
            <p:nvPr/>
          </p:nvSpPr>
          <p:spPr>
            <a:xfrm>
              <a:off x="815009" y="199553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を聞く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235C4D9-3333-4EDE-B4F4-CECC127A968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10_kihon_v2_hear">
            <a:hlinkClick r:id="" action="ppaction://media"/>
            <a:extLst>
              <a:ext uri="{FF2B5EF4-FFF2-40B4-BE49-F238E27FC236}">
                <a16:creationId xmlns:a16="http://schemas.microsoft.com/office/drawing/2014/main" id="{79104015-78CE-440C-A809-11800E095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71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230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hear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10_kihon_v2_hear">
            <a:hlinkClick r:id="" action="ppaction://media"/>
            <a:extLst>
              <a:ext uri="{FF2B5EF4-FFF2-40B4-BE49-F238E27FC236}">
                <a16:creationId xmlns:a16="http://schemas.microsoft.com/office/drawing/2014/main" id="{867ACCD6-1122-4A22-A6C2-D0EBF4911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71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324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を聞く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0_kihon_v2_hear">
            <a:hlinkClick r:id="" action="ppaction://media"/>
            <a:extLst>
              <a:ext uri="{FF2B5EF4-FFF2-40B4-BE49-F238E27FC236}">
                <a16:creationId xmlns:a16="http://schemas.microsoft.com/office/drawing/2014/main" id="{DDB9A2A9-3B12-44D6-9A20-7147236CA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71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2883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G2_L10_kihon_v3_news">
            <a:hlinkClick r:id="" action="ppaction://media"/>
            <a:extLst>
              <a:ext uri="{FF2B5EF4-FFF2-40B4-BE49-F238E27FC236}">
                <a16:creationId xmlns:a16="http://schemas.microsoft.com/office/drawing/2014/main" id="{C8A15414-BCC6-4309-8265-518B95607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357188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3C20412-CF6D-70C9-C208-9613F070C3B9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E3CB7A9E-21D8-E16B-436B-D33EC060C2BC}"/>
                </a:ext>
              </a:extLst>
            </p:cNvPr>
            <p:cNvSpPr txBox="1"/>
            <p:nvPr/>
          </p:nvSpPr>
          <p:spPr>
            <a:xfrm>
              <a:off x="637563" y="4007635"/>
              <a:ext cx="7868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D20D00D-51F1-E39B-6A68-3F32A8F48ECA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知らせ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917081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news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0_kihon_v3_news">
            <a:hlinkClick r:id="" action="ppaction://media"/>
            <a:extLst>
              <a:ext uri="{FF2B5EF4-FFF2-40B4-BE49-F238E27FC236}">
                <a16:creationId xmlns:a16="http://schemas.microsoft.com/office/drawing/2014/main" id="{08842B5C-91FA-40AB-869A-CBF99654E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357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6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2_L10_kihon_v3_news">
            <a:hlinkClick r:id="" action="ppaction://media"/>
            <a:extLst>
              <a:ext uri="{FF2B5EF4-FFF2-40B4-BE49-F238E27FC236}">
                <a16:creationId xmlns:a16="http://schemas.microsoft.com/office/drawing/2014/main" id="{D19DBE57-3A1B-4761-A1CE-ABB3C70DF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357188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AF599F4-342D-608B-C0D1-1F39C9D5F6A8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知らせ</a:t>
            </a:r>
          </a:p>
        </p:txBody>
      </p:sp>
    </p:spTree>
    <p:extLst>
      <p:ext uri="{BB962C8B-B14F-4D97-AF65-F5344CB8AC3E}">
        <p14:creationId xmlns:p14="http://schemas.microsoft.com/office/powerpoint/2010/main" val="12615967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627E776-9063-2CDD-D88D-FF61FB51164B}"/>
              </a:ext>
            </a:extLst>
          </p:cNvPr>
          <p:cNvSpPr txBox="1"/>
          <p:nvPr/>
        </p:nvSpPr>
        <p:spPr>
          <a:xfrm>
            <a:off x="1234994" y="2409490"/>
            <a:ext cx="667401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English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[g-]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America.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study English to go to America.">
            <a:hlinkClick r:id="" action="ppaction://media"/>
            <a:extLst>
              <a:ext uri="{FF2B5EF4-FFF2-40B4-BE49-F238E27FC236}">
                <a16:creationId xmlns:a16="http://schemas.microsoft.com/office/drawing/2014/main" id="{611836A2-67A9-3D46-C586-57AAA0D5AF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3600" y="1106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59C5F2A-2A5E-4723-A264-3EF5E6519D45}"/>
              </a:ext>
            </a:extLst>
          </p:cNvPr>
          <p:cNvGrpSpPr/>
          <p:nvPr/>
        </p:nvGrpSpPr>
        <p:grpSpPr>
          <a:xfrm>
            <a:off x="0" y="1820868"/>
            <a:ext cx="9144000" cy="3216265"/>
            <a:chOff x="0" y="1604381"/>
            <a:chExt cx="9144000" cy="321626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362031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[g--] [u-]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604381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起きる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0_kihon_v4_get up">
            <a:hlinkClick r:id="" action="ppaction://media"/>
            <a:extLst>
              <a:ext uri="{FF2B5EF4-FFF2-40B4-BE49-F238E27FC236}">
                <a16:creationId xmlns:a16="http://schemas.microsoft.com/office/drawing/2014/main" id="{83B7FB5A-029F-4EBC-B5FA-4AC0D8094C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917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794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382560"/>
            <a:ext cx="914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get up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10_kihon_v4_get up">
            <a:hlinkClick r:id="" action="ppaction://media"/>
            <a:extLst>
              <a:ext uri="{FF2B5EF4-FFF2-40B4-BE49-F238E27FC236}">
                <a16:creationId xmlns:a16="http://schemas.microsoft.com/office/drawing/2014/main" id="{5AA0C8B4-9AF9-4DDD-8ECE-B5D4ECB67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917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274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557B350-7993-4407-8C4C-E528AC115A04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起きる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0_kihon_v4_get up">
            <a:hlinkClick r:id="" action="ppaction://media"/>
            <a:extLst>
              <a:ext uri="{FF2B5EF4-FFF2-40B4-BE49-F238E27FC236}">
                <a16:creationId xmlns:a16="http://schemas.microsoft.com/office/drawing/2014/main" id="{0EED7C7B-B4AC-408C-9E81-E3980C397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917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123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B1C3228-E03A-4874-BF6B-75AB41528ACE}"/>
              </a:ext>
            </a:extLst>
          </p:cNvPr>
          <p:cNvGrpSpPr/>
          <p:nvPr/>
        </p:nvGrpSpPr>
        <p:grpSpPr>
          <a:xfrm>
            <a:off x="206478" y="1536175"/>
            <a:ext cx="8731046" cy="3785651"/>
            <a:chOff x="206478" y="1791644"/>
            <a:chExt cx="8731046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791644"/>
              <a:ext cx="873104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早く</a:t>
              </a:r>
            </a:p>
          </p:txBody>
        </p:sp>
      </p:grpSp>
      <p:pic>
        <p:nvPicPr>
          <p:cNvPr id="3" name="G2_L10_kihon_v5_early">
            <a:hlinkClick r:id="" action="ppaction://media"/>
            <a:extLst>
              <a:ext uri="{FF2B5EF4-FFF2-40B4-BE49-F238E27FC236}">
                <a16:creationId xmlns:a16="http://schemas.microsoft.com/office/drawing/2014/main" id="{E1B04CE8-0D85-454F-AB83-437421531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88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0420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early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0_kihon_v5_early">
            <a:hlinkClick r:id="" action="ppaction://media"/>
            <a:extLst>
              <a:ext uri="{FF2B5EF4-FFF2-40B4-BE49-F238E27FC236}">
                <a16:creationId xmlns:a16="http://schemas.microsoft.com/office/drawing/2014/main" id="{BD477127-8B90-44AD-93E7-944E6B4DA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88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0401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DDD7C09-A4AD-4400-BD3E-D728B851459A}"/>
              </a:ext>
            </a:extLst>
          </p:cNvPr>
          <p:cNvSpPr txBox="1"/>
          <p:nvPr/>
        </p:nvSpPr>
        <p:spPr>
          <a:xfrm>
            <a:off x="206478" y="2321005"/>
            <a:ext cx="87310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早く</a:t>
            </a:r>
          </a:p>
        </p:txBody>
      </p:sp>
      <p:pic>
        <p:nvPicPr>
          <p:cNvPr id="7" name="G2_L10_kihon_v5_early">
            <a:hlinkClick r:id="" action="ppaction://media"/>
            <a:extLst>
              <a:ext uri="{FF2B5EF4-FFF2-40B4-BE49-F238E27FC236}">
                <a16:creationId xmlns:a16="http://schemas.microsoft.com/office/drawing/2014/main" id="{0103B523-FC4C-43C3-B76B-1B02594C2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88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0415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E446DC5-C8ED-4F2C-B199-5B1A78C1271F}"/>
              </a:ext>
            </a:extLst>
          </p:cNvPr>
          <p:cNvGrpSpPr/>
          <p:nvPr/>
        </p:nvGrpSpPr>
        <p:grpSpPr>
          <a:xfrm>
            <a:off x="815008" y="1320731"/>
            <a:ext cx="7513984" cy="4216538"/>
            <a:chOff x="815008" y="1360757"/>
            <a:chExt cx="7513984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朝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0_kihon_v6_morning">
            <a:hlinkClick r:id="" action="ppaction://media"/>
            <a:extLst>
              <a:ext uri="{FF2B5EF4-FFF2-40B4-BE49-F238E27FC236}">
                <a16:creationId xmlns:a16="http://schemas.microsoft.com/office/drawing/2014/main" id="{A34F0942-77F1-4C2E-86A8-D2530B7E4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947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358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459504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morning</a:t>
            </a:r>
            <a:endParaRPr kumimoji="1" lang="ja-JP" altLang="en-US" sz="1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10_kihon_v6_morning">
            <a:hlinkClick r:id="" action="ppaction://media"/>
            <a:extLst>
              <a:ext uri="{FF2B5EF4-FFF2-40B4-BE49-F238E27FC236}">
                <a16:creationId xmlns:a16="http://schemas.microsoft.com/office/drawing/2014/main" id="{E25189BB-0082-4EC0-A545-A14FFC18A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947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291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朝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0_kihon_v6_morning">
            <a:hlinkClick r:id="" action="ppaction://media"/>
            <a:extLst>
              <a:ext uri="{FF2B5EF4-FFF2-40B4-BE49-F238E27FC236}">
                <a16:creationId xmlns:a16="http://schemas.microsoft.com/office/drawing/2014/main" id="{DA72101E-F79A-4B3A-B809-DF1D1590D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947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9846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0E008A6-66B1-460B-8BCE-AFC864ED8B2F}"/>
              </a:ext>
            </a:extLst>
          </p:cNvPr>
          <p:cNvGrpSpPr/>
          <p:nvPr/>
        </p:nvGrpSpPr>
        <p:grpSpPr>
          <a:xfrm>
            <a:off x="206478" y="1712369"/>
            <a:ext cx="8731046" cy="3433262"/>
            <a:chOff x="206478" y="2144033"/>
            <a:chExt cx="8731046" cy="3433262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32690F6-8344-4A82-84BD-F90F39BB6E9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42D46DD-ED16-4E25-8FA5-7D21E0C936D5}"/>
                </a:ext>
              </a:extLst>
            </p:cNvPr>
            <p:cNvSpPr txBox="1"/>
            <p:nvPr/>
          </p:nvSpPr>
          <p:spPr>
            <a:xfrm>
              <a:off x="206478" y="2144033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に乗る</a:t>
              </a:r>
            </a:p>
          </p:txBody>
        </p:sp>
      </p:grpSp>
      <p:pic>
        <p:nvPicPr>
          <p:cNvPr id="2" name="G2_L10_kihon_v7_take">
            <a:hlinkClick r:id="" action="ppaction://media"/>
            <a:extLst>
              <a:ext uri="{FF2B5EF4-FFF2-40B4-BE49-F238E27FC236}">
                <a16:creationId xmlns:a16="http://schemas.microsoft.com/office/drawing/2014/main" id="{A23CE0F1-E38E-4F29-9775-2391BAFF9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5075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429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I study English to go to America.">
            <a:hlinkClick r:id="" action="ppaction://media"/>
            <a:extLst>
              <a:ext uri="{FF2B5EF4-FFF2-40B4-BE49-F238E27FC236}">
                <a16:creationId xmlns:a16="http://schemas.microsoft.com/office/drawing/2014/main" id="{C03EAFE9-AC99-E075-8580-F3588DBF3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3600" y="1106488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D2419E-53AD-A438-0D64-9E0215F0A755}"/>
              </a:ext>
            </a:extLst>
          </p:cNvPr>
          <p:cNvSpPr txBox="1"/>
          <p:nvPr/>
        </p:nvSpPr>
        <p:spPr>
          <a:xfrm>
            <a:off x="823106" y="2321004"/>
            <a:ext cx="74977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行くために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アメリカに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take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0_kihon_v7_take">
            <a:hlinkClick r:id="" action="ppaction://media"/>
            <a:extLst>
              <a:ext uri="{FF2B5EF4-FFF2-40B4-BE49-F238E27FC236}">
                <a16:creationId xmlns:a16="http://schemas.microsoft.com/office/drawing/2014/main" id="{5A88C955-FBAB-4D8D-A550-8FE70D172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5075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842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0AA1306-5CF1-4C3F-88DD-0AF7487A982C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に乗る</a:t>
            </a:r>
          </a:p>
        </p:txBody>
      </p:sp>
      <p:pic>
        <p:nvPicPr>
          <p:cNvPr id="6" name="G2_L10_kihon_v7_take">
            <a:hlinkClick r:id="" action="ppaction://media"/>
            <a:extLst>
              <a:ext uri="{FF2B5EF4-FFF2-40B4-BE49-F238E27FC236}">
                <a16:creationId xmlns:a16="http://schemas.microsoft.com/office/drawing/2014/main" id="{121BAAE6-E5E4-481F-A0F5-8DD97A46C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5075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7931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211191B-87D2-454F-8D0E-4F9A21F2FCED}"/>
              </a:ext>
            </a:extLst>
          </p:cNvPr>
          <p:cNvGrpSpPr/>
          <p:nvPr/>
        </p:nvGrpSpPr>
        <p:grpSpPr>
          <a:xfrm>
            <a:off x="0" y="1836257"/>
            <a:ext cx="9144000" cy="3185487"/>
            <a:chOff x="0" y="1827535"/>
            <a:chExt cx="9144000" cy="3185487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3689583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[f----] [t----]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827535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始発電車</a:t>
              </a:r>
              <a:endParaRPr kumimoji="1" lang="ja-JP" altLang="en-US" sz="11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0_kihon_v8_fifst train">
            <a:hlinkClick r:id="" action="ppaction://media"/>
            <a:extLst>
              <a:ext uri="{FF2B5EF4-FFF2-40B4-BE49-F238E27FC236}">
                <a16:creationId xmlns:a16="http://schemas.microsoft.com/office/drawing/2014/main" id="{22A2C86D-DEAC-41D9-996F-5190C2160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76993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CD0098DE-068D-B78E-C2DB-FC4B569380D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24789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7078" y="2536448"/>
            <a:ext cx="81898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first train</a:t>
            </a:r>
            <a:endParaRPr kumimoji="1" lang="ja-JP" altLang="en-US" sz="1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0_kihon_v8_fifst train">
            <a:hlinkClick r:id="" action="ppaction://media"/>
            <a:extLst>
              <a:ext uri="{FF2B5EF4-FFF2-40B4-BE49-F238E27FC236}">
                <a16:creationId xmlns:a16="http://schemas.microsoft.com/office/drawing/2014/main" id="{1857A6B8-408C-45FD-A502-C422CE8D7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76993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07DCFD1B-5C65-235F-A059-27ACED881D9E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245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93D72C9-FEC9-4EF2-BDCB-A94D734B1B87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始発電車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0_kihon_v8_fifst train">
            <a:hlinkClick r:id="" action="ppaction://media"/>
            <a:extLst>
              <a:ext uri="{FF2B5EF4-FFF2-40B4-BE49-F238E27FC236}">
                <a16:creationId xmlns:a16="http://schemas.microsoft.com/office/drawing/2014/main" id="{068FD5DC-9E60-45D8-9D0B-FB20841FE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0350" y="769938"/>
            <a:ext cx="609600" cy="609600"/>
          </a:xfrm>
          <a:prstGeom prst="rect">
            <a:avLst/>
          </a:prstGeom>
        </p:spPr>
      </p:pic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1985F746-D403-E24A-EBE1-2AB5AD8A7F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5AE5B463-D313-00A6-091B-DDFC24F3DB7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568226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73606-E47B-4552-68B2-D92A688B6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D4B6C45-E6CE-5182-0A94-A136534C2CC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68E8933-6BB0-1A5D-90D7-1B988A75860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82D711A-4FF3-9DE8-424E-D27A2918F16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47D3DA6-73E4-EC95-3D43-A39C8D183D7A}"/>
              </a:ext>
            </a:extLst>
          </p:cNvPr>
          <p:cNvGrpSpPr/>
          <p:nvPr/>
        </p:nvGrpSpPr>
        <p:grpSpPr>
          <a:xfrm>
            <a:off x="246743" y="1636202"/>
            <a:ext cx="8650514" cy="3462486"/>
            <a:chOff x="246743" y="1991699"/>
            <a:chExt cx="8650514" cy="346248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8F905806-6C6A-90E7-E4DF-AC8FAF0F97C4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驚いた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55638B6-E042-88E3-7AEE-6D7F2D9F0F05}"/>
                </a:ext>
              </a:extLst>
            </p:cNvPr>
            <p:cNvSpPr txBox="1"/>
            <p:nvPr/>
          </p:nvSpPr>
          <p:spPr>
            <a:xfrm>
              <a:off x="246743" y="4007635"/>
              <a:ext cx="865051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surprised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10_kihon_v1_surprised">
            <a:hlinkClick r:id="" action="ppaction://media"/>
            <a:extLst>
              <a:ext uri="{FF2B5EF4-FFF2-40B4-BE49-F238E27FC236}">
                <a16:creationId xmlns:a16="http://schemas.microsoft.com/office/drawing/2014/main" id="{AFC2F279-F1C4-49A3-8817-8BA3002B4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27275" y="8588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2061194-02AE-9C85-A5F2-8F896F9D3825}"/>
              </a:ext>
            </a:extLst>
          </p:cNvPr>
          <p:cNvSpPr/>
          <p:nvPr/>
        </p:nvSpPr>
        <p:spPr>
          <a:xfrm>
            <a:off x="1745037" y="3402390"/>
            <a:ext cx="559919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3190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6CE79-1C94-EA56-C975-0D5BB8D7B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6B260F4-13E2-3DF5-F584-940559D874B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8DACD5C-E5CA-AFC5-A406-2A715ACCAEA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82A835F-1ECD-5547-74D4-BF1507C96EE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A76059D-E17D-64F7-E4DC-4C89A6A68791}"/>
              </a:ext>
            </a:extLst>
          </p:cNvPr>
          <p:cNvGrpSpPr/>
          <p:nvPr/>
        </p:nvGrpSpPr>
        <p:grpSpPr>
          <a:xfrm>
            <a:off x="815009" y="1638118"/>
            <a:ext cx="7513983" cy="3581765"/>
            <a:chOff x="815009" y="1995530"/>
            <a:chExt cx="7513983" cy="3581765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E713629-ECD3-EA55-CD0B-1BA78554739B}"/>
                </a:ext>
              </a:extLst>
            </p:cNvPr>
            <p:cNvSpPr txBox="1"/>
            <p:nvPr/>
          </p:nvSpPr>
          <p:spPr>
            <a:xfrm>
              <a:off x="815009" y="199553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を聞く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654AB17E-52B4-78C2-7FCF-B3F3D289EDA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hear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10_kihon_v2_hear">
            <a:hlinkClick r:id="" action="ppaction://media"/>
            <a:extLst>
              <a:ext uri="{FF2B5EF4-FFF2-40B4-BE49-F238E27FC236}">
                <a16:creationId xmlns:a16="http://schemas.microsoft.com/office/drawing/2014/main" id="{612D490B-07BB-FE40-3E00-546B42547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54200" y="711200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2B02793-8FAB-15DE-230F-25449BF26294}"/>
              </a:ext>
            </a:extLst>
          </p:cNvPr>
          <p:cNvSpPr/>
          <p:nvPr/>
        </p:nvSpPr>
        <p:spPr>
          <a:xfrm>
            <a:off x="3133725" y="340239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599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39B95-8B33-7BC4-E9BE-A6FA4A7A3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36F50BA-AAE6-55C4-74AF-B17DC5C229C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EB9B94D-5549-B8CE-740F-91E5E635C9C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65423F5-A46E-7821-5AEC-C6F066CF640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pic>
        <p:nvPicPr>
          <p:cNvPr id="3" name="G2_L10_kihon_v3_news">
            <a:hlinkClick r:id="" action="ppaction://media"/>
            <a:extLst>
              <a:ext uri="{FF2B5EF4-FFF2-40B4-BE49-F238E27FC236}">
                <a16:creationId xmlns:a16="http://schemas.microsoft.com/office/drawing/2014/main" id="{BEEF8ED0-86E4-2BE7-C2A1-0AFFE8C46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9088" y="357188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153E87B-3FD3-0FBA-A8E0-F60197AF426A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B64DE8AF-A619-B833-5FF7-D6A318BA48B9}"/>
                </a:ext>
              </a:extLst>
            </p:cNvPr>
            <p:cNvSpPr txBox="1"/>
            <p:nvPr/>
          </p:nvSpPr>
          <p:spPr>
            <a:xfrm>
              <a:off x="637563" y="4007635"/>
              <a:ext cx="7868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news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244D334-4AA0-84DD-B062-D22427CF3522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知らせ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46DB5FB-65E9-632A-989D-5CDA73430609}"/>
              </a:ext>
            </a:extLst>
          </p:cNvPr>
          <p:cNvSpPr/>
          <p:nvPr/>
        </p:nvSpPr>
        <p:spPr>
          <a:xfrm>
            <a:off x="2844800" y="3402390"/>
            <a:ext cx="34639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3523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36B1B-6BD6-1254-6994-F0665082A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84897D9-0D87-ABB3-44F3-7825E803481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941C4C5-F9F1-0FA9-A1E3-A3CDEB10328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975E5E6-07CB-EAFC-D132-62A1F9F6254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2C79515-AF75-A2F8-4EA5-E55FCF068706}"/>
              </a:ext>
            </a:extLst>
          </p:cNvPr>
          <p:cNvGrpSpPr/>
          <p:nvPr/>
        </p:nvGrpSpPr>
        <p:grpSpPr>
          <a:xfrm>
            <a:off x="0" y="1820868"/>
            <a:ext cx="9144000" cy="3216265"/>
            <a:chOff x="0" y="1604381"/>
            <a:chExt cx="9144000" cy="321626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071A9D1-1B8C-00B3-3138-8CDC6307BECD}"/>
                </a:ext>
              </a:extLst>
            </p:cNvPr>
            <p:cNvSpPr txBox="1"/>
            <p:nvPr/>
          </p:nvSpPr>
          <p:spPr>
            <a:xfrm>
              <a:off x="0" y="362031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[get] [up]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7A84A04-D3E3-90B6-A3D4-773AD8A3EABF}"/>
                </a:ext>
              </a:extLst>
            </p:cNvPr>
            <p:cNvSpPr txBox="1"/>
            <p:nvPr/>
          </p:nvSpPr>
          <p:spPr>
            <a:xfrm>
              <a:off x="815009" y="1604381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起きる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0_kihon_v4_get up">
            <a:hlinkClick r:id="" action="ppaction://media"/>
            <a:extLst>
              <a:ext uri="{FF2B5EF4-FFF2-40B4-BE49-F238E27FC236}">
                <a16:creationId xmlns:a16="http://schemas.microsoft.com/office/drawing/2014/main" id="{2F1EE6E7-D954-6D74-13C6-ABEE06AE2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95463" y="9175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38CB941-A2FA-2708-71FC-1CCCBA71B96C}"/>
              </a:ext>
            </a:extLst>
          </p:cNvPr>
          <p:cNvSpPr/>
          <p:nvPr/>
        </p:nvSpPr>
        <p:spPr>
          <a:xfrm>
            <a:off x="2480582" y="3580169"/>
            <a:ext cx="1714047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E943A32-1075-6608-56BB-3847211AC56C}"/>
              </a:ext>
            </a:extLst>
          </p:cNvPr>
          <p:cNvSpPr/>
          <p:nvPr/>
        </p:nvSpPr>
        <p:spPr>
          <a:xfrm>
            <a:off x="5191808" y="3580169"/>
            <a:ext cx="148340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4909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17056</TotalTime>
  <Words>3469</Words>
  <Application>Microsoft Office PowerPoint</Application>
  <PresentationFormat>画面に合わせる (4:3)</PresentationFormat>
  <Paragraphs>609</Paragraphs>
  <Slides>188</Slides>
  <Notes>54</Notes>
  <HiddenSlides>0</HiddenSlides>
  <MMClips>172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188</vt:i4>
      </vt:variant>
    </vt:vector>
  </HeadingPairs>
  <TitlesOfParts>
    <vt:vector size="195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2071</cp:revision>
  <cp:lastPrinted>2016-06-23T16:36:17Z</cp:lastPrinted>
  <dcterms:created xsi:type="dcterms:W3CDTF">2016-05-30T03:13:09Z</dcterms:created>
  <dcterms:modified xsi:type="dcterms:W3CDTF">2025-06-04T09:45:05Z</dcterms:modified>
</cp:coreProperties>
</file>