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4"/>
  </p:notesMasterIdLst>
  <p:handoutMasterIdLst>
    <p:handoutMasterId r:id="rId175"/>
  </p:handoutMasterIdLst>
  <p:sldIdLst>
    <p:sldId id="3657" r:id="rId2"/>
    <p:sldId id="3445" r:id="rId3"/>
    <p:sldId id="2531" r:id="rId4"/>
    <p:sldId id="3668" r:id="rId5"/>
    <p:sldId id="4337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3669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338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240" r:id="rId39"/>
    <p:sldId id="4181" r:id="rId40"/>
    <p:sldId id="4182" r:id="rId41"/>
    <p:sldId id="4183" r:id="rId42"/>
    <p:sldId id="4184" r:id="rId43"/>
    <p:sldId id="4185" r:id="rId44"/>
    <p:sldId id="4186" r:id="rId45"/>
    <p:sldId id="4187" r:id="rId46"/>
    <p:sldId id="4188" r:id="rId47"/>
    <p:sldId id="4189" r:id="rId48"/>
    <p:sldId id="4190" r:id="rId49"/>
    <p:sldId id="3626" r:id="rId50"/>
    <p:sldId id="3647" r:id="rId51"/>
    <p:sldId id="2129" r:id="rId52"/>
    <p:sldId id="2130" r:id="rId53"/>
    <p:sldId id="2131" r:id="rId54"/>
    <p:sldId id="2132" r:id="rId55"/>
    <p:sldId id="2133" r:id="rId56"/>
    <p:sldId id="2134" r:id="rId57"/>
    <p:sldId id="2135" r:id="rId58"/>
    <p:sldId id="2136" r:id="rId59"/>
    <p:sldId id="2137" r:id="rId60"/>
    <p:sldId id="2138" r:id="rId61"/>
    <p:sldId id="2139" r:id="rId62"/>
    <p:sldId id="2140" r:id="rId63"/>
    <p:sldId id="2141" r:id="rId64"/>
    <p:sldId id="2142" r:id="rId65"/>
    <p:sldId id="2143" r:id="rId66"/>
    <p:sldId id="2144" r:id="rId67"/>
    <p:sldId id="2145" r:id="rId68"/>
    <p:sldId id="2146" r:id="rId69"/>
    <p:sldId id="2147" r:id="rId70"/>
    <p:sldId id="2148" r:id="rId71"/>
    <p:sldId id="2149" r:id="rId72"/>
    <p:sldId id="2150" r:id="rId73"/>
    <p:sldId id="2151" r:id="rId74"/>
    <p:sldId id="2152" r:id="rId75"/>
    <p:sldId id="3622" r:id="rId76"/>
    <p:sldId id="3708" r:id="rId77"/>
    <p:sldId id="3709" r:id="rId78"/>
    <p:sldId id="3710" r:id="rId79"/>
    <p:sldId id="3711" r:id="rId80"/>
    <p:sldId id="3712" r:id="rId81"/>
    <p:sldId id="3713" r:id="rId82"/>
    <p:sldId id="3714" r:id="rId83"/>
    <p:sldId id="3715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3726" r:id="rId96"/>
    <p:sldId id="3727" r:id="rId97"/>
    <p:sldId id="3728" r:id="rId98"/>
    <p:sldId id="3729" r:id="rId99"/>
    <p:sldId id="3730" r:id="rId100"/>
    <p:sldId id="3731" r:id="rId101"/>
    <p:sldId id="4244" r:id="rId102"/>
    <p:sldId id="4245" r:id="rId103"/>
    <p:sldId id="4246" r:id="rId104"/>
    <p:sldId id="4247" r:id="rId105"/>
    <p:sldId id="4248" r:id="rId106"/>
    <p:sldId id="4249" r:id="rId107"/>
    <p:sldId id="2847" r:id="rId108"/>
    <p:sldId id="2848" r:id="rId109"/>
    <p:sldId id="2849" r:id="rId110"/>
    <p:sldId id="4265" r:id="rId111"/>
    <p:sldId id="4266" r:id="rId112"/>
    <p:sldId id="4267" r:id="rId113"/>
    <p:sldId id="4253" r:id="rId114"/>
    <p:sldId id="4254" r:id="rId115"/>
    <p:sldId id="4255" r:id="rId116"/>
    <p:sldId id="4268" r:id="rId117"/>
    <p:sldId id="4269" r:id="rId118"/>
    <p:sldId id="4270" r:id="rId119"/>
    <p:sldId id="4271" r:id="rId120"/>
    <p:sldId id="4272" r:id="rId121"/>
    <p:sldId id="4273" r:id="rId122"/>
    <p:sldId id="4262" r:id="rId123"/>
    <p:sldId id="4263" r:id="rId124"/>
    <p:sldId id="4264" r:id="rId125"/>
    <p:sldId id="3646" r:id="rId126"/>
    <p:sldId id="4274" r:id="rId127"/>
    <p:sldId id="4275" r:id="rId128"/>
    <p:sldId id="4276" r:id="rId129"/>
    <p:sldId id="4277" r:id="rId130"/>
    <p:sldId id="4278" r:id="rId131"/>
    <p:sldId id="4279" r:id="rId132"/>
    <p:sldId id="4280" r:id="rId133"/>
    <p:sldId id="4281" r:id="rId134"/>
    <p:sldId id="4282" r:id="rId135"/>
    <p:sldId id="4283" r:id="rId136"/>
    <p:sldId id="3561" r:id="rId137"/>
    <p:sldId id="3562" r:id="rId138"/>
    <p:sldId id="3672" r:id="rId139"/>
    <p:sldId id="4331" r:id="rId140"/>
    <p:sldId id="4340" r:id="rId141"/>
    <p:sldId id="4341" r:id="rId142"/>
    <p:sldId id="4343" r:id="rId143"/>
    <p:sldId id="4344" r:id="rId144"/>
    <p:sldId id="4345" r:id="rId145"/>
    <p:sldId id="4346" r:id="rId146"/>
    <p:sldId id="4347" r:id="rId147"/>
    <p:sldId id="4350" r:id="rId148"/>
    <p:sldId id="4348" r:id="rId149"/>
    <p:sldId id="4349" r:id="rId150"/>
    <p:sldId id="3661" r:id="rId151"/>
    <p:sldId id="3681" r:id="rId152"/>
    <p:sldId id="3563" r:id="rId153"/>
    <p:sldId id="3564" r:id="rId154"/>
    <p:sldId id="3565" r:id="rId155"/>
    <p:sldId id="3566" r:id="rId156"/>
    <p:sldId id="3567" r:id="rId157"/>
    <p:sldId id="3568" r:id="rId158"/>
    <p:sldId id="3569" r:id="rId159"/>
    <p:sldId id="3570" r:id="rId160"/>
    <p:sldId id="3573" r:id="rId161"/>
    <p:sldId id="3648" r:id="rId162"/>
    <p:sldId id="3577" r:id="rId163"/>
    <p:sldId id="3649" r:id="rId164"/>
    <p:sldId id="3650" r:id="rId165"/>
    <p:sldId id="3583" r:id="rId166"/>
    <p:sldId id="3587" r:id="rId167"/>
    <p:sldId id="3588" r:id="rId168"/>
    <p:sldId id="3589" r:id="rId169"/>
    <p:sldId id="3590" r:id="rId170"/>
    <p:sldId id="3655" r:id="rId171"/>
    <p:sldId id="3595" r:id="rId172"/>
    <p:sldId id="3609" r:id="rId17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9" autoAdjust="0"/>
    <p:restoredTop sz="94270" autoAdjust="0"/>
  </p:normalViewPr>
  <p:slideViewPr>
    <p:cSldViewPr snapToGrid="0">
      <p:cViewPr varScale="1">
        <p:scale>
          <a:sx n="66" d="100"/>
          <a:sy n="66" d="100"/>
        </p:scale>
        <p:origin x="72" y="125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F906-ABB1-016F-EBB6-62BA41F3A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79773F-A81C-6AC6-0674-FC64EB88C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68592D-AE88-37C7-CB65-22336B3D7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07D319-3F2D-C16E-800D-6628BB6ED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11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E0EFF-B9FB-ACD3-1E81-F3B1FB3F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B2A1A2-77E5-B1AC-A8E6-4708DD1A9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DE8334-664D-F445-7F6D-8DBBDE49E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B504F5-F5C1-22CA-14C9-0CE350040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80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16A6-1912-CB9E-7556-5940836CB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83A4C9-09D6-5927-2904-3B9513730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F6B1B2D-E10F-D436-B5C7-92EC37A57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D4A55B-76A5-3B2F-BCF3-6CB6AFBB7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208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75A61-CE57-C968-B411-BC2D462A5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BC7E768-F93A-A946-E30C-5D17DC3CA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189DE7-79AF-12BD-9E61-34DA45C8F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0AB037-3DFA-FB07-C43F-674F06ECA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31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AF775-6B8C-7E82-0EA8-6ECC1D47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AC56EC-55A9-DE95-6C78-485BE8452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A113B4A-C77E-61DA-F55B-6836C5E2F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A7C8E3-D8D6-D7B1-0E40-DB5D09C3E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55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AC83A-368B-089C-077C-68BEA7AC1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BEABB1-564A-71D6-278D-6B8B2AC27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3A6A17-38CE-6E85-B602-43C8BB6BE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9CA83E-38B5-B3CB-4CBA-187CDC866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56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0EF21-63A1-591B-8D8A-F5D33BBA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6F27C0-8B8D-AC8B-34CE-9C6E63EF9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704785-6992-F1C8-267D-D83824303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7DF7EB-316F-41BE-551B-47F00AAD7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299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6CF8-AD41-E81B-CBD0-9C823BEF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EE6CFF-0506-E455-9400-1099520DE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F8462C-4197-6D4F-320D-8BF37A737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669E77-D022-E2BA-795B-82F31E5F2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02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3E02-4B32-2B61-2955-5849C5BB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22EE1D-2D2F-0DEE-E536-2C54AD777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821E4E-F5DD-C526-1423-9265CD3AF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2254-0BA4-8F85-2657-CE159C8AA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545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140CF-4159-FB4B-2D6B-02E47AB93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15EE1B-9ECC-291B-2C18-6082FFC96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E497EE-477D-E857-A7F6-39867E17A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3E63E5-C7D5-CA25-E635-ED5F66B96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75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43A6-4DE9-22C5-3AE8-9B58E89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4597F2-AF66-1C3A-C08C-F48011705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157E95-80DD-8866-6451-0A1BBA4C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5E609D-3353-131E-233A-9544C095F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914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6915-D0FE-B631-F00D-1ACB6F7A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1A4BA1-09F0-19B2-E725-A03125EC7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08C1CD3-41A4-C7C8-8C5B-773EBF96C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0FC2B9-0BCA-3ACF-6B99-F6307F0E1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668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CB07-67EC-263D-C4CF-598A9E67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A080F7-5E32-6CF4-75A3-224740CF5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77C424-1B9E-302C-0100-4CAD07237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0DB5CC-BF80-8C7B-9262-26247F3E4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382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1153D-516D-DB5D-6A97-61E3ECE7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E3E340-8D61-1B31-0C49-5E56BAD83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B03270-9566-B32D-3C0C-2A6741199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ABF41E-1BF4-DB41-1C1C-E4041D5BD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01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29DA-A280-50FB-06A5-2929CA437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7A6DD6-991C-4416-4B28-FB51D50E8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B29405-26DB-9791-1F1F-610B8066D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2644D-ADDA-F253-0EF3-A8A2FD254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523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F4C0-A570-D4AF-BF5C-A9A9D141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82E2DC-10A8-31E1-78C0-EDA733E20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52A7EC-00C6-644A-86B9-AD1443026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20DCE2-228F-227A-5B65-CB5430D17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032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BE793-2F7D-2FAA-B070-25BDD3780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5049EA-356C-D5FB-D75E-18F1CEB86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34B716-A089-EDEE-0B17-BC443E51B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577DB9-37CF-FE7A-A3B8-A8BE98FDB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191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2C5F-4877-4F73-726F-0244EC33B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15D5CA-B98D-E89C-F43D-913DC3CC1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DA4F9E-162B-91A4-0CE9-DF1E3A638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4A3444-A392-494C-6B1A-B25509F3B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89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A1586-0E05-5687-456A-EB1649FD8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CC8C70-5AF9-A0EB-7EBB-DF8C5168F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D65AFA-4DA8-04FC-8302-C2E4A5C97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DC7150-3E58-6618-FD94-5F78C648A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529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90888-13C7-701A-6C4A-A1DB3AE9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301C7DA-0EEE-3EA3-5FD6-E04FABA49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ED29F12-E599-747B-CA26-63E3D88DE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424831-B4A9-DC99-A1B1-6F7C01A1D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20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F8CE-E60F-843D-08E4-08F4E6516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DA44CB-3532-0A9D-AC0B-28F3213B0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451F24-DAF6-402D-150D-24A55766F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050854-5984-2267-BCFF-396FA86BE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606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1D7A3-E00A-2288-085C-A6AE7815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BAA5D2-C882-9CD2-E589-E6418A196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5816E4-DD2E-C293-8888-3D81292EA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174D47-2E20-EF9B-CCCD-D7061385F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156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9276-BFD8-658B-61DB-6FDA8BD48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3E596F-A5AF-C713-96A9-B5C034F25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C6B31A-9049-6551-40BC-AC8BF47EE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D11EA-785B-3159-92B4-8A48044FA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067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7FA76-2B90-FCF2-9CEF-75F160DD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5508C0-C983-F6C0-96F8-1CAABD7A9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4F56C7-3589-FC70-BD3A-36654191B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CFB9A3-0264-34EB-C03A-E5A1C1AB7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784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1F8C-2D96-5B37-F21F-1F9521B0A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22C4B0-10C4-708A-1185-B9B0A3FCA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0B0D61-A89F-24BF-6D92-DC06B008D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624D3D-99E6-EA94-AC71-29E18B6B1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604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5F3CF-BC30-17DD-CCBC-22A8712A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05824E-237A-3688-72D2-F481D7C5A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A2C4FF-7830-F140-2FA3-07C871E4B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387482-3CE1-E969-4469-B8714329F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1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D08-BF65-8A5C-AE19-2366F737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D5E369-3972-4EB5-19FD-E51553F00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254DF2-BB3C-CC3A-09FB-744D2FC8F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E03341-BD93-0605-2073-23A398D84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009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19FB5-B374-276B-E964-4DA89607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FB38BD-0799-7D65-B81D-687C106A4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5E6CAB-4C9B-B4A5-95DE-67E0C0125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718061-8917-5200-D467-BEB7A12F0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95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AF28-6E43-C065-8291-4BB9982B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F8743F-F296-A306-A247-3EFECE3E6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39442F-FAE1-0E45-ABA7-ADE775B1B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E61067-4C31-8419-6A40-3CCB66631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907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218F-C75D-87D6-F9EF-B53BB619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5A1D35-7EBD-0CA9-4F47-5148D3E2F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A313AA-3F24-A3DB-E6EB-8EC003887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67B421-248B-CA34-0106-626FC713D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4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0E242-6415-31A7-74FC-853505DA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CF4EC1-1262-90B3-CCF0-B83DFBF33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6CAA8D-D337-B3C0-7E2A-EA0E74D7B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406828-DAC3-218E-A96B-7BCFD5362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0D07-89E0-A36C-250A-FBF57BDF0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D091B2-4A20-9AB4-38B6-EADA96D02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6353B2-81DF-CF7A-6F72-AF991A5DE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6967C9-E812-A73E-9F90-1E868C5BC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914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83D4F-271D-2E33-5E3E-A087D9F6C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E1E35E-6F50-0EEB-0E05-989D153FD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719455-6BE2-776E-310D-12D7E3056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96F1B2-28F1-216A-9A5C-BE0B85414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50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1.png"/><Relationship Id="rId5" Type="http://schemas.microsoft.com/office/2007/relationships/media" Target="../media/media48.mp3"/><Relationship Id="rId10" Type="http://schemas.openxmlformats.org/officeDocument/2006/relationships/image" Target="../media/image10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1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2.mp3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52.mp3"/><Relationship Id="rId9" Type="http://schemas.openxmlformats.org/officeDocument/2006/relationships/image" Target="../media/image1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CC43-E3AB-A3DF-F18F-8B6D644EB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76F884-47F4-47A9-3EC0-4D96073671FE}"/>
              </a:ext>
            </a:extLst>
          </p:cNvPr>
          <p:cNvSpPr/>
          <p:nvPr/>
        </p:nvSpPr>
        <p:spPr>
          <a:xfrm>
            <a:off x="-3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262E1B-99BD-C6EB-B32E-863E4FCBCB33}"/>
              </a:ext>
            </a:extLst>
          </p:cNvPr>
          <p:cNvSpPr txBox="1"/>
          <p:nvPr/>
        </p:nvSpPr>
        <p:spPr>
          <a:xfrm>
            <a:off x="2386622" y="4128490"/>
            <a:ext cx="43707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763462-C0B3-CEB8-147E-EE45EE7137CC}"/>
              </a:ext>
            </a:extLst>
          </p:cNvPr>
          <p:cNvSpPr txBox="1"/>
          <p:nvPr/>
        </p:nvSpPr>
        <p:spPr>
          <a:xfrm>
            <a:off x="1374173" y="690490"/>
            <a:ext cx="6395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wants to watch TV.">
            <a:hlinkClick r:id="" action="ppaction://media"/>
            <a:extLst>
              <a:ext uri="{FF2B5EF4-FFF2-40B4-BE49-F238E27FC236}">
                <a16:creationId xmlns:a16="http://schemas.microsoft.com/office/drawing/2014/main" id="{39C52074-536F-1B3E-7640-EB03EBB4E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1243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09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53F46-227E-BA9B-8275-E07F46743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532297-3833-FF42-876A-D4086CCBB5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E9966D-2B6E-34F6-393D-96E263B938FF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写真家</a:t>
            </a:r>
          </a:p>
        </p:txBody>
      </p:sp>
      <p:pic>
        <p:nvPicPr>
          <p:cNvPr id="3" name="photographer">
            <a:hlinkClick r:id="" action="ppaction://media"/>
            <a:extLst>
              <a:ext uri="{FF2B5EF4-FFF2-40B4-BE49-F238E27FC236}">
                <a16:creationId xmlns:a16="http://schemas.microsoft.com/office/drawing/2014/main" id="{34AA34D3-EC4D-3667-FE42-01E2770C4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73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69114-1C67-3014-099E-4BA8315A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92296F-E52A-12C5-13B0-4B949C2CAF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DA5BCC-6D82-7752-E440-02B8D9C7517A}"/>
              </a:ext>
            </a:extLst>
          </p:cNvPr>
          <p:cNvGrpSpPr/>
          <p:nvPr/>
        </p:nvGrpSpPr>
        <p:grpSpPr>
          <a:xfrm>
            <a:off x="546100" y="1320731"/>
            <a:ext cx="8051800" cy="4216538"/>
            <a:chOff x="546100" y="1360757"/>
            <a:chExt cx="8051800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6C6AF2B-40FE-CEF5-5D02-AEEE176D5FB7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虹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341B2D-8F22-48A2-AA6F-9C3488F3EA91}"/>
                </a:ext>
              </a:extLst>
            </p:cNvPr>
            <p:cNvSpPr txBox="1"/>
            <p:nvPr/>
          </p:nvSpPr>
          <p:spPr>
            <a:xfrm>
              <a:off x="546100" y="4007635"/>
              <a:ext cx="8051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rainbow">
            <a:hlinkClick r:id="" action="ppaction://media"/>
            <a:extLst>
              <a:ext uri="{FF2B5EF4-FFF2-40B4-BE49-F238E27FC236}">
                <a16:creationId xmlns:a16="http://schemas.microsoft.com/office/drawing/2014/main" id="{B2D508DC-D87A-F40F-8F47-B8BA7E09F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92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6E64-8559-4E02-28BB-A72E0153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87A1B3-3C25-2869-A7DD-21EEAE1217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84972B-07B5-22FF-1776-DA348B883253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rainbow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ainbow">
            <a:hlinkClick r:id="" action="ppaction://media"/>
            <a:extLst>
              <a:ext uri="{FF2B5EF4-FFF2-40B4-BE49-F238E27FC236}">
                <a16:creationId xmlns:a16="http://schemas.microsoft.com/office/drawing/2014/main" id="{5573CB91-616A-A835-AADD-674BF4102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4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6972-A282-A2C7-B693-3D3917C6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A8C6C2-0C00-2768-AD79-DEEFD22015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C65D93-B6D2-003A-95D1-87C7CFC48287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虹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ainbow">
            <a:hlinkClick r:id="" action="ppaction://media"/>
            <a:extLst>
              <a:ext uri="{FF2B5EF4-FFF2-40B4-BE49-F238E27FC236}">
                <a16:creationId xmlns:a16="http://schemas.microsoft.com/office/drawing/2014/main" id="{257F08FF-7438-7BA3-75AF-1D6E32B6E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83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2D19-86F3-E8A9-A215-4E1F4F42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68AA6F-8BFF-6EEE-485B-20B615EF87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B4F5AD-4673-5CEC-3F7C-62703158ADC8}"/>
              </a:ext>
            </a:extLst>
          </p:cNvPr>
          <p:cNvGrpSpPr/>
          <p:nvPr/>
        </p:nvGrpSpPr>
        <p:grpSpPr>
          <a:xfrm>
            <a:off x="0" y="1636202"/>
            <a:ext cx="9144000" cy="3462486"/>
            <a:chOff x="0" y="1991699"/>
            <a:chExt cx="91440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4D810AA-F2CE-4178-1FCA-BD7E4EA466F7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39E2634-F16E-03DF-962B-A37985E13FD7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難しい</a:t>
              </a:r>
            </a:p>
          </p:txBody>
        </p:sp>
      </p:grpSp>
      <p:pic>
        <p:nvPicPr>
          <p:cNvPr id="2" name="difficult">
            <a:hlinkClick r:id="" action="ppaction://media"/>
            <a:extLst>
              <a:ext uri="{FF2B5EF4-FFF2-40B4-BE49-F238E27FC236}">
                <a16:creationId xmlns:a16="http://schemas.microsoft.com/office/drawing/2014/main" id="{09B9F94D-E666-5F46-62F6-B63CB333B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625" y="66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55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BAF70-B7DC-C4C6-4DCD-3CD1E6DE5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578009-FA23-138B-2E5A-916125B2AC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76A0FC-2002-B5D8-E382-044D3B2C3C26}"/>
              </a:ext>
            </a:extLst>
          </p:cNvPr>
          <p:cNvSpPr txBox="1"/>
          <p:nvPr/>
        </p:nvSpPr>
        <p:spPr>
          <a:xfrm>
            <a:off x="145774" y="2321005"/>
            <a:ext cx="8852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difficult">
            <a:hlinkClick r:id="" action="ppaction://media"/>
            <a:extLst>
              <a:ext uri="{FF2B5EF4-FFF2-40B4-BE49-F238E27FC236}">
                <a16:creationId xmlns:a16="http://schemas.microsoft.com/office/drawing/2014/main" id="{DCDA591D-45E6-18AC-E763-9A7F6D560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625" y="66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346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6D69-AA95-9EBE-AB8F-0715B8EC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5C7552E-3D44-5007-0B9F-EA6221B5E7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5F3FC4-F565-C2F5-E469-41282C660DE6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</a:p>
        </p:txBody>
      </p:sp>
      <p:pic>
        <p:nvPicPr>
          <p:cNvPr id="3" name="difficult">
            <a:hlinkClick r:id="" action="ppaction://media"/>
            <a:extLst>
              <a:ext uri="{FF2B5EF4-FFF2-40B4-BE49-F238E27FC236}">
                <a16:creationId xmlns:a16="http://schemas.microsoft.com/office/drawing/2014/main" id="{D2058B73-05A6-65FF-B4B4-CB6916863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625" y="66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40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04AA-6681-4FF2-AA6A-4BBE721C393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幸運な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ucky">
            <a:hlinkClick r:id="" action="ppaction://media"/>
            <a:extLst>
              <a:ext uri="{FF2B5EF4-FFF2-40B4-BE49-F238E27FC236}">
                <a16:creationId xmlns:a16="http://schemas.microsoft.com/office/drawing/2014/main" id="{4D3C2575-32A1-5362-C968-E860A7282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2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E43EFC-8A60-4F96-823F-FF471721554D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lucky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ucky">
            <a:hlinkClick r:id="" action="ppaction://media"/>
            <a:extLst>
              <a:ext uri="{FF2B5EF4-FFF2-40B4-BE49-F238E27FC236}">
                <a16:creationId xmlns:a16="http://schemas.microsoft.com/office/drawing/2014/main" id="{24C9412F-E80B-CB6B-A273-360C8681B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6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幸運な</a:t>
            </a:r>
          </a:p>
        </p:txBody>
      </p:sp>
      <p:pic>
        <p:nvPicPr>
          <p:cNvPr id="2" name="lucky">
            <a:hlinkClick r:id="" action="ppaction://media"/>
            <a:extLst>
              <a:ext uri="{FF2B5EF4-FFF2-40B4-BE49-F238E27FC236}">
                <a16:creationId xmlns:a16="http://schemas.microsoft.com/office/drawing/2014/main" id="{E248DC8F-1599-5C06-2433-5D9180F51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E971E-F218-A896-397D-ED2C6542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1D94EF-AF99-7712-DD51-7046AFF4C6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4467B1-23ED-9968-FEC5-98EEE9D4E797}"/>
              </a:ext>
            </a:extLst>
          </p:cNvPr>
          <p:cNvSpPr txBox="1"/>
          <p:nvPr/>
        </p:nvSpPr>
        <p:spPr>
          <a:xfrm>
            <a:off x="1965567" y="2409490"/>
            <a:ext cx="52128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wants to watch TV.">
            <a:hlinkClick r:id="" action="ppaction://media"/>
            <a:extLst>
              <a:ext uri="{FF2B5EF4-FFF2-40B4-BE49-F238E27FC236}">
                <a16:creationId xmlns:a16="http://schemas.microsoft.com/office/drawing/2014/main" id="{DBF6D0BA-721C-1595-4292-329AE96C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1243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218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DF400AE-00D9-60B9-67D8-609EB358CD32}"/>
              </a:ext>
            </a:extLst>
          </p:cNvPr>
          <p:cNvGrpSpPr/>
          <p:nvPr/>
        </p:nvGrpSpPr>
        <p:grpSpPr>
          <a:xfrm>
            <a:off x="815009" y="2063750"/>
            <a:ext cx="7513983" cy="3067119"/>
            <a:chOff x="815009" y="2470150"/>
            <a:chExt cx="7513983" cy="3067119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A900ABA-D65B-6559-71DA-BE20D0238F00}"/>
                </a:ext>
              </a:extLst>
            </p:cNvPr>
            <p:cNvSpPr txBox="1"/>
            <p:nvPr/>
          </p:nvSpPr>
          <p:spPr>
            <a:xfrm>
              <a:off x="1205948" y="3967609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D183A29-748E-E72F-7A27-4023D42F10F6}"/>
                </a:ext>
              </a:extLst>
            </p:cNvPr>
            <p:cNvSpPr txBox="1"/>
            <p:nvPr/>
          </p:nvSpPr>
          <p:spPr>
            <a:xfrm>
              <a:off x="815009" y="2470150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かもしれない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2" name="may">
            <a:hlinkClick r:id="" action="ppaction://media"/>
            <a:extLst>
              <a:ext uri="{FF2B5EF4-FFF2-40B4-BE49-F238E27FC236}">
                <a16:creationId xmlns:a16="http://schemas.microsoft.com/office/drawing/2014/main" id="{BECBB10B-1B66-5583-76BC-E77656F6E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8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5F45BE-4532-4041-760D-EBADA2CC3480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may">
            <a:hlinkClick r:id="" action="ppaction://media"/>
            <a:extLst>
              <a:ext uri="{FF2B5EF4-FFF2-40B4-BE49-F238E27FC236}">
                <a16:creationId xmlns:a16="http://schemas.microsoft.com/office/drawing/2014/main" id="{00A0DD7A-6693-5151-64F1-1BD8C89C7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63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56AE47-827E-1B2E-F1C3-810C62F238B2}"/>
              </a:ext>
            </a:extLst>
          </p:cNvPr>
          <p:cNvSpPr txBox="1"/>
          <p:nvPr/>
        </p:nvSpPr>
        <p:spPr>
          <a:xfrm>
            <a:off x="815009" y="2767281"/>
            <a:ext cx="751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かもしれない</a:t>
            </a:r>
            <a:endParaRPr kumimoji="1" lang="ja-JP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may">
            <a:hlinkClick r:id="" action="ppaction://media"/>
            <a:extLst>
              <a:ext uri="{FF2B5EF4-FFF2-40B4-BE49-F238E27FC236}">
                <a16:creationId xmlns:a16="http://schemas.microsoft.com/office/drawing/2014/main" id="{67CC710C-7FB6-67BD-A2A6-1EC11F87C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999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241300" y="1536175"/>
            <a:ext cx="8661400" cy="3785651"/>
            <a:chOff x="241300" y="1791644"/>
            <a:chExt cx="86614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241300" y="4007635"/>
              <a:ext cx="866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特に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especially">
            <a:hlinkClick r:id="" action="ppaction://media"/>
            <a:extLst>
              <a:ext uri="{FF2B5EF4-FFF2-40B4-BE49-F238E27FC236}">
                <a16:creationId xmlns:a16="http://schemas.microsoft.com/office/drawing/2014/main" id="{BFD6F2B4-82CB-0F53-4089-760D587F1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034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D26FA9-78B4-6C73-541A-90358EAF90BD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especially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especially">
            <a:hlinkClick r:id="" action="ppaction://media"/>
            <a:extLst>
              <a:ext uri="{FF2B5EF4-FFF2-40B4-BE49-F238E27FC236}">
                <a16:creationId xmlns:a16="http://schemas.microsoft.com/office/drawing/2014/main" id="{8E5A1955-0975-111F-6591-B2967E8C8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07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特に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especially">
            <a:hlinkClick r:id="" action="ppaction://media"/>
            <a:extLst>
              <a:ext uri="{FF2B5EF4-FFF2-40B4-BE49-F238E27FC236}">
                <a16:creationId xmlns:a16="http://schemas.microsoft.com/office/drawing/2014/main" id="{AB59B1EC-7146-EF7F-834A-77D75C9C8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9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暗い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dark">
            <a:hlinkClick r:id="" action="ppaction://media"/>
            <a:extLst>
              <a:ext uri="{FF2B5EF4-FFF2-40B4-BE49-F238E27FC236}">
                <a16:creationId xmlns:a16="http://schemas.microsoft.com/office/drawing/2014/main" id="{F2B90590-D882-0F4A-DB7B-F6F6F45DE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80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EE9F8E-8889-3F04-02F9-814D09A87353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dark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dark">
            <a:hlinkClick r:id="" action="ppaction://media"/>
            <a:extLst>
              <a:ext uri="{FF2B5EF4-FFF2-40B4-BE49-F238E27FC236}">
                <a16:creationId xmlns:a16="http://schemas.microsoft.com/office/drawing/2014/main" id="{4B252C65-2FC5-D898-A4E0-31E5D3E3C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17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暗い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dark">
            <a:hlinkClick r:id="" action="ppaction://media"/>
            <a:extLst>
              <a:ext uri="{FF2B5EF4-FFF2-40B4-BE49-F238E27FC236}">
                <a16:creationId xmlns:a16="http://schemas.microsoft.com/office/drawing/2014/main" id="{CD391912-240F-3DC2-15C2-E665A61BE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936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5FC82-7EF3-7FEF-7F83-C0BC787B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231AB9-5745-C431-D5CF-B5B659CACB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FEAF676-DE25-069F-6929-DC312DEB832B}"/>
              </a:ext>
            </a:extLst>
          </p:cNvPr>
          <p:cNvGrpSpPr/>
          <p:nvPr/>
        </p:nvGrpSpPr>
        <p:grpSpPr>
          <a:xfrm>
            <a:off x="815009" y="1850241"/>
            <a:ext cx="7513983" cy="3280628"/>
            <a:chOff x="815009" y="2256641"/>
            <a:chExt cx="7513983" cy="328062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1090AC5-70F5-1C7A-2148-C2AAFE4C0C49}"/>
                </a:ext>
              </a:extLst>
            </p:cNvPr>
            <p:cNvSpPr txBox="1"/>
            <p:nvPr/>
          </p:nvSpPr>
          <p:spPr>
            <a:xfrm>
              <a:off x="1205948" y="3967609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568FC5B-7277-452D-3A65-0F42E8A13F5A}"/>
                </a:ext>
              </a:extLst>
            </p:cNvPr>
            <p:cNvSpPr txBox="1"/>
            <p:nvPr/>
          </p:nvSpPr>
          <p:spPr>
            <a:xfrm>
              <a:off x="815009" y="2256641"/>
              <a:ext cx="75139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霧のかかった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misty">
            <a:hlinkClick r:id="" action="ppaction://media"/>
            <a:extLst>
              <a:ext uri="{FF2B5EF4-FFF2-40B4-BE49-F238E27FC236}">
                <a16:creationId xmlns:a16="http://schemas.microsoft.com/office/drawing/2014/main" id="{4B3CCF97-5128-198E-1253-3F1CA4068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13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67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15F96-4710-8F2D-95A6-9213EFEB1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4C8E0B-EB69-3964-35F9-7B08D0DBB0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4096AB-911D-634B-85FE-475D295C726E}"/>
              </a:ext>
            </a:extLst>
          </p:cNvPr>
          <p:cNvSpPr txBox="1"/>
          <p:nvPr/>
        </p:nvSpPr>
        <p:spPr>
          <a:xfrm>
            <a:off x="1358039" y="2321004"/>
            <a:ext cx="6427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wants to watch TV.">
            <a:hlinkClick r:id="" action="ppaction://media"/>
            <a:extLst>
              <a:ext uri="{FF2B5EF4-FFF2-40B4-BE49-F238E27FC236}">
                <a16:creationId xmlns:a16="http://schemas.microsoft.com/office/drawing/2014/main" id="{8BE31EDE-4FA6-5562-231C-F841CCBE5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1243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770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B11B-6428-72A4-706B-8C8F847D5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2EB36A-F4F1-209E-F09A-5E53559F40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700385-C966-4236-585F-C859DD339A5A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misty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misty">
            <a:hlinkClick r:id="" action="ppaction://media"/>
            <a:extLst>
              <a:ext uri="{FF2B5EF4-FFF2-40B4-BE49-F238E27FC236}">
                <a16:creationId xmlns:a16="http://schemas.microsoft.com/office/drawing/2014/main" id="{5E13EDE2-591B-F18C-8BBC-0115AFDA4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13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209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33D6A-1CBC-0966-550D-4567BF8A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C0E4CE0-4104-1909-B33A-A01DF4F26E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C550E2-2424-163B-A7B1-5B204DAFC801}"/>
              </a:ext>
            </a:extLst>
          </p:cNvPr>
          <p:cNvSpPr txBox="1"/>
          <p:nvPr/>
        </p:nvSpPr>
        <p:spPr>
          <a:xfrm>
            <a:off x="815009" y="2705725"/>
            <a:ext cx="7513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霧のかかった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misty">
            <a:hlinkClick r:id="" action="ppaction://media"/>
            <a:extLst>
              <a:ext uri="{FF2B5EF4-FFF2-40B4-BE49-F238E27FC236}">
                <a16:creationId xmlns:a16="http://schemas.microsoft.com/office/drawing/2014/main" id="{C23E5B70-3540-F3E6-7C45-53C0CB28D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13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52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581566"/>
            <a:ext cx="9144000" cy="3694868"/>
            <a:chOff x="0" y="1715718"/>
            <a:chExt cx="9144000" cy="36948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[f---] [m---]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71571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満月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2C8F3FC-B7FB-3FC3-3329-42414D4DBD3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full moon">
            <a:hlinkClick r:id="" action="ppaction://media"/>
            <a:extLst>
              <a:ext uri="{FF2B5EF4-FFF2-40B4-BE49-F238E27FC236}">
                <a16:creationId xmlns:a16="http://schemas.microsoft.com/office/drawing/2014/main" id="{59675CBB-5062-9DEC-AB9F-5E255CE94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45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full moon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D1A7E22-A3A4-3858-CE2B-321D26DF819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full moon">
            <a:hlinkClick r:id="" action="ppaction://media"/>
            <a:extLst>
              <a:ext uri="{FF2B5EF4-FFF2-40B4-BE49-F238E27FC236}">
                <a16:creationId xmlns:a16="http://schemas.microsoft.com/office/drawing/2014/main" id="{5460982A-AD47-2040-F3D2-4A6DA5DFF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9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1D9EE8-AB41-10B4-BF70-EBDA6D7790A5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満月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8" name="full moon">
            <a:hlinkClick r:id="" action="ppaction://media"/>
            <a:extLst>
              <a:ext uri="{FF2B5EF4-FFF2-40B4-BE49-F238E27FC236}">
                <a16:creationId xmlns:a16="http://schemas.microsoft.com/office/drawing/2014/main" id="{93D741A9-3152-C240-7E1B-CA465D93B2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415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3691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2FE3B-E7D3-C9FD-47CA-AAAE21028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B8BA99-2F87-A4C8-C8DC-6F12C7085AE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67FBB0B-97DF-619D-066F-1E3F808A84D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ED3C49-3A27-F57A-7282-F70C09BBD8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DE65E6-B33C-235C-B0E0-9A8531932654}"/>
              </a:ext>
            </a:extLst>
          </p:cNvPr>
          <p:cNvGrpSpPr/>
          <p:nvPr/>
        </p:nvGrpSpPr>
        <p:grpSpPr>
          <a:xfrm>
            <a:off x="0" y="1636202"/>
            <a:ext cx="9144000" cy="3339375"/>
            <a:chOff x="0" y="1991699"/>
            <a:chExt cx="9144000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BCC086-ECF8-8F84-DAF1-FB7799243E4C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professional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F1AAC66-EBD5-53EA-6877-869359662930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プロの</a:t>
              </a:r>
            </a:p>
          </p:txBody>
        </p:sp>
      </p:grpSp>
      <p:pic>
        <p:nvPicPr>
          <p:cNvPr id="2" name="professional">
            <a:hlinkClick r:id="" action="ppaction://media"/>
            <a:extLst>
              <a:ext uri="{FF2B5EF4-FFF2-40B4-BE49-F238E27FC236}">
                <a16:creationId xmlns:a16="http://schemas.microsoft.com/office/drawing/2014/main" id="{8503EACD-275B-594D-90DF-179EEA083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146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DB642B-673D-4013-B353-800EF697ED40}"/>
              </a:ext>
            </a:extLst>
          </p:cNvPr>
          <p:cNvSpPr/>
          <p:nvPr/>
        </p:nvSpPr>
        <p:spPr>
          <a:xfrm>
            <a:off x="1320801" y="3429000"/>
            <a:ext cx="6553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892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15D65-02C7-5E94-6E7B-F7D9297BB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97DD073-26CA-F1DA-E5A4-00F9DAEB540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6157DD6-0209-AA5C-EB83-78403B43E0B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1A6D07-2398-73BB-A00D-142028D6305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C2901F5-D688-95D0-DAA5-1B71D9CF4D20}"/>
              </a:ext>
            </a:extLst>
          </p:cNvPr>
          <p:cNvGrpSpPr/>
          <p:nvPr/>
        </p:nvGrpSpPr>
        <p:grpSpPr>
          <a:xfrm>
            <a:off x="-241300" y="1636202"/>
            <a:ext cx="9626600" cy="3216265"/>
            <a:chOff x="-241300" y="1991699"/>
            <a:chExt cx="96266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7C0F8B4-F469-BB11-AD8B-E11AC484A5AA}"/>
                </a:ext>
              </a:extLst>
            </p:cNvPr>
            <p:cNvSpPr txBox="1"/>
            <p:nvPr/>
          </p:nvSpPr>
          <p:spPr>
            <a:xfrm>
              <a:off x="-241300" y="4007635"/>
              <a:ext cx="9626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photographer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8C4BCF1-FF65-76B7-AAB6-E4DDAD88A189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写真家</a:t>
              </a:r>
            </a:p>
          </p:txBody>
        </p:sp>
      </p:grpSp>
      <p:pic>
        <p:nvPicPr>
          <p:cNvPr id="2" name="photographer">
            <a:hlinkClick r:id="" action="ppaction://media"/>
            <a:extLst>
              <a:ext uri="{FF2B5EF4-FFF2-40B4-BE49-F238E27FC236}">
                <a16:creationId xmlns:a16="http://schemas.microsoft.com/office/drawing/2014/main" id="{635642B0-1C13-C43C-C9A6-A8873D221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4625" y="8540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8D03F7-F74B-257C-99E1-90C6D74B2281}"/>
              </a:ext>
            </a:extLst>
          </p:cNvPr>
          <p:cNvSpPr/>
          <p:nvPr/>
        </p:nvSpPr>
        <p:spPr>
          <a:xfrm>
            <a:off x="1206501" y="3395503"/>
            <a:ext cx="6781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285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B347-64F1-D70D-4FD6-B7F685FC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7C9AEE-5074-175B-084F-AA85B791DFC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2666E0-07BE-E284-B5CE-E06E647F4FE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06A96A-7B03-2EF1-8987-57C7820995E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9DE4A3B-6E24-209C-65F7-3DCE94486DC8}"/>
              </a:ext>
            </a:extLst>
          </p:cNvPr>
          <p:cNvGrpSpPr/>
          <p:nvPr/>
        </p:nvGrpSpPr>
        <p:grpSpPr>
          <a:xfrm>
            <a:off x="546100" y="1320731"/>
            <a:ext cx="8051800" cy="4216538"/>
            <a:chOff x="546100" y="1360757"/>
            <a:chExt cx="8051800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68525B5-27FC-DD8B-F1DC-F374AD1CC74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虹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205222B-197C-CE53-A068-8A2C87C8F857}"/>
                </a:ext>
              </a:extLst>
            </p:cNvPr>
            <p:cNvSpPr txBox="1"/>
            <p:nvPr/>
          </p:nvSpPr>
          <p:spPr>
            <a:xfrm>
              <a:off x="546100" y="4007635"/>
              <a:ext cx="8051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rainbow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rainbow">
            <a:hlinkClick r:id="" action="ppaction://media"/>
            <a:extLst>
              <a:ext uri="{FF2B5EF4-FFF2-40B4-BE49-F238E27FC236}">
                <a16:creationId xmlns:a16="http://schemas.microsoft.com/office/drawing/2014/main" id="{4C1D73A9-4C5B-D1C5-8E92-7B87ED574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2725" y="828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3602D3-3E72-B22A-5B5D-79D506BFBE22}"/>
              </a:ext>
            </a:extLst>
          </p:cNvPr>
          <p:cNvSpPr/>
          <p:nvPr/>
        </p:nvSpPr>
        <p:spPr>
          <a:xfrm>
            <a:off x="1790701" y="3771176"/>
            <a:ext cx="5613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440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2A981-1FC4-7FA7-600B-6484559AD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466732-04B2-8BF6-A7FD-CE3F032124C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7135D3-786E-E853-587F-9B09F7CADC8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97C9BE-F7D8-97F9-D938-624A22661D8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25A3A5E-8CA2-EE80-03B2-14897D66E039}"/>
              </a:ext>
            </a:extLst>
          </p:cNvPr>
          <p:cNvGrpSpPr/>
          <p:nvPr/>
        </p:nvGrpSpPr>
        <p:grpSpPr>
          <a:xfrm>
            <a:off x="0" y="1636202"/>
            <a:ext cx="9144000" cy="3462486"/>
            <a:chOff x="0" y="1991699"/>
            <a:chExt cx="91440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FA1C557-C209-FE3C-D9EF-957238F63B88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difficult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84C4E76-6A93-DC36-F8F0-90627D4E828C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難しい</a:t>
              </a:r>
            </a:p>
          </p:txBody>
        </p:sp>
      </p:grpSp>
      <p:pic>
        <p:nvPicPr>
          <p:cNvPr id="2" name="difficult">
            <a:hlinkClick r:id="" action="ppaction://media"/>
            <a:extLst>
              <a:ext uri="{FF2B5EF4-FFF2-40B4-BE49-F238E27FC236}">
                <a16:creationId xmlns:a16="http://schemas.microsoft.com/office/drawing/2014/main" id="{EABB57BE-C9C5-C95E-C403-D2710EDB9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71625" y="663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D4520B7-4080-4B02-2F1F-F26B38C21171}"/>
              </a:ext>
            </a:extLst>
          </p:cNvPr>
          <p:cNvSpPr/>
          <p:nvPr/>
        </p:nvSpPr>
        <p:spPr>
          <a:xfrm>
            <a:off x="2146301" y="342900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25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8D47E-FED2-614B-CF88-B18F4678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C966EB-260C-5377-33A9-1B8FE2647297}"/>
              </a:ext>
            </a:extLst>
          </p:cNvPr>
          <p:cNvSpPr/>
          <p:nvPr/>
        </p:nvSpPr>
        <p:spPr>
          <a:xfrm>
            <a:off x="-3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AEDD98-5DF9-40AF-9E82-F1F26AC782C9}"/>
              </a:ext>
            </a:extLst>
          </p:cNvPr>
          <p:cNvSpPr txBox="1"/>
          <p:nvPr/>
        </p:nvSpPr>
        <p:spPr>
          <a:xfrm>
            <a:off x="1273989" y="4128490"/>
            <a:ext cx="65960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have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large dog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2073DB-1A5C-EB32-60D1-979EE791424C}"/>
              </a:ext>
            </a:extLst>
          </p:cNvPr>
          <p:cNvSpPr txBox="1"/>
          <p:nvPr/>
        </p:nvSpPr>
        <p:spPr>
          <a:xfrm>
            <a:off x="751626" y="690490"/>
            <a:ext cx="76407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大きなイヌを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ant to have a large dog.">
            <a:hlinkClick r:id="" action="ppaction://media"/>
            <a:extLst>
              <a:ext uri="{FF2B5EF4-FFF2-40B4-BE49-F238E27FC236}">
                <a16:creationId xmlns:a16="http://schemas.microsoft.com/office/drawing/2014/main" id="{5AD91D84-178E-B017-F6B2-AE7A40C90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551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8D3AF-6BD2-8BD4-88BC-BB7D5026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889C976-A92D-0E9C-6744-84E684F564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3BA6FD3-0074-5ACA-C260-075D026EDF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858514-5165-31E5-1F19-1E01C099323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E83EB8A-044E-C26F-2094-D5F21E29750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895694-497D-87C4-F7BD-4D8A5763EA9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lucky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82A3313-C7E6-22A3-E924-949682B427DE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幸運な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ucky">
            <a:hlinkClick r:id="" action="ppaction://media"/>
            <a:extLst>
              <a:ext uri="{FF2B5EF4-FFF2-40B4-BE49-F238E27FC236}">
                <a16:creationId xmlns:a16="http://schemas.microsoft.com/office/drawing/2014/main" id="{7C83203D-68CB-C56C-B531-96E29616B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527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3BBEC1-FFE8-1854-7214-D80CDC404A72}"/>
              </a:ext>
            </a:extLst>
          </p:cNvPr>
          <p:cNvSpPr/>
          <p:nvPr/>
        </p:nvSpPr>
        <p:spPr>
          <a:xfrm>
            <a:off x="2692401" y="3429000"/>
            <a:ext cx="3810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97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75BD-AC93-0DCE-9A24-6C4055C7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AF4839-12B6-3DFD-60C4-EC530712DBE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02AC9A1-0134-959C-CEEC-0F6861A72FC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060307-A950-2CCE-36CB-0163651D56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9BDD6B6-EA7B-6C8F-6D29-4C08963803B6}"/>
              </a:ext>
            </a:extLst>
          </p:cNvPr>
          <p:cNvGrpSpPr/>
          <p:nvPr/>
        </p:nvGrpSpPr>
        <p:grpSpPr>
          <a:xfrm>
            <a:off x="815009" y="2063750"/>
            <a:ext cx="7513983" cy="3067119"/>
            <a:chOff x="815009" y="2470150"/>
            <a:chExt cx="7513983" cy="3067119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10AC4D3-2555-B631-C164-905F0D9354ED}"/>
                </a:ext>
              </a:extLst>
            </p:cNvPr>
            <p:cNvSpPr txBox="1"/>
            <p:nvPr/>
          </p:nvSpPr>
          <p:spPr>
            <a:xfrm>
              <a:off x="1205948" y="3967609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A1F01A2-7806-FDE8-A02D-846A7A4E1967}"/>
                </a:ext>
              </a:extLst>
            </p:cNvPr>
            <p:cNvSpPr txBox="1"/>
            <p:nvPr/>
          </p:nvSpPr>
          <p:spPr>
            <a:xfrm>
              <a:off x="815009" y="2470150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かもしれない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2" name="may">
            <a:hlinkClick r:id="" action="ppaction://media"/>
            <a:extLst>
              <a:ext uri="{FF2B5EF4-FFF2-40B4-BE49-F238E27FC236}">
                <a16:creationId xmlns:a16="http://schemas.microsoft.com/office/drawing/2014/main" id="{4A7BDFC9-6C76-9099-C7DA-BEEF298F3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9625" y="1425575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17D719-FFD2-36A8-CC17-D7E17AFD3DB7}"/>
              </a:ext>
            </a:extLst>
          </p:cNvPr>
          <p:cNvSpPr/>
          <p:nvPr/>
        </p:nvSpPr>
        <p:spPr>
          <a:xfrm>
            <a:off x="2997200" y="3387189"/>
            <a:ext cx="3200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088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717A8-03D0-499B-B56D-8D983CF6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833BAA-226E-BDBC-2342-00694C6829D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340A89-2140-5C1C-D39B-C6033EFCD6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5F6643-F8B1-6B8D-D0AD-3EEA1557B84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5E7A25-27C6-BDEB-D60D-39C2B8FCBE38}"/>
              </a:ext>
            </a:extLst>
          </p:cNvPr>
          <p:cNvGrpSpPr/>
          <p:nvPr/>
        </p:nvGrpSpPr>
        <p:grpSpPr>
          <a:xfrm>
            <a:off x="241300" y="1536175"/>
            <a:ext cx="8661400" cy="3662541"/>
            <a:chOff x="241300" y="1791644"/>
            <a:chExt cx="8661400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2AE452C-D09F-D848-F4D8-A20F86CC4FB7}"/>
                </a:ext>
              </a:extLst>
            </p:cNvPr>
            <p:cNvSpPr txBox="1"/>
            <p:nvPr/>
          </p:nvSpPr>
          <p:spPr>
            <a:xfrm>
              <a:off x="241300" y="4007635"/>
              <a:ext cx="8661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especially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36E1FF4-8781-FD14-8D4E-5650F737922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特に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especially">
            <a:hlinkClick r:id="" action="ppaction://media"/>
            <a:extLst>
              <a:ext uri="{FF2B5EF4-FFF2-40B4-BE49-F238E27FC236}">
                <a16:creationId xmlns:a16="http://schemas.microsoft.com/office/drawing/2014/main" id="{A4450CA5-C091-6471-7961-C7EC52D5F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0925" y="1057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8402E2-38C6-5263-4C24-8DDE3FBDFAA5}"/>
              </a:ext>
            </a:extLst>
          </p:cNvPr>
          <p:cNvSpPr/>
          <p:nvPr/>
        </p:nvSpPr>
        <p:spPr>
          <a:xfrm>
            <a:off x="1689101" y="3457961"/>
            <a:ext cx="5816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963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8780-C832-462D-17F3-E572A3A05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7DCB25-0D63-BCC8-2CB6-5F628BFCC21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68088DA-4B0A-E97D-B899-404AF0C99F1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C1C464-9CC7-8DFF-F156-1A14A34349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69C17F-5EA3-A441-019D-AFC955C7DF0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1240B61-283A-0078-8C26-0246D4E518F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dark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5756D62-F7A4-3E64-AF6F-6F9D65D1D66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暗い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dark">
            <a:hlinkClick r:id="" action="ppaction://media"/>
            <a:extLst>
              <a:ext uri="{FF2B5EF4-FFF2-40B4-BE49-F238E27FC236}">
                <a16:creationId xmlns:a16="http://schemas.microsoft.com/office/drawing/2014/main" id="{0F1AC348-25A7-9946-47C2-DB52E0763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1044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814F2F-2709-4178-06DA-AECFC1100F37}"/>
              </a:ext>
            </a:extLst>
          </p:cNvPr>
          <p:cNvSpPr/>
          <p:nvPr/>
        </p:nvSpPr>
        <p:spPr>
          <a:xfrm>
            <a:off x="2959101" y="3591485"/>
            <a:ext cx="3276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8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71E5-0F0C-FEB4-C131-55A862B47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D96C69-7DFF-CE10-4B8F-A735017F5D9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3CA0E77-27CA-5E07-657B-C4495099759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6077DB-26B0-A1B4-A250-51734776006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5C822E1-F714-A523-989B-0862155D25A4}"/>
              </a:ext>
            </a:extLst>
          </p:cNvPr>
          <p:cNvGrpSpPr/>
          <p:nvPr/>
        </p:nvGrpSpPr>
        <p:grpSpPr>
          <a:xfrm>
            <a:off x="815009" y="1850241"/>
            <a:ext cx="7513983" cy="3280628"/>
            <a:chOff x="815009" y="2256641"/>
            <a:chExt cx="7513983" cy="328062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7E0B72A-50ED-5896-A2FB-1A8AE205572D}"/>
                </a:ext>
              </a:extLst>
            </p:cNvPr>
            <p:cNvSpPr txBox="1"/>
            <p:nvPr/>
          </p:nvSpPr>
          <p:spPr>
            <a:xfrm>
              <a:off x="1205948" y="3967609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misty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CFB5AB9-5AB6-F46A-58A1-BCEABB77AA97}"/>
                </a:ext>
              </a:extLst>
            </p:cNvPr>
            <p:cNvSpPr txBox="1"/>
            <p:nvPr/>
          </p:nvSpPr>
          <p:spPr>
            <a:xfrm>
              <a:off x="815009" y="2256641"/>
              <a:ext cx="75139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霧のかかった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misty">
            <a:hlinkClick r:id="" action="ppaction://media"/>
            <a:extLst>
              <a:ext uri="{FF2B5EF4-FFF2-40B4-BE49-F238E27FC236}">
                <a16:creationId xmlns:a16="http://schemas.microsoft.com/office/drawing/2014/main" id="{4D164943-0193-EF5E-C87D-03189CBCD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11325" y="86677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6AAFAF-EF99-2E82-6D9C-27D030B82BC4}"/>
              </a:ext>
            </a:extLst>
          </p:cNvPr>
          <p:cNvSpPr/>
          <p:nvPr/>
        </p:nvSpPr>
        <p:spPr>
          <a:xfrm>
            <a:off x="2616201" y="3429000"/>
            <a:ext cx="3962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37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841EB-4814-989B-A586-EDF2FF9FB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8E24A0-116B-E573-98AE-99A3B27B38F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4BA20CE-262B-E21F-8DF7-75365FF43D9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6D12DA-7884-9FA8-B135-B13B3C4CF25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48082A5-7290-4995-6181-071066F828EC}"/>
              </a:ext>
            </a:extLst>
          </p:cNvPr>
          <p:cNvGrpSpPr/>
          <p:nvPr/>
        </p:nvGrpSpPr>
        <p:grpSpPr>
          <a:xfrm>
            <a:off x="0" y="1581566"/>
            <a:ext cx="9144000" cy="3694868"/>
            <a:chOff x="0" y="1715718"/>
            <a:chExt cx="9144000" cy="36948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C2FAF95-3FD6-E172-F9F7-D3E339FF7706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[full] [moon]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894EC6C-97D2-31BF-BF16-F57501136E0B}"/>
                </a:ext>
              </a:extLst>
            </p:cNvPr>
            <p:cNvSpPr txBox="1"/>
            <p:nvPr/>
          </p:nvSpPr>
          <p:spPr>
            <a:xfrm>
              <a:off x="815009" y="171571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満月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947A04E-7963-CB49-E22B-39B7CFFC209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full moon">
            <a:hlinkClick r:id="" action="ppaction://media"/>
            <a:extLst>
              <a:ext uri="{FF2B5EF4-FFF2-40B4-BE49-F238E27FC236}">
                <a16:creationId xmlns:a16="http://schemas.microsoft.com/office/drawing/2014/main" id="{8A8AC21D-FB77-B899-A4F0-71CD02229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41525" y="9810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0EF2D8-50F2-4032-6CBA-A7F8DD2092F2}"/>
              </a:ext>
            </a:extLst>
          </p:cNvPr>
          <p:cNvSpPr/>
          <p:nvPr/>
        </p:nvSpPr>
        <p:spPr>
          <a:xfrm>
            <a:off x="1524001" y="3771176"/>
            <a:ext cx="1727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99F867-9DF1-1D1A-E82E-30E7328215B0}"/>
              </a:ext>
            </a:extLst>
          </p:cNvPr>
          <p:cNvSpPr/>
          <p:nvPr/>
        </p:nvSpPr>
        <p:spPr>
          <a:xfrm>
            <a:off x="4572000" y="3771176"/>
            <a:ext cx="30479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86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3B6042-6591-6160-E50B-E7391CE76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3544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72546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8_07_reading_s2">
            <a:hlinkClick r:id="" action="ppaction://media"/>
            <a:extLst>
              <a:ext uri="{FF2B5EF4-FFF2-40B4-BE49-F238E27FC236}">
                <a16:creationId xmlns:a16="http://schemas.microsoft.com/office/drawing/2014/main" id="{394BF46B-6800-4522-07D7-C010D85D5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8275" y="1768475"/>
            <a:ext cx="406400" cy="406400"/>
          </a:xfrm>
          <a:prstGeom prst="rect">
            <a:avLst/>
          </a:prstGeom>
        </p:spPr>
      </p:pic>
      <p:pic>
        <p:nvPicPr>
          <p:cNvPr id="31" name="AS_G2_08_07_reading_s2">
            <a:hlinkClick r:id="" action="ppaction://media"/>
            <a:extLst>
              <a:ext uri="{FF2B5EF4-FFF2-40B4-BE49-F238E27FC236}">
                <a16:creationId xmlns:a16="http://schemas.microsoft.com/office/drawing/2014/main" id="{2E98D39C-B95C-7327-FB86-57BCCD680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883274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F27E387-0A1D-3B4A-CAE0-D6B5527816F8}"/>
              </a:ext>
            </a:extLst>
          </p:cNvPr>
          <p:cNvCxnSpPr/>
          <p:nvPr/>
        </p:nvCxnSpPr>
        <p:spPr>
          <a:xfrm flipH="1">
            <a:off x="2873639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E9AECAE-D8FF-DA1C-7CFF-F01CFAD78875}"/>
              </a:ext>
            </a:extLst>
          </p:cNvPr>
          <p:cNvCxnSpPr/>
          <p:nvPr/>
        </p:nvCxnSpPr>
        <p:spPr>
          <a:xfrm flipH="1">
            <a:off x="5327914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5903663D-4EF9-8C9B-7477-6F8820BB1927}"/>
              </a:ext>
            </a:extLst>
          </p:cNvPr>
          <p:cNvCxnSpPr/>
          <p:nvPr/>
        </p:nvCxnSpPr>
        <p:spPr>
          <a:xfrm flipH="1">
            <a:off x="754221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3776B33-77C2-A9B5-FDB4-0935E253DE64}"/>
              </a:ext>
            </a:extLst>
          </p:cNvPr>
          <p:cNvCxnSpPr/>
          <p:nvPr/>
        </p:nvCxnSpPr>
        <p:spPr>
          <a:xfrm flipH="1">
            <a:off x="3478212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DD31821-F081-5D22-FA99-C406F6B6B189}"/>
              </a:ext>
            </a:extLst>
          </p:cNvPr>
          <p:cNvCxnSpPr/>
          <p:nvPr/>
        </p:nvCxnSpPr>
        <p:spPr>
          <a:xfrm flipH="1">
            <a:off x="5815012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E7E7B049-0333-F8AB-62FD-C2BA59B1576E}"/>
              </a:ext>
            </a:extLst>
          </p:cNvPr>
          <p:cNvCxnSpPr/>
          <p:nvPr/>
        </p:nvCxnSpPr>
        <p:spPr>
          <a:xfrm flipH="1">
            <a:off x="7042149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FB94EBDB-9218-453D-E4D4-822EE51B67E0}"/>
              </a:ext>
            </a:extLst>
          </p:cNvPr>
          <p:cNvCxnSpPr/>
          <p:nvPr/>
        </p:nvCxnSpPr>
        <p:spPr>
          <a:xfrm flipH="1">
            <a:off x="8756649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8F1C7E4-3C9F-D5F2-5650-AC35A2FD86F5}"/>
              </a:ext>
            </a:extLst>
          </p:cNvPr>
          <p:cNvCxnSpPr/>
          <p:nvPr/>
        </p:nvCxnSpPr>
        <p:spPr>
          <a:xfrm flipH="1">
            <a:off x="2508249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F015FB3-063B-2B26-3AE3-E9278C3E61E5}"/>
              </a:ext>
            </a:extLst>
          </p:cNvPr>
          <p:cNvCxnSpPr/>
          <p:nvPr/>
        </p:nvCxnSpPr>
        <p:spPr>
          <a:xfrm flipH="1">
            <a:off x="3105149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33B8ABB-48D9-160D-F4B0-5BC8E2913EE3}"/>
              </a:ext>
            </a:extLst>
          </p:cNvPr>
          <p:cNvCxnSpPr/>
          <p:nvPr/>
        </p:nvCxnSpPr>
        <p:spPr>
          <a:xfrm flipH="1">
            <a:off x="5128322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DB624038-6060-681D-B05B-603994C74B35}"/>
              </a:ext>
            </a:extLst>
          </p:cNvPr>
          <p:cNvCxnSpPr/>
          <p:nvPr/>
        </p:nvCxnSpPr>
        <p:spPr>
          <a:xfrm flipH="1">
            <a:off x="7488874" y="26451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31630E7-CD47-E267-DBF9-F19CDA5E8E3D}"/>
              </a:ext>
            </a:extLst>
          </p:cNvPr>
          <p:cNvCxnSpPr/>
          <p:nvPr/>
        </p:nvCxnSpPr>
        <p:spPr>
          <a:xfrm flipH="1">
            <a:off x="8745121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AA2194F-E454-861F-8485-4EE51C014738}"/>
              </a:ext>
            </a:extLst>
          </p:cNvPr>
          <p:cNvCxnSpPr/>
          <p:nvPr/>
        </p:nvCxnSpPr>
        <p:spPr>
          <a:xfrm flipH="1">
            <a:off x="1429921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88F9F7B4-57B9-313A-6438-A4FB7DBC7D34}"/>
              </a:ext>
            </a:extLst>
          </p:cNvPr>
          <p:cNvCxnSpPr/>
          <p:nvPr/>
        </p:nvCxnSpPr>
        <p:spPr>
          <a:xfrm flipH="1">
            <a:off x="3336851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E3DBB89-6FDF-F8F8-6AB6-03520510B218}"/>
              </a:ext>
            </a:extLst>
          </p:cNvPr>
          <p:cNvCxnSpPr/>
          <p:nvPr/>
        </p:nvCxnSpPr>
        <p:spPr>
          <a:xfrm flipH="1">
            <a:off x="4735862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7668A6D-B4F9-D758-53BA-FCD821F952B6}"/>
              </a:ext>
            </a:extLst>
          </p:cNvPr>
          <p:cNvCxnSpPr/>
          <p:nvPr/>
        </p:nvCxnSpPr>
        <p:spPr>
          <a:xfrm flipH="1">
            <a:off x="6029260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718717E-3B1C-1714-CAC2-6FEFFE8A832A}"/>
              </a:ext>
            </a:extLst>
          </p:cNvPr>
          <p:cNvCxnSpPr/>
          <p:nvPr/>
        </p:nvCxnSpPr>
        <p:spPr>
          <a:xfrm flipH="1">
            <a:off x="8780822" y="32734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995CD1D-9206-0CE2-87B2-12E4F4092824}"/>
              </a:ext>
            </a:extLst>
          </p:cNvPr>
          <p:cNvCxnSpPr/>
          <p:nvPr/>
        </p:nvCxnSpPr>
        <p:spPr>
          <a:xfrm flipH="1">
            <a:off x="2439570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9B35949-C40B-544B-77A1-89303110A8AB}"/>
              </a:ext>
            </a:extLst>
          </p:cNvPr>
          <p:cNvCxnSpPr/>
          <p:nvPr/>
        </p:nvCxnSpPr>
        <p:spPr>
          <a:xfrm flipH="1">
            <a:off x="4739792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F52018E-A50E-95C3-1C6B-96D8F2C542B9}"/>
              </a:ext>
            </a:extLst>
          </p:cNvPr>
          <p:cNvCxnSpPr/>
          <p:nvPr/>
        </p:nvCxnSpPr>
        <p:spPr>
          <a:xfrm flipH="1">
            <a:off x="8105292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E7FD1D5-A448-6434-8B53-9449183C1A14}"/>
              </a:ext>
            </a:extLst>
          </p:cNvPr>
          <p:cNvCxnSpPr/>
          <p:nvPr/>
        </p:nvCxnSpPr>
        <p:spPr>
          <a:xfrm flipH="1">
            <a:off x="1031392" y="4495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F2B6473-A404-14C8-6EDB-BEFE8915DA43}"/>
              </a:ext>
            </a:extLst>
          </p:cNvPr>
          <p:cNvCxnSpPr/>
          <p:nvPr/>
        </p:nvCxnSpPr>
        <p:spPr>
          <a:xfrm flipH="1">
            <a:off x="3232148" y="4495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E93080AE-2C09-7E1C-3A2A-7D6ADAAD15EE}"/>
              </a:ext>
            </a:extLst>
          </p:cNvPr>
          <p:cNvCxnSpPr/>
          <p:nvPr/>
        </p:nvCxnSpPr>
        <p:spPr>
          <a:xfrm flipH="1">
            <a:off x="6686548" y="4495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9429788-136E-8399-E363-3C603074CA80}"/>
              </a:ext>
            </a:extLst>
          </p:cNvPr>
          <p:cNvCxnSpPr/>
          <p:nvPr/>
        </p:nvCxnSpPr>
        <p:spPr>
          <a:xfrm flipH="1">
            <a:off x="1659201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E3C66C31-7480-CF1B-0D85-52EDB053DE4D}"/>
              </a:ext>
            </a:extLst>
          </p:cNvPr>
          <p:cNvCxnSpPr/>
          <p:nvPr/>
        </p:nvCxnSpPr>
        <p:spPr>
          <a:xfrm flipH="1">
            <a:off x="2928221" y="50844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210319B-D154-D260-F54C-A3948E4592E0}"/>
              </a:ext>
            </a:extLst>
          </p:cNvPr>
          <p:cNvCxnSpPr/>
          <p:nvPr/>
        </p:nvCxnSpPr>
        <p:spPr>
          <a:xfrm flipH="1">
            <a:off x="5940147" y="50844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D8DFC9-8A98-637C-3085-2B29C7391408}"/>
              </a:ext>
            </a:extLst>
          </p:cNvPr>
          <p:cNvCxnSpPr/>
          <p:nvPr/>
        </p:nvCxnSpPr>
        <p:spPr>
          <a:xfrm flipH="1">
            <a:off x="7718147" y="50844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6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7F8E-D31C-EDE6-3F18-6E2DDFDA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92FF290-E05E-0B4E-385D-C3762A0A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45843"/>
            <a:ext cx="8571719" cy="85351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A93DA2-9510-BE7F-EE20-B89DDBD362FF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5B29AEF-75FB-E79E-C11E-B5B77D1D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593D2E-59E9-935A-75CD-A31D47D25866}"/>
              </a:ext>
            </a:extLst>
          </p:cNvPr>
          <p:cNvSpPr txBox="1"/>
          <p:nvPr/>
        </p:nvSpPr>
        <p:spPr>
          <a:xfrm>
            <a:off x="537494" y="1820880"/>
            <a:ext cx="1545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私はマリです。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C48BD6-C1C6-148E-0304-AC0EE5BB1CFF}"/>
              </a:ext>
            </a:extLst>
          </p:cNvPr>
          <p:cNvSpPr txBox="1"/>
          <p:nvPr/>
        </p:nvSpPr>
        <p:spPr>
          <a:xfrm>
            <a:off x="537493" y="2665685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（’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 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Mari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= Mari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41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5B3D3-E493-33CD-C799-9D57D85C5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99C2A0-BDAB-48E3-2F41-F8D0078EB9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7DA423-F7F1-6B69-BF86-088C98E5C174}"/>
              </a:ext>
            </a:extLst>
          </p:cNvPr>
          <p:cNvSpPr txBox="1"/>
          <p:nvPr/>
        </p:nvSpPr>
        <p:spPr>
          <a:xfrm>
            <a:off x="907477" y="2409490"/>
            <a:ext cx="73290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large dog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want to have a large dog.">
            <a:hlinkClick r:id="" action="ppaction://media"/>
            <a:extLst>
              <a:ext uri="{FF2B5EF4-FFF2-40B4-BE49-F238E27FC236}">
                <a16:creationId xmlns:a16="http://schemas.microsoft.com/office/drawing/2014/main" id="{187E2AC4-D333-5EDF-01B3-B4CE25446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94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84A32-B675-8329-0320-46E92798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A14FB8-8A2B-3319-F0D3-10AFCFE4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45843"/>
            <a:ext cx="8571719" cy="85351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DD7D83-96A4-D26C-DDA3-8CF0A154EFF0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8741D6D-F76A-02DA-684C-B195697F9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89380B-3E89-F79F-F5AA-092E02EA7E32}"/>
              </a:ext>
            </a:extLst>
          </p:cNvPr>
          <p:cNvSpPr txBox="1"/>
          <p:nvPr/>
        </p:nvSpPr>
        <p:spPr>
          <a:xfrm>
            <a:off x="1909094" y="1799357"/>
            <a:ext cx="3297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私は写真を撮ることが好きです。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D108F-07D4-2C57-B22A-A2E2E9A1C7A2}"/>
              </a:ext>
            </a:extLst>
          </p:cNvPr>
          <p:cNvSpPr txBox="1"/>
          <p:nvPr/>
        </p:nvSpPr>
        <p:spPr>
          <a:xfrm>
            <a:off x="537493" y="2665685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/>
              <a:t>I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take pictures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take pictures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は「写真を撮ること」という意味で、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90190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CBC2D-70E4-5A9E-8A29-F2F13F34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36C4A9D-2DD6-96A2-64DC-9DC3767F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66" b="80537"/>
          <a:stretch/>
        </p:blipFill>
        <p:spPr>
          <a:xfrm>
            <a:off x="284173" y="945843"/>
            <a:ext cx="8575200" cy="65434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6602334-5735-8DC7-DF15-DC8C342F2D37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5A1628A-600A-FCB1-7D22-25B9E5EEB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5C72F4-C85B-76B1-FE6A-0EF651BF527D}"/>
              </a:ext>
            </a:extLst>
          </p:cNvPr>
          <p:cNvSpPr txBox="1"/>
          <p:nvPr/>
        </p:nvSpPr>
        <p:spPr>
          <a:xfrm>
            <a:off x="537494" y="1750567"/>
            <a:ext cx="394222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私の夢はプロの写真家になることです。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490009-A80B-7911-FC10-F66E940B27B1}"/>
              </a:ext>
            </a:extLst>
          </p:cNvPr>
          <p:cNvSpPr txBox="1"/>
          <p:nvPr/>
        </p:nvSpPr>
        <p:spPr>
          <a:xfrm>
            <a:off x="537493" y="2665685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dream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be a professional photographer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be a professional photographer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は「プロの写真家になること」という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意味で、名詞として扱っています。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dream = to be a professional photographer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to be a professional photographer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主語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dream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の内容を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説明する補語になっています。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972233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2DC9-A486-8480-B67B-FF55627D3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B9F9C84-19FC-380C-E6E1-031DEE90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86" b="69329"/>
          <a:stretch/>
        </p:blipFill>
        <p:spPr>
          <a:xfrm>
            <a:off x="284173" y="945843"/>
            <a:ext cx="8575200" cy="671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E51727C-16F4-592D-557D-22091650D779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135C09D-067B-C9F8-4511-48FDC073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38C07B-5E13-A841-31BD-BBD683638A9C}"/>
              </a:ext>
            </a:extLst>
          </p:cNvPr>
          <p:cNvSpPr txBox="1"/>
          <p:nvPr/>
        </p:nvSpPr>
        <p:spPr>
          <a:xfrm>
            <a:off x="537494" y="1767427"/>
            <a:ext cx="44036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自然の中で写真を撮ることは興味深いです。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D7C5FE-A29B-1653-BFA9-DE7B40529C7F}"/>
              </a:ext>
            </a:extLst>
          </p:cNvPr>
          <p:cNvSpPr txBox="1"/>
          <p:nvPr/>
        </p:nvSpPr>
        <p:spPr>
          <a:xfrm>
            <a:off x="537493" y="2665685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take pictures in nature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interesting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take pictures in nature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は「自然の中で写真を撮ること」という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意味で、名詞として扱っています。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nature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「自然の中で」という意味をもち、動詞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take pictures in nature = interesting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interesting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主語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take pictures in nature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の性質を説明する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補語になっています。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11487363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E991-CB3E-E124-F6BF-764D108B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5AC1B2F-2F27-2480-ED28-839954C92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77" b="56216"/>
          <a:stretch/>
        </p:blipFill>
        <p:spPr>
          <a:xfrm>
            <a:off x="284173" y="676079"/>
            <a:ext cx="8575200" cy="103184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272BA03-8017-8721-D2C8-3C6014311CCF}"/>
              </a:ext>
            </a:extLst>
          </p:cNvPr>
          <p:cNvSpPr/>
          <p:nvPr/>
        </p:nvSpPr>
        <p:spPr>
          <a:xfrm>
            <a:off x="0" y="2210852"/>
            <a:ext cx="9144000" cy="46471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05F488B-8EC3-5E05-7ED4-3E2CCAB5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831FD8-FC6B-713F-9445-5EFDFF12E0DB}"/>
              </a:ext>
            </a:extLst>
          </p:cNvPr>
          <p:cNvSpPr txBox="1"/>
          <p:nvPr/>
        </p:nvSpPr>
        <p:spPr>
          <a:xfrm>
            <a:off x="537494" y="1742281"/>
            <a:ext cx="5348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私は虹が好きですが、夜に虹を見ることは難しいです。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081DD8-990A-477B-BE0F-212E91275E78}"/>
              </a:ext>
            </a:extLst>
          </p:cNvPr>
          <p:cNvSpPr txBox="1"/>
          <p:nvPr/>
        </p:nvSpPr>
        <p:spPr>
          <a:xfrm>
            <a:off x="537493" y="2210852"/>
            <a:ext cx="8215982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like rainbows,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rainbows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it is difficult to see rainbows at night.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は、前の文と対比を示すために使われています。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see rainbows at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difficult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は形式主語で、実際の意味をもちません。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see rainbows at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は「夜に虹を見ること」という意味で、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名詞として扱っています。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「夜に」という意味をもち、動詞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see rainbows at night = difficult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difficult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主語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see rainbows at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の難易度を説明する補語に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247959609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84E8-9CAA-9F51-2F0E-EE2D58F4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E092176-FE4E-DAFB-8322-69BEB176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45843"/>
            <a:ext cx="8571719" cy="65232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B6AA259-FE59-E064-8AED-02353E40A1CA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80654BD-6459-1AA0-B229-DED8891A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471533-650F-196F-D9B4-F8B173BE7881}"/>
              </a:ext>
            </a:extLst>
          </p:cNvPr>
          <p:cNvSpPr txBox="1"/>
          <p:nvPr/>
        </p:nvSpPr>
        <p:spPr>
          <a:xfrm>
            <a:off x="537494" y="1972192"/>
            <a:ext cx="5329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しかしながら、私たちは夜に虹を見るかもしれません。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66CB3A-1C23-0404-444C-F88FB8CE424A}"/>
              </a:ext>
            </a:extLst>
          </p:cNvPr>
          <p:cNvSpPr txBox="1"/>
          <p:nvPr/>
        </p:nvSpPr>
        <p:spPr>
          <a:xfrm>
            <a:off x="537493" y="2665685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However,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However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は副詞で、前の文（夜に虹を見るのは難しい）との対比を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might see a rainbow at night.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might 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rainbow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「夜に」という意味をもち、動詞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54553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8AAA-1C0D-F3EE-BB81-211B3691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65CFB4-C469-36EA-2DA8-466CBB10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45843"/>
            <a:ext cx="8571719" cy="65232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E71AED0-1CDC-F216-5F64-AED943F2E38D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1EAA48-4B80-12AD-AEDA-8F7E03CE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882A86-1E9B-63FB-180E-F5D07703845E}"/>
              </a:ext>
            </a:extLst>
          </p:cNvPr>
          <p:cNvSpPr txBox="1"/>
          <p:nvPr/>
        </p:nvSpPr>
        <p:spPr>
          <a:xfrm>
            <a:off x="6214394" y="1972192"/>
            <a:ext cx="18342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これは月虹です。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E9F2BF-9E44-D20D-DCA0-9AFFB3DCF9B4}"/>
              </a:ext>
            </a:extLst>
          </p:cNvPr>
          <p:cNvSpPr txBox="1"/>
          <p:nvPr/>
        </p:nvSpPr>
        <p:spPr>
          <a:xfrm>
            <a:off x="537493" y="2665685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moonbow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This = a moonbow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684543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75E3E-6A02-A30E-0854-08515A3E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7650E25-6D1B-CF76-BAC5-6222F3E09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41720"/>
            <a:ext cx="8571719" cy="16460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3FC97D-11C8-23EE-B389-B11F5EEC5EC6}"/>
              </a:ext>
            </a:extLst>
          </p:cNvPr>
          <p:cNvSpPr/>
          <p:nvPr/>
        </p:nvSpPr>
        <p:spPr>
          <a:xfrm>
            <a:off x="0" y="3154822"/>
            <a:ext cx="9144000" cy="37031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660B0B9-D9A9-2373-E877-A90CB41E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32C649-19E2-27AE-0817-3DD9EE87D5A0}"/>
              </a:ext>
            </a:extLst>
          </p:cNvPr>
          <p:cNvSpPr txBox="1"/>
          <p:nvPr/>
        </p:nvSpPr>
        <p:spPr>
          <a:xfrm>
            <a:off x="537494" y="2387783"/>
            <a:ext cx="824455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もしあなたが幸運なら、霧のかかった満月の夜、特に暗い場所で、それを見られるかもしれません。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5F2CD1-95BB-EA9F-5121-CAFE959D61A3}"/>
              </a:ext>
            </a:extLst>
          </p:cNvPr>
          <p:cNvSpPr txBox="1"/>
          <p:nvPr/>
        </p:nvSpPr>
        <p:spPr>
          <a:xfrm>
            <a:off x="537493" y="3363122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you are lucky,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lucky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= lucky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の関係です。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は「もし～なら」という意味の接続詞で、条件を表しています。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769022059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A5F86-B58A-DC99-3016-09DC36694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28763D1-2824-E4B5-F1D2-0AE450FA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41720"/>
            <a:ext cx="8571719" cy="16460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42AF5E-62A7-AADB-5EDA-505900F25A5E}"/>
              </a:ext>
            </a:extLst>
          </p:cNvPr>
          <p:cNvSpPr/>
          <p:nvPr/>
        </p:nvSpPr>
        <p:spPr>
          <a:xfrm>
            <a:off x="0" y="3154822"/>
            <a:ext cx="9144000" cy="37031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6625416-DB94-3E0E-782B-A8E08951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523787-B304-A4B1-55DF-92668EF7EA52}"/>
              </a:ext>
            </a:extLst>
          </p:cNvPr>
          <p:cNvSpPr txBox="1"/>
          <p:nvPr/>
        </p:nvSpPr>
        <p:spPr>
          <a:xfrm>
            <a:off x="537494" y="2387783"/>
            <a:ext cx="824455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もしあなたが幸運なら、霧のかかった満月の夜、特に暗い場所で、それを見られるかもしれません。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F542CF-5A0B-077E-E1E7-92FD82C6762B}"/>
              </a:ext>
            </a:extLst>
          </p:cNvPr>
          <p:cNvSpPr txBox="1"/>
          <p:nvPr/>
        </p:nvSpPr>
        <p:spPr>
          <a:xfrm>
            <a:off x="537493" y="3363122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may see one especially in a dark place on a misty, full moon night.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may 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rainbow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を指しています。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especially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は「特に」という意味の副詞で、動詞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a dark place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「暗い場所で」という意味をもち、動詞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a misty, full moon night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「霧のかかった満月の夜」という意味をもち、動詞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7984014"/>
      </p:ext>
    </p:extLst>
  </p:cSld>
  <p:clrMapOvr>
    <a:masterClrMapping/>
  </p:clrMapOvr>
  <p:transition spd="med">
    <p:pull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545A6-DC6D-FA58-7763-6466E77C5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2C9C3A0-F66C-5076-C277-49101047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41720"/>
            <a:ext cx="8571719" cy="18655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B5F46BF-7F1C-208D-3AF9-127457CF3E4E}"/>
              </a:ext>
            </a:extLst>
          </p:cNvPr>
          <p:cNvSpPr/>
          <p:nvPr/>
        </p:nvSpPr>
        <p:spPr>
          <a:xfrm>
            <a:off x="0" y="3331671"/>
            <a:ext cx="9144000" cy="352632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AF9CB88-E5A9-AC13-2165-82A7383E8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35967A-202F-94C9-9E63-6F38979B536F}"/>
              </a:ext>
            </a:extLst>
          </p:cNvPr>
          <p:cNvSpPr txBox="1"/>
          <p:nvPr/>
        </p:nvSpPr>
        <p:spPr>
          <a:xfrm>
            <a:off x="3271168" y="2674261"/>
            <a:ext cx="5434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ハワイの人々は月虹が幸運をもたらすと信じています。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B511F1-BED1-E8BC-F09D-587E55709BC5}"/>
              </a:ext>
            </a:extLst>
          </p:cNvPr>
          <p:cNvSpPr txBox="1"/>
          <p:nvPr/>
        </p:nvSpPr>
        <p:spPr>
          <a:xfrm>
            <a:off x="537492" y="3529679"/>
            <a:ext cx="8318399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believe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 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moonbows bring good luck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Hawaii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moonbows bring good luck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believe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（目的語）の役割をする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名詞節です。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moonbows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bring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good luck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522501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36B1-0992-D2E7-8517-389687DD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9A8420C-554A-B5AE-7722-4D22B501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48"/>
          <a:stretch/>
        </p:blipFill>
        <p:spPr>
          <a:xfrm>
            <a:off x="284173" y="792707"/>
            <a:ext cx="8571719" cy="17164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5B811F-E0CF-7B6B-902D-808A17EAD1A6}"/>
              </a:ext>
            </a:extLst>
          </p:cNvPr>
          <p:cNvSpPr/>
          <p:nvPr/>
        </p:nvSpPr>
        <p:spPr>
          <a:xfrm>
            <a:off x="0" y="3217371"/>
            <a:ext cx="9144000" cy="392225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44985A1-223D-4337-2619-BC82DDA0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F4901E-72F4-44DE-261E-9BAECCD6886B}"/>
              </a:ext>
            </a:extLst>
          </p:cNvPr>
          <p:cNvSpPr txBox="1"/>
          <p:nvPr/>
        </p:nvSpPr>
        <p:spPr>
          <a:xfrm>
            <a:off x="4404644" y="2509190"/>
            <a:ext cx="39678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いつか私は月虹の写真を撮りたいです。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6D53AD-7E5A-C30D-92C1-1CAD7B5A7157}"/>
              </a:ext>
            </a:extLst>
          </p:cNvPr>
          <p:cNvSpPr txBox="1"/>
          <p:nvPr/>
        </p:nvSpPr>
        <p:spPr>
          <a:xfrm>
            <a:off x="537492" y="3367754"/>
            <a:ext cx="83184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Someday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は「いつの日か」という意味の副詞で、文全体を修飾しています。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want to take pictures of moonbows.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want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take pictures of moonbows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take pictures of moonbows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は「月虹の写真を撮ること」という意味で、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moonbows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pictures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5677453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641C-DD76-EA5C-D885-AB8F7B5E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B60C3B-C55F-1803-2554-790A4C0A30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CB98F9-2068-6CDD-ED2C-FEACC014705C}"/>
              </a:ext>
            </a:extLst>
          </p:cNvPr>
          <p:cNvSpPr txBox="1"/>
          <p:nvPr/>
        </p:nvSpPr>
        <p:spPr>
          <a:xfrm>
            <a:off x="783906" y="2321004"/>
            <a:ext cx="75761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大きなイヌを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want to have a large dog.">
            <a:hlinkClick r:id="" action="ppaction://media"/>
            <a:extLst>
              <a:ext uri="{FF2B5EF4-FFF2-40B4-BE49-F238E27FC236}">
                <a16:creationId xmlns:a16="http://schemas.microsoft.com/office/drawing/2014/main" id="{165E6F89-1242-843D-B557-362CE0E36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24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14F878-653A-11E7-93A1-3CC5910A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31647"/>
            <a:ext cx="6490800" cy="6787812"/>
          </a:xfrm>
          <a:prstGeom prst="rect">
            <a:avLst/>
          </a:prstGeom>
        </p:spPr>
      </p:pic>
      <p:pic>
        <p:nvPicPr>
          <p:cNvPr id="7" name="AS_G2_08_09_reading_str">
            <a:hlinkClick r:id="" action="ppaction://media"/>
            <a:extLst>
              <a:ext uri="{FF2B5EF4-FFF2-40B4-BE49-F238E27FC236}">
                <a16:creationId xmlns:a16="http://schemas.microsoft.com/office/drawing/2014/main" id="{CFFDFEC1-295E-28CC-DEB9-CFDF9B37A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475" y="170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BCCA1E-885A-DC38-35D7-21AC212D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26465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8_10_reading_s3">
            <a:hlinkClick r:id="" action="ppaction://media"/>
            <a:extLst>
              <a:ext uri="{FF2B5EF4-FFF2-40B4-BE49-F238E27FC236}">
                <a16:creationId xmlns:a16="http://schemas.microsoft.com/office/drawing/2014/main" id="{9D76D036-10B9-66E5-C546-8317F7293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548" y="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97BA06-979A-CD09-CDA4-3B00177C9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64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CF818B-DE64-F1DA-B32C-8E7528F8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33" b="44507"/>
          <a:stretch/>
        </p:blipFill>
        <p:spPr>
          <a:xfrm>
            <a:off x="245278" y="1022216"/>
            <a:ext cx="8586000" cy="67828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1871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本を読むことはおもしろいです。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CA6041F-0CE4-1DA0-EE7D-3FE8807350C5}"/>
              </a:ext>
            </a:extLst>
          </p:cNvPr>
          <p:cNvSpPr/>
          <p:nvPr/>
        </p:nvSpPr>
        <p:spPr>
          <a:xfrm>
            <a:off x="0" y="2627838"/>
            <a:ext cx="9144000" cy="423016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327B29-69E5-C8CA-A35E-86A18CE9B613}"/>
              </a:ext>
            </a:extLst>
          </p:cNvPr>
          <p:cNvSpPr txBox="1"/>
          <p:nvPr/>
        </p:nvSpPr>
        <p:spPr>
          <a:xfrm>
            <a:off x="385093" y="2876489"/>
            <a:ext cx="871128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read books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read books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は「本を読むこと」という意味で、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read books = interesting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interesting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主語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read books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の性質を説明する補語に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792921-E6E2-056D-1660-4F7F6CEF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64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2FF5A6-F1C1-2625-0E2D-B19B861D9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99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1F3B9C-90D0-9C1C-0818-938DDEFA1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2158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605782" y="1824195"/>
            <a:ext cx="36640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take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8_11_reading_s6_1">
            <a:hlinkClick r:id="" action="ppaction://media"/>
            <a:extLst>
              <a:ext uri="{FF2B5EF4-FFF2-40B4-BE49-F238E27FC236}">
                <a16:creationId xmlns:a16="http://schemas.microsoft.com/office/drawing/2014/main" id="{6E232999-1697-341B-E73D-3AE8981D95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6975" y="1120775"/>
            <a:ext cx="406400" cy="406400"/>
          </a:xfrm>
          <a:prstGeom prst="rect">
            <a:avLst/>
          </a:prstGeom>
        </p:spPr>
      </p:pic>
      <p:pic>
        <p:nvPicPr>
          <p:cNvPr id="8" name="AS_G2_08_12_reading_s6_2">
            <a:hlinkClick r:id="" action="ppaction://media"/>
            <a:extLst>
              <a:ext uri="{FF2B5EF4-FFF2-40B4-BE49-F238E27FC236}">
                <a16:creationId xmlns:a16="http://schemas.microsoft.com/office/drawing/2014/main" id="{9B451EF2-7DE5-6E0C-C2D9-846C19155B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872128"/>
            <a:ext cx="406400" cy="406400"/>
          </a:xfrm>
          <a:prstGeom prst="rect">
            <a:avLst/>
          </a:prstGeom>
        </p:spPr>
      </p:pic>
      <p:pic>
        <p:nvPicPr>
          <p:cNvPr id="9" name="AS_G2_08_11_reading_s6_1">
            <a:hlinkClick r:id="" action="ppaction://media"/>
            <a:extLst>
              <a:ext uri="{FF2B5EF4-FFF2-40B4-BE49-F238E27FC236}">
                <a16:creationId xmlns:a16="http://schemas.microsoft.com/office/drawing/2014/main" id="{EB45DB01-A80D-F7BD-F5DA-3E6A58AB77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5436" y="26773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1EC076-0359-489A-A5E1-CAA1C5B3D415}"/>
              </a:ext>
            </a:extLst>
          </p:cNvPr>
          <p:cNvSpPr txBox="1"/>
          <p:nvPr/>
        </p:nvSpPr>
        <p:spPr>
          <a:xfrm>
            <a:off x="1311646" y="2282131"/>
            <a:ext cx="18125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3B819D-892C-48D2-FBA7-7A0586FD9D57}"/>
              </a:ext>
            </a:extLst>
          </p:cNvPr>
          <p:cNvSpPr txBox="1"/>
          <p:nvPr/>
        </p:nvSpPr>
        <p:spPr>
          <a:xfrm>
            <a:off x="7894359" y="2282131"/>
            <a:ext cx="769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73D04B-168D-413D-C17D-2B620E2F895E}"/>
              </a:ext>
            </a:extLst>
          </p:cNvPr>
          <p:cNvSpPr txBox="1"/>
          <p:nvPr/>
        </p:nvSpPr>
        <p:spPr>
          <a:xfrm>
            <a:off x="662548" y="2740067"/>
            <a:ext cx="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148B390-8A13-E02D-7437-D2D868DEFA09}"/>
              </a:ext>
            </a:extLst>
          </p:cNvPr>
          <p:cNvSpPr txBox="1"/>
          <p:nvPr/>
        </p:nvSpPr>
        <p:spPr>
          <a:xfrm>
            <a:off x="1754490" y="3220270"/>
            <a:ext cx="568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4901284-59EE-149B-F417-479AC211AAD0}"/>
              </a:ext>
            </a:extLst>
          </p:cNvPr>
          <p:cNvSpPr txBox="1"/>
          <p:nvPr/>
        </p:nvSpPr>
        <p:spPr>
          <a:xfrm>
            <a:off x="4811223" y="3220270"/>
            <a:ext cx="18811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see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88E704-FF6F-37FE-0EF7-0B2CF95AAEB6}"/>
              </a:ext>
            </a:extLst>
          </p:cNvPr>
          <p:cNvSpPr txBox="1"/>
          <p:nvPr/>
        </p:nvSpPr>
        <p:spPr>
          <a:xfrm>
            <a:off x="3430057" y="3704531"/>
            <a:ext cx="11419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might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E0647D3-DE1C-6B84-D5AE-ACC2FE77449E}"/>
              </a:ext>
            </a:extLst>
          </p:cNvPr>
          <p:cNvSpPr txBox="1"/>
          <p:nvPr/>
        </p:nvSpPr>
        <p:spPr>
          <a:xfrm>
            <a:off x="4003050" y="4162467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lucky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A1BF28C-4E87-5C22-5993-04F0091D632F}"/>
              </a:ext>
            </a:extLst>
          </p:cNvPr>
          <p:cNvSpPr txBox="1"/>
          <p:nvPr/>
        </p:nvSpPr>
        <p:spPr>
          <a:xfrm>
            <a:off x="1563691" y="4624103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dark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44E374E-AF13-0335-AC72-D53546B863A2}"/>
              </a:ext>
            </a:extLst>
          </p:cNvPr>
          <p:cNvSpPr txBox="1"/>
          <p:nvPr/>
        </p:nvSpPr>
        <p:spPr>
          <a:xfrm>
            <a:off x="4538871" y="5100606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5B42F34-6E32-B37A-78F6-ABECFDE9E566}"/>
              </a:ext>
            </a:extLst>
          </p:cNvPr>
          <p:cNvSpPr txBox="1"/>
          <p:nvPr/>
        </p:nvSpPr>
        <p:spPr>
          <a:xfrm>
            <a:off x="785967" y="5588158"/>
            <a:ext cx="34177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to       take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8_14_reading_s7_1">
            <a:hlinkClick r:id="" action="ppaction://media"/>
            <a:extLst>
              <a:ext uri="{FF2B5EF4-FFF2-40B4-BE49-F238E27FC236}">
                <a16:creationId xmlns:a16="http://schemas.microsoft.com/office/drawing/2014/main" id="{9E579D67-4C73-E819-DAA5-820794A33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1375" y="3063875"/>
            <a:ext cx="406400" cy="406400"/>
          </a:xfrm>
          <a:prstGeom prst="rect">
            <a:avLst/>
          </a:prstGeom>
        </p:spPr>
      </p:pic>
      <p:pic>
        <p:nvPicPr>
          <p:cNvPr id="3" name="AS_G2_08_15_reading_s7_2">
            <a:hlinkClick r:id="" action="ppaction://media"/>
            <a:extLst>
              <a:ext uri="{FF2B5EF4-FFF2-40B4-BE49-F238E27FC236}">
                <a16:creationId xmlns:a16="http://schemas.microsoft.com/office/drawing/2014/main" id="{91ACAAB9-A57C-E5EA-02FE-2516B0F53E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1375" y="3948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330BA-5657-23D7-C3EF-5C3A1B2B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ACA5757-198D-22A5-5767-73E530F8675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DF10C1-7812-1E30-36E6-7570105E126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B72FA4E-177E-9BFC-B6CB-0720FB9E799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0025B0-A044-C42F-D94F-80A3BE2B2B7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193C058-5016-B832-F765-92F07CFD7C9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541381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8_16_reading_s8_1">
            <a:hlinkClick r:id="" action="ppaction://media"/>
            <a:extLst>
              <a:ext uri="{FF2B5EF4-FFF2-40B4-BE49-F238E27FC236}">
                <a16:creationId xmlns:a16="http://schemas.microsoft.com/office/drawing/2014/main" id="{78043694-C71D-737E-1BFD-C9B9A561C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320675"/>
            <a:ext cx="406400" cy="406400"/>
          </a:xfrm>
          <a:prstGeom prst="rect">
            <a:avLst/>
          </a:prstGeom>
        </p:spPr>
      </p:pic>
      <p:pic>
        <p:nvPicPr>
          <p:cNvPr id="25" name="AS_G2_08_17_reading_s8_2">
            <a:hlinkClick r:id="" action="ppaction://media"/>
            <a:extLst>
              <a:ext uri="{FF2B5EF4-FFF2-40B4-BE49-F238E27FC236}">
                <a16:creationId xmlns:a16="http://schemas.microsoft.com/office/drawing/2014/main" id="{2781645A-BCB0-1833-72BA-99FF024B87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910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7027-0ED0-84B1-7650-068F470CA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BA84BC-9D40-17D0-B2D7-4CD7743CEC4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BCEC6F-B464-B7A5-4EE8-D0BE213370C5}"/>
              </a:ext>
            </a:extLst>
          </p:cNvPr>
          <p:cNvSpPr txBox="1"/>
          <p:nvPr/>
        </p:nvSpPr>
        <p:spPr>
          <a:xfrm>
            <a:off x="1773436" y="4128490"/>
            <a:ext cx="55971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read books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0DCA0-A8FB-4AA9-53AF-9EF9C777B736}"/>
              </a:ext>
            </a:extLst>
          </p:cNvPr>
          <p:cNvSpPr txBox="1"/>
          <p:nvPr/>
        </p:nvSpPr>
        <p:spPr>
          <a:xfrm>
            <a:off x="2006182" y="690490"/>
            <a:ext cx="51316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 読むことは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 read books is interesting.">
            <a:hlinkClick r:id="" action="ppaction://media"/>
            <a:extLst>
              <a:ext uri="{FF2B5EF4-FFF2-40B4-BE49-F238E27FC236}">
                <a16:creationId xmlns:a16="http://schemas.microsoft.com/office/drawing/2014/main" id="{FB8816C3-2C76-89E3-9C01-D65BEA94D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663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88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06423-5E28-3B9D-9D2F-118C48CF8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D5CCA-5E26-FF3C-719F-69018706D04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838DEA-173D-A085-0EF9-2C7223AFC439}"/>
              </a:ext>
            </a:extLst>
          </p:cNvPr>
          <p:cNvSpPr txBox="1"/>
          <p:nvPr/>
        </p:nvSpPr>
        <p:spPr>
          <a:xfrm>
            <a:off x="1139522" y="2409490"/>
            <a:ext cx="68649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[r---] books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read books is interesting.">
            <a:hlinkClick r:id="" action="ppaction://media"/>
            <a:extLst>
              <a:ext uri="{FF2B5EF4-FFF2-40B4-BE49-F238E27FC236}">
                <a16:creationId xmlns:a16="http://schemas.microsoft.com/office/drawing/2014/main" id="{771EE8BB-BAAF-F09D-6137-DDFBF3DBA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663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12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918B943-E1AA-FBB8-08F9-92E9DF11D289}"/>
              </a:ext>
            </a:extLst>
          </p:cNvPr>
          <p:cNvSpPr/>
          <p:nvPr/>
        </p:nvSpPr>
        <p:spPr>
          <a:xfrm>
            <a:off x="666443" y="3251769"/>
            <a:ext cx="406792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551462"/>
            <a:ext cx="20502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360" y="2849983"/>
            <a:ext cx="68928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51133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・名詞的用法は、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名詞（①主語、②動詞の目的語、③補語）の働きをし、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「～すること」という意味になる。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C9D00-3A70-136A-BDED-7B72F341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4ED757-DF0C-91A7-3EEF-8BE26F7D64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171D4C-B634-BB42-F2E0-5CA165FF9417}"/>
              </a:ext>
            </a:extLst>
          </p:cNvPr>
          <p:cNvSpPr txBox="1"/>
          <p:nvPr/>
        </p:nvSpPr>
        <p:spPr>
          <a:xfrm>
            <a:off x="2006187" y="2321004"/>
            <a:ext cx="5131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 読むことは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o read books is interesting.">
            <a:hlinkClick r:id="" action="ppaction://media"/>
            <a:extLst>
              <a:ext uri="{FF2B5EF4-FFF2-40B4-BE49-F238E27FC236}">
                <a16:creationId xmlns:a16="http://schemas.microsoft.com/office/drawing/2014/main" id="{5564B482-5FC3-8B8D-C1EB-D7F1287F8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663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506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82F2-B78D-33C4-24CC-D4D3333BE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93200C5-ECED-D755-30B8-F9CF30C1E2A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6320B3-BB7C-81E1-50E0-C5F49A1B73A3}"/>
              </a:ext>
            </a:extLst>
          </p:cNvPr>
          <p:cNvSpPr txBox="1"/>
          <p:nvPr/>
        </p:nvSpPr>
        <p:spPr>
          <a:xfrm>
            <a:off x="1773436" y="4128490"/>
            <a:ext cx="55971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tennis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76E713-7C10-1A67-2D6A-4E85B57C1D34}"/>
              </a:ext>
            </a:extLst>
          </p:cNvPr>
          <p:cNvSpPr txBox="1"/>
          <p:nvPr/>
        </p:nvSpPr>
        <p:spPr>
          <a:xfrm>
            <a:off x="1393051" y="690490"/>
            <a:ext cx="63578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 play tennis is interesting.">
            <a:hlinkClick r:id="" action="ppaction://media"/>
            <a:extLst>
              <a:ext uri="{FF2B5EF4-FFF2-40B4-BE49-F238E27FC236}">
                <a16:creationId xmlns:a16="http://schemas.microsoft.com/office/drawing/2014/main" id="{05DF00BD-FAA8-A0E7-FCA2-93FDFD033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8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81A4-8E51-DEE0-4929-E80F5FFE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2D92C1-8AFC-7DCB-188D-E44E7ABBD95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CC1944-F95F-64CC-F4F6-089B528F4D12}"/>
              </a:ext>
            </a:extLst>
          </p:cNvPr>
          <p:cNvSpPr txBox="1"/>
          <p:nvPr/>
        </p:nvSpPr>
        <p:spPr>
          <a:xfrm>
            <a:off x="1139522" y="2409490"/>
            <a:ext cx="68649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tennis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play tennis is interesting.">
            <a:hlinkClick r:id="" action="ppaction://media"/>
            <a:extLst>
              <a:ext uri="{FF2B5EF4-FFF2-40B4-BE49-F238E27FC236}">
                <a16:creationId xmlns:a16="http://schemas.microsoft.com/office/drawing/2014/main" id="{B720C00A-EA82-E09F-EEE8-AFB5E164C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5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1A712-B964-7C3F-C65C-A1A0A77C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FB1388-21C5-1130-912A-0C5B23A318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15907E-B0BE-21E7-145B-2F911B3211AF}"/>
              </a:ext>
            </a:extLst>
          </p:cNvPr>
          <p:cNvSpPr txBox="1"/>
          <p:nvPr/>
        </p:nvSpPr>
        <p:spPr>
          <a:xfrm>
            <a:off x="1360784" y="2321004"/>
            <a:ext cx="6422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 play tennis is interesting.">
            <a:hlinkClick r:id="" action="ppaction://media"/>
            <a:extLst>
              <a:ext uri="{FF2B5EF4-FFF2-40B4-BE49-F238E27FC236}">
                <a16:creationId xmlns:a16="http://schemas.microsoft.com/office/drawing/2014/main" id="{FAD407C6-51AA-4423-34C9-6A104FFF4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36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AFF4-01B5-16A5-EA93-985D2285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DB33567-EADA-8BBE-6CA9-AAA45B651CD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4F3AF4-343F-1344-6F17-5FAE70B41281}"/>
              </a:ext>
            </a:extLst>
          </p:cNvPr>
          <p:cNvSpPr txBox="1"/>
          <p:nvPr/>
        </p:nvSpPr>
        <p:spPr>
          <a:xfrm>
            <a:off x="1300883" y="4128490"/>
            <a:ext cx="65422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speak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English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B282AB-8CC9-60C0-7F51-94034A35E8BD}"/>
              </a:ext>
            </a:extLst>
          </p:cNvPr>
          <p:cNvSpPr txBox="1"/>
          <p:nvPr/>
        </p:nvSpPr>
        <p:spPr>
          <a:xfrm>
            <a:off x="1670087" y="690490"/>
            <a:ext cx="58038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 speak English is difficult.">
            <a:hlinkClick r:id="" action="ppaction://media"/>
            <a:extLst>
              <a:ext uri="{FF2B5EF4-FFF2-40B4-BE49-F238E27FC236}">
                <a16:creationId xmlns:a16="http://schemas.microsoft.com/office/drawing/2014/main" id="{8D585EAD-F668-78D3-021A-9DA1F467F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901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C7810-78EE-6589-822F-028A99CC1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50E3FA-2939-9FF1-F3E4-5A872B63E4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F0B2B1-E884-A602-2449-F4C115599486}"/>
              </a:ext>
            </a:extLst>
          </p:cNvPr>
          <p:cNvSpPr txBox="1"/>
          <p:nvPr/>
        </p:nvSpPr>
        <p:spPr>
          <a:xfrm>
            <a:off x="806429" y="2409490"/>
            <a:ext cx="75311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English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speak English is difficult.">
            <a:hlinkClick r:id="" action="ppaction://media"/>
            <a:extLst>
              <a:ext uri="{FF2B5EF4-FFF2-40B4-BE49-F238E27FC236}">
                <a16:creationId xmlns:a16="http://schemas.microsoft.com/office/drawing/2014/main" id="{106401E5-93F7-AE43-4A5F-DE4577E4D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901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1AB14-BB1B-B54C-18BF-E8534AD1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57D40F-2782-3E06-7562-6E8D8524F3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6D8331-8950-4B36-981B-7BCDD5673D98}"/>
              </a:ext>
            </a:extLst>
          </p:cNvPr>
          <p:cNvSpPr txBox="1"/>
          <p:nvPr/>
        </p:nvSpPr>
        <p:spPr>
          <a:xfrm>
            <a:off x="1686231" y="2321004"/>
            <a:ext cx="577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o speak English is difficult.">
            <a:hlinkClick r:id="" action="ppaction://media"/>
            <a:extLst>
              <a:ext uri="{FF2B5EF4-FFF2-40B4-BE49-F238E27FC236}">
                <a16:creationId xmlns:a16="http://schemas.microsoft.com/office/drawing/2014/main" id="{B2BECDF2-7EDF-F68F-14A5-D7EF579B2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25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7ADF-7684-8881-0569-DD7C8EED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CE5F883-05E0-2C4A-3651-36314EC5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509" b="26430"/>
          <a:stretch/>
        </p:blipFill>
        <p:spPr>
          <a:xfrm>
            <a:off x="245278" y="1022216"/>
            <a:ext cx="8586000" cy="67828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25784D6-6D49-B22C-F928-8AAC3429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DDB1C1-FD0B-2EF1-5BEA-62A4657EAFB4}"/>
              </a:ext>
            </a:extLst>
          </p:cNvPr>
          <p:cNvSpPr txBox="1"/>
          <p:nvPr/>
        </p:nvSpPr>
        <p:spPr>
          <a:xfrm>
            <a:off x="1032444" y="1684681"/>
            <a:ext cx="31871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ケンの夢は先生になることです。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C9C49F-FEB3-1B78-8739-C4047A6276C8}"/>
              </a:ext>
            </a:extLst>
          </p:cNvPr>
          <p:cNvSpPr/>
          <p:nvPr/>
        </p:nvSpPr>
        <p:spPr>
          <a:xfrm>
            <a:off x="0" y="2679700"/>
            <a:ext cx="9144000" cy="41783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752EE1-9866-991A-65F8-C8B94F0E7C4B}"/>
              </a:ext>
            </a:extLst>
          </p:cNvPr>
          <p:cNvSpPr txBox="1"/>
          <p:nvPr/>
        </p:nvSpPr>
        <p:spPr>
          <a:xfrm>
            <a:off x="537493" y="2928350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Ken’s dream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be 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 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は「先生になること」という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Ken’s dream = to be 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be 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Ken’s dream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説明する補語になっています。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4412140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3A79-EDE9-DD4A-70DF-21587C086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6D96CE-5377-EAFD-E121-FC7D228B7D7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FDF63B-5605-7D8E-9D9F-F8C927A232A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98430B-1B10-9E9F-2445-7B3FD2C784A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1AC040-A04A-BAC1-05BC-9491F11D186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62235E6-08F9-F77B-3F45-9D131C109E0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45416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8C732-B10B-0635-40A0-79CB47EEA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4EB597-9D8A-14C5-5CB0-989962BEB4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4CCF96-E0A8-07CB-0711-DD74D6F02B77}"/>
              </a:ext>
            </a:extLst>
          </p:cNvPr>
          <p:cNvSpPr txBox="1"/>
          <p:nvPr/>
        </p:nvSpPr>
        <p:spPr>
          <a:xfrm>
            <a:off x="1881795" y="4128490"/>
            <a:ext cx="5380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Ken’s dream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 a teacher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75221A-8069-FEF0-325D-864C9C642C6E}"/>
              </a:ext>
            </a:extLst>
          </p:cNvPr>
          <p:cNvSpPr txBox="1"/>
          <p:nvPr/>
        </p:nvSpPr>
        <p:spPr>
          <a:xfrm>
            <a:off x="1266647" y="690490"/>
            <a:ext cx="66106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ケンの夢は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先生に なること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Ken’s dream is to be a teacher.">
            <a:hlinkClick r:id="" action="ppaction://media"/>
            <a:extLst>
              <a:ext uri="{FF2B5EF4-FFF2-40B4-BE49-F238E27FC236}">
                <a16:creationId xmlns:a16="http://schemas.microsoft.com/office/drawing/2014/main" id="{350A39A7-651F-B158-BD51-9FE585220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33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2E0602-97F5-C737-C17F-F8C890FCB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6000" cy="482424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8_01_kihon">
            <a:hlinkClick r:id="" action="ppaction://media"/>
            <a:extLst>
              <a:ext uri="{FF2B5EF4-FFF2-40B4-BE49-F238E27FC236}">
                <a16:creationId xmlns:a16="http://schemas.microsoft.com/office/drawing/2014/main" id="{FCACA498-E17F-9180-EB5D-8385FA03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2025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8C39-CF4E-A177-AFF4-DD2C661F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1DCD17-B48B-D9DC-1FB3-206DE3FCCF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E0CD6B-37FC-4751-0130-94D93342125F}"/>
              </a:ext>
            </a:extLst>
          </p:cNvPr>
          <p:cNvSpPr txBox="1"/>
          <p:nvPr/>
        </p:nvSpPr>
        <p:spPr>
          <a:xfrm>
            <a:off x="1424994" y="2409490"/>
            <a:ext cx="62940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Ken’s dream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[b-] a teacher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Ken’s dream is to be a teacher.">
            <a:hlinkClick r:id="" action="ppaction://media"/>
            <a:extLst>
              <a:ext uri="{FF2B5EF4-FFF2-40B4-BE49-F238E27FC236}">
                <a16:creationId xmlns:a16="http://schemas.microsoft.com/office/drawing/2014/main" id="{A2DA78D0-4912-76AF-7EF7-BC97D713B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398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20A7-1A46-84F2-E585-55D85EF4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0A66B0-7CD4-7F06-5702-B5DC69F6C1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B74465-608E-8816-2B33-F32AEE141C99}"/>
              </a:ext>
            </a:extLst>
          </p:cNvPr>
          <p:cNvSpPr txBox="1"/>
          <p:nvPr/>
        </p:nvSpPr>
        <p:spPr>
          <a:xfrm>
            <a:off x="1293549" y="2321004"/>
            <a:ext cx="65569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ケンの夢は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先生に なること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Ken’s dream is to be a teacher.">
            <a:hlinkClick r:id="" action="ppaction://media"/>
            <a:extLst>
              <a:ext uri="{FF2B5EF4-FFF2-40B4-BE49-F238E27FC236}">
                <a16:creationId xmlns:a16="http://schemas.microsoft.com/office/drawing/2014/main" id="{6E4A2B26-4E5C-B2CC-DC7A-71310FB59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138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4EE0-8A81-8B4E-DAE4-C93D2850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EA99E7-8569-7531-113E-6F9076185D4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A18E6C-DDFD-67F8-FB1A-380C340EF84C}"/>
              </a:ext>
            </a:extLst>
          </p:cNvPr>
          <p:cNvSpPr txBox="1"/>
          <p:nvPr/>
        </p:nvSpPr>
        <p:spPr>
          <a:xfrm>
            <a:off x="1881795" y="4128490"/>
            <a:ext cx="5380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Mary’s dream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 a dentist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F81039-9542-2DC3-A5A4-18775A48AF4A}"/>
              </a:ext>
            </a:extLst>
          </p:cNvPr>
          <p:cNvSpPr txBox="1"/>
          <p:nvPr/>
        </p:nvSpPr>
        <p:spPr>
          <a:xfrm>
            <a:off x="907637" y="690490"/>
            <a:ext cx="73287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メアリーの夢は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歯医者に なること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ry’s dream is to be a dentist.">
            <a:hlinkClick r:id="" action="ppaction://media"/>
            <a:extLst>
              <a:ext uri="{FF2B5EF4-FFF2-40B4-BE49-F238E27FC236}">
                <a16:creationId xmlns:a16="http://schemas.microsoft.com/office/drawing/2014/main" id="{BC4559B0-0A2A-360E-C4FF-2B52957B7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4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3557-9EFC-6B14-B5E5-C9C8B1D5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2661B8-8D08-1D7E-3A21-BDFD5DE15F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431E7C-DA31-78BD-E78E-23C651E990CB}"/>
              </a:ext>
            </a:extLst>
          </p:cNvPr>
          <p:cNvSpPr txBox="1"/>
          <p:nvPr/>
        </p:nvSpPr>
        <p:spPr>
          <a:xfrm>
            <a:off x="1424994" y="2409490"/>
            <a:ext cx="62940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Mary’s [d----]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[b-] a dentist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ary’s dream is to be a dentist.">
            <a:hlinkClick r:id="" action="ppaction://media"/>
            <a:extLst>
              <a:ext uri="{FF2B5EF4-FFF2-40B4-BE49-F238E27FC236}">
                <a16:creationId xmlns:a16="http://schemas.microsoft.com/office/drawing/2014/main" id="{EB3AA621-2582-2E23-72B1-69C9458B9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1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B833-B3CA-6C8A-D693-3D40EB29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AA2B363-BF01-00C6-8D64-E95C02EDCC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8D9938-E36D-9D9C-BD2C-DBDE0868FA6D}"/>
              </a:ext>
            </a:extLst>
          </p:cNvPr>
          <p:cNvSpPr txBox="1"/>
          <p:nvPr/>
        </p:nvSpPr>
        <p:spPr>
          <a:xfrm>
            <a:off x="966813" y="2321004"/>
            <a:ext cx="72103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メアリーの夢は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歯医者に なること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ary’s dream is to be a dentist.">
            <a:hlinkClick r:id="" action="ppaction://media"/>
            <a:extLst>
              <a:ext uri="{FF2B5EF4-FFF2-40B4-BE49-F238E27FC236}">
                <a16:creationId xmlns:a16="http://schemas.microsoft.com/office/drawing/2014/main" id="{078089EC-B431-9943-8C83-C69C2EA8D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60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DC1E-1418-7E79-4392-F124C58BB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199D9C-CFF8-FF64-BABF-36F4E43E58C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7723D8-1B0E-BF8B-70BC-7EF191BBC8DD}"/>
              </a:ext>
            </a:extLst>
          </p:cNvPr>
          <p:cNvSpPr txBox="1"/>
          <p:nvPr/>
        </p:nvSpPr>
        <p:spPr>
          <a:xfrm>
            <a:off x="1699305" y="4128490"/>
            <a:ext cx="57453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job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science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6DF999-5C34-ED06-C02C-B17806393E57}"/>
              </a:ext>
            </a:extLst>
          </p:cNvPr>
          <p:cNvSpPr txBox="1"/>
          <p:nvPr/>
        </p:nvSpPr>
        <p:spPr>
          <a:xfrm>
            <a:off x="972182" y="690490"/>
            <a:ext cx="71996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私の仕事は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理科を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job is to teach science.">
            <a:hlinkClick r:id="" action="ppaction://media"/>
            <a:extLst>
              <a:ext uri="{FF2B5EF4-FFF2-40B4-BE49-F238E27FC236}">
                <a16:creationId xmlns:a16="http://schemas.microsoft.com/office/drawing/2014/main" id="{AF7221D9-4776-7ABC-765D-16C5E90B2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32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72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726F1-DE90-4783-EE3F-D98E3C241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33E031-6B66-6030-2249-44C63272F7D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C19BF0-1F8A-273C-80BD-8368F766D216}"/>
              </a:ext>
            </a:extLst>
          </p:cNvPr>
          <p:cNvSpPr txBox="1"/>
          <p:nvPr/>
        </p:nvSpPr>
        <p:spPr>
          <a:xfrm>
            <a:off x="1424994" y="2409490"/>
            <a:ext cx="62940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[j--]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science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y job is to teach science.">
            <a:hlinkClick r:id="" action="ppaction://media"/>
            <a:extLst>
              <a:ext uri="{FF2B5EF4-FFF2-40B4-BE49-F238E27FC236}">
                <a16:creationId xmlns:a16="http://schemas.microsoft.com/office/drawing/2014/main" id="{1262CBD0-D703-EEBD-CB5F-08B97D8E2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32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220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3E7D8-5B1E-7E46-1E7E-8DDB73F02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ECB716-8E1E-7A2C-3700-A761AA3176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7CC44C-8A11-1CF2-CAA1-711C22F5886D}"/>
              </a:ext>
            </a:extLst>
          </p:cNvPr>
          <p:cNvSpPr txBox="1"/>
          <p:nvPr/>
        </p:nvSpPr>
        <p:spPr>
          <a:xfrm>
            <a:off x="950677" y="2321004"/>
            <a:ext cx="7242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私の仕事は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理科を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job is to teach science.">
            <a:hlinkClick r:id="" action="ppaction://media"/>
            <a:extLst>
              <a:ext uri="{FF2B5EF4-FFF2-40B4-BE49-F238E27FC236}">
                <a16:creationId xmlns:a16="http://schemas.microsoft.com/office/drawing/2014/main" id="{2FA21D3E-B62A-DC89-4AD7-078C0CE82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32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04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7781-1A95-02A9-EDFA-7AB9605E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8C2DA2A-3634-2B09-006B-5F0A44E7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746" b="8050"/>
          <a:stretch/>
        </p:blipFill>
        <p:spPr>
          <a:xfrm>
            <a:off x="291931" y="717416"/>
            <a:ext cx="8560800" cy="82402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2F9C40-5B8E-8374-FD1B-0824E1612CEF}"/>
              </a:ext>
            </a:extLst>
          </p:cNvPr>
          <p:cNvSpPr/>
          <p:nvPr/>
        </p:nvSpPr>
        <p:spPr>
          <a:xfrm>
            <a:off x="0" y="2101984"/>
            <a:ext cx="9144000" cy="475601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0B5052-5FDF-3A91-8BBB-0B1FACDD6AA6}"/>
              </a:ext>
            </a:extLst>
          </p:cNvPr>
          <p:cNvSpPr txBox="1"/>
          <p:nvPr/>
        </p:nvSpPr>
        <p:spPr>
          <a:xfrm>
            <a:off x="537493" y="2210934"/>
            <a:ext cx="8069014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a cake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easy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は形式主語で、文の構造を整えるはたらきです。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実際の意味をもちません。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a cake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は「ケーキを作ること」という意味で、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a cake = easy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easy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a cake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の難易度を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説明する補語になっています。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D95D249-1098-5EB4-EE55-61E39F480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F6350B-44E3-C7B1-2151-04D90C31E018}"/>
              </a:ext>
            </a:extLst>
          </p:cNvPr>
          <p:cNvSpPr txBox="1"/>
          <p:nvPr/>
        </p:nvSpPr>
        <p:spPr>
          <a:xfrm>
            <a:off x="1032443" y="1551476"/>
            <a:ext cx="428462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彼女にとってケーキを作ることは簡単です。</a:t>
            </a:r>
          </a:p>
        </p:txBody>
      </p:sp>
    </p:spTree>
    <p:extLst>
      <p:ext uri="{BB962C8B-B14F-4D97-AF65-F5344CB8AC3E}">
        <p14:creationId xmlns:p14="http://schemas.microsoft.com/office/powerpoint/2010/main" val="30934722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6822E-B88F-8D8F-FD9F-243072A7C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F7870F2-FD21-FD11-9429-4A0DE7F8E12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D67B3C-DFB4-5D89-49F9-48B3F0648CD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B347617-EB2A-82E4-2BCE-6AD100400A3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85A9B0-FEA9-3796-3BBF-6B3F3124F4E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66B7F76-4E90-98AC-2C45-83396714AD3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1026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AA919-97D4-5FCC-D05C-2F1DC6B2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2419B8-CD0A-6E6E-9C24-6AE37D2451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31AEA8-904E-52DD-4F6A-63F499F6C598}"/>
              </a:ext>
            </a:extLst>
          </p:cNvPr>
          <p:cNvSpPr txBox="1"/>
          <p:nvPr/>
        </p:nvSpPr>
        <p:spPr>
          <a:xfrm>
            <a:off x="1683169" y="4128490"/>
            <a:ext cx="57776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make a cake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A1ACC-9669-F74E-AC3E-AB5CEE92D890}"/>
              </a:ext>
            </a:extLst>
          </p:cNvPr>
          <p:cNvSpPr txBox="1"/>
          <p:nvPr/>
        </p:nvSpPr>
        <p:spPr>
          <a:xfrm>
            <a:off x="711310" y="690490"/>
            <a:ext cx="77213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ケーキを 作ることは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easy  for her to make a cake.">
            <a:hlinkClick r:id="" action="ppaction://media"/>
            <a:extLst>
              <a:ext uri="{FF2B5EF4-FFF2-40B4-BE49-F238E27FC236}">
                <a16:creationId xmlns:a16="http://schemas.microsoft.com/office/drawing/2014/main" id="{3382D652-A153-3B0A-79CB-E4547AF53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31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1CCD9-B99A-8B49-9E84-4874B52E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F71222-4707-1E6B-EC09-BBC41ECABFE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9575EB-EDE2-7452-F28F-3968D370F95B}"/>
              </a:ext>
            </a:extLst>
          </p:cNvPr>
          <p:cNvSpPr txBox="1"/>
          <p:nvPr/>
        </p:nvSpPr>
        <p:spPr>
          <a:xfrm>
            <a:off x="943781" y="2409490"/>
            <a:ext cx="72564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[m---] a cake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easy  for her to make a cake.">
            <a:hlinkClick r:id="" action="ppaction://media"/>
            <a:extLst>
              <a:ext uri="{FF2B5EF4-FFF2-40B4-BE49-F238E27FC236}">
                <a16:creationId xmlns:a16="http://schemas.microsoft.com/office/drawing/2014/main" id="{0DDEE91F-2AF9-1AF9-EE8A-0F98C0904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025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7903-FDC2-5BC2-0511-F295518B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DF26B8-5749-4977-DEDC-F28CC339AA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B4999-9EBC-A0E0-C63B-F948571EA5F6}"/>
              </a:ext>
            </a:extLst>
          </p:cNvPr>
          <p:cNvSpPr txBox="1"/>
          <p:nvPr/>
        </p:nvSpPr>
        <p:spPr>
          <a:xfrm>
            <a:off x="809453" y="2321004"/>
            <a:ext cx="77643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ケーキを 作ることは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t is easy  for her to make a cake.">
            <a:hlinkClick r:id="" action="ppaction://media"/>
            <a:extLst>
              <a:ext uri="{FF2B5EF4-FFF2-40B4-BE49-F238E27FC236}">
                <a16:creationId xmlns:a16="http://schemas.microsoft.com/office/drawing/2014/main" id="{76038BBA-EE13-6893-9062-D6F011AB0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721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20814-07F2-41A3-3E84-14ED5B79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DBBF7A-E0DA-139C-4420-770DC9376E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A1AE24-1F5C-9520-F965-F4F8C0B69B5C}"/>
              </a:ext>
            </a:extLst>
          </p:cNvPr>
          <p:cNvSpPr txBox="1"/>
          <p:nvPr/>
        </p:nvSpPr>
        <p:spPr>
          <a:xfrm>
            <a:off x="1223481" y="4128490"/>
            <a:ext cx="66970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Satoru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ride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9D47A9-A222-F24A-5B5A-62D96426D87A}"/>
              </a:ext>
            </a:extLst>
          </p:cNvPr>
          <p:cNvSpPr txBox="1"/>
          <p:nvPr/>
        </p:nvSpPr>
        <p:spPr>
          <a:xfrm>
            <a:off x="398685" y="690490"/>
            <a:ext cx="8346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サトルにとって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自転車に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easy  for Satoru to ride a bike.">
            <a:hlinkClick r:id="" action="ppaction://media"/>
            <a:extLst>
              <a:ext uri="{FF2B5EF4-FFF2-40B4-BE49-F238E27FC236}">
                <a16:creationId xmlns:a16="http://schemas.microsoft.com/office/drawing/2014/main" id="{BB75492B-6BE7-901A-6D54-A6DC54582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2263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88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FF76-B88C-EFE2-519D-2DB93536A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FA1682-99E8-E0F1-D5DD-BE6C2B68DD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6BDE2B-E3E7-A807-321E-26A995A50DC8}"/>
              </a:ext>
            </a:extLst>
          </p:cNvPr>
          <p:cNvSpPr txBox="1"/>
          <p:nvPr/>
        </p:nvSpPr>
        <p:spPr>
          <a:xfrm>
            <a:off x="321283" y="2409490"/>
            <a:ext cx="85014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Satoru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easy  for Satoru to ride a bike.">
            <a:hlinkClick r:id="" action="ppaction://media"/>
            <a:extLst>
              <a:ext uri="{FF2B5EF4-FFF2-40B4-BE49-F238E27FC236}">
                <a16:creationId xmlns:a16="http://schemas.microsoft.com/office/drawing/2014/main" id="{03C9EF53-AEF1-7752-E7E0-02AC087AF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2263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26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BDB98-92A4-EFE3-1C43-1210894A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A81F2D-9ACA-8F92-2B0F-97F679FD18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790185-D9C5-8724-AB46-83CF0835586E}"/>
              </a:ext>
            </a:extLst>
          </p:cNvPr>
          <p:cNvSpPr txBox="1"/>
          <p:nvPr/>
        </p:nvSpPr>
        <p:spPr>
          <a:xfrm>
            <a:off x="398685" y="2321004"/>
            <a:ext cx="8346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サトルにとって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自転車に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easy  for Satoru to ride a bike.">
            <a:hlinkClick r:id="" action="ppaction://media"/>
            <a:extLst>
              <a:ext uri="{FF2B5EF4-FFF2-40B4-BE49-F238E27FC236}">
                <a16:creationId xmlns:a16="http://schemas.microsoft.com/office/drawing/2014/main" id="{7EF1AEBC-0FB5-1ED1-6CF5-B81CC2C9A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2263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83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86C69-5E7D-3BAF-DC1B-F3DE336C7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E22E978-E2EB-3A81-817C-C8BD1189417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72DC43-878F-B45B-1094-24B2F9CA844D}"/>
              </a:ext>
            </a:extLst>
          </p:cNvPr>
          <p:cNvSpPr txBox="1"/>
          <p:nvPr/>
        </p:nvSpPr>
        <p:spPr>
          <a:xfrm>
            <a:off x="950605" y="4128490"/>
            <a:ext cx="72427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solve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this problem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32DB1C-148C-8E2B-FB72-37F6C0928F19}"/>
              </a:ext>
            </a:extLst>
          </p:cNvPr>
          <p:cNvSpPr txBox="1"/>
          <p:nvPr/>
        </p:nvSpPr>
        <p:spPr>
          <a:xfrm>
            <a:off x="398685" y="690490"/>
            <a:ext cx="8346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重要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この問題を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解決する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important  for us to solve this problem.">
            <a:hlinkClick r:id="" action="ppaction://media"/>
            <a:extLst>
              <a:ext uri="{FF2B5EF4-FFF2-40B4-BE49-F238E27FC236}">
                <a16:creationId xmlns:a16="http://schemas.microsoft.com/office/drawing/2014/main" id="{76CB410B-BFCF-1D6B-DABB-CF773005B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59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544B-5E3C-E461-2813-CA3B96C0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8449EA-3273-8831-91AD-031431EEAA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CC7535-794D-678F-D26B-33534AEF4759}"/>
              </a:ext>
            </a:extLst>
          </p:cNvPr>
          <p:cNvSpPr txBox="1"/>
          <p:nvPr/>
        </p:nvSpPr>
        <p:spPr>
          <a:xfrm>
            <a:off x="58804" y="2409490"/>
            <a:ext cx="90263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this problem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is important  for us to solve this problem.">
            <a:hlinkClick r:id="" action="ppaction://media"/>
            <a:extLst>
              <a:ext uri="{FF2B5EF4-FFF2-40B4-BE49-F238E27FC236}">
                <a16:creationId xmlns:a16="http://schemas.microsoft.com/office/drawing/2014/main" id="{C839E7CB-BD26-A9E6-23E2-AC6D0EFA6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52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F421E-6174-91A5-4E2E-9F0949CFC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D5D88E-E951-7FB1-945B-0EC8768D1E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C0B00D-9445-8CAB-CBE5-FCD947A5967B}"/>
              </a:ext>
            </a:extLst>
          </p:cNvPr>
          <p:cNvSpPr txBox="1"/>
          <p:nvPr/>
        </p:nvSpPr>
        <p:spPr>
          <a:xfrm>
            <a:off x="398685" y="2321004"/>
            <a:ext cx="8346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重要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私たちにとって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この問題を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解決する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t is important  for us to solve this problem.">
            <a:hlinkClick r:id="" action="ppaction://media"/>
            <a:extLst>
              <a:ext uri="{FF2B5EF4-FFF2-40B4-BE49-F238E27FC236}">
                <a16:creationId xmlns:a16="http://schemas.microsoft.com/office/drawing/2014/main" id="{C24F5436-766B-8169-DF69-EBEAABE56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311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2C9CA-9396-5AA9-6048-96D31A360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B8B7859-2544-70FE-9573-4DED9B73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28" b="62312"/>
          <a:stretch/>
        </p:blipFill>
        <p:spPr>
          <a:xfrm>
            <a:off x="245278" y="1022216"/>
            <a:ext cx="8586000" cy="67828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DD4DCE-29A9-F73C-3E0A-5FC4072B9690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33B429-EDA5-945D-89D9-E38715DB7F63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to visit France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visit France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は「フランスを訪れること」という意味で、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81F1A9E-E316-3AAB-CECA-15AF601CB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25A656-6EDD-3043-96D8-4518796B07B0}"/>
              </a:ext>
            </a:extLst>
          </p:cNvPr>
          <p:cNvSpPr txBox="1"/>
          <p:nvPr/>
        </p:nvSpPr>
        <p:spPr>
          <a:xfrm>
            <a:off x="1032444" y="1684681"/>
            <a:ext cx="4987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私の兄［弟］はフランスを訪れたいと思っています。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50418729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608C846-F85F-4E4D-9879-21659568A7C4}"/>
              </a:ext>
            </a:extLst>
          </p:cNvPr>
          <p:cNvGrpSpPr/>
          <p:nvPr/>
        </p:nvGrpSpPr>
        <p:grpSpPr>
          <a:xfrm>
            <a:off x="596349" y="1646878"/>
            <a:ext cx="7951304" cy="3564245"/>
            <a:chOff x="596349" y="2013050"/>
            <a:chExt cx="7951304" cy="3564245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96349" y="2013050"/>
              <a:ext cx="79513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兄、弟、兄弟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76325" y="4007635"/>
              <a:ext cx="69913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9_kihon_v1_brother">
            <a:hlinkClick r:id="" action="ppaction://media"/>
            <a:extLst>
              <a:ext uri="{FF2B5EF4-FFF2-40B4-BE49-F238E27FC236}">
                <a16:creationId xmlns:a16="http://schemas.microsoft.com/office/drawing/2014/main" id="{5CD5F336-0BCA-4B1C-83E0-BA6802690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4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187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6300" y="2359477"/>
            <a:ext cx="73914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brother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9_kihon_v1_brother">
            <a:hlinkClick r:id="" action="ppaction://media"/>
            <a:extLst>
              <a:ext uri="{FF2B5EF4-FFF2-40B4-BE49-F238E27FC236}">
                <a16:creationId xmlns:a16="http://schemas.microsoft.com/office/drawing/2014/main" id="{69BBE6FE-BC05-48B7-9713-BA340336F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4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88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06B13F-D130-4A07-A5F2-A8E4C31D24E8}"/>
              </a:ext>
            </a:extLst>
          </p:cNvPr>
          <p:cNvSpPr txBox="1"/>
          <p:nvPr/>
        </p:nvSpPr>
        <p:spPr>
          <a:xfrm>
            <a:off x="596349" y="2613392"/>
            <a:ext cx="7951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兄、弟、兄弟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9_kihon_v1_brother">
            <a:hlinkClick r:id="" action="ppaction://media"/>
            <a:extLst>
              <a:ext uri="{FF2B5EF4-FFF2-40B4-BE49-F238E27FC236}">
                <a16:creationId xmlns:a16="http://schemas.microsoft.com/office/drawing/2014/main" id="{4A7CFEE5-CBFC-4146-8489-446E5DA9F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4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834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2_want to">
            <a:hlinkClick r:id="" action="ppaction://media"/>
            <a:extLst>
              <a:ext uri="{FF2B5EF4-FFF2-40B4-BE49-F238E27FC236}">
                <a16:creationId xmlns:a16="http://schemas.microsoft.com/office/drawing/2014/main" id="{C09D4346-00C5-40B0-841A-875A64E42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58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63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to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9_kihon_v2_want to">
            <a:hlinkClick r:id="" action="ppaction://media"/>
            <a:extLst>
              <a:ext uri="{FF2B5EF4-FFF2-40B4-BE49-F238E27FC236}">
                <a16:creationId xmlns:a16="http://schemas.microsoft.com/office/drawing/2014/main" id="{D3BD5E17-36A7-4DBB-9740-D8C71970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58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4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9_kihon_v2_want to">
            <a:hlinkClick r:id="" action="ppaction://media"/>
            <a:extLst>
              <a:ext uri="{FF2B5EF4-FFF2-40B4-BE49-F238E27FC236}">
                <a16:creationId xmlns:a16="http://schemas.microsoft.com/office/drawing/2014/main" id="{7F04DE44-D93A-4B24-B752-8A0C2C218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58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84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9_kihon_v3_visit">
            <a:hlinkClick r:id="" action="ppaction://media"/>
            <a:extLst>
              <a:ext uri="{FF2B5EF4-FFF2-40B4-BE49-F238E27FC236}">
                <a16:creationId xmlns:a16="http://schemas.microsoft.com/office/drawing/2014/main" id="{274FDABD-222C-455C-ADD4-FAAF0688A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88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9_kihon_v3_visit">
            <a:hlinkClick r:id="" action="ppaction://media"/>
            <a:extLst>
              <a:ext uri="{FF2B5EF4-FFF2-40B4-BE49-F238E27FC236}">
                <a16:creationId xmlns:a16="http://schemas.microsoft.com/office/drawing/2014/main" id="{2F31A712-09DB-4C39-8B5D-4B0D87561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96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を訪れる</a:t>
            </a:r>
          </a:p>
        </p:txBody>
      </p:sp>
      <p:pic>
        <p:nvPicPr>
          <p:cNvPr id="8" name="G2_L9_kihon_v3_visit">
            <a:hlinkClick r:id="" action="ppaction://media"/>
            <a:extLst>
              <a:ext uri="{FF2B5EF4-FFF2-40B4-BE49-F238E27FC236}">
                <a16:creationId xmlns:a16="http://schemas.microsoft.com/office/drawing/2014/main" id="{4AA2B25E-3F7B-409A-8418-01ABFE16C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11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3511BD-C664-413A-AF4B-00A204243C0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4_France">
            <a:hlinkClick r:id="" action="ppaction://media"/>
            <a:extLst>
              <a:ext uri="{FF2B5EF4-FFF2-40B4-BE49-F238E27FC236}">
                <a16:creationId xmlns:a16="http://schemas.microsoft.com/office/drawing/2014/main" id="{32DC285A-C17E-4590-A016-1AD879E2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3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France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9_kihon_v4_France">
            <a:hlinkClick r:id="" action="ppaction://media"/>
            <a:extLst>
              <a:ext uri="{FF2B5EF4-FFF2-40B4-BE49-F238E27FC236}">
                <a16:creationId xmlns:a16="http://schemas.microsoft.com/office/drawing/2014/main" id="{4E90F182-4229-4275-B674-BBD8488A8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4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9_kihon_v4_France">
            <a:hlinkClick r:id="" action="ppaction://media"/>
            <a:extLst>
              <a:ext uri="{FF2B5EF4-FFF2-40B4-BE49-F238E27FC236}">
                <a16:creationId xmlns:a16="http://schemas.microsoft.com/office/drawing/2014/main" id="{46CE0F81-016A-4292-8135-BA62B829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0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60D4E7-1663-4B19-BEA3-28D7A02D86B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9_kihon_v5_read">
            <a:hlinkClick r:id="" action="ppaction://media"/>
            <a:extLst>
              <a:ext uri="{FF2B5EF4-FFF2-40B4-BE49-F238E27FC236}">
                <a16:creationId xmlns:a16="http://schemas.microsoft.com/office/drawing/2014/main" id="{A001885B-1DBF-409A-9572-6F0564650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817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9_kihon_v5_read">
            <a:hlinkClick r:id="" action="ppaction://media"/>
            <a:extLst>
              <a:ext uri="{FF2B5EF4-FFF2-40B4-BE49-F238E27FC236}">
                <a16:creationId xmlns:a16="http://schemas.microsoft.com/office/drawing/2014/main" id="{082B4DFD-244E-4657-BF94-71DA7A048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49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を読む</a:t>
            </a:r>
          </a:p>
        </p:txBody>
      </p:sp>
      <p:pic>
        <p:nvPicPr>
          <p:cNvPr id="7" name="G2_L9_kihon_v5_read">
            <a:hlinkClick r:id="" action="ppaction://media"/>
            <a:extLst>
              <a:ext uri="{FF2B5EF4-FFF2-40B4-BE49-F238E27FC236}">
                <a16:creationId xmlns:a16="http://schemas.microsoft.com/office/drawing/2014/main" id="{D8D201E1-A5F6-48D3-94AB-F98D1A16A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83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304800" y="1820883"/>
            <a:ext cx="8534400" cy="3216235"/>
            <a:chOff x="304800" y="2437975"/>
            <a:chExt cx="8534400" cy="321623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304800" y="4207660"/>
              <a:ext cx="8534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9_kihon_v6_interesting">
            <a:hlinkClick r:id="" action="ppaction://media"/>
            <a:extLst>
              <a:ext uri="{FF2B5EF4-FFF2-40B4-BE49-F238E27FC236}">
                <a16:creationId xmlns:a16="http://schemas.microsoft.com/office/drawing/2014/main" id="{5CF67FB5-D74D-47D7-86EE-754D696F3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97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D94EE-A254-4D38-A528-5CA963636D0E}"/>
              </a:ext>
            </a:extLst>
          </p:cNvPr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9_kihon_v6_interesting">
            <a:hlinkClick r:id="" action="ppaction://media"/>
            <a:extLst>
              <a:ext uri="{FF2B5EF4-FFF2-40B4-BE49-F238E27FC236}">
                <a16:creationId xmlns:a16="http://schemas.microsoft.com/office/drawing/2014/main" id="{BE1B027A-EAAD-4717-86EF-8DF15F18A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42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A61752-AF81-4DF2-B535-D28973983751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おもしろい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9_kihon_v6_interesting">
            <a:hlinkClick r:id="" action="ppaction://media"/>
            <a:extLst>
              <a:ext uri="{FF2B5EF4-FFF2-40B4-BE49-F238E27FC236}">
                <a16:creationId xmlns:a16="http://schemas.microsoft.com/office/drawing/2014/main" id="{FE6D0CD5-D555-4A60-A298-48C4FBF23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41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夢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7_dream">
            <a:hlinkClick r:id="" action="ppaction://media"/>
            <a:extLst>
              <a:ext uri="{FF2B5EF4-FFF2-40B4-BE49-F238E27FC236}">
                <a16:creationId xmlns:a16="http://schemas.microsoft.com/office/drawing/2014/main" id="{20031FDC-DB93-41CD-A017-966199059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96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838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610503" y="4128490"/>
            <a:ext cx="592298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visit France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736668" y="690490"/>
            <a:ext cx="76706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フランスを 訪れることを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brother wants to visit France.">
            <a:hlinkClick r:id="" action="ppaction://media"/>
            <a:extLst>
              <a:ext uri="{FF2B5EF4-FFF2-40B4-BE49-F238E27FC236}">
                <a16:creationId xmlns:a16="http://schemas.microsoft.com/office/drawing/2014/main" id="{736DE954-CDED-DC00-5A1C-5EBBFF914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dream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9_kihon_v7_dream">
            <a:hlinkClick r:id="" action="ppaction://media"/>
            <a:extLst>
              <a:ext uri="{FF2B5EF4-FFF2-40B4-BE49-F238E27FC236}">
                <a16:creationId xmlns:a16="http://schemas.microsoft.com/office/drawing/2014/main" id="{98855FBA-BC5D-4162-90D6-4FF5D4C9B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96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64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夢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9_kihon_v7_dream">
            <a:hlinkClick r:id="" action="ppaction://media"/>
            <a:extLst>
              <a:ext uri="{FF2B5EF4-FFF2-40B4-BE49-F238E27FC236}">
                <a16:creationId xmlns:a16="http://schemas.microsoft.com/office/drawing/2014/main" id="{90D2E172-6564-4631-BEC7-17276B194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96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74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9_kihon_v8_teacher">
            <a:hlinkClick r:id="" action="ppaction://media"/>
            <a:extLst>
              <a:ext uri="{FF2B5EF4-FFF2-40B4-BE49-F238E27FC236}">
                <a16:creationId xmlns:a16="http://schemas.microsoft.com/office/drawing/2014/main" id="{36206746-9082-45DE-9EAF-80767FAE6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84425" y="12731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2600A6-D2B6-3D8B-808F-16745B876A3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F634838-3D6A-C89F-A225-DF6CBDB1503B}"/>
                </a:ext>
              </a:extLst>
            </p:cNvPr>
            <p:cNvSpPr txBox="1"/>
            <p:nvPr/>
          </p:nvSpPr>
          <p:spPr>
            <a:xfrm>
              <a:off x="885825" y="4007635"/>
              <a:ext cx="73723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B09976E-4F18-A603-AD25-FABCBE3E407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10DADE4-610F-B310-1008-2C74E788EE4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486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9_kihon_v8_teacher">
            <a:hlinkClick r:id="" action="ppaction://media"/>
            <a:extLst>
              <a:ext uri="{FF2B5EF4-FFF2-40B4-BE49-F238E27FC236}">
                <a16:creationId xmlns:a16="http://schemas.microsoft.com/office/drawing/2014/main" id="{FF2803B2-7D54-4E34-8262-73864B20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84425" y="1273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6AB113C-699C-0AE3-D025-D50CF35912D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275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9_kihon_v8_teacher">
            <a:hlinkClick r:id="" action="ppaction://media"/>
            <a:extLst>
              <a:ext uri="{FF2B5EF4-FFF2-40B4-BE49-F238E27FC236}">
                <a16:creationId xmlns:a16="http://schemas.microsoft.com/office/drawing/2014/main" id="{8A7E79A7-11A4-484B-BBC7-B440EAB08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4425" y="12731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1242EB-BE58-41D4-48D6-8398A7FB01D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70897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0C8E-35D7-A32B-2EF8-5F61B35F8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800C8C-1D2B-E4C1-BDAD-A6872123A34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07793C-FEB6-CFF0-0E99-4BF14C02428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E403BB-5171-3536-FB41-E4D96FDB7CB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77B0F6C-8FA8-0FF4-9020-A32E7827CD8C}"/>
              </a:ext>
            </a:extLst>
          </p:cNvPr>
          <p:cNvGrpSpPr/>
          <p:nvPr/>
        </p:nvGrpSpPr>
        <p:grpSpPr>
          <a:xfrm>
            <a:off x="596349" y="1646878"/>
            <a:ext cx="7951304" cy="3564245"/>
            <a:chOff x="596349" y="2013050"/>
            <a:chExt cx="7951304" cy="356424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7F4B1E7-7DF3-1A7B-EE1E-9AE40F6D0785}"/>
                </a:ext>
              </a:extLst>
            </p:cNvPr>
            <p:cNvSpPr txBox="1"/>
            <p:nvPr/>
          </p:nvSpPr>
          <p:spPr>
            <a:xfrm>
              <a:off x="596349" y="2013050"/>
              <a:ext cx="79513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兄、弟、兄弟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3C19393-89ED-D52B-AD7C-76E55A55F747}"/>
                </a:ext>
              </a:extLst>
            </p:cNvPr>
            <p:cNvSpPr txBox="1"/>
            <p:nvPr/>
          </p:nvSpPr>
          <p:spPr>
            <a:xfrm>
              <a:off x="754743" y="4007635"/>
              <a:ext cx="7634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brother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9_kihon_v1_brother">
            <a:hlinkClick r:id="" action="ppaction://media"/>
            <a:extLst>
              <a:ext uri="{FF2B5EF4-FFF2-40B4-BE49-F238E27FC236}">
                <a16:creationId xmlns:a16="http://schemas.microsoft.com/office/drawing/2014/main" id="{E3BCE48D-87C5-334C-B371-B896C4DA1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473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F1EA7B-1D17-0837-0902-3B2BFA16DF9D}"/>
              </a:ext>
            </a:extLst>
          </p:cNvPr>
          <p:cNvSpPr/>
          <p:nvPr/>
        </p:nvSpPr>
        <p:spPr>
          <a:xfrm>
            <a:off x="2148114" y="3402390"/>
            <a:ext cx="485730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006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74C60-4523-2270-C690-6864E1080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C320B3B-754E-ACDF-DA41-342CF829AEC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E8FA0B-E165-F410-61A0-D41C7228FE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528C43-5F27-6CCF-400A-49CEDBD3E4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F7A044A-A687-B552-946C-76D2E7AB121A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208E09F-18B8-CA20-2F3B-440E5A6F52B9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[want]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BFF67E0-93AB-57BE-19C8-8F06C916255C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2_want to">
            <a:hlinkClick r:id="" action="ppaction://media"/>
            <a:extLst>
              <a:ext uri="{FF2B5EF4-FFF2-40B4-BE49-F238E27FC236}">
                <a16:creationId xmlns:a16="http://schemas.microsoft.com/office/drawing/2014/main" id="{6DBCDD20-1FC7-BFF0-C58F-703617C3F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587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20505D5-8995-638B-E245-5BCC2D819B9A}"/>
              </a:ext>
            </a:extLst>
          </p:cNvPr>
          <p:cNvSpPr/>
          <p:nvPr/>
        </p:nvSpPr>
        <p:spPr>
          <a:xfrm>
            <a:off x="2437039" y="3615867"/>
            <a:ext cx="230913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D651DA1-B15B-D4FE-9C07-1BC8449386BA}"/>
              </a:ext>
            </a:extLst>
          </p:cNvPr>
          <p:cNvSpPr/>
          <p:nvPr/>
        </p:nvSpPr>
        <p:spPr>
          <a:xfrm>
            <a:off x="5561180" y="3615867"/>
            <a:ext cx="133310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402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BB74D-49E0-4E79-FBDB-56BE088F7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2BBCFE-AE69-6923-0F71-D25D2100EEF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66AD82-E426-5CE4-8C7F-B6CAC0BE3B0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45C99-6D1C-1D1E-4552-AF86B07BA5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5A6B4A-81A9-0262-3DD2-ABA6667DA23D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E0C535-5BC8-3356-191D-950ED0D2F20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D76E8C1-917C-0D4C-E64F-1B489B65626D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9_kihon_v3_visit">
            <a:hlinkClick r:id="" action="ppaction://media"/>
            <a:extLst>
              <a:ext uri="{FF2B5EF4-FFF2-40B4-BE49-F238E27FC236}">
                <a16:creationId xmlns:a16="http://schemas.microsoft.com/office/drawing/2014/main" id="{E067D654-FBA5-53BD-75E7-1453B84E2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549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0C8A32-3A95-9216-484E-0815951D5E17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872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6AD39-C695-B656-633F-06D0517D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C15507-D2E7-0829-165A-98C7346660E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797F8E-BE36-B98F-DC9B-4270CB4029E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720C3D-068D-3261-0E48-DEB93363E98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8FB006A-C4E4-D80C-16FA-3C2A577E0606}"/>
              </a:ext>
            </a:extLst>
          </p:cNvPr>
          <p:cNvGrpSpPr/>
          <p:nvPr/>
        </p:nvGrpSpPr>
        <p:grpSpPr>
          <a:xfrm>
            <a:off x="815008" y="1713146"/>
            <a:ext cx="7513984" cy="3431708"/>
            <a:chOff x="815008" y="2145587"/>
            <a:chExt cx="7513984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E6B10E2-3D3D-B14E-858E-D2DA930A380B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8797E9B-375E-AA65-3665-5E84936BF428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France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4_France">
            <a:hlinkClick r:id="" action="ppaction://media"/>
            <a:extLst>
              <a:ext uri="{FF2B5EF4-FFF2-40B4-BE49-F238E27FC236}">
                <a16:creationId xmlns:a16="http://schemas.microsoft.com/office/drawing/2014/main" id="{D960F455-861A-0CD8-7F14-B7EEBA28C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854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703FA6-FF55-DA2A-A57E-C0261C0C60DD}"/>
              </a:ext>
            </a:extLst>
          </p:cNvPr>
          <p:cNvSpPr/>
          <p:nvPr/>
        </p:nvSpPr>
        <p:spPr>
          <a:xfrm>
            <a:off x="2423886" y="3402390"/>
            <a:ext cx="4305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792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917891-572A-FDD9-E325-08673EAE5A31}"/>
              </a:ext>
            </a:extLst>
          </p:cNvPr>
          <p:cNvSpPr txBox="1"/>
          <p:nvPr/>
        </p:nvSpPr>
        <p:spPr>
          <a:xfrm>
            <a:off x="1403087" y="2409490"/>
            <a:ext cx="63378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[v----] France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brother wants to visit France.">
            <a:hlinkClick r:id="" action="ppaction://media"/>
            <a:extLst>
              <a:ext uri="{FF2B5EF4-FFF2-40B4-BE49-F238E27FC236}">
                <a16:creationId xmlns:a16="http://schemas.microsoft.com/office/drawing/2014/main" id="{17E8C3D8-7916-FB12-BDC6-E28B0D111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CB9A-3D34-605B-D3DF-BB0CBA20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C7EFC6-7839-B093-888B-1EC77357505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717F664-B86C-A3A5-D35F-5AF01566A05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9BA008-740F-B1D9-C480-096D67EA801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266FF5-D0A6-896C-02A6-265DD32ABB35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28C6DC1-D844-46F1-8400-A3D9238A387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CCF1860-5823-AB5F-09FF-8366312405FE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9_kihon_v5_read">
            <a:hlinkClick r:id="" action="ppaction://media"/>
            <a:extLst>
              <a:ext uri="{FF2B5EF4-FFF2-40B4-BE49-F238E27FC236}">
                <a16:creationId xmlns:a16="http://schemas.microsoft.com/office/drawing/2014/main" id="{D48B65F6-2802-5B13-9EAB-2D00444A9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3925" y="663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D5689D-9141-65A1-1B04-380EE00329FD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99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39EA0-A665-89D1-1104-15685C698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009964-C2E1-14D7-3F23-633F1326E7C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7F56AF2-B95D-0BE7-2B8C-E7137072E43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746D6A-FE39-BA21-D870-433AC5F7CD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D5513F-A042-C383-D349-0D0CAD30B829}"/>
              </a:ext>
            </a:extLst>
          </p:cNvPr>
          <p:cNvGrpSpPr/>
          <p:nvPr/>
        </p:nvGrpSpPr>
        <p:grpSpPr>
          <a:xfrm>
            <a:off x="0" y="1820883"/>
            <a:ext cx="9144000" cy="3216235"/>
            <a:chOff x="0" y="2437975"/>
            <a:chExt cx="9144000" cy="321623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C4CF5CF-86E1-B92A-E2E4-28C4983EB4B4}"/>
                </a:ext>
              </a:extLst>
            </p:cNvPr>
            <p:cNvSpPr txBox="1"/>
            <p:nvPr/>
          </p:nvSpPr>
          <p:spPr>
            <a:xfrm>
              <a:off x="0" y="4207660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interesting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C921946-C36A-CA36-CB48-9E348CF201BE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9_kihon_v6_interesting">
            <a:hlinkClick r:id="" action="ppaction://media"/>
            <a:extLst>
              <a:ext uri="{FF2B5EF4-FFF2-40B4-BE49-F238E27FC236}">
                <a16:creationId xmlns:a16="http://schemas.microsoft.com/office/drawing/2014/main" id="{14C59740-B56C-8801-8DE8-21E7FE6BD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17725" y="549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146E69-D933-5A76-7938-79C3EDEFC05A}"/>
              </a:ext>
            </a:extLst>
          </p:cNvPr>
          <p:cNvSpPr/>
          <p:nvPr/>
        </p:nvSpPr>
        <p:spPr>
          <a:xfrm>
            <a:off x="1393371" y="3402390"/>
            <a:ext cx="636679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01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7C5EB-4255-FED4-9230-AA9D7889D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B334459-2A3F-D263-E22C-251964CD805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487C46-19FC-9719-A9F1-956FDAB0DA2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D2C477-0284-8DF6-2DF2-F300BD894B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402A47C-6FB1-DFB7-E57B-2FBCA52DFE2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3B29D3-FB31-B7FD-F238-D62DE5C2483F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dream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085EF19-6D5F-1D18-2262-C9D6481AEE56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夢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9_kihon_v7_dream">
            <a:hlinkClick r:id="" action="ppaction://media"/>
            <a:extLst>
              <a:ext uri="{FF2B5EF4-FFF2-40B4-BE49-F238E27FC236}">
                <a16:creationId xmlns:a16="http://schemas.microsoft.com/office/drawing/2014/main" id="{EA11C0F9-9702-ECD2-8340-B6278AA98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65325" y="396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917509-4F55-ABDA-0053-5D56B0DB9A85}"/>
              </a:ext>
            </a:extLst>
          </p:cNvPr>
          <p:cNvSpPr/>
          <p:nvPr/>
        </p:nvSpPr>
        <p:spPr>
          <a:xfrm>
            <a:off x="2409371" y="3718200"/>
            <a:ext cx="433479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48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23FF6-7839-C6F0-6C55-0FBD9573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694E82-0647-1957-07D3-1C981E2CBC7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871ADB-E1E8-5383-0ED1-7FB2B66251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B34C60-8364-B6C6-8924-72AC6F3E679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2" name="G2_L9_kihon_v8_teacher">
            <a:hlinkClick r:id="" action="ppaction://media"/>
            <a:extLst>
              <a:ext uri="{FF2B5EF4-FFF2-40B4-BE49-F238E27FC236}">
                <a16:creationId xmlns:a16="http://schemas.microsoft.com/office/drawing/2014/main" id="{F990A077-A9D8-4514-F1E5-EC46C52BB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84425" y="12731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50DD8C7-C1F2-84C1-046A-62862E720D24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651EE96-12CD-430E-B223-06A65BFFF0DC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teacher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999F63-981A-D900-51FC-B4783DBD892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650CDD5-E61B-0EF1-8772-7851895E32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C0948BE-2B2B-E603-63C4-73A823E75EB2}"/>
              </a:ext>
            </a:extLst>
          </p:cNvPr>
          <p:cNvSpPr/>
          <p:nvPr/>
        </p:nvSpPr>
        <p:spPr>
          <a:xfrm>
            <a:off x="1959429" y="3608227"/>
            <a:ext cx="523467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17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～（～することを）したいです。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492AB-5DAE-05FE-5FF5-1DCD1DB6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E3780C-18AE-2B70-4D13-D7528F0F9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26339" y="333014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8_03_kihon_t_1">
            <a:hlinkClick r:id="" action="ppaction://media"/>
            <a:extLst>
              <a:ext uri="{FF2B5EF4-FFF2-40B4-BE49-F238E27FC236}">
                <a16:creationId xmlns:a16="http://schemas.microsoft.com/office/drawing/2014/main" id="{2A23E159-24BF-053D-116D-FFDEA2B285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675" y="2443163"/>
            <a:ext cx="406400" cy="406400"/>
          </a:xfrm>
          <a:prstGeom prst="rect">
            <a:avLst/>
          </a:prstGeom>
        </p:spPr>
      </p:pic>
      <p:pic>
        <p:nvPicPr>
          <p:cNvPr id="12" name="AS_G2_08_03_kihon_t_1">
            <a:hlinkClick r:id="" action="ppaction://media"/>
            <a:extLst>
              <a:ext uri="{FF2B5EF4-FFF2-40B4-BE49-F238E27FC236}">
                <a16:creationId xmlns:a16="http://schemas.microsoft.com/office/drawing/2014/main" id="{8FEFBDA6-7A5C-8181-BB6A-70FB884CA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675" y="1220261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3B08DD-5B7D-F5A8-B26D-1D6B15D863E9}"/>
              </a:ext>
            </a:extLst>
          </p:cNvPr>
          <p:cNvSpPr txBox="1"/>
          <p:nvPr/>
        </p:nvSpPr>
        <p:spPr>
          <a:xfrm>
            <a:off x="1326339" y="4538104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67300C-D359-46E7-4714-C56FC6112284}"/>
              </a:ext>
            </a:extLst>
          </p:cNvPr>
          <p:cNvSpPr txBox="1"/>
          <p:nvPr/>
        </p:nvSpPr>
        <p:spPr>
          <a:xfrm>
            <a:off x="1326339" y="576069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57DB56-6597-618C-3A6C-04344D2C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8E1502-A2D7-5A4A-4D27-758BE595DA50}"/>
              </a:ext>
            </a:extLst>
          </p:cNvPr>
          <p:cNvSpPr txBox="1"/>
          <p:nvPr/>
        </p:nvSpPr>
        <p:spPr>
          <a:xfrm>
            <a:off x="1326339" y="333014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6B56FD-04F9-5E6D-2813-F0B166A04F82}"/>
              </a:ext>
            </a:extLst>
          </p:cNvPr>
          <p:cNvSpPr txBox="1"/>
          <p:nvPr/>
        </p:nvSpPr>
        <p:spPr>
          <a:xfrm>
            <a:off x="1326339" y="4538104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976C930-EE98-BA1B-441D-711DADD93928}"/>
              </a:ext>
            </a:extLst>
          </p:cNvPr>
          <p:cNvSpPr txBox="1"/>
          <p:nvPr/>
        </p:nvSpPr>
        <p:spPr>
          <a:xfrm>
            <a:off x="1326339" y="576069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0DD8E94-F101-649B-20A0-F1FBCBEBF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820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to teach math to students.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12" name="AS_G2_08_04_kihon_t_2">
            <a:hlinkClick r:id="" action="ppaction://media"/>
            <a:extLst>
              <a:ext uri="{FF2B5EF4-FFF2-40B4-BE49-F238E27FC236}">
                <a16:creationId xmlns:a16="http://schemas.microsoft.com/office/drawing/2014/main" id="{153DD65C-59C1-E4C2-16D0-219FC0EB9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242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424837-F1E4-647D-CA08-09D28DF61FE5}"/>
              </a:ext>
            </a:extLst>
          </p:cNvPr>
          <p:cNvSpPr txBox="1"/>
          <p:nvPr/>
        </p:nvSpPr>
        <p:spPr>
          <a:xfrm>
            <a:off x="731294" y="2321004"/>
            <a:ext cx="76814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したいです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フランスを 訪れることを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brother wants to visit France.">
            <a:hlinkClick r:id="" action="ppaction://media"/>
            <a:extLst>
              <a:ext uri="{FF2B5EF4-FFF2-40B4-BE49-F238E27FC236}">
                <a16:creationId xmlns:a16="http://schemas.microsoft.com/office/drawing/2014/main" id="{25CF013E-3231-047D-0B1A-8A724BBF9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「夜に虹を見ることはできません」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8_05_reading_s1_1">
            <a:hlinkClick r:id="" action="ppaction://media"/>
            <a:extLst>
              <a:ext uri="{FF2B5EF4-FFF2-40B4-BE49-F238E27FC236}">
                <a16:creationId xmlns:a16="http://schemas.microsoft.com/office/drawing/2014/main" id="{23266980-7196-692C-2403-7644B8A8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9575" y="1972575"/>
            <a:ext cx="406400" cy="406400"/>
          </a:xfrm>
          <a:prstGeom prst="rect">
            <a:avLst/>
          </a:prstGeom>
        </p:spPr>
      </p:pic>
      <p:pic>
        <p:nvPicPr>
          <p:cNvPr id="8" name="AS_G2_08_06_reading_s1_2">
            <a:hlinkClick r:id="" action="ppaction://media"/>
            <a:extLst>
              <a:ext uri="{FF2B5EF4-FFF2-40B4-BE49-F238E27FC236}">
                <a16:creationId xmlns:a16="http://schemas.microsoft.com/office/drawing/2014/main" id="{1E79CDA9-4086-127D-AD96-8571ED6966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0750" y="197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83110-C935-01D4-7081-719C40FA3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323695-B815-010A-5D2F-8937B7CAC5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6D7592-694A-6CBB-A7BE-0D5C8F55ADC1}"/>
              </a:ext>
            </a:extLst>
          </p:cNvPr>
          <p:cNvGrpSpPr/>
          <p:nvPr/>
        </p:nvGrpSpPr>
        <p:grpSpPr>
          <a:xfrm>
            <a:off x="0" y="1636202"/>
            <a:ext cx="9144000" cy="3462486"/>
            <a:chOff x="0" y="1991699"/>
            <a:chExt cx="91440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06DF58-2C1E-6711-E27E-7553799B31C8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44A568-8569-0C8E-6B85-28AF630A185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プロの</a:t>
              </a:r>
            </a:p>
          </p:txBody>
        </p:sp>
      </p:grpSp>
      <p:pic>
        <p:nvPicPr>
          <p:cNvPr id="2" name="professional">
            <a:hlinkClick r:id="" action="ppaction://media"/>
            <a:extLst>
              <a:ext uri="{FF2B5EF4-FFF2-40B4-BE49-F238E27FC236}">
                <a16:creationId xmlns:a16="http://schemas.microsoft.com/office/drawing/2014/main" id="{566677D6-97F0-6E7A-EBD0-87E395C8F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9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AB17-1E18-7977-9C85-86344715B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E270A8-1686-35CE-ADD6-42E13ADBB2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8EF8D7-F7F8-D13A-2249-A4BF803D6F95}"/>
              </a:ext>
            </a:extLst>
          </p:cNvPr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professional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rofessional">
            <a:hlinkClick r:id="" action="ppaction://media"/>
            <a:extLst>
              <a:ext uri="{FF2B5EF4-FFF2-40B4-BE49-F238E27FC236}">
                <a16:creationId xmlns:a16="http://schemas.microsoft.com/office/drawing/2014/main" id="{5EE835E0-3625-B033-9ABE-9A457FBAA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22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0FCF-19EB-CC6E-BBE9-13FCE00C6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93D032-D10B-BE72-3E97-F7F9D6C5F3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36649-5D53-5E00-A696-B87DD39938FF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プロの</a:t>
            </a:r>
          </a:p>
        </p:txBody>
      </p:sp>
      <p:pic>
        <p:nvPicPr>
          <p:cNvPr id="3" name="professional">
            <a:hlinkClick r:id="" action="ppaction://media"/>
            <a:extLst>
              <a:ext uri="{FF2B5EF4-FFF2-40B4-BE49-F238E27FC236}">
                <a16:creationId xmlns:a16="http://schemas.microsoft.com/office/drawing/2014/main" id="{848C0565-C531-CD58-B45B-D08179D7D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173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7AB60-3DDF-FE27-2939-C0FBB2D6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DAB92A7-5823-50C5-A0B5-F422E5E78E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674C4C-4458-7BB1-9922-612D421AD7E8}"/>
              </a:ext>
            </a:extLst>
          </p:cNvPr>
          <p:cNvGrpSpPr/>
          <p:nvPr/>
        </p:nvGrpSpPr>
        <p:grpSpPr>
          <a:xfrm>
            <a:off x="0" y="1636202"/>
            <a:ext cx="9144000" cy="3462486"/>
            <a:chOff x="0" y="1991699"/>
            <a:chExt cx="91440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0632D1E-B9D1-3F07-AFC0-8C90213BC3F5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65C8742-1FA7-73C3-6866-A0AC8ED5DA1D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写真家</a:t>
              </a:r>
            </a:p>
          </p:txBody>
        </p:sp>
      </p:grpSp>
      <p:pic>
        <p:nvPicPr>
          <p:cNvPr id="2" name="photographer">
            <a:hlinkClick r:id="" action="ppaction://media"/>
            <a:extLst>
              <a:ext uri="{FF2B5EF4-FFF2-40B4-BE49-F238E27FC236}">
                <a16:creationId xmlns:a16="http://schemas.microsoft.com/office/drawing/2014/main" id="{5A3EC03B-48D0-C0ED-C449-983AE9078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617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3D80-D8B6-06E8-18E5-EAC3F1E4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47D954-AB92-9FC8-43CD-9B88AAE692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4A652B-1185-4447-8261-E8C60ADE8667}"/>
              </a:ext>
            </a:extLst>
          </p:cNvPr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photographer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hotographer">
            <a:hlinkClick r:id="" action="ppaction://media"/>
            <a:extLst>
              <a:ext uri="{FF2B5EF4-FFF2-40B4-BE49-F238E27FC236}">
                <a16:creationId xmlns:a16="http://schemas.microsoft.com/office/drawing/2014/main" id="{A9F1E548-D225-7348-016D-BEEC828DA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03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16783</TotalTime>
  <Words>3190</Words>
  <Application>Microsoft Office PowerPoint</Application>
  <PresentationFormat>画面に合わせる (4:3)</PresentationFormat>
  <Paragraphs>542</Paragraphs>
  <Slides>172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172</vt:i4>
      </vt:variant>
    </vt:vector>
  </HeadingPairs>
  <TitlesOfParts>
    <vt:vector size="179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2073</cp:revision>
  <cp:lastPrinted>2016-06-23T16:36:17Z</cp:lastPrinted>
  <dcterms:created xsi:type="dcterms:W3CDTF">2016-05-30T03:13:09Z</dcterms:created>
  <dcterms:modified xsi:type="dcterms:W3CDTF">2025-06-04T08:24:06Z</dcterms:modified>
</cp:coreProperties>
</file>