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2"/>
  </p:notesMasterIdLst>
  <p:handoutMasterIdLst>
    <p:handoutMasterId r:id="rId163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4229" r:id="rId17"/>
    <p:sldId id="4159" r:id="rId18"/>
    <p:sldId id="4160" r:id="rId19"/>
    <p:sldId id="4161" r:id="rId20"/>
    <p:sldId id="4162" r:id="rId21"/>
    <p:sldId id="4163" r:id="rId22"/>
    <p:sldId id="4164" r:id="rId23"/>
    <p:sldId id="4165" r:id="rId24"/>
    <p:sldId id="4166" r:id="rId25"/>
    <p:sldId id="4167" r:id="rId26"/>
    <p:sldId id="4168" r:id="rId27"/>
    <p:sldId id="4230" r:id="rId28"/>
    <p:sldId id="4170" r:id="rId29"/>
    <p:sldId id="4171" r:id="rId30"/>
    <p:sldId id="4172" r:id="rId31"/>
    <p:sldId id="4173" r:id="rId32"/>
    <p:sldId id="4174" r:id="rId33"/>
    <p:sldId id="4175" r:id="rId34"/>
    <p:sldId id="4176" r:id="rId35"/>
    <p:sldId id="4177" r:id="rId36"/>
    <p:sldId id="4178" r:id="rId37"/>
    <p:sldId id="4179" r:id="rId38"/>
    <p:sldId id="3626" r:id="rId39"/>
    <p:sldId id="3647" r:id="rId40"/>
    <p:sldId id="2129" r:id="rId41"/>
    <p:sldId id="2130" r:id="rId42"/>
    <p:sldId id="2131" r:id="rId43"/>
    <p:sldId id="2132" r:id="rId44"/>
    <p:sldId id="2133" r:id="rId45"/>
    <p:sldId id="2134" r:id="rId46"/>
    <p:sldId id="2135" r:id="rId47"/>
    <p:sldId id="2136" r:id="rId48"/>
    <p:sldId id="2137" r:id="rId49"/>
    <p:sldId id="2138" r:id="rId50"/>
    <p:sldId id="2139" r:id="rId51"/>
    <p:sldId id="2140" r:id="rId52"/>
    <p:sldId id="2141" r:id="rId53"/>
    <p:sldId id="2142" r:id="rId54"/>
    <p:sldId id="2143" r:id="rId55"/>
    <p:sldId id="2144" r:id="rId56"/>
    <p:sldId id="2145" r:id="rId57"/>
    <p:sldId id="2146" r:id="rId58"/>
    <p:sldId id="2147" r:id="rId59"/>
    <p:sldId id="2148" r:id="rId60"/>
    <p:sldId id="2149" r:id="rId61"/>
    <p:sldId id="2150" r:id="rId62"/>
    <p:sldId id="2151" r:id="rId63"/>
    <p:sldId id="2152" r:id="rId64"/>
    <p:sldId id="3622" r:id="rId65"/>
    <p:sldId id="4211" r:id="rId66"/>
    <p:sldId id="4212" r:id="rId67"/>
    <p:sldId id="4213" r:id="rId68"/>
    <p:sldId id="4214" r:id="rId69"/>
    <p:sldId id="4215" r:id="rId70"/>
    <p:sldId id="4216" r:id="rId71"/>
    <p:sldId id="4217" r:id="rId72"/>
    <p:sldId id="4218" r:id="rId73"/>
    <p:sldId id="3610" r:id="rId74"/>
    <p:sldId id="3611" r:id="rId75"/>
    <p:sldId id="3612" r:id="rId76"/>
    <p:sldId id="3613" r:id="rId77"/>
    <p:sldId id="3614" r:id="rId78"/>
    <p:sldId id="3623" r:id="rId79"/>
    <p:sldId id="3644" r:id="rId80"/>
    <p:sldId id="3524" r:id="rId81"/>
    <p:sldId id="4210" r:id="rId82"/>
    <p:sldId id="3624" r:id="rId83"/>
    <p:sldId id="3625" r:id="rId84"/>
    <p:sldId id="2154" r:id="rId85"/>
    <p:sldId id="2155" r:id="rId86"/>
    <p:sldId id="2156" r:id="rId87"/>
    <p:sldId id="2157" r:id="rId88"/>
    <p:sldId id="2158" r:id="rId89"/>
    <p:sldId id="2159" r:id="rId90"/>
    <p:sldId id="2160" r:id="rId91"/>
    <p:sldId id="2161" r:id="rId92"/>
    <p:sldId id="2162" r:id="rId93"/>
    <p:sldId id="2163" r:id="rId94"/>
    <p:sldId id="2164" r:id="rId95"/>
    <p:sldId id="2165" r:id="rId96"/>
    <p:sldId id="2166" r:id="rId97"/>
    <p:sldId id="2167" r:id="rId98"/>
    <p:sldId id="2168" r:id="rId99"/>
    <p:sldId id="2169" r:id="rId100"/>
    <p:sldId id="2170" r:id="rId101"/>
    <p:sldId id="2171" r:id="rId102"/>
    <p:sldId id="2172" r:id="rId103"/>
    <p:sldId id="2173" r:id="rId104"/>
    <p:sldId id="2174" r:id="rId105"/>
    <p:sldId id="2175" r:id="rId106"/>
    <p:sldId id="2176" r:id="rId107"/>
    <p:sldId id="2177" r:id="rId108"/>
    <p:sldId id="2178" r:id="rId109"/>
    <p:sldId id="2179" r:id="rId110"/>
    <p:sldId id="2180" r:id="rId111"/>
    <p:sldId id="2181" r:id="rId112"/>
    <p:sldId id="2182" r:id="rId113"/>
    <p:sldId id="2183" r:id="rId114"/>
    <p:sldId id="3646" r:id="rId115"/>
    <p:sldId id="4219" r:id="rId116"/>
    <p:sldId id="4220" r:id="rId117"/>
    <p:sldId id="4221" r:id="rId118"/>
    <p:sldId id="4222" r:id="rId119"/>
    <p:sldId id="4223" r:id="rId120"/>
    <p:sldId id="4224" r:id="rId121"/>
    <p:sldId id="4225" r:id="rId122"/>
    <p:sldId id="4226" r:id="rId123"/>
    <p:sldId id="4227" r:id="rId124"/>
    <p:sldId id="4228" r:id="rId125"/>
    <p:sldId id="3561" r:id="rId126"/>
    <p:sldId id="3562" r:id="rId127"/>
    <p:sldId id="3672" r:id="rId128"/>
    <p:sldId id="3674" r:id="rId129"/>
    <p:sldId id="4231" r:id="rId130"/>
    <p:sldId id="4232" r:id="rId131"/>
    <p:sldId id="4233" r:id="rId132"/>
    <p:sldId id="4234" r:id="rId133"/>
    <p:sldId id="4235" r:id="rId134"/>
    <p:sldId id="4236" r:id="rId135"/>
    <p:sldId id="4237" r:id="rId136"/>
    <p:sldId id="4238" r:id="rId137"/>
    <p:sldId id="4239" r:id="rId138"/>
    <p:sldId id="3661" r:id="rId139"/>
    <p:sldId id="3681" r:id="rId140"/>
    <p:sldId id="3563" r:id="rId141"/>
    <p:sldId id="3564" r:id="rId142"/>
    <p:sldId id="3565" r:id="rId143"/>
    <p:sldId id="3566" r:id="rId144"/>
    <p:sldId id="3567" r:id="rId145"/>
    <p:sldId id="3568" r:id="rId146"/>
    <p:sldId id="3569" r:id="rId147"/>
    <p:sldId id="3570" r:id="rId148"/>
    <p:sldId id="3573" r:id="rId149"/>
    <p:sldId id="3648" r:id="rId150"/>
    <p:sldId id="3577" r:id="rId151"/>
    <p:sldId id="3649" r:id="rId152"/>
    <p:sldId id="3650" r:id="rId153"/>
    <p:sldId id="3583" r:id="rId154"/>
    <p:sldId id="3587" r:id="rId155"/>
    <p:sldId id="3588" r:id="rId156"/>
    <p:sldId id="3589" r:id="rId157"/>
    <p:sldId id="3590" r:id="rId158"/>
    <p:sldId id="3655" r:id="rId159"/>
    <p:sldId id="3595" r:id="rId160"/>
    <p:sldId id="3609" r:id="rId16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  <a:srgbClr val="F8CBAD"/>
    <a:srgbClr val="005C2A"/>
    <a:srgbClr val="00FF00"/>
    <a:srgbClr val="FFFF8B"/>
    <a:srgbClr val="B4FEB4"/>
    <a:srgbClr val="FF3399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20" autoAdjust="0"/>
    <p:restoredTop sz="94270" autoAdjust="0"/>
  </p:normalViewPr>
  <p:slideViewPr>
    <p:cSldViewPr snapToGrid="0">
      <p:cViewPr varScale="1">
        <p:scale>
          <a:sx n="66" d="100"/>
          <a:sy n="66" d="100"/>
        </p:scale>
        <p:origin x="72" y="125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D3B9F-59B3-8D2F-27D6-052E2C18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BAD6262-41F0-622C-8A75-25B59FDDC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442F06-138D-901F-BC67-7DF7BBFD7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98DD26-7069-B129-92C1-5AE8B6E81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466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0649-EED5-121A-779E-A5152A26B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F3C165-9487-009B-4894-2041425BB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BCEB80-CC4B-E00F-55E8-061D23305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61DDEA-AB35-8D5F-2852-D4F4C206F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256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4BA23-50E4-7C4E-0877-8B0AAC7D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BA027D-341A-E2DF-FBB4-792C5DA44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81DA2BB-B761-6BCD-4B29-26115FFBF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2D2452-F73B-FFB4-49E7-407E10AB82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337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4D165-6416-CA8B-79F8-0CD76BA5B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98D7975-62E9-995B-0DAB-6F43625B4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8EE6F71-830F-8DCF-E889-BA38FF547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053EEE-9893-1616-00B9-85068DDDD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3587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E28B8-A84E-35FE-C73A-2B53A6DDF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33C6BB-54CC-11FC-184A-224A9CFAD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DC68766-6A4C-5207-6DFF-EE64E501E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A470E0-08FC-5D12-1F0F-2FF6C4C15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7193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CD383-9B68-D024-D645-DFEC1BA92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F974BF-1222-EF2E-EA84-F9D898C78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4FA05BA-0CDF-0F89-734A-819352852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272631-C576-2EE5-5921-76830E512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403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0C527-70BA-64D3-8D9B-BF80E2FF1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600991A-1F30-2403-D9BD-9965C9B2B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BC6DDF-13D3-869A-C2A3-EE27C1049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5A44CD-A5A1-099B-2DE9-17CD18058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773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9BDE6-92BC-02A4-A876-095E3B225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FA10818-1D82-0D91-357B-DB2152FF4C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66A89AC-CE14-10B2-75F7-7C1FAFCCF7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CC6015-0063-64DE-6013-DAACC80ED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7333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52DF1-0500-8EA4-DCCF-F902EC1FE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3C15A05-63C3-BA15-E53B-54F99713C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DDC64C6-CD39-73A4-7F0C-07F00AFC5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EA72C2-673D-3482-8EDD-5385801D2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838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598B2-96B1-C947-97B8-D2A14ED8D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EC93F88-ACBC-03BD-3330-CB57A7953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5CEB25-C58A-B588-FE0B-93B73861C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BE407A-4E5F-1528-3220-EE29D85BE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42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A69F9-9C36-C083-7EF1-EF783E32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10B13B-FA20-36A4-6728-25D6F78FE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03A60F1-732C-1A40-0061-2654C573C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CD08BF-5615-E804-9806-5AC51DEE6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207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8DBCA-9B3C-2DD3-7AB6-D109AAED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DEE791C-7185-5BB8-DA8E-1BBBDABD3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9F7B34-D491-BEF8-FDE6-2FF726F57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7FE55A-E76F-C580-22F4-154E2A54E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6742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9631B-8829-38B8-CC5B-7EE86C278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A1B2FA6-5A6D-7639-281F-D7AC0850DD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1E9B68-6085-8235-085E-C1F7B9485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99643C-9348-2578-B32E-1AF19AB2A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1905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C2C19-4CF4-F7C8-941C-F06790AC9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888EFE-7DF7-647C-6EF0-EB14E76B8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1A4B7CB-4C18-8359-236B-503EA41DA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71F705-4B35-AF5B-6AF9-EE6B9408B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170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E61BC-A42E-ECF1-D551-01467EAEE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3D482E-DDA1-E172-9AA0-810713179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B0118F1-3EE7-F584-8F1C-473CC5D59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EF7AD0-4CFB-9B7E-4BB6-E67D7E764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900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95F41-BACE-2A41-96DC-654792F60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8DD00B-D189-7E04-3A5E-31D6D2040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5ECF88E-72E5-AE2B-E436-3C8FE05C7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A1B2A4-0EF4-3080-73FE-E0755883A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538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085C0-9E43-A3DF-5081-7838C392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56BA0E9-C6D6-C5AC-FE56-EBCDDAD45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89E0891-3B6A-CC32-31C0-52CE4B268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C40695-F4EE-584D-DC7D-55A76E9F3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958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95CC0-FF98-38FA-52A0-2E1F67E5B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731994C-8E33-CBB0-94D1-951261944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E95D71-385F-9BEE-F4DA-347BAED0B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BE129B-2C2A-6BF2-2048-D098B5402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23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2A3E5-034C-1D74-74DD-9462B9808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5AD7673-F546-0778-F4A6-DC39716D7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2D08506-474C-2DB3-A121-E9E3DC39D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45A849-382F-1506-1064-797A59FF1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58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177E1-9600-4D36-9E45-68CF80FAA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EACD391-2245-3480-F73F-500045366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18D8C7-669C-2DDA-2EBE-06917BD1E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F79CFB-886B-EA10-50B1-9602FA22C3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9919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F0D4C-8A1B-E3D6-C40C-4043304A8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683840-0169-CF16-D525-E647D26B7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5965B70-90FA-010C-A513-7505A9068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1B6907-D1B8-9F6F-1D1F-FEFE04D80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78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2D008-3146-E850-A525-1AF2840A6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608C28A-EED5-4CC3-9D70-76983797A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587E7B8-F7AD-BBF1-2CC7-60B2260B4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4BE8B3-6EAE-0E62-0E0F-EF6802E1E5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3711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C5571-997D-9CDC-2670-CA444C335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9D098A-47F6-E0A3-602A-BED132735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79ECF8-55A2-ED4B-C99B-2401CC525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66F30A-90B2-D571-4FAB-DE6CFFCBF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68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C20D4-BBD6-E5AD-0069-72E050257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0B345B4-31CB-BA5F-9189-1D29D380E6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A64D1E-DA2F-626D-EF4E-303FB7336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686261-793E-DE30-EF82-E4CED6CB2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6523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p3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media" Target="../media/media39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9.mp3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45.mp3"/><Relationship Id="rId11" Type="http://schemas.openxmlformats.org/officeDocument/2006/relationships/image" Target="../media/image10.png"/><Relationship Id="rId5" Type="http://schemas.microsoft.com/office/2007/relationships/media" Target="../media/media45.mp3"/><Relationship Id="rId10" Type="http://schemas.openxmlformats.org/officeDocument/2006/relationships/image" Target="../media/image9.png"/><Relationship Id="rId4" Type="http://schemas.openxmlformats.org/officeDocument/2006/relationships/audio" Target="../media/media44.mp3"/><Relationship Id="rId9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7.mp3"/><Relationship Id="rId7" Type="http://schemas.openxmlformats.org/officeDocument/2006/relationships/image" Target="../media/image10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47.mp3"/><Relationship Id="rId9" Type="http://schemas.openxmlformats.org/officeDocument/2006/relationships/image" Target="../media/image2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9.mp3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49.mp3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p3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p3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8.mp3"/><Relationship Id="rId7" Type="http://schemas.openxmlformats.org/officeDocument/2006/relationships/image" Target="../media/image9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8.mp3"/><Relationship Id="rId9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28052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No.10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形容詞的用法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C496F-61FD-E11C-5940-376D89032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3BF341B-06DA-C0CF-ACA4-C15EC617050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FD9FCA-97EA-D16C-3927-EA4CC1193E7C}"/>
              </a:ext>
            </a:extLst>
          </p:cNvPr>
          <p:cNvSpPr txBox="1"/>
          <p:nvPr/>
        </p:nvSpPr>
        <p:spPr>
          <a:xfrm>
            <a:off x="845592" y="4128490"/>
            <a:ext cx="74528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 books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CA73A5-24C7-74CB-2FD7-4085C16DA613}"/>
              </a:ext>
            </a:extLst>
          </p:cNvPr>
          <p:cNvSpPr txBox="1"/>
          <p:nvPr/>
        </p:nvSpPr>
        <p:spPr>
          <a:xfrm>
            <a:off x="508630" y="690490"/>
            <a:ext cx="81267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たくさんの本が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have a lot of books  to read.">
            <a:hlinkClick r:id="" action="ppaction://media"/>
            <a:extLst>
              <a:ext uri="{FF2B5EF4-FFF2-40B4-BE49-F238E27FC236}">
                <a16:creationId xmlns:a16="http://schemas.microsoft.com/office/drawing/2014/main" id="{1C48F605-2C52-C435-3479-E74496F52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9800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934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idea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reading_v6_idea">
            <a:hlinkClick r:id="" action="ppaction://media"/>
            <a:extLst>
              <a:ext uri="{FF2B5EF4-FFF2-40B4-BE49-F238E27FC236}">
                <a16:creationId xmlns:a16="http://schemas.microsoft.com/office/drawing/2014/main" id="{C2829E33-21CC-49E0-BB92-19CADCAA8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1772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576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考え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1_reading_v6_idea">
            <a:hlinkClick r:id="" action="ppaction://media"/>
            <a:extLst>
              <a:ext uri="{FF2B5EF4-FFF2-40B4-BE49-F238E27FC236}">
                <a16:creationId xmlns:a16="http://schemas.microsoft.com/office/drawing/2014/main" id="{2E0D49C7-3CC1-4E38-B531-1CA577C81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1772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774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11_reading_v7_wonderful">
            <a:hlinkClick r:id="" action="ppaction://media"/>
            <a:extLst>
              <a:ext uri="{FF2B5EF4-FFF2-40B4-BE49-F238E27FC236}">
                <a16:creationId xmlns:a16="http://schemas.microsoft.com/office/drawing/2014/main" id="{09422686-F561-4C3A-BCFF-6078F7A39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4349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1719428-8093-ECD9-9A2F-1B77D47E3698}"/>
              </a:ext>
            </a:extLst>
          </p:cNvPr>
          <p:cNvGrpSpPr/>
          <p:nvPr/>
        </p:nvGrpSpPr>
        <p:grpSpPr>
          <a:xfrm>
            <a:off x="206477" y="1713146"/>
            <a:ext cx="8731046" cy="3308598"/>
            <a:chOff x="206477" y="2145587"/>
            <a:chExt cx="8731046" cy="330859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9C2B801-A0B4-F4DE-9F05-4E99E08E47CA}"/>
                </a:ext>
              </a:extLst>
            </p:cNvPr>
            <p:cNvSpPr txBox="1"/>
            <p:nvPr/>
          </p:nvSpPr>
          <p:spPr>
            <a:xfrm>
              <a:off x="580571" y="4007635"/>
              <a:ext cx="798285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1C730D7-06FC-B36C-D8A2-B2F064559D89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すてきな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0518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FC7751-B2A3-4177-8921-F90A3C1221FD}"/>
              </a:ext>
            </a:extLst>
          </p:cNvPr>
          <p:cNvSpPr txBox="1"/>
          <p:nvPr/>
        </p:nvSpPr>
        <p:spPr>
          <a:xfrm>
            <a:off x="723900" y="2613392"/>
            <a:ext cx="769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wonderful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1_reading_v7_wonderful">
            <a:hlinkClick r:id="" action="ppaction://media"/>
            <a:extLst>
              <a:ext uri="{FF2B5EF4-FFF2-40B4-BE49-F238E27FC236}">
                <a16:creationId xmlns:a16="http://schemas.microsoft.com/office/drawing/2014/main" id="{612DC680-3DEE-4DC0-B4F7-FC1AAF4F9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434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401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2_L11_reading_v7_wonderful">
            <a:hlinkClick r:id="" action="ppaction://media"/>
            <a:extLst>
              <a:ext uri="{FF2B5EF4-FFF2-40B4-BE49-F238E27FC236}">
                <a16:creationId xmlns:a16="http://schemas.microsoft.com/office/drawing/2014/main" id="{30369FCF-7A61-4F4B-8F23-6A3C4D297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4349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EDDE32-9755-5546-4CA0-9D9029E00CC6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すてきな</a:t>
            </a:r>
          </a:p>
        </p:txBody>
      </p:sp>
    </p:spTree>
    <p:extLst>
      <p:ext uri="{BB962C8B-B14F-4D97-AF65-F5344CB8AC3E}">
        <p14:creationId xmlns:p14="http://schemas.microsoft.com/office/powerpoint/2010/main" val="291709593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DDA7A6A-59A4-4DD8-B972-E670C246313E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2031455"/>
            <a:chExt cx="8004314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69844" y="2031455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ホテル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20417" y="4047391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1_reading_v8_hotel">
            <a:hlinkClick r:id="" action="ppaction://media"/>
            <a:extLst>
              <a:ext uri="{FF2B5EF4-FFF2-40B4-BE49-F238E27FC236}">
                <a16:creationId xmlns:a16="http://schemas.microsoft.com/office/drawing/2014/main" id="{F2014878-972C-48B1-953B-AB3DEDD01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7012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611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hotel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reading_v8_hotel">
            <a:hlinkClick r:id="" action="ppaction://media"/>
            <a:extLst>
              <a:ext uri="{FF2B5EF4-FFF2-40B4-BE49-F238E27FC236}">
                <a16:creationId xmlns:a16="http://schemas.microsoft.com/office/drawing/2014/main" id="{8CED2564-F9F2-402C-9CA3-0A830344F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7012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064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7838AEC-6FE6-47DB-BEA5-63C9BC083273}"/>
              </a:ext>
            </a:extLst>
          </p:cNvPr>
          <p:cNvSpPr txBox="1"/>
          <p:nvPr/>
        </p:nvSpPr>
        <p:spPr>
          <a:xfrm>
            <a:off x="569844" y="2421032"/>
            <a:ext cx="800431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ホテル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1_reading_v8_hotel">
            <a:hlinkClick r:id="" action="ppaction://media"/>
            <a:extLst>
              <a:ext uri="{FF2B5EF4-FFF2-40B4-BE49-F238E27FC236}">
                <a16:creationId xmlns:a16="http://schemas.microsoft.com/office/drawing/2014/main" id="{4C90A496-142F-4FD9-99DE-6494E17D2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70125" y="157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93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DDA7A6A-59A4-4DD8-B972-E670C246313E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2031455"/>
            <a:chExt cx="8004314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69844" y="2031455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ペット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20417" y="4047391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reading_v9_pet">
            <a:hlinkClick r:id="" action="ppaction://media"/>
            <a:extLst>
              <a:ext uri="{FF2B5EF4-FFF2-40B4-BE49-F238E27FC236}">
                <a16:creationId xmlns:a16="http://schemas.microsoft.com/office/drawing/2014/main" id="{911C8B0B-AF3F-4330-B8D3-0EE3B40D7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76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093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reading_v9_pet">
            <a:hlinkClick r:id="" action="ppaction://media"/>
            <a:extLst>
              <a:ext uri="{FF2B5EF4-FFF2-40B4-BE49-F238E27FC236}">
                <a16:creationId xmlns:a16="http://schemas.microsoft.com/office/drawing/2014/main" id="{1B102633-F094-429F-A5E0-6FE8D1AF3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76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06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53586-9166-E8C4-9927-6E6C03C08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E92F922-C4A3-1995-F0EF-C2F0AF26C0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E17C10-8873-713A-6866-9FC10ED90C14}"/>
              </a:ext>
            </a:extLst>
          </p:cNvPr>
          <p:cNvSpPr txBox="1"/>
          <p:nvPr/>
        </p:nvSpPr>
        <p:spPr>
          <a:xfrm>
            <a:off x="0" y="2409490"/>
            <a:ext cx="91440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[l--] [o-] books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have a lot of books  to read.">
            <a:hlinkClick r:id="" action="ppaction://media"/>
            <a:extLst>
              <a:ext uri="{FF2B5EF4-FFF2-40B4-BE49-F238E27FC236}">
                <a16:creationId xmlns:a16="http://schemas.microsoft.com/office/drawing/2014/main" id="{6F2681A4-A1AC-6367-3476-618DEE58D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9800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311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7838AEC-6FE6-47DB-BEA5-63C9BC083273}"/>
              </a:ext>
            </a:extLst>
          </p:cNvPr>
          <p:cNvSpPr txBox="1"/>
          <p:nvPr/>
        </p:nvSpPr>
        <p:spPr>
          <a:xfrm>
            <a:off x="569844" y="2421032"/>
            <a:ext cx="800431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ペット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1_reading_v9_pet">
            <a:hlinkClick r:id="" action="ppaction://media"/>
            <a:extLst>
              <a:ext uri="{FF2B5EF4-FFF2-40B4-BE49-F238E27FC236}">
                <a16:creationId xmlns:a16="http://schemas.microsoft.com/office/drawing/2014/main" id="{3F19A236-81B1-4E63-9475-A72797602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76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669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2_L11_reading_v10_stay">
            <a:hlinkClick r:id="" action="ppaction://media"/>
            <a:extLst>
              <a:ext uri="{FF2B5EF4-FFF2-40B4-BE49-F238E27FC236}">
                <a16:creationId xmlns:a16="http://schemas.microsoft.com/office/drawing/2014/main" id="{A6646ADC-A6ED-4AFE-ABCE-1C86B8E36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27325" y="26828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9EA1C4F4-C214-9EE4-6BA1-8089AA9AF5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31D27EC-7F8E-6970-677F-9D24CB34AD2A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E294454-5614-042B-6947-A315D01C835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81BC58B-87E7-E2DB-9F17-B60CA67057B3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泊まる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46509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reading_v10_stay">
            <a:hlinkClick r:id="" action="ppaction://media"/>
            <a:extLst>
              <a:ext uri="{FF2B5EF4-FFF2-40B4-BE49-F238E27FC236}">
                <a16:creationId xmlns:a16="http://schemas.microsoft.com/office/drawing/2014/main" id="{90E676EF-1625-420A-AFDA-3E1383987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27325" y="26828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A6AC8F0-96BF-42D8-1916-EA11228C94C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169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11_reading_v10_stay">
            <a:hlinkClick r:id="" action="ppaction://media"/>
            <a:extLst>
              <a:ext uri="{FF2B5EF4-FFF2-40B4-BE49-F238E27FC236}">
                <a16:creationId xmlns:a16="http://schemas.microsoft.com/office/drawing/2014/main" id="{BBA4993A-0830-469B-ACA8-D7F3E0FBD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727325" y="26828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23DDDE-33EB-B05B-56FA-6A3C2B4786E3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泊まる</a:t>
            </a:r>
          </a:p>
        </p:txBody>
      </p:sp>
    </p:spTree>
    <p:extLst>
      <p:ext uri="{BB962C8B-B14F-4D97-AF65-F5344CB8AC3E}">
        <p14:creationId xmlns:p14="http://schemas.microsoft.com/office/powerpoint/2010/main" val="2858246642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3B1B3-624F-BF91-A002-26DBC20E4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F7F6EDD-F187-E53D-BC2B-31B357B0673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30A28D-0F3F-01DA-D233-4F7241C6177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F5F71C-DA32-7316-0AFF-F082C93B1B6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EC53013-A0C6-52DA-F628-C4730B406E9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F23F580-999C-975E-2C67-C515469A9AB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6A43E85-DA52-BCE6-9A06-277298D7F62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こと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reading_v1_thing">
            <a:hlinkClick r:id="" action="ppaction://media"/>
            <a:extLst>
              <a:ext uri="{FF2B5EF4-FFF2-40B4-BE49-F238E27FC236}">
                <a16:creationId xmlns:a16="http://schemas.microsoft.com/office/drawing/2014/main" id="{B130FC90-5F97-B84E-B789-F13BB3A4C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2925" y="1082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8B9990D-FE39-9F7D-938D-364FA9AAC55C}"/>
              </a:ext>
            </a:extLst>
          </p:cNvPr>
          <p:cNvSpPr/>
          <p:nvPr/>
        </p:nvSpPr>
        <p:spPr>
          <a:xfrm>
            <a:off x="2714172" y="3519516"/>
            <a:ext cx="376645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599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84438-6770-D883-1A20-34E492C4E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5AC3AB-229A-B6F8-0D2A-9312C0649BD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41A55BC-6ACA-5F09-215D-E9C786753E3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734ED1-B2E5-2341-F61A-84E00E34FAC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0653EF7-20CE-ADBC-02FB-79F6A2F56F18}"/>
              </a:ext>
            </a:extLst>
          </p:cNvPr>
          <p:cNvGrpSpPr/>
          <p:nvPr/>
        </p:nvGrpSpPr>
        <p:grpSpPr>
          <a:xfrm>
            <a:off x="516837" y="1129008"/>
            <a:ext cx="8110326" cy="4599985"/>
            <a:chOff x="516837" y="977310"/>
            <a:chExt cx="8110326" cy="4599985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74EE3C4-39A0-2776-FF7F-A919F373D67B}"/>
                </a:ext>
              </a:extLst>
            </p:cNvPr>
            <p:cNvSpPr txBox="1"/>
            <p:nvPr/>
          </p:nvSpPr>
          <p:spPr>
            <a:xfrm>
              <a:off x="516837" y="4007635"/>
              <a:ext cx="81103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member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9D8E6F5-8518-4059-B3A2-D5602B715B6E}"/>
                </a:ext>
              </a:extLst>
            </p:cNvPr>
            <p:cNvSpPr txBox="1"/>
            <p:nvPr/>
          </p:nvSpPr>
          <p:spPr>
            <a:xfrm>
              <a:off x="516837" y="977310"/>
              <a:ext cx="7924800" cy="34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（団体の）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一員</a:t>
              </a:r>
              <a:endPara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G2_L11_reading_v2_member">
            <a:hlinkClick r:id="" action="ppaction://media"/>
            <a:extLst>
              <a:ext uri="{FF2B5EF4-FFF2-40B4-BE49-F238E27FC236}">
                <a16:creationId xmlns:a16="http://schemas.microsoft.com/office/drawing/2014/main" id="{C1374265-9DC8-35CC-64DA-142BDE028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5725" y="18065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7103A9-82A1-8E04-FBFD-FE45CBD0A5B5}"/>
              </a:ext>
            </a:extLst>
          </p:cNvPr>
          <p:cNvSpPr/>
          <p:nvPr/>
        </p:nvSpPr>
        <p:spPr>
          <a:xfrm>
            <a:off x="1828801" y="4015394"/>
            <a:ext cx="5537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305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FE18A-05D0-ACF8-E172-88AF313AC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EE220A-952F-F36D-BDBA-D7863F50C46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86A4BC2-FAE5-0A71-E14D-AC075E6FDC0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FAF66B1-4F3A-2E31-EDBA-D82CEC6EFBA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22E8525-0B5A-4363-655A-83D049E9352E}"/>
              </a:ext>
            </a:extLst>
          </p:cNvPr>
          <p:cNvGrpSpPr/>
          <p:nvPr/>
        </p:nvGrpSpPr>
        <p:grpSpPr>
          <a:xfrm>
            <a:off x="0" y="2001465"/>
            <a:ext cx="9144000" cy="2855070"/>
            <a:chOff x="0" y="2741046"/>
            <a:chExt cx="9144000" cy="285507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7170FB8-ED70-693A-A228-5CB304D2EC2E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[take] [care] [of]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1EF758A-C90D-2530-7F56-E7B9DD25BCC4}"/>
                </a:ext>
              </a:extLst>
            </p:cNvPr>
            <p:cNvSpPr txBox="1"/>
            <p:nvPr/>
          </p:nvSpPr>
          <p:spPr>
            <a:xfrm>
              <a:off x="815009" y="2741046"/>
              <a:ext cx="75139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の世話をする</a:t>
              </a:r>
              <a:endPara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2_L11_reading_v3_take care of">
            <a:hlinkClick r:id="" action="ppaction://media"/>
            <a:extLst>
              <a:ext uri="{FF2B5EF4-FFF2-40B4-BE49-F238E27FC236}">
                <a16:creationId xmlns:a16="http://schemas.microsoft.com/office/drawing/2014/main" id="{5DA51AC5-933F-51E3-AABF-A7C95732E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9625" y="16541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06328F4-1D79-9545-9410-EB9A25D62331}"/>
              </a:ext>
            </a:extLst>
          </p:cNvPr>
          <p:cNvSpPr/>
          <p:nvPr/>
        </p:nvSpPr>
        <p:spPr>
          <a:xfrm>
            <a:off x="694873" y="3463968"/>
            <a:ext cx="2251528" cy="158480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DC5F2E2-28D6-94BA-2770-C30C9301EFB7}"/>
              </a:ext>
            </a:extLst>
          </p:cNvPr>
          <p:cNvSpPr/>
          <p:nvPr/>
        </p:nvSpPr>
        <p:spPr>
          <a:xfrm>
            <a:off x="4033157" y="3463968"/>
            <a:ext cx="2251528" cy="158480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16CBED-5B39-265D-5EC7-F6C8A5FA8D21}"/>
              </a:ext>
            </a:extLst>
          </p:cNvPr>
          <p:cNvSpPr/>
          <p:nvPr/>
        </p:nvSpPr>
        <p:spPr>
          <a:xfrm>
            <a:off x="7196365" y="3463968"/>
            <a:ext cx="1252762" cy="158480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49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B5701-2417-C027-37F9-FA03E068B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04EC2F5-0BBA-01D8-F885-47A04CA4F42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D0B3593-3744-359F-35B5-F4FB7079FFF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845282C-2D85-BB91-0D1F-A0AF0757DE0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603AD3A-D292-6D43-3CB2-B64BEC8D4F54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6B3EAEC-A518-C1F2-F382-450AC17BAD5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think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6CC4704-DD6E-ACCF-036A-1AD03A58D06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だと思う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reading_v4_think">
            <a:hlinkClick r:id="" action="ppaction://media"/>
            <a:extLst>
              <a:ext uri="{FF2B5EF4-FFF2-40B4-BE49-F238E27FC236}">
                <a16:creationId xmlns:a16="http://schemas.microsoft.com/office/drawing/2014/main" id="{4088A46E-0706-8138-2018-8AB7EB6C5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9125" y="2225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235A2AD-8D79-7691-C0A1-F3A163F8821B}"/>
              </a:ext>
            </a:extLst>
          </p:cNvPr>
          <p:cNvSpPr/>
          <p:nvPr/>
        </p:nvSpPr>
        <p:spPr>
          <a:xfrm>
            <a:off x="2757714" y="3285062"/>
            <a:ext cx="367937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2399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36BF2-E6D6-49EF-59FF-E1D0AAF6E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997B16-B270-135F-9D91-DE2A61DB729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C752207-2319-3EC4-64D5-0A0505A42E1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FF2738-FF19-9322-D49D-C563BD6E680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69CEF49-A222-D1D7-C066-5AC2B1D6229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86ACF7A-0378-877A-D3AB-73130ABBF6D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trip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D1B768D-BDB6-EDEA-6F81-EA3667837DAF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旅行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reading_v5_trip">
            <a:hlinkClick r:id="" action="ppaction://media"/>
            <a:extLst>
              <a:ext uri="{FF2B5EF4-FFF2-40B4-BE49-F238E27FC236}">
                <a16:creationId xmlns:a16="http://schemas.microsoft.com/office/drawing/2014/main" id="{7B5215BE-38D9-DD27-56EF-ED1C4C224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4325" y="16541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8634B12-236F-F442-F3CD-FB84AE049533}"/>
              </a:ext>
            </a:extLst>
          </p:cNvPr>
          <p:cNvSpPr/>
          <p:nvPr/>
        </p:nvSpPr>
        <p:spPr>
          <a:xfrm>
            <a:off x="3410857" y="3519516"/>
            <a:ext cx="237308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62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328F9-17EF-F9B1-10A6-0E08CB4AD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75ED80-2A61-8644-3568-6269D37BBA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B8253D-9FA5-B7F5-7E69-DEDAA3A93EBC}"/>
              </a:ext>
            </a:extLst>
          </p:cNvPr>
          <p:cNvSpPr txBox="1"/>
          <p:nvPr/>
        </p:nvSpPr>
        <p:spPr>
          <a:xfrm>
            <a:off x="508632" y="2321004"/>
            <a:ext cx="81267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たくさんの本が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読む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have a lot of books  to read.">
            <a:hlinkClick r:id="" action="ppaction://media"/>
            <a:extLst>
              <a:ext uri="{FF2B5EF4-FFF2-40B4-BE49-F238E27FC236}">
                <a16:creationId xmlns:a16="http://schemas.microsoft.com/office/drawing/2014/main" id="{9D4F9F0B-DAB8-FB3E-7FFC-2BC070D3D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9800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22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4E023-FA1F-92F2-DFF8-2F1D9D16B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EE5C2B0-1B8E-5227-A200-A53F520EFA6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85C769B-F8DB-0CC7-77AB-0B1E37CCA5F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9AAE08-F7C7-30C5-DBA5-A7191957FF2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7CC1627-0AB6-B97E-91A3-5F21F07F9FC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25994DA-C846-521F-46BF-6EC426BEDCB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idea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CB683BF-D558-3355-4CCC-C9F318C282F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考え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reading_v6_idea">
            <a:hlinkClick r:id="" action="ppaction://media"/>
            <a:extLst>
              <a:ext uri="{FF2B5EF4-FFF2-40B4-BE49-F238E27FC236}">
                <a16:creationId xmlns:a16="http://schemas.microsoft.com/office/drawing/2014/main" id="{55F04541-7295-8B6A-5A56-955EE67ED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17725" y="1006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B20F85-1051-DC41-CA8B-3D90BBD98CB3}"/>
              </a:ext>
            </a:extLst>
          </p:cNvPr>
          <p:cNvSpPr/>
          <p:nvPr/>
        </p:nvSpPr>
        <p:spPr>
          <a:xfrm>
            <a:off x="2888343" y="3519516"/>
            <a:ext cx="341811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9980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1EEAE-D89E-BE3D-E664-414C16A7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F478CD4-2F67-13C5-449F-C82042A2FAB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94CCBB-2509-E769-6C35-A02C0F89158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B46F39-73A7-E2F8-E217-CA1F35C2A03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4" name="G2_L11_reading_v7_wonderful">
            <a:hlinkClick r:id="" action="ppaction://media"/>
            <a:extLst>
              <a:ext uri="{FF2B5EF4-FFF2-40B4-BE49-F238E27FC236}">
                <a16:creationId xmlns:a16="http://schemas.microsoft.com/office/drawing/2014/main" id="{A6D99E69-9F62-8501-963A-BA3ED20C5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4325" y="4349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195C1E4-D0B9-B723-21C6-5C0C88A3D9FD}"/>
              </a:ext>
            </a:extLst>
          </p:cNvPr>
          <p:cNvGrpSpPr/>
          <p:nvPr/>
        </p:nvGrpSpPr>
        <p:grpSpPr>
          <a:xfrm>
            <a:off x="206477" y="1713146"/>
            <a:ext cx="8731046" cy="3308598"/>
            <a:chOff x="206477" y="2145587"/>
            <a:chExt cx="8731046" cy="330859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AA77DDA-A87C-67D9-7D51-E501C205693B}"/>
                </a:ext>
              </a:extLst>
            </p:cNvPr>
            <p:cNvSpPr txBox="1"/>
            <p:nvPr/>
          </p:nvSpPr>
          <p:spPr>
            <a:xfrm>
              <a:off x="348343" y="4007635"/>
              <a:ext cx="844731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wonderful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4274296-5E97-522B-9DE1-227D0D3FBDDC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すてきな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5E2ACC2-9974-C54C-BE24-F1B5131FC77F}"/>
              </a:ext>
            </a:extLst>
          </p:cNvPr>
          <p:cNvSpPr/>
          <p:nvPr/>
        </p:nvSpPr>
        <p:spPr>
          <a:xfrm>
            <a:off x="1553030" y="3429000"/>
            <a:ext cx="608874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757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C6BC3-D18A-2015-F9B7-535CCCFB8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51555C4-C8AE-4825-73D8-3B0CC0DD7E2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031ACC6-E97D-9F31-3C9D-64E9E78A193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3AC2F-29CD-53CC-0864-617E3C4048F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A842747-6CFE-E486-72E1-76A23F4AEA9D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2031455"/>
            <a:chExt cx="8004314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DA5F998-C684-F912-CD6F-1FD5970D021E}"/>
                </a:ext>
              </a:extLst>
            </p:cNvPr>
            <p:cNvSpPr txBox="1"/>
            <p:nvPr/>
          </p:nvSpPr>
          <p:spPr>
            <a:xfrm>
              <a:off x="569844" y="2031455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ホテル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00C39F8-A716-7016-1FC8-293788734D52}"/>
                </a:ext>
              </a:extLst>
            </p:cNvPr>
            <p:cNvSpPr txBox="1"/>
            <p:nvPr/>
          </p:nvSpPr>
          <p:spPr>
            <a:xfrm>
              <a:off x="1020417" y="4047391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hotel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1_reading_v8_hotel">
            <a:hlinkClick r:id="" action="ppaction://media"/>
            <a:extLst>
              <a:ext uri="{FF2B5EF4-FFF2-40B4-BE49-F238E27FC236}">
                <a16:creationId xmlns:a16="http://schemas.microsoft.com/office/drawing/2014/main" id="{B7B0A301-D3DB-DE67-7734-0C0A5B58B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70125" y="15779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9553529-DAAA-C7CB-0C1C-2EAC78730D33}"/>
              </a:ext>
            </a:extLst>
          </p:cNvPr>
          <p:cNvSpPr/>
          <p:nvPr/>
        </p:nvSpPr>
        <p:spPr>
          <a:xfrm>
            <a:off x="2627086" y="3429000"/>
            <a:ext cx="394063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033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5973-DAE6-757E-C0D4-E619D1C54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91F36D-03CF-6703-9D13-DF9191CC2C4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AD3226-1A57-78C3-E841-A5BAED8030E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870BB42-2706-00D6-239C-74174994EBE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8569C2B-F7F9-3A90-D470-E97FCA03CB4A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2031455"/>
            <a:chExt cx="8004314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03010F2-88C0-D3DB-8200-59FDF9295C11}"/>
                </a:ext>
              </a:extLst>
            </p:cNvPr>
            <p:cNvSpPr txBox="1"/>
            <p:nvPr/>
          </p:nvSpPr>
          <p:spPr>
            <a:xfrm>
              <a:off x="569844" y="2031455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ペット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27B830A-C0CF-E021-AB9E-747AF133F6E0}"/>
                </a:ext>
              </a:extLst>
            </p:cNvPr>
            <p:cNvSpPr txBox="1"/>
            <p:nvPr/>
          </p:nvSpPr>
          <p:spPr>
            <a:xfrm>
              <a:off x="1020417" y="4047391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pet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reading_v9_pet">
            <a:hlinkClick r:id="" action="ppaction://media"/>
            <a:extLst>
              <a:ext uri="{FF2B5EF4-FFF2-40B4-BE49-F238E27FC236}">
                <a16:creationId xmlns:a16="http://schemas.microsoft.com/office/drawing/2014/main" id="{261A3774-5532-96B2-AD4D-C7D130F83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8625" y="1768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4FD7148-B90D-C626-A07F-40F4E78D33F8}"/>
              </a:ext>
            </a:extLst>
          </p:cNvPr>
          <p:cNvSpPr/>
          <p:nvPr/>
        </p:nvSpPr>
        <p:spPr>
          <a:xfrm>
            <a:off x="3193143" y="3508200"/>
            <a:ext cx="280851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6282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E4470-D4B9-B909-5152-25CB1A6D1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D83F240-FECD-2510-6161-BA47FF06AEA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2110AB4-41CC-8AF7-322E-DE921DFC496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DABD139-0C88-4416-A905-5EE89499EEB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pic>
        <p:nvPicPr>
          <p:cNvPr id="3" name="G2_L11_reading_v10_stay">
            <a:hlinkClick r:id="" action="ppaction://media"/>
            <a:extLst>
              <a:ext uri="{FF2B5EF4-FFF2-40B4-BE49-F238E27FC236}">
                <a16:creationId xmlns:a16="http://schemas.microsoft.com/office/drawing/2014/main" id="{FA2BA8AE-1020-5E8E-EFCC-96A79A5F1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27325" y="26828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1F91679E-F385-4C96-8F5E-10ACEB2A8EA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CE0AF11-AF42-3417-9083-C8CA2958A601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DDFAD2A-28AB-9314-881E-708BFE54AAB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62A7AFE-7002-A562-0821-FFFAD7A21D3E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泊まる</a:t>
              </a: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BD68DA-D4E1-D371-8D07-72F051D79C06}"/>
              </a:ext>
            </a:extLst>
          </p:cNvPr>
          <p:cNvSpPr/>
          <p:nvPr/>
        </p:nvSpPr>
        <p:spPr>
          <a:xfrm>
            <a:off x="2917371" y="3429000"/>
            <a:ext cx="336006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457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6B2754C-C83A-1C17-0FE2-4A482F455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1454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273722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10_07_reading_s2">
            <a:hlinkClick r:id="" action="ppaction://media"/>
            <a:extLst>
              <a:ext uri="{FF2B5EF4-FFF2-40B4-BE49-F238E27FC236}">
                <a16:creationId xmlns:a16="http://schemas.microsoft.com/office/drawing/2014/main" id="{FEDDB6AB-FDDA-A818-5AA8-1007BB5183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8250" y="1209675"/>
            <a:ext cx="406400" cy="406400"/>
          </a:xfrm>
          <a:prstGeom prst="rect">
            <a:avLst/>
          </a:prstGeom>
        </p:spPr>
      </p:pic>
      <p:pic>
        <p:nvPicPr>
          <p:cNvPr id="31" name="AS_G2_10_07_reading_s2">
            <a:hlinkClick r:id="" action="ppaction://media"/>
            <a:extLst>
              <a:ext uri="{FF2B5EF4-FFF2-40B4-BE49-F238E27FC236}">
                <a16:creationId xmlns:a16="http://schemas.microsoft.com/office/drawing/2014/main" id="{0BA658DA-69E9-AC93-EE75-BC29FB90DE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8250" y="414841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AB3D6328-E1C0-ED0E-9434-A870EBD1A639}"/>
              </a:ext>
            </a:extLst>
          </p:cNvPr>
          <p:cNvCxnSpPr/>
          <p:nvPr/>
        </p:nvCxnSpPr>
        <p:spPr>
          <a:xfrm flipH="1">
            <a:off x="2222305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E2388F81-9CC4-4CCA-9E74-F936F50311CB}"/>
              </a:ext>
            </a:extLst>
          </p:cNvPr>
          <p:cNvCxnSpPr/>
          <p:nvPr/>
        </p:nvCxnSpPr>
        <p:spPr>
          <a:xfrm flipH="1">
            <a:off x="3635254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F1ADF2C-0349-4DF8-2958-567EBFF17F8E}"/>
              </a:ext>
            </a:extLst>
          </p:cNvPr>
          <p:cNvCxnSpPr/>
          <p:nvPr/>
        </p:nvCxnSpPr>
        <p:spPr>
          <a:xfrm flipH="1">
            <a:off x="5558058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F579371-97F3-A571-B1E5-D90C7F141976}"/>
              </a:ext>
            </a:extLst>
          </p:cNvPr>
          <p:cNvCxnSpPr/>
          <p:nvPr/>
        </p:nvCxnSpPr>
        <p:spPr>
          <a:xfrm flipH="1">
            <a:off x="6372331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381317B1-4837-1153-8F21-3A93BE2C398B}"/>
              </a:ext>
            </a:extLst>
          </p:cNvPr>
          <p:cNvCxnSpPr/>
          <p:nvPr/>
        </p:nvCxnSpPr>
        <p:spPr>
          <a:xfrm flipH="1">
            <a:off x="7551893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5F223D6-83CA-C3C3-ACDC-36FB2E16714D}"/>
              </a:ext>
            </a:extLst>
          </p:cNvPr>
          <p:cNvCxnSpPr/>
          <p:nvPr/>
        </p:nvCxnSpPr>
        <p:spPr>
          <a:xfrm flipH="1">
            <a:off x="8233572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68D76806-FAD6-CDAA-AE85-2B2ECFC8239B}"/>
              </a:ext>
            </a:extLst>
          </p:cNvPr>
          <p:cNvCxnSpPr/>
          <p:nvPr/>
        </p:nvCxnSpPr>
        <p:spPr>
          <a:xfrm flipH="1">
            <a:off x="1550761" y="20604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8932F81-7D25-2F8F-FE2D-E28D97236D4A}"/>
              </a:ext>
            </a:extLst>
          </p:cNvPr>
          <p:cNvCxnSpPr/>
          <p:nvPr/>
        </p:nvCxnSpPr>
        <p:spPr>
          <a:xfrm flipH="1">
            <a:off x="3319740" y="20604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CD732D9-E768-9664-3BE4-CDE0FCF23F22}"/>
              </a:ext>
            </a:extLst>
          </p:cNvPr>
          <p:cNvCxnSpPr/>
          <p:nvPr/>
        </p:nvCxnSpPr>
        <p:spPr>
          <a:xfrm flipH="1">
            <a:off x="4608875" y="20604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6696EB97-BEC7-E904-4CD2-65B5A7B6D923}"/>
              </a:ext>
            </a:extLst>
          </p:cNvPr>
          <p:cNvCxnSpPr/>
          <p:nvPr/>
        </p:nvCxnSpPr>
        <p:spPr>
          <a:xfrm flipH="1">
            <a:off x="6231850" y="20604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B7A515F-2029-B3D1-6E80-2358AF563793}"/>
              </a:ext>
            </a:extLst>
          </p:cNvPr>
          <p:cNvCxnSpPr/>
          <p:nvPr/>
        </p:nvCxnSpPr>
        <p:spPr>
          <a:xfrm flipH="1">
            <a:off x="7292714" y="20604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E9B2E3CB-BF48-1E51-0C9E-DA048056DF17}"/>
              </a:ext>
            </a:extLst>
          </p:cNvPr>
          <p:cNvCxnSpPr/>
          <p:nvPr/>
        </p:nvCxnSpPr>
        <p:spPr>
          <a:xfrm flipH="1">
            <a:off x="849184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D68DBE2A-9512-A343-582A-05EC2828A72E}"/>
              </a:ext>
            </a:extLst>
          </p:cNvPr>
          <p:cNvCxnSpPr/>
          <p:nvPr/>
        </p:nvCxnSpPr>
        <p:spPr>
          <a:xfrm flipH="1">
            <a:off x="2592526" y="26859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8C7DE3A-CEE3-E0CA-9399-91826C836B47}"/>
              </a:ext>
            </a:extLst>
          </p:cNvPr>
          <p:cNvCxnSpPr/>
          <p:nvPr/>
        </p:nvCxnSpPr>
        <p:spPr>
          <a:xfrm flipH="1">
            <a:off x="3101223" y="26859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611EF67-BA18-3A0D-E360-59628B5AE95F}"/>
              </a:ext>
            </a:extLst>
          </p:cNvPr>
          <p:cNvCxnSpPr/>
          <p:nvPr/>
        </p:nvCxnSpPr>
        <p:spPr>
          <a:xfrm flipH="1">
            <a:off x="5612765" y="26859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649EAFB-BCFE-8087-964C-5F6D8AF163C4}"/>
              </a:ext>
            </a:extLst>
          </p:cNvPr>
          <p:cNvCxnSpPr/>
          <p:nvPr/>
        </p:nvCxnSpPr>
        <p:spPr>
          <a:xfrm flipH="1">
            <a:off x="8155207" y="26859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73E896A-9FA3-610D-F8E8-EDBD3808B7AC}"/>
              </a:ext>
            </a:extLst>
          </p:cNvPr>
          <p:cNvCxnSpPr/>
          <p:nvPr/>
        </p:nvCxnSpPr>
        <p:spPr>
          <a:xfrm flipH="1">
            <a:off x="1518684" y="3300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FD685AC5-FDB1-F29E-92C9-977D576E6C32}"/>
              </a:ext>
            </a:extLst>
          </p:cNvPr>
          <p:cNvCxnSpPr/>
          <p:nvPr/>
        </p:nvCxnSpPr>
        <p:spPr>
          <a:xfrm flipH="1">
            <a:off x="2421247" y="3300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D2FEDCCB-3D85-E1F7-AFE7-CCB7D54AF31E}"/>
              </a:ext>
            </a:extLst>
          </p:cNvPr>
          <p:cNvCxnSpPr/>
          <p:nvPr/>
        </p:nvCxnSpPr>
        <p:spPr>
          <a:xfrm flipH="1">
            <a:off x="5019168" y="3300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85C775E2-15B9-18E2-84CF-303A82D6DF72}"/>
              </a:ext>
            </a:extLst>
          </p:cNvPr>
          <p:cNvCxnSpPr/>
          <p:nvPr/>
        </p:nvCxnSpPr>
        <p:spPr>
          <a:xfrm flipH="1">
            <a:off x="7501298" y="3300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270D4B40-C13D-708E-FF6A-11C75FDE1923}"/>
              </a:ext>
            </a:extLst>
          </p:cNvPr>
          <p:cNvCxnSpPr/>
          <p:nvPr/>
        </p:nvCxnSpPr>
        <p:spPr>
          <a:xfrm flipH="1">
            <a:off x="8562162" y="33008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CF151DA4-932A-E66F-059A-EC8AD5466DE2}"/>
              </a:ext>
            </a:extLst>
          </p:cNvPr>
          <p:cNvCxnSpPr/>
          <p:nvPr/>
        </p:nvCxnSpPr>
        <p:spPr>
          <a:xfrm flipH="1">
            <a:off x="1507308" y="39102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A16A2479-BB93-86B3-9E7A-D0416667B7D3}"/>
              </a:ext>
            </a:extLst>
          </p:cNvPr>
          <p:cNvCxnSpPr/>
          <p:nvPr/>
        </p:nvCxnSpPr>
        <p:spPr>
          <a:xfrm flipH="1">
            <a:off x="2972674" y="39102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95E99F10-1743-563F-B480-9276E7795A7E}"/>
              </a:ext>
            </a:extLst>
          </p:cNvPr>
          <p:cNvCxnSpPr/>
          <p:nvPr/>
        </p:nvCxnSpPr>
        <p:spPr>
          <a:xfrm flipH="1">
            <a:off x="4145599" y="39102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233D7C21-95BA-3647-C25C-1E81E064CC74}"/>
              </a:ext>
            </a:extLst>
          </p:cNvPr>
          <p:cNvCxnSpPr/>
          <p:nvPr/>
        </p:nvCxnSpPr>
        <p:spPr>
          <a:xfrm flipH="1">
            <a:off x="7326898" y="39102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08CF1EA5-C520-C3EC-99F8-61AD052CB93A}"/>
              </a:ext>
            </a:extLst>
          </p:cNvPr>
          <p:cNvCxnSpPr/>
          <p:nvPr/>
        </p:nvCxnSpPr>
        <p:spPr>
          <a:xfrm flipH="1">
            <a:off x="8762591" y="39163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908C7F4D-D78B-DE9B-56C4-B4392D375C2F}"/>
              </a:ext>
            </a:extLst>
          </p:cNvPr>
          <p:cNvCxnSpPr/>
          <p:nvPr/>
        </p:nvCxnSpPr>
        <p:spPr>
          <a:xfrm flipH="1">
            <a:off x="2181682" y="45487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11BBDA75-07DD-E5D2-4F1B-B24BBAC1394D}"/>
              </a:ext>
            </a:extLst>
          </p:cNvPr>
          <p:cNvCxnSpPr/>
          <p:nvPr/>
        </p:nvCxnSpPr>
        <p:spPr>
          <a:xfrm flipH="1">
            <a:off x="4439479" y="45487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90B255A8-1D72-B126-D4B7-017477DA8957}"/>
              </a:ext>
            </a:extLst>
          </p:cNvPr>
          <p:cNvCxnSpPr/>
          <p:nvPr/>
        </p:nvCxnSpPr>
        <p:spPr>
          <a:xfrm flipH="1">
            <a:off x="5320013" y="45487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7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48A091F-8645-AF10-BA70-1366F3A0C1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646"/>
          <a:stretch/>
        </p:blipFill>
        <p:spPr>
          <a:xfrm>
            <a:off x="284173" y="1022216"/>
            <a:ext cx="8575200" cy="74519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Aki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282377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アキはイヌを飼っています。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E0A8E-1FDF-C479-6BF4-86B40C63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C5930FA-348A-337E-4271-6A30CA43B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77" b="80221"/>
          <a:stretch/>
        </p:blipFill>
        <p:spPr>
          <a:xfrm>
            <a:off x="284173" y="806876"/>
            <a:ext cx="8575200" cy="82973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D16FB2B-CB14-8125-1B9E-AAECBA6D844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566C788-1E40-F77C-70D0-FB1623A70F70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things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は「～がある」という存在を表現するための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形式主語です。（意味上の主語ではない）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do for him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は「彼のためにするべき」という意味で、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things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him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「彼のために」という意味をもち、動詞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41BBE91-BD23-826A-A657-732B0088E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09212A-9649-E1F4-7FA9-B1ACE6E0A89D}"/>
              </a:ext>
            </a:extLst>
          </p:cNvPr>
          <p:cNvSpPr txBox="1"/>
          <p:nvPr/>
        </p:nvSpPr>
        <p:spPr>
          <a:xfrm>
            <a:off x="537493" y="1767406"/>
            <a:ext cx="438163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彼のためにするべきことがたくさんあります。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323827050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94795-6DF4-8AFC-EBB2-8A5A9FF3A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A8AFB8-DC25-6C0D-B589-F7E6C62461E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8DFF58-A6D8-8B31-49CC-0B5B5FAD9934}"/>
              </a:ext>
            </a:extLst>
          </p:cNvPr>
          <p:cNvSpPr txBox="1"/>
          <p:nvPr/>
        </p:nvSpPr>
        <p:spPr>
          <a:xfrm>
            <a:off x="1159693" y="4128490"/>
            <a:ext cx="682461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places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CF5795-D53F-F6FD-D4C1-28518E0A73AB}"/>
              </a:ext>
            </a:extLst>
          </p:cNvPr>
          <p:cNvSpPr txBox="1"/>
          <p:nvPr/>
        </p:nvSpPr>
        <p:spPr>
          <a:xfrm>
            <a:off x="195146" y="690490"/>
            <a:ext cx="87537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たくさんの場所を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know many places  to see.">
            <a:hlinkClick r:id="" action="ppaction://media"/>
            <a:extLst>
              <a:ext uri="{FF2B5EF4-FFF2-40B4-BE49-F238E27FC236}">
                <a16:creationId xmlns:a16="http://schemas.microsoft.com/office/drawing/2014/main" id="{77A82BC6-A656-D734-0FC2-4449CBACE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2338" y="1601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453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BF365-505E-DA10-C41F-FA1EF6FD9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CC16C5A-35F8-740E-4E7E-9E13DAFB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964794"/>
            <a:ext cx="8571719" cy="70719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97B0BE-77C9-B74E-7697-7D270B8A9ECC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61C9549-D66B-F85C-A98F-C34A8949775F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「しかし」「でも」という意味をもつ接続詞です。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前の文と対比を示しています。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he’s a member of her family.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’s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member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of her family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「彼女の家族の」という意味をもち、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member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4DE29F1-D8B8-729E-1C74-084C8F97F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2002BD-763E-D25F-C739-4222F87B65E0}"/>
              </a:ext>
            </a:extLst>
          </p:cNvPr>
          <p:cNvSpPr txBox="1"/>
          <p:nvPr/>
        </p:nvSpPr>
        <p:spPr>
          <a:xfrm>
            <a:off x="537494" y="1767406"/>
            <a:ext cx="308623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しかし、彼は家族の一員です。</a:t>
            </a:r>
          </a:p>
        </p:txBody>
      </p:sp>
    </p:spTree>
    <p:extLst>
      <p:ext uri="{BB962C8B-B14F-4D97-AF65-F5344CB8AC3E}">
        <p14:creationId xmlns:p14="http://schemas.microsoft.com/office/powerpoint/2010/main" val="1677405142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95B76-F2AB-4A12-E365-8170266C2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9DB4CE6-D3D8-E115-B963-02B7A6393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895251"/>
            <a:ext cx="8571719" cy="70719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0383038-EABC-7AE5-0CA8-7A8BAF738EC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17A56EC-357B-9FED-C1A8-D90E0784C023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take care of him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take care of him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は「彼の世話をすること」という意味で、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名詞として扱っています。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him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「彼の」という意味をもち、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CCD85EB-726C-3D49-B969-4F59D92AA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6145E7-D0AB-62B5-CC4E-3E5A4CA41E90}"/>
              </a:ext>
            </a:extLst>
          </p:cNvPr>
          <p:cNvSpPr txBox="1"/>
          <p:nvPr/>
        </p:nvSpPr>
        <p:spPr>
          <a:xfrm>
            <a:off x="4855493" y="1767406"/>
            <a:ext cx="383977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彼女は彼の世話をするのが好きです。</a:t>
            </a:r>
          </a:p>
        </p:txBody>
      </p:sp>
    </p:spTree>
    <p:extLst>
      <p:ext uri="{BB962C8B-B14F-4D97-AF65-F5344CB8AC3E}">
        <p14:creationId xmlns:p14="http://schemas.microsoft.com/office/powerpoint/2010/main" val="3328746436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7B7BC-B6BE-CDB1-DE83-1426C8652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2028B1E-1240-1875-4BA7-F348B7ED00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304" b="54262"/>
          <a:stretch/>
        </p:blipFill>
        <p:spPr>
          <a:xfrm>
            <a:off x="284173" y="696062"/>
            <a:ext cx="8575200" cy="110913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A8CCE8C-BF22-C422-F647-CBD2649191B4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A5CB0DA-91E0-5489-6D56-A081A8E857D8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Her friend, Tom wants a dog,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friend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Her friend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を説明する同格表現です。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同格表現を使うことで、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つの文にまとめて情報を提供しています。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his mother doesn’t.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his mother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doesn’t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 a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のくり返しを避けるために、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doesn’t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doesn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’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 want a dog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として機能しています。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friend, Tom wants a dog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his mother doesn’t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を結び、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対照的な内容を示しています。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7695DF4-7B82-7CA3-A05E-E2AEA8CDF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01B5B0-24A5-FA89-0D77-27AF017CD24D}"/>
              </a:ext>
            </a:extLst>
          </p:cNvPr>
          <p:cNvSpPr txBox="1"/>
          <p:nvPr/>
        </p:nvSpPr>
        <p:spPr>
          <a:xfrm>
            <a:off x="446547" y="1767406"/>
            <a:ext cx="8250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彼女の友達のトムはイヌをほしがっていますが、彼のお母さんはほしがっていません。</a:t>
            </a:r>
          </a:p>
        </p:txBody>
      </p:sp>
    </p:spTree>
    <p:extLst>
      <p:ext uri="{BB962C8B-B14F-4D97-AF65-F5344CB8AC3E}">
        <p14:creationId xmlns:p14="http://schemas.microsoft.com/office/powerpoint/2010/main" val="3210089725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B65FC-A005-37DE-3991-7E66C7A7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270E5A1-E315-DEC4-7941-7B80499A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944" b="46514"/>
          <a:stretch/>
        </p:blipFill>
        <p:spPr>
          <a:xfrm>
            <a:off x="284173" y="895251"/>
            <a:ext cx="8575200" cy="762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7B1AC10-B43C-05BC-5808-850B45F5577C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D261B99-C2D2-8A94-4860-F0E245663526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His mother thinks,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His mother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thinks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can't take a dog on our family trip.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can't take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dog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 our family trip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「家族旅行に」という意味をもち、動詞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take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5E7EBAE-97C1-6A23-839E-3FBDB4199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56E0BE-8B42-B5F9-C3B6-91A2C5DEBC89}"/>
              </a:ext>
            </a:extLst>
          </p:cNvPr>
          <p:cNvSpPr txBox="1"/>
          <p:nvPr/>
        </p:nvSpPr>
        <p:spPr>
          <a:xfrm>
            <a:off x="537494" y="1767406"/>
            <a:ext cx="6980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彼のお母さんは、「イヌを家族旅行に連れて行けない」と思っています。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862713121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CE1FF-0CD5-D465-F578-62F9429DD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D0782E2-06A7-000A-45F8-1F33F62A8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726" b="11479"/>
          <a:stretch/>
        </p:blipFill>
        <p:spPr>
          <a:xfrm>
            <a:off x="284173" y="636740"/>
            <a:ext cx="8575200" cy="283633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E5BA817-4EFE-B122-D484-44FDA6B46C9A}"/>
              </a:ext>
            </a:extLst>
          </p:cNvPr>
          <p:cNvSpPr/>
          <p:nvPr/>
        </p:nvSpPr>
        <p:spPr>
          <a:xfrm>
            <a:off x="0" y="4454718"/>
            <a:ext cx="9144000" cy="240328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C235002-AC79-1E8D-3883-69BFF23C8958}"/>
              </a:ext>
            </a:extLst>
          </p:cNvPr>
          <p:cNvSpPr txBox="1"/>
          <p:nvPr/>
        </p:nvSpPr>
        <p:spPr>
          <a:xfrm>
            <a:off x="537493" y="4638869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Aki said to Tom,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Aki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Tom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「トムに」という意味をもち、動詞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8889B7C-8A1E-7E54-B9A7-280ADB5E3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475169-2D57-6A10-D019-EDA5D1BDF0D0}"/>
              </a:ext>
            </a:extLst>
          </p:cNvPr>
          <p:cNvSpPr txBox="1"/>
          <p:nvPr/>
        </p:nvSpPr>
        <p:spPr>
          <a:xfrm>
            <a:off x="537493" y="3451182"/>
            <a:ext cx="8191639" cy="923330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アキはトムに「彼女に伝えるいい考えがあります。私たちの市にはすてきな動物ホテルがあります。旅行の間、あなたのペットはそこに泊まることができます。」と話しました。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366030877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B1B85-3DC5-560C-7F03-A2FA695AD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381CA8E-373F-16AC-1BD4-D74D1E28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726" b="11479"/>
          <a:stretch/>
        </p:blipFill>
        <p:spPr>
          <a:xfrm>
            <a:off x="284173" y="636740"/>
            <a:ext cx="8575200" cy="283633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C321C19-2A98-419D-495E-5BF7D5D30427}"/>
              </a:ext>
            </a:extLst>
          </p:cNvPr>
          <p:cNvSpPr/>
          <p:nvPr/>
        </p:nvSpPr>
        <p:spPr>
          <a:xfrm>
            <a:off x="0" y="4454718"/>
            <a:ext cx="9144000" cy="240328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18BFD8-BF73-E27B-2982-4A984D73B13A}"/>
              </a:ext>
            </a:extLst>
          </p:cNvPr>
          <p:cNvSpPr txBox="1"/>
          <p:nvPr/>
        </p:nvSpPr>
        <p:spPr>
          <a:xfrm>
            <a:off x="537493" y="4638869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have a good idea to tell her.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have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good idea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＝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Aki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です。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tell 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は「彼女に伝える（ための）」という意味で、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good idea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＝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Tom’s mother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です。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5F2344A-5383-06B9-1B73-74585493C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818E57-DA95-6F58-450D-233334662D10}"/>
              </a:ext>
            </a:extLst>
          </p:cNvPr>
          <p:cNvSpPr txBox="1"/>
          <p:nvPr/>
        </p:nvSpPr>
        <p:spPr>
          <a:xfrm>
            <a:off x="537493" y="3451182"/>
            <a:ext cx="8191639" cy="923330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アキはトムに「彼女に伝えるいい考えがあります。私たちの市にはすてきな動物ホテルがあります。旅行の間、あなたのペットはそこに泊まることができます。」と話しました。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3937979490"/>
      </p:ext>
    </p:extLst>
  </p:cSld>
  <p:clrMapOvr>
    <a:masterClrMapping/>
  </p:clrMapOvr>
  <p:transition spd="med">
    <p:pull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2B417-4794-86C5-3CF2-ABA25873C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8172743-6FCA-D786-9B40-F944FE212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726" b="11479"/>
          <a:stretch/>
        </p:blipFill>
        <p:spPr>
          <a:xfrm>
            <a:off x="284173" y="636740"/>
            <a:ext cx="8575200" cy="283633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E57A26-2C3D-FFB2-C810-4C2926CF4B16}"/>
              </a:ext>
            </a:extLst>
          </p:cNvPr>
          <p:cNvSpPr/>
          <p:nvPr/>
        </p:nvSpPr>
        <p:spPr>
          <a:xfrm>
            <a:off x="0" y="4454718"/>
            <a:ext cx="9144000" cy="240328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6D574A9-7FE3-47EB-2700-F41B3EE2A12C}"/>
              </a:ext>
            </a:extLst>
          </p:cNvPr>
          <p:cNvSpPr txBox="1"/>
          <p:nvPr/>
        </p:nvSpPr>
        <p:spPr>
          <a:xfrm>
            <a:off x="537493" y="4638869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There's a wonderful animal hotel in our city.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wonderful animal hotel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our city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「私たちの街に」という意味をもち、動詞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は「～がある」という存在を表現するための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形式主語です。（意味上の主語ではない）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59AC180-C208-8FAA-DC9B-4D30F938F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A93108-E370-0F91-3E43-DC4445CAFF20}"/>
              </a:ext>
            </a:extLst>
          </p:cNvPr>
          <p:cNvSpPr txBox="1"/>
          <p:nvPr/>
        </p:nvSpPr>
        <p:spPr>
          <a:xfrm>
            <a:off x="537493" y="3451182"/>
            <a:ext cx="8191639" cy="923330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アキはトムに「彼女に伝えるいい考えがあります。私たちの市にはすてきな動物ホテルがあります。旅行の間、あなたのペットはそこに泊まることができます。」と話しました。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1337775693"/>
      </p:ext>
    </p:extLst>
  </p:cSld>
  <p:clrMapOvr>
    <a:masterClrMapping/>
  </p:clrMapOvr>
  <p:transition spd="med">
    <p:pull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5AC98-DA14-536F-A86A-2199E3BEC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BB87A9-DF28-3A55-E92D-A7416F1C70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726" b="11479"/>
          <a:stretch/>
        </p:blipFill>
        <p:spPr>
          <a:xfrm>
            <a:off x="284173" y="636740"/>
            <a:ext cx="8575200" cy="283633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7246EF6-BF8D-CECF-0762-F7EF1F617DB5}"/>
              </a:ext>
            </a:extLst>
          </p:cNvPr>
          <p:cNvSpPr/>
          <p:nvPr/>
        </p:nvSpPr>
        <p:spPr>
          <a:xfrm>
            <a:off x="0" y="4454718"/>
            <a:ext cx="9144000" cy="240328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05CBF92-6E90-E9BC-8FED-34B068DCF207}"/>
              </a:ext>
            </a:extLst>
          </p:cNvPr>
          <p:cNvSpPr txBox="1"/>
          <p:nvPr/>
        </p:nvSpPr>
        <p:spPr>
          <a:xfrm>
            <a:off x="537493" y="4638869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During the trip, your pet can stay there.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pet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stay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「そこに」という意味をもち、動詞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During the trip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「旅行の間」という意味をもち、動詞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3F93D77-947B-C9BA-7D88-432E00C7B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54F115-8B00-BAAB-ECCB-EBB131B1B131}"/>
              </a:ext>
            </a:extLst>
          </p:cNvPr>
          <p:cNvSpPr txBox="1"/>
          <p:nvPr/>
        </p:nvSpPr>
        <p:spPr>
          <a:xfrm>
            <a:off x="537493" y="3451182"/>
            <a:ext cx="8191639" cy="923330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アキはトムに「彼女に伝えるいい考えがあります。私たちの市にはすてきな動物ホテルがあります。旅行の間、あなたのペットはそこに泊まることができます。」と話しました。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3646122105"/>
      </p:ext>
    </p:extLst>
  </p:cSld>
  <p:clrMapOvr>
    <a:masterClrMapping/>
  </p:clrMapOvr>
  <p:transition spd="med">
    <p:pull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10FD9B0-5519-3406-A4F2-F7651D6CF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43" y="52889"/>
            <a:ext cx="6490800" cy="6752223"/>
          </a:xfrm>
          <a:prstGeom prst="rect">
            <a:avLst/>
          </a:prstGeom>
        </p:spPr>
      </p:pic>
      <p:pic>
        <p:nvPicPr>
          <p:cNvPr id="7" name="AS_G2_10_09_reading_str">
            <a:hlinkClick r:id="" action="ppaction://media"/>
            <a:extLst>
              <a:ext uri="{FF2B5EF4-FFF2-40B4-BE49-F238E27FC236}">
                <a16:creationId xmlns:a16="http://schemas.microsoft.com/office/drawing/2014/main" id="{75AFFA10-4A69-E146-A1CF-85D955ADC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0775" y="250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82C7A-5F2F-6A04-6F75-35E59E8AF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7BFCA7-D330-F6CB-FEF5-3A3F30A113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51380-EC1A-A299-9EB6-B0699456EC73}"/>
              </a:ext>
            </a:extLst>
          </p:cNvPr>
          <p:cNvSpPr txBox="1"/>
          <p:nvPr/>
        </p:nvSpPr>
        <p:spPr>
          <a:xfrm>
            <a:off x="570155" y="2409490"/>
            <a:ext cx="800368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 places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know many places  to see.">
            <a:hlinkClick r:id="" action="ppaction://media"/>
            <a:extLst>
              <a:ext uri="{FF2B5EF4-FFF2-40B4-BE49-F238E27FC236}">
                <a16:creationId xmlns:a16="http://schemas.microsoft.com/office/drawing/2014/main" id="{2256C715-3FD3-84ED-44EA-3D79D5F72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2338" y="1601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831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6DAFF05-8DF9-8C0C-FD84-EF0D72DE0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6143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0_10_reading_s3">
            <a:hlinkClick r:id="" action="ppaction://media"/>
            <a:extLst>
              <a:ext uri="{FF2B5EF4-FFF2-40B4-BE49-F238E27FC236}">
                <a16:creationId xmlns:a16="http://schemas.microsoft.com/office/drawing/2014/main" id="{CCC91D49-65B8-DD7E-C72B-E1D4CFFA6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737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A69078F-0B81-A219-4DBA-DF08878BA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6143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00F9188-38C5-FD05-5D9F-275F5FBBE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6143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DDBDF-0F28-ACD4-124B-B20422E39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60C83D-D31F-C507-A7F0-DBE243E90D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9344AE-03C4-8433-1641-5824CF76A2BD}"/>
              </a:ext>
            </a:extLst>
          </p:cNvPr>
          <p:cNvSpPr txBox="1"/>
          <p:nvPr/>
        </p:nvSpPr>
        <p:spPr>
          <a:xfrm>
            <a:off x="195148" y="2321004"/>
            <a:ext cx="87537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たくさんの場所を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know many places  to see.">
            <a:hlinkClick r:id="" action="ppaction://media"/>
            <a:extLst>
              <a:ext uri="{FF2B5EF4-FFF2-40B4-BE49-F238E27FC236}">
                <a16:creationId xmlns:a16="http://schemas.microsoft.com/office/drawing/2014/main" id="{899B1F4B-B2AB-E755-C288-2CA53CF80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2338" y="1601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866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635FB8-41AD-DE32-E13C-0680028A0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1240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5A8A8A-A798-D43C-F37D-FB9F21A43F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44593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766238" y="1829536"/>
            <a:ext cx="17064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10_11_reading_s6_1">
            <a:hlinkClick r:id="" action="ppaction://media"/>
            <a:extLst>
              <a:ext uri="{FF2B5EF4-FFF2-40B4-BE49-F238E27FC236}">
                <a16:creationId xmlns:a16="http://schemas.microsoft.com/office/drawing/2014/main" id="{A99428DE-A374-A118-041E-C9BEF9A505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9675" y="1133475"/>
            <a:ext cx="406400" cy="406400"/>
          </a:xfrm>
          <a:prstGeom prst="rect">
            <a:avLst/>
          </a:prstGeom>
        </p:spPr>
      </p:pic>
      <p:pic>
        <p:nvPicPr>
          <p:cNvPr id="8" name="AS_G2_10_12_reading_s6_2">
            <a:hlinkClick r:id="" action="ppaction://media"/>
            <a:extLst>
              <a:ext uri="{FF2B5EF4-FFF2-40B4-BE49-F238E27FC236}">
                <a16:creationId xmlns:a16="http://schemas.microsoft.com/office/drawing/2014/main" id="{FC510EEF-1F8A-3F2D-1F93-DD8EAD5CC0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2718" y="1991550"/>
            <a:ext cx="406400" cy="406400"/>
          </a:xfrm>
          <a:prstGeom prst="rect">
            <a:avLst/>
          </a:prstGeom>
        </p:spPr>
      </p:pic>
      <p:pic>
        <p:nvPicPr>
          <p:cNvPr id="9" name="AS_G2_10_11_reading_s6_1">
            <a:hlinkClick r:id="" action="ppaction://media"/>
            <a:extLst>
              <a:ext uri="{FF2B5EF4-FFF2-40B4-BE49-F238E27FC236}">
                <a16:creationId xmlns:a16="http://schemas.microsoft.com/office/drawing/2014/main" id="{761E5D56-DC2C-631D-2348-4896ECE17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8498" y="2849625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2EA5CAA-42C2-D9E1-B6E4-D25949C28702}"/>
              </a:ext>
            </a:extLst>
          </p:cNvPr>
          <p:cNvSpPr txBox="1"/>
          <p:nvPr/>
        </p:nvSpPr>
        <p:spPr>
          <a:xfrm>
            <a:off x="3959538" y="2382900"/>
            <a:ext cx="2492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member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56C9D8A-F4F5-1A78-35C3-0C497511E055}"/>
              </a:ext>
            </a:extLst>
          </p:cNvPr>
          <p:cNvSpPr txBox="1"/>
          <p:nvPr/>
        </p:nvSpPr>
        <p:spPr>
          <a:xfrm>
            <a:off x="3647350" y="2892738"/>
            <a:ext cx="8992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79DE08E-E08F-EA6F-1F2C-191472621FA7}"/>
              </a:ext>
            </a:extLst>
          </p:cNvPr>
          <p:cNvSpPr txBox="1"/>
          <p:nvPr/>
        </p:nvSpPr>
        <p:spPr>
          <a:xfrm>
            <a:off x="7310634" y="2892738"/>
            <a:ext cx="1143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friend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0E8B607-8DEA-2E0C-03FA-D30A30F8E099}"/>
              </a:ext>
            </a:extLst>
          </p:cNvPr>
          <p:cNvSpPr txBox="1"/>
          <p:nvPr/>
        </p:nvSpPr>
        <p:spPr>
          <a:xfrm>
            <a:off x="5572378" y="3391302"/>
            <a:ext cx="1285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0E2BC6A-6A2B-4600-F3E0-904923044DBD}"/>
              </a:ext>
            </a:extLst>
          </p:cNvPr>
          <p:cNvSpPr txBox="1"/>
          <p:nvPr/>
        </p:nvSpPr>
        <p:spPr>
          <a:xfrm>
            <a:off x="2489626" y="3940666"/>
            <a:ext cx="8992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E35C9A8-59C6-645D-326C-8513F259F8BD}"/>
              </a:ext>
            </a:extLst>
          </p:cNvPr>
          <p:cNvSpPr txBox="1"/>
          <p:nvPr/>
        </p:nvSpPr>
        <p:spPr>
          <a:xfrm>
            <a:off x="7608076" y="3940666"/>
            <a:ext cx="8992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trip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252CA32-5062-9CB5-B434-0549580C36FF}"/>
              </a:ext>
            </a:extLst>
          </p:cNvPr>
          <p:cNvSpPr txBox="1"/>
          <p:nvPr/>
        </p:nvSpPr>
        <p:spPr>
          <a:xfrm>
            <a:off x="6613578" y="4454504"/>
            <a:ext cx="19745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tell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954C175-035C-6708-537A-AFE1FB4EF147}"/>
              </a:ext>
            </a:extLst>
          </p:cNvPr>
          <p:cNvSpPr txBox="1"/>
          <p:nvPr/>
        </p:nvSpPr>
        <p:spPr>
          <a:xfrm>
            <a:off x="4521200" y="4978536"/>
            <a:ext cx="26397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animal     hotel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6E36E8B-2698-4885-B2F2-CC0720ABF1AD}"/>
              </a:ext>
            </a:extLst>
          </p:cNvPr>
          <p:cNvSpPr txBox="1"/>
          <p:nvPr/>
        </p:nvSpPr>
        <p:spPr>
          <a:xfrm>
            <a:off x="847778" y="5514062"/>
            <a:ext cx="13511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During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0_14_reading_s7_1">
            <a:hlinkClick r:id="" action="ppaction://media"/>
            <a:extLst>
              <a:ext uri="{FF2B5EF4-FFF2-40B4-BE49-F238E27FC236}">
                <a16:creationId xmlns:a16="http://schemas.microsoft.com/office/drawing/2014/main" id="{0E6F0B24-FA88-277A-3E1D-C94DAC278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52275" y="333375"/>
            <a:ext cx="406400" cy="406400"/>
          </a:xfrm>
          <a:prstGeom prst="rect">
            <a:avLst/>
          </a:prstGeom>
        </p:spPr>
      </p:pic>
      <p:pic>
        <p:nvPicPr>
          <p:cNvPr id="3" name="AS_G2_10_15_reading_s7_2">
            <a:hlinkClick r:id="" action="ppaction://media"/>
            <a:extLst>
              <a:ext uri="{FF2B5EF4-FFF2-40B4-BE49-F238E27FC236}">
                <a16:creationId xmlns:a16="http://schemas.microsoft.com/office/drawing/2014/main" id="{B310608B-6C60-8026-1CFD-9B25CE024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93550" y="12400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0_16_reading_s8_1">
            <a:hlinkClick r:id="" action="ppaction://media"/>
            <a:extLst>
              <a:ext uri="{FF2B5EF4-FFF2-40B4-BE49-F238E27FC236}">
                <a16:creationId xmlns:a16="http://schemas.microsoft.com/office/drawing/2014/main" id="{04D9B260-8814-0888-F141-28E3BFE76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25275" y="676275"/>
            <a:ext cx="406400" cy="406400"/>
          </a:xfrm>
          <a:prstGeom prst="rect">
            <a:avLst/>
          </a:prstGeom>
        </p:spPr>
      </p:pic>
      <p:pic>
        <p:nvPicPr>
          <p:cNvPr id="25" name="AS_G2_10_17_reading_s8_2">
            <a:hlinkClick r:id="" action="ppaction://media"/>
            <a:extLst>
              <a:ext uri="{FF2B5EF4-FFF2-40B4-BE49-F238E27FC236}">
                <a16:creationId xmlns:a16="http://schemas.microsoft.com/office/drawing/2014/main" id="{6BED6F8E-FB67-B2D0-77C1-A1E56B363C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25275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44109-86CD-E866-1099-57F9EA9FB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4DBCE8E-53F4-1659-E1F1-0113B878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809" b="31820"/>
          <a:stretch/>
        </p:blipFill>
        <p:spPr>
          <a:xfrm>
            <a:off x="245278" y="1022216"/>
            <a:ext cx="8586000" cy="69111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D98E009-2D08-99ED-311C-B14336E5CEEB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F78DCF-803D-5B47-E7E9-D256C1B01B67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chance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go abroad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は「海外に行くための」という意味で、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chance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9E50C56-5845-9C23-F12B-D24EB6E06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1DB88-4AD8-52FA-2576-393D7F1F71CA}"/>
              </a:ext>
            </a:extLst>
          </p:cNvPr>
          <p:cNvSpPr txBox="1"/>
          <p:nvPr/>
        </p:nvSpPr>
        <p:spPr>
          <a:xfrm>
            <a:off x="1032444" y="1773882"/>
            <a:ext cx="39459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彼女には外国へ行く機会がありました。</a:t>
            </a:r>
          </a:p>
        </p:txBody>
      </p:sp>
    </p:spTree>
    <p:extLst>
      <p:ext uri="{BB962C8B-B14F-4D97-AF65-F5344CB8AC3E}">
        <p14:creationId xmlns:p14="http://schemas.microsoft.com/office/powerpoint/2010/main" val="757430632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4B9CA-2C39-7968-6789-3B3918497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C078D3-1A5D-AC6C-197C-FF7678C4A65B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DBCE653-C2F7-B666-E0D5-0497881C4FF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0AF6D3-71D4-1CBB-A98D-D758DBABEF0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ED7FF7-F07D-DE03-F8F7-67C2575E562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E5BB18F-5607-1B39-885D-8FAB3F684FD8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09013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127DD-C557-FFA6-413F-AF7CA1DF1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72C9BFE-4B27-EB4A-0D68-11495435649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7B343F-DAC5-9BA5-669D-0C8340A4BAAC}"/>
              </a:ext>
            </a:extLst>
          </p:cNvPr>
          <p:cNvSpPr txBox="1"/>
          <p:nvPr/>
        </p:nvSpPr>
        <p:spPr>
          <a:xfrm>
            <a:off x="1425387" y="4128490"/>
            <a:ext cx="62932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chance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go abroad.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8C3224-DA81-2AAE-FF3A-4844247059CF}"/>
              </a:ext>
            </a:extLst>
          </p:cNvPr>
          <p:cNvSpPr txBox="1"/>
          <p:nvPr/>
        </p:nvSpPr>
        <p:spPr>
          <a:xfrm>
            <a:off x="1371372" y="690490"/>
            <a:ext cx="64012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機会が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外国へ行く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had  a chance to go abroad.">
            <a:hlinkClick r:id="" action="ppaction://media"/>
            <a:extLst>
              <a:ext uri="{FF2B5EF4-FFF2-40B4-BE49-F238E27FC236}">
                <a16:creationId xmlns:a16="http://schemas.microsoft.com/office/drawing/2014/main" id="{1982CF02-AAE7-0C84-9570-D25BED5C5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3938" y="1468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77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6F2F9-9C36-F0FB-D0F9-500A5CA9C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B22288-96F7-A8C2-87EE-57C29C46A2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B4F7E0-DFA5-D147-7FE2-29DB93BBAE45}"/>
              </a:ext>
            </a:extLst>
          </p:cNvPr>
          <p:cNvSpPr txBox="1"/>
          <p:nvPr/>
        </p:nvSpPr>
        <p:spPr>
          <a:xfrm>
            <a:off x="1259203" y="2409490"/>
            <a:ext cx="662559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chance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[g-] abroad.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had  a chance to go abroad.">
            <a:hlinkClick r:id="" action="ppaction://media"/>
            <a:extLst>
              <a:ext uri="{FF2B5EF4-FFF2-40B4-BE49-F238E27FC236}">
                <a16:creationId xmlns:a16="http://schemas.microsoft.com/office/drawing/2014/main" id="{2D93A008-B225-9013-F1CC-67C7C33B8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3938" y="1468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443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FCBD49-0822-7B9B-F270-71739B250E52}"/>
              </a:ext>
            </a:extLst>
          </p:cNvPr>
          <p:cNvSpPr/>
          <p:nvPr/>
        </p:nvSpPr>
        <p:spPr>
          <a:xfrm>
            <a:off x="704443" y="4362051"/>
            <a:ext cx="552857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F535E2-67DB-F194-9370-CB0F2B113170}"/>
              </a:ext>
            </a:extLst>
          </p:cNvPr>
          <p:cNvSpPr/>
          <p:nvPr/>
        </p:nvSpPr>
        <p:spPr>
          <a:xfrm>
            <a:off x="863832" y="3593436"/>
            <a:ext cx="569635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2765FCD-D462-F809-32BF-E9E559CADFEE}"/>
              </a:ext>
            </a:extLst>
          </p:cNvPr>
          <p:cNvSpPr/>
          <p:nvPr/>
        </p:nvSpPr>
        <p:spPr>
          <a:xfrm>
            <a:off x="704442" y="3979329"/>
            <a:ext cx="517624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17906"/>
            <a:ext cx="770129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704442" y="2920577"/>
            <a:ext cx="618292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569635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・不定詞 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・形容詞的用法は、形容詞の働き（名詞・代名詞を説明）をし、「～するべき」「～するための」という意味になる。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anything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-thing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形容詞と不定詞が同時に説明するとき、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〈-thing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＋形容詞＋不定詞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の語順になる。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1" grpId="0" animBg="1"/>
      <p:bldP spid="12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D3E52-570D-15E6-39BF-0DBE083C3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603B25-2291-461A-7984-A1FF856656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0F77C6-D9FD-3EB6-7967-9D093233D1B6}"/>
              </a:ext>
            </a:extLst>
          </p:cNvPr>
          <p:cNvSpPr txBox="1"/>
          <p:nvPr/>
        </p:nvSpPr>
        <p:spPr>
          <a:xfrm>
            <a:off x="1371374" y="2321004"/>
            <a:ext cx="64012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機会が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外国へ行く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had  a chance to go abroad.">
            <a:hlinkClick r:id="" action="ppaction://media"/>
            <a:extLst>
              <a:ext uri="{FF2B5EF4-FFF2-40B4-BE49-F238E27FC236}">
                <a16:creationId xmlns:a16="http://schemas.microsoft.com/office/drawing/2014/main" id="{0B93A6D4-4724-21A9-AFB9-444DD27D9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3938" y="1468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193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7CEAB-5300-DD1A-74B1-6028B4872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006AEE-104C-3951-63EE-7692C1E3EEA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196E565-33C5-1CB3-01E4-C0B8E078DB48}"/>
              </a:ext>
            </a:extLst>
          </p:cNvPr>
          <p:cNvSpPr txBox="1"/>
          <p:nvPr/>
        </p:nvSpPr>
        <p:spPr>
          <a:xfrm>
            <a:off x="847161" y="4128490"/>
            <a:ext cx="744967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big chance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London.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F06325-1BF8-384D-D3F7-9439818C5AA6}"/>
              </a:ext>
            </a:extLst>
          </p:cNvPr>
          <p:cNvSpPr txBox="1"/>
          <p:nvPr/>
        </p:nvSpPr>
        <p:spPr>
          <a:xfrm>
            <a:off x="1363415" y="114013"/>
            <a:ext cx="641716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絶好の機会が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ロンドンを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had  a big chance to visit London.">
            <a:hlinkClick r:id="" action="ppaction://media"/>
            <a:extLst>
              <a:ext uri="{FF2B5EF4-FFF2-40B4-BE49-F238E27FC236}">
                <a16:creationId xmlns:a16="http://schemas.microsoft.com/office/drawing/2014/main" id="{1F8A8FF5-108C-2F2C-CEB2-C7CF35090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1736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786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9D0AD-31FB-9F92-05D9-83646C6B8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441EFF-52C9-7C74-796F-942DA396BD8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5298C4-68FF-07ED-00B7-ADEBE10DBB25}"/>
              </a:ext>
            </a:extLst>
          </p:cNvPr>
          <p:cNvSpPr txBox="1"/>
          <p:nvPr/>
        </p:nvSpPr>
        <p:spPr>
          <a:xfrm>
            <a:off x="441133" y="2409490"/>
            <a:ext cx="82617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big [c-----]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London.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had  a big chance to visit London.">
            <a:hlinkClick r:id="" action="ppaction://media"/>
            <a:extLst>
              <a:ext uri="{FF2B5EF4-FFF2-40B4-BE49-F238E27FC236}">
                <a16:creationId xmlns:a16="http://schemas.microsoft.com/office/drawing/2014/main" id="{792E85BD-D325-10C9-F400-C07C530D3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1736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351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BA6C5-DD43-D614-6288-F204F8A00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4BDF7A-F3FA-4AA9-D528-AC60637115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C2682C-371F-82AC-BC65-96A511889145}"/>
              </a:ext>
            </a:extLst>
          </p:cNvPr>
          <p:cNvSpPr txBox="1"/>
          <p:nvPr/>
        </p:nvSpPr>
        <p:spPr>
          <a:xfrm>
            <a:off x="1363417" y="1767006"/>
            <a:ext cx="641716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絶好の機会が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ロンドンを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訪れる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had  a big chance to visit London.">
            <a:hlinkClick r:id="" action="ppaction://media"/>
            <a:extLst>
              <a:ext uri="{FF2B5EF4-FFF2-40B4-BE49-F238E27FC236}">
                <a16:creationId xmlns:a16="http://schemas.microsoft.com/office/drawing/2014/main" id="{DF34882A-EFB1-B7F9-8379-F7E1D1E41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1736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305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C7CAA-D27F-92B0-1F97-0AF90E61F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02B59E-1CEB-5929-3736-DF06CB8FDAE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8D7675-493B-C914-3FEB-26926BD44114}"/>
              </a:ext>
            </a:extLst>
          </p:cNvPr>
          <p:cNvSpPr txBox="1"/>
          <p:nvPr/>
        </p:nvSpPr>
        <p:spPr>
          <a:xfrm>
            <a:off x="1510100" y="4128490"/>
            <a:ext cx="612379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Nami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money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 new dress.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9BB058-61A6-EE98-647F-123CD5D79F05}"/>
              </a:ext>
            </a:extLst>
          </p:cNvPr>
          <p:cNvSpPr txBox="1"/>
          <p:nvPr/>
        </p:nvSpPr>
        <p:spPr>
          <a:xfrm>
            <a:off x="847161" y="690490"/>
            <a:ext cx="74496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ナミには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お金が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新しい服を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Nami has  money to buy a new dress.">
            <a:hlinkClick r:id="" action="ppaction://media"/>
            <a:extLst>
              <a:ext uri="{FF2B5EF4-FFF2-40B4-BE49-F238E27FC236}">
                <a16:creationId xmlns:a16="http://schemas.microsoft.com/office/drawing/2014/main" id="{1B6F759A-18B8-39CF-4947-EAFF50596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619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523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009EE-3AB6-4E76-C25E-97A12D628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F107B4-A0F1-8084-94D9-1B7E72DC6C9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B57EC1-0DD6-27E2-360A-B9CF9B30DC1D}"/>
              </a:ext>
            </a:extLst>
          </p:cNvPr>
          <p:cNvSpPr txBox="1"/>
          <p:nvPr/>
        </p:nvSpPr>
        <p:spPr>
          <a:xfrm>
            <a:off x="1129587" y="2409490"/>
            <a:ext cx="688482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Nami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money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a new dress.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Nami has  money to buy a new dress.">
            <a:hlinkClick r:id="" action="ppaction://media"/>
            <a:extLst>
              <a:ext uri="{FF2B5EF4-FFF2-40B4-BE49-F238E27FC236}">
                <a16:creationId xmlns:a16="http://schemas.microsoft.com/office/drawing/2014/main" id="{438C3704-6033-93E1-2AEF-8CE95CB47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619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814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75C03-9576-62CB-1F9C-8A26BE671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0B0022-2E8E-4FBF-3D11-2F8C07C5B0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E441BB-8874-1245-6E33-016969306FA6}"/>
              </a:ext>
            </a:extLst>
          </p:cNvPr>
          <p:cNvSpPr txBox="1"/>
          <p:nvPr/>
        </p:nvSpPr>
        <p:spPr>
          <a:xfrm>
            <a:off x="847164" y="2321004"/>
            <a:ext cx="74496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ナミには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お金が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新しい服を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Nami has  money to buy a new dress.">
            <a:hlinkClick r:id="" action="ppaction://media"/>
            <a:extLst>
              <a:ext uri="{FF2B5EF4-FFF2-40B4-BE49-F238E27FC236}">
                <a16:creationId xmlns:a16="http://schemas.microsoft.com/office/drawing/2014/main" id="{D8C972D8-6231-DE5B-43BF-319454D01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619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999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29E18-DEBC-AA8C-8D7F-89A976A03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7E85ABE-B570-9BB0-D9D5-6E588E82E0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843" b="5087"/>
          <a:stretch/>
        </p:blipFill>
        <p:spPr>
          <a:xfrm>
            <a:off x="245278" y="1022216"/>
            <a:ext cx="8586000" cy="63263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5F9FCC5-492C-5AA1-55C7-5C9992148C6E}"/>
              </a:ext>
            </a:extLst>
          </p:cNvPr>
          <p:cNvSpPr/>
          <p:nvPr/>
        </p:nvSpPr>
        <p:spPr>
          <a:xfrm>
            <a:off x="0" y="2488018"/>
            <a:ext cx="9144000" cy="436998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7670CB-9428-27F5-A46B-31552BC59DB0}"/>
              </a:ext>
            </a:extLst>
          </p:cNvPr>
          <p:cNvSpPr txBox="1"/>
          <p:nvPr/>
        </p:nvSpPr>
        <p:spPr>
          <a:xfrm>
            <a:off x="537493" y="273666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は形容詞です。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「熱い」という意味をもち、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ここでは、「何か熱いもの」という意味です。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drink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は「飲むための」という意味で、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 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77CCD2B-732E-AE78-980F-C13042473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86B9A5-B2CD-0843-3228-859D98BAD5DB}"/>
              </a:ext>
            </a:extLst>
          </p:cNvPr>
          <p:cNvSpPr txBox="1"/>
          <p:nvPr/>
        </p:nvSpPr>
        <p:spPr>
          <a:xfrm>
            <a:off x="1032443" y="1773882"/>
            <a:ext cx="447088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彼は何か温かい飲み物をほしがっています。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82037303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A004B-6829-68F5-51F3-7ACC7F45E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D9B204E-ED59-0215-B234-B0500A0D5099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5C7ED4A-8DC3-65AD-F730-48ACC739D20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D2411C8-DD3B-A4FD-E108-7DEC6A00AE6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50A8FE-1606-8830-7710-1AD7FFEB0842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B5416947-C5D2-36DA-F2F5-57776609E61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121151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54B3C-E7C1-4938-6950-3DF974F2C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A6877C-120C-D581-4598-2C712FAF8BC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8BFA43-C419-CBBA-76B6-428111E4D4F4}"/>
              </a:ext>
            </a:extLst>
          </p:cNvPr>
          <p:cNvSpPr txBox="1"/>
          <p:nvPr/>
        </p:nvSpPr>
        <p:spPr>
          <a:xfrm>
            <a:off x="1163671" y="4128490"/>
            <a:ext cx="681665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drink.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408BC7-433D-14BA-B8E7-BEB3B38E1479}"/>
              </a:ext>
            </a:extLst>
          </p:cNvPr>
          <p:cNvSpPr txBox="1"/>
          <p:nvPr/>
        </p:nvSpPr>
        <p:spPr>
          <a:xfrm>
            <a:off x="369734" y="690490"/>
            <a:ext cx="84045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ほしがっています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温かい 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飲むための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6" name="03-1 He wants something hot to drink.">
            <a:hlinkClick r:id="" action="ppaction://media"/>
            <a:extLst>
              <a:ext uri="{FF2B5EF4-FFF2-40B4-BE49-F238E27FC236}">
                <a16:creationId xmlns:a16="http://schemas.microsoft.com/office/drawing/2014/main" id="{417F1FD4-AB18-4942-9D9D-01CC59126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7905" y="110499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647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968FC6D-C9B4-7B32-00A9-656EEABDB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466850"/>
            <a:ext cx="8586000" cy="449606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0_01_kihon">
            <a:hlinkClick r:id="" action="ppaction://media"/>
            <a:extLst>
              <a:ext uri="{FF2B5EF4-FFF2-40B4-BE49-F238E27FC236}">
                <a16:creationId xmlns:a16="http://schemas.microsoft.com/office/drawing/2014/main" id="{120849A0-E48B-2B8B-45E6-B6BD852FC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8100" y="1978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3C83C-4748-E456-5959-D472C454F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36065F-CB4B-24C1-FC1B-F77CD0F83A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7942E2-0492-3601-23D4-D3572F59D2DB}"/>
              </a:ext>
            </a:extLst>
          </p:cNvPr>
          <p:cNvSpPr txBox="1"/>
          <p:nvPr/>
        </p:nvSpPr>
        <p:spPr>
          <a:xfrm>
            <a:off x="1022255" y="2409490"/>
            <a:ext cx="709948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 hot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[d----].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4" name="03-1 He wants something hot to drink.">
            <a:hlinkClick r:id="" action="ppaction://media"/>
            <a:extLst>
              <a:ext uri="{FF2B5EF4-FFF2-40B4-BE49-F238E27FC236}">
                <a16:creationId xmlns:a16="http://schemas.microsoft.com/office/drawing/2014/main" id="{C49798EC-B291-3039-FC1B-C19FC8767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7905" y="110499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201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FEE4A-87C3-24F9-DB4E-B67E9A555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5CC767D-BE57-9C22-0FDC-6075F6E193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62EFA2-5534-3229-31A3-D8CFA2BBAEAA}"/>
              </a:ext>
            </a:extLst>
          </p:cNvPr>
          <p:cNvSpPr txBox="1"/>
          <p:nvPr/>
        </p:nvSpPr>
        <p:spPr>
          <a:xfrm>
            <a:off x="369736" y="2321004"/>
            <a:ext cx="84045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ほしがっています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温かい 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飲むための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3-1 He wants something hot to drink.">
            <a:hlinkClick r:id="" action="ppaction://media"/>
            <a:extLst>
              <a:ext uri="{FF2B5EF4-FFF2-40B4-BE49-F238E27FC236}">
                <a16:creationId xmlns:a16="http://schemas.microsoft.com/office/drawing/2014/main" id="{1673B1A0-E9DC-D745-898C-A0C540665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7905" y="110499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741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40CC7-23C5-894F-5C5B-B7983E407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B5D9316-4551-879E-C757-3E527FDDDBD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C3C342-E4A5-EB38-DBA5-53A97314F99D}"/>
              </a:ext>
            </a:extLst>
          </p:cNvPr>
          <p:cNvSpPr txBox="1"/>
          <p:nvPr/>
        </p:nvSpPr>
        <p:spPr>
          <a:xfrm>
            <a:off x="1179806" y="4128490"/>
            <a:ext cx="678438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B4709C-8BCC-7D6D-EB8F-0D67326A32D0}"/>
              </a:ext>
            </a:extLst>
          </p:cNvPr>
          <p:cNvSpPr txBox="1"/>
          <p:nvPr/>
        </p:nvSpPr>
        <p:spPr>
          <a:xfrm>
            <a:off x="71909" y="690490"/>
            <a:ext cx="90001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ほしがっています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冷たい 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6" name="03-2 He wants something cold to eat.">
            <a:hlinkClick r:id="" action="ppaction://media"/>
            <a:extLst>
              <a:ext uri="{FF2B5EF4-FFF2-40B4-BE49-F238E27FC236}">
                <a16:creationId xmlns:a16="http://schemas.microsoft.com/office/drawing/2014/main" id="{C0051DC7-41EE-E613-FD96-15DE2137C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6021" y="115915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0175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48781-9502-939A-8713-53F95D6E3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5932376-F808-A985-DE4A-5725377418D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502C50-7F95-8259-A179-6EDA1091AC0F}"/>
              </a:ext>
            </a:extLst>
          </p:cNvPr>
          <p:cNvSpPr txBox="1"/>
          <p:nvPr/>
        </p:nvSpPr>
        <p:spPr>
          <a:xfrm>
            <a:off x="1100109" y="2409490"/>
            <a:ext cx="69437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[s--------] cold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4" name="03-2 He wants something cold to eat.">
            <a:hlinkClick r:id="" action="ppaction://media"/>
            <a:extLst>
              <a:ext uri="{FF2B5EF4-FFF2-40B4-BE49-F238E27FC236}">
                <a16:creationId xmlns:a16="http://schemas.microsoft.com/office/drawing/2014/main" id="{BA9E9FF0-3DE3-7CD3-C37A-F5F6DFDA8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6021" y="115915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28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1937-168B-87DF-6A34-BA39106F4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E5927D-6719-98CE-0D09-A7901002C0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D34C5B-BB5C-1EC2-8D8F-E0636EC1C663}"/>
              </a:ext>
            </a:extLst>
          </p:cNvPr>
          <p:cNvSpPr txBox="1"/>
          <p:nvPr/>
        </p:nvSpPr>
        <p:spPr>
          <a:xfrm>
            <a:off x="71911" y="2321004"/>
            <a:ext cx="90001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ほしがっています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冷たい 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3-2 He wants something cold to eat.">
            <a:hlinkClick r:id="" action="ppaction://media"/>
            <a:extLst>
              <a:ext uri="{FF2B5EF4-FFF2-40B4-BE49-F238E27FC236}">
                <a16:creationId xmlns:a16="http://schemas.microsoft.com/office/drawing/2014/main" id="{EF11C591-39F9-7CD9-CC2F-4F50CFE39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6021" y="115915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805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370C6-AC6E-F483-4FDF-75081FE80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A8E90CE-5452-A2A4-8B21-BA7750CC88A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B968D0-CB9D-3BC9-2FAF-AD5EEB0609FB}"/>
              </a:ext>
            </a:extLst>
          </p:cNvPr>
          <p:cNvSpPr txBox="1"/>
          <p:nvPr/>
        </p:nvSpPr>
        <p:spPr>
          <a:xfrm>
            <a:off x="946670" y="4128490"/>
            <a:ext cx="725065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needs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write with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AC8B2B-20AC-25D9-922F-B7DD888B1657}"/>
              </a:ext>
            </a:extLst>
          </p:cNvPr>
          <p:cNvSpPr txBox="1"/>
          <p:nvPr/>
        </p:nvSpPr>
        <p:spPr>
          <a:xfrm>
            <a:off x="767472" y="690490"/>
            <a:ext cx="76090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ビルは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必要としています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書く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Bill needs  something  to write with.">
            <a:hlinkClick r:id="" action="ppaction://media"/>
            <a:extLst>
              <a:ext uri="{FF2B5EF4-FFF2-40B4-BE49-F238E27FC236}">
                <a16:creationId xmlns:a16="http://schemas.microsoft.com/office/drawing/2014/main" id="{BBFF6B80-2351-1B23-A6CD-30F39C3AD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1075" y="2306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733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738B6-2639-3B7D-28E8-F42FB6D2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FB3A2E6-67D2-30DE-4A15-4096C5003E7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9B8C8B-8312-5385-EB39-9924647FFEA9}"/>
              </a:ext>
            </a:extLst>
          </p:cNvPr>
          <p:cNvSpPr txBox="1"/>
          <p:nvPr/>
        </p:nvSpPr>
        <p:spPr>
          <a:xfrm>
            <a:off x="862025" y="2409490"/>
            <a:ext cx="74199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Bill needs  something  to write with.">
            <a:hlinkClick r:id="" action="ppaction://media"/>
            <a:extLst>
              <a:ext uri="{FF2B5EF4-FFF2-40B4-BE49-F238E27FC236}">
                <a16:creationId xmlns:a16="http://schemas.microsoft.com/office/drawing/2014/main" id="{CBB43C28-D50F-ED9B-9586-8A2324036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1075" y="2306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060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053BD-2FD5-4FE6-F548-DE30DE341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8728D4C-5EA9-5BEF-9171-13377EC3B67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AE8E45-44C8-0FFA-B59B-955517E2A865}"/>
              </a:ext>
            </a:extLst>
          </p:cNvPr>
          <p:cNvSpPr txBox="1"/>
          <p:nvPr/>
        </p:nvSpPr>
        <p:spPr>
          <a:xfrm>
            <a:off x="767474" y="2321004"/>
            <a:ext cx="76090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ビルは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必要としています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書く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ための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Bill needs  something  to write with.">
            <a:hlinkClick r:id="" action="ppaction://media"/>
            <a:extLst>
              <a:ext uri="{FF2B5EF4-FFF2-40B4-BE49-F238E27FC236}">
                <a16:creationId xmlns:a16="http://schemas.microsoft.com/office/drawing/2014/main" id="{073B6D8A-201C-EE93-77E9-0F0C42A2D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1075" y="2306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443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7191DCF-4C22-4BFC-B11A-34280D8C6B85}"/>
              </a:ext>
            </a:extLst>
          </p:cNvPr>
          <p:cNvGrpSpPr/>
          <p:nvPr/>
        </p:nvGrpSpPr>
        <p:grpSpPr>
          <a:xfrm>
            <a:off x="1003852" y="1965932"/>
            <a:ext cx="7136295" cy="2926136"/>
            <a:chOff x="1003852" y="2490376"/>
            <a:chExt cx="7136295" cy="29261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63487" y="4308516"/>
              <a:ext cx="70170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[l--] [o-]</a:t>
              </a:r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E9E4E1C-54E4-4112-875B-54C458029115}"/>
                </a:ext>
              </a:extLst>
            </p:cNvPr>
            <p:cNvSpPr txBox="1"/>
            <p:nvPr/>
          </p:nvSpPr>
          <p:spPr>
            <a:xfrm>
              <a:off x="1003852" y="2490376"/>
              <a:ext cx="71362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たくさんの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G2_L11_kihon_v1_a lot of">
            <a:hlinkClick r:id="" action="ppaction://media"/>
            <a:extLst>
              <a:ext uri="{FF2B5EF4-FFF2-40B4-BE49-F238E27FC236}">
                <a16:creationId xmlns:a16="http://schemas.microsoft.com/office/drawing/2014/main" id="{8A237F58-2904-44E7-9D57-460AB605E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32025" y="1120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8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00" y="2497976"/>
            <a:ext cx="8534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1_kihon_v1_a lot of">
            <a:hlinkClick r:id="" action="ppaction://media"/>
            <a:extLst>
              <a:ext uri="{FF2B5EF4-FFF2-40B4-BE49-F238E27FC236}">
                <a16:creationId xmlns:a16="http://schemas.microsoft.com/office/drawing/2014/main" id="{1A1B5296-D136-4F3A-91D8-830773636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32025" y="1120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089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EDEF65-5EC9-4712-A73A-39D6A2D72166}"/>
              </a:ext>
            </a:extLst>
          </p:cNvPr>
          <p:cNvSpPr txBox="1"/>
          <p:nvPr/>
        </p:nvSpPr>
        <p:spPr>
          <a:xfrm>
            <a:off x="1003852" y="2690336"/>
            <a:ext cx="7136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</a:t>
            </a:r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kumimoji="1" lang="ja-JP" altLang="en-US" sz="9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2_L11_kihon_v1_a lot of">
            <a:hlinkClick r:id="" action="ppaction://media"/>
            <a:extLst>
              <a:ext uri="{FF2B5EF4-FFF2-40B4-BE49-F238E27FC236}">
                <a16:creationId xmlns:a16="http://schemas.microsoft.com/office/drawing/2014/main" id="{6F042BA4-6C67-44C0-9253-3E8065216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32025" y="1120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372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have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kihon_v2_had">
            <a:hlinkClick r:id="" action="ppaction://media"/>
            <a:extLst>
              <a:ext uri="{FF2B5EF4-FFF2-40B4-BE49-F238E27FC236}">
                <a16:creationId xmlns:a16="http://schemas.microsoft.com/office/drawing/2014/main" id="{B7223B0C-BE78-4262-AB47-50469C315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95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kihon_v2_had">
            <a:hlinkClick r:id="" action="ppaction://media"/>
            <a:extLst>
              <a:ext uri="{FF2B5EF4-FFF2-40B4-BE49-F238E27FC236}">
                <a16:creationId xmlns:a16="http://schemas.microsoft.com/office/drawing/2014/main" id="{56253626-70F5-4F33-B555-F4303C0A6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2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2_L11_kihon_v2_had">
            <a:hlinkClick r:id="" action="ppaction://media"/>
            <a:extLst>
              <a:ext uri="{FF2B5EF4-FFF2-40B4-BE49-F238E27FC236}">
                <a16:creationId xmlns:a16="http://schemas.microsoft.com/office/drawing/2014/main" id="{73D1BDEE-5E3E-4F89-BC26-EE42D32E5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2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機会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kihon_v3_chance">
            <a:hlinkClick r:id="" action="ppaction://media"/>
            <a:extLst>
              <a:ext uri="{FF2B5EF4-FFF2-40B4-BE49-F238E27FC236}">
                <a16:creationId xmlns:a16="http://schemas.microsoft.com/office/drawing/2014/main" id="{20A0A1F0-9D8B-4E97-B8A2-43CD9D9D4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225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786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chance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kihon_v3_chance">
            <a:hlinkClick r:id="" action="ppaction://media"/>
            <a:extLst>
              <a:ext uri="{FF2B5EF4-FFF2-40B4-BE49-F238E27FC236}">
                <a16:creationId xmlns:a16="http://schemas.microsoft.com/office/drawing/2014/main" id="{9A14B07E-3487-4641-B2F3-9B6BA7C01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225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128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機会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1_kihon_v3_chance">
            <a:hlinkClick r:id="" action="ppaction://media"/>
            <a:extLst>
              <a:ext uri="{FF2B5EF4-FFF2-40B4-BE49-F238E27FC236}">
                <a16:creationId xmlns:a16="http://schemas.microsoft.com/office/drawing/2014/main" id="{FDB8CE7E-3193-43BD-AECD-58283D059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225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959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2_L11_kihon_v4_abroad">
            <a:hlinkClick r:id="" action="ppaction://media"/>
            <a:extLst>
              <a:ext uri="{FF2B5EF4-FFF2-40B4-BE49-F238E27FC236}">
                <a16:creationId xmlns:a16="http://schemas.microsoft.com/office/drawing/2014/main" id="{BB6C01C8-1001-4479-BE6A-BC79A1506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9970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4ADA8F5-F367-E783-CE0E-CD129E0DD229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461C90A-0C83-932E-C3EA-2DC667203EE2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8101A1F-AEF3-640D-2125-DD6AA85564F8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外国へ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5709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F5303D6-D9B8-3C08-74E1-8B7A0E0B85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950" b="58733"/>
          <a:stretch/>
        </p:blipFill>
        <p:spPr>
          <a:xfrm>
            <a:off x="245278" y="1022216"/>
            <a:ext cx="8586000" cy="7336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work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は「するべき」という意味で、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work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773882"/>
            <a:ext cx="409244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私にはするべき仕事がたくさんあります。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abroad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1_kihon_v4_abroad">
            <a:hlinkClick r:id="" action="ppaction://media"/>
            <a:extLst>
              <a:ext uri="{FF2B5EF4-FFF2-40B4-BE49-F238E27FC236}">
                <a16:creationId xmlns:a16="http://schemas.microsoft.com/office/drawing/2014/main" id="{203E2BA1-5272-4DA5-AD72-4C7724FE5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997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786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11_kihon_v4_abroad">
            <a:hlinkClick r:id="" action="ppaction://media"/>
            <a:extLst>
              <a:ext uri="{FF2B5EF4-FFF2-40B4-BE49-F238E27FC236}">
                <a16:creationId xmlns:a16="http://schemas.microsoft.com/office/drawing/2014/main" id="{3BD5AB11-5093-4E7C-B81D-61BDD663B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9970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98EE88-5F9E-8090-FC13-162925623BCF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外国へ</a:t>
            </a:r>
          </a:p>
        </p:txBody>
      </p:sp>
    </p:spTree>
    <p:extLst>
      <p:ext uri="{BB962C8B-B14F-4D97-AF65-F5344CB8AC3E}">
        <p14:creationId xmlns:p14="http://schemas.microsoft.com/office/powerpoint/2010/main" val="19829514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3C01BB6-E1A1-413B-BDC0-E42C4E4A35D4}"/>
              </a:ext>
            </a:extLst>
          </p:cNvPr>
          <p:cNvGrpSpPr/>
          <p:nvPr/>
        </p:nvGrpSpPr>
        <p:grpSpPr>
          <a:xfrm>
            <a:off x="206478" y="1680016"/>
            <a:ext cx="8731046" cy="3497968"/>
            <a:chOff x="206478" y="2079327"/>
            <a:chExt cx="8731046" cy="34979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07932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がほしい</a:t>
              </a:r>
            </a:p>
          </p:txBody>
        </p:sp>
      </p:grpSp>
      <p:pic>
        <p:nvPicPr>
          <p:cNvPr id="4" name="G2_L11_kihon_v5_want">
            <a:hlinkClick r:id="" action="ppaction://media"/>
            <a:extLst>
              <a:ext uri="{FF2B5EF4-FFF2-40B4-BE49-F238E27FC236}">
                <a16:creationId xmlns:a16="http://schemas.microsoft.com/office/drawing/2014/main" id="{161551A6-EF6D-495E-A329-7B6E0D9FD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863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1_kihon_v5_want">
            <a:hlinkClick r:id="" action="ppaction://media"/>
            <a:extLst>
              <a:ext uri="{FF2B5EF4-FFF2-40B4-BE49-F238E27FC236}">
                <a16:creationId xmlns:a16="http://schemas.microsoft.com/office/drawing/2014/main" id="{4F0066D2-45C4-4F1E-91B4-BCBC338C2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03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317DD0-D490-4E62-8684-57C97AF8BCA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がほしい</a:t>
            </a:r>
            <a:endParaRPr kumimoji="1" lang="en-US" altLang="ja-JP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2_L11_kihon_v5_want">
            <a:hlinkClick r:id="" action="ppaction://media"/>
            <a:extLst>
              <a:ext uri="{FF2B5EF4-FFF2-40B4-BE49-F238E27FC236}">
                <a16:creationId xmlns:a16="http://schemas.microsoft.com/office/drawing/2014/main" id="{394EB675-80C7-4FEB-AB5D-55EA817C0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62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875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5B42E21-3E12-4B0F-8502-CABA4B793AF5}"/>
              </a:ext>
            </a:extLst>
          </p:cNvPr>
          <p:cNvGrpSpPr/>
          <p:nvPr/>
        </p:nvGrpSpPr>
        <p:grpSpPr>
          <a:xfrm>
            <a:off x="600075" y="1536175"/>
            <a:ext cx="7943850" cy="3785651"/>
            <a:chOff x="600075" y="1791644"/>
            <a:chExt cx="7943850" cy="378565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3F110E0-455D-40B9-82BF-BB3CA7CF37AC}"/>
                </a:ext>
              </a:extLst>
            </p:cNvPr>
            <p:cNvSpPr txBox="1"/>
            <p:nvPr/>
          </p:nvSpPr>
          <p:spPr>
            <a:xfrm>
              <a:off x="600075" y="4007635"/>
              <a:ext cx="79438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855B704-30EF-4D4B-B405-E7972042B1E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1_kihon_v6_something">
            <a:hlinkClick r:id="" action="ppaction://media"/>
            <a:extLst>
              <a:ext uri="{FF2B5EF4-FFF2-40B4-BE49-F238E27FC236}">
                <a16:creationId xmlns:a16="http://schemas.microsoft.com/office/drawing/2014/main" id="{2C807306-552A-4C3E-8A97-C47A44F36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307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3A017F-3B56-4296-B38B-9B574F898854}"/>
              </a:ext>
            </a:extLst>
          </p:cNvPr>
          <p:cNvSpPr txBox="1"/>
          <p:nvPr/>
        </p:nvSpPr>
        <p:spPr>
          <a:xfrm>
            <a:off x="723900" y="2613392"/>
            <a:ext cx="769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1_kihon_v6_something">
            <a:hlinkClick r:id="" action="ppaction://media"/>
            <a:extLst>
              <a:ext uri="{FF2B5EF4-FFF2-40B4-BE49-F238E27FC236}">
                <a16:creationId xmlns:a16="http://schemas.microsoft.com/office/drawing/2014/main" id="{C1EE7379-7E24-4B78-9F71-23DB7A808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413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EBC5FB-5CF4-4B16-AEA4-63BB5E5919C4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1_kihon_v6_something">
            <a:hlinkClick r:id="" action="ppaction://media"/>
            <a:extLst>
              <a:ext uri="{FF2B5EF4-FFF2-40B4-BE49-F238E27FC236}">
                <a16:creationId xmlns:a16="http://schemas.microsoft.com/office/drawing/2014/main" id="{D736C97F-37F2-4A82-8159-56A0D38FA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57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熱い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kihon_v7_hot">
            <a:hlinkClick r:id="" action="ppaction://media"/>
            <a:extLst>
              <a:ext uri="{FF2B5EF4-FFF2-40B4-BE49-F238E27FC236}">
                <a16:creationId xmlns:a16="http://schemas.microsoft.com/office/drawing/2014/main" id="{CA98AD83-3FF3-424C-B351-3FF922DB2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2252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679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074783"/>
            <a:ext cx="821634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hot</a:t>
            </a:r>
            <a:endParaRPr kumimoji="1" lang="ja-JP" altLang="en-US" sz="17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kihon_v7_hot">
            <a:hlinkClick r:id="" action="ppaction://media"/>
            <a:extLst>
              <a:ext uri="{FF2B5EF4-FFF2-40B4-BE49-F238E27FC236}">
                <a16:creationId xmlns:a16="http://schemas.microsoft.com/office/drawing/2014/main" id="{358168F9-9F55-4FF9-BE0C-8ED1D1447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2252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952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熱い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1_kihon_v7_hot">
            <a:hlinkClick r:id="" action="ppaction://media"/>
            <a:extLst>
              <a:ext uri="{FF2B5EF4-FFF2-40B4-BE49-F238E27FC236}">
                <a16:creationId xmlns:a16="http://schemas.microsoft.com/office/drawing/2014/main" id="{63D85264-5F96-4FBE-AF74-0D5000F69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2252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537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2_L11_kihon_v8_drink">
            <a:hlinkClick r:id="" action="ppaction://media"/>
            <a:extLst>
              <a:ext uri="{FF2B5EF4-FFF2-40B4-BE49-F238E27FC236}">
                <a16:creationId xmlns:a16="http://schemas.microsoft.com/office/drawing/2014/main" id="{44523484-6C8E-4F58-B818-C4590276B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3968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23E3EF5-AC9D-35A1-876E-A5909C4FDCE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D762A97-341C-CC3B-FAFB-365E16B9DF48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6174405-68AB-66C5-75C1-665CE92FCA7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8BB8F84-9EFD-2D5A-0230-D56EE72D8E7F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を飲む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8207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drink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1_kihon_v8_drink">
            <a:hlinkClick r:id="" action="ppaction://media"/>
            <a:extLst>
              <a:ext uri="{FF2B5EF4-FFF2-40B4-BE49-F238E27FC236}">
                <a16:creationId xmlns:a16="http://schemas.microsoft.com/office/drawing/2014/main" id="{2FFEE2FB-34CD-4634-A379-FAE281544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3968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C4BBB4A-0B4E-4438-727D-D3EB2B6A080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082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11_kihon_v8_drink">
            <a:hlinkClick r:id="" action="ppaction://media"/>
            <a:extLst>
              <a:ext uri="{FF2B5EF4-FFF2-40B4-BE49-F238E27FC236}">
                <a16:creationId xmlns:a16="http://schemas.microsoft.com/office/drawing/2014/main" id="{B2BE18BD-719E-4CD0-B60E-F0770F3F3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12925" y="396875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2FBACD-7DC7-89FF-CCAE-28A19A2D0141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を飲む</a:t>
            </a:r>
          </a:p>
        </p:txBody>
      </p:sp>
    </p:spTree>
    <p:extLst>
      <p:ext uri="{BB962C8B-B14F-4D97-AF65-F5344CB8AC3E}">
        <p14:creationId xmlns:p14="http://schemas.microsoft.com/office/powerpoint/2010/main" val="169027826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E6C68-5212-DC98-B713-27387A668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025DB1-A3BE-B803-9D67-0FDE9313382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F64EA94-5F1F-C148-2616-B0EAFDF4603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5E1A2D5-5027-13FA-269C-698B0E3E380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D6C2ED8-862D-6DA6-C540-1EEBCA4F703B}"/>
              </a:ext>
            </a:extLst>
          </p:cNvPr>
          <p:cNvGrpSpPr/>
          <p:nvPr/>
        </p:nvGrpSpPr>
        <p:grpSpPr>
          <a:xfrm>
            <a:off x="1003852" y="1965932"/>
            <a:ext cx="7136295" cy="2926136"/>
            <a:chOff x="1003852" y="2490376"/>
            <a:chExt cx="7136295" cy="29261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6DB01AC-4825-FA79-4203-2093480A23D6}"/>
                </a:ext>
              </a:extLst>
            </p:cNvPr>
            <p:cNvSpPr txBox="1"/>
            <p:nvPr/>
          </p:nvSpPr>
          <p:spPr>
            <a:xfrm>
              <a:off x="1063487" y="4308516"/>
              <a:ext cx="70170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[lot] [of]</a:t>
              </a:r>
              <a:r>
                <a:rPr kumimoji="1"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lang="en-US" altLang="ja-JP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E9E6729-EC4D-F7F3-8420-79995982EFA7}"/>
                </a:ext>
              </a:extLst>
            </p:cNvPr>
            <p:cNvSpPr txBox="1"/>
            <p:nvPr/>
          </p:nvSpPr>
          <p:spPr>
            <a:xfrm>
              <a:off x="1003852" y="2490376"/>
              <a:ext cx="71362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たくさんの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G2_L11_kihon_v1_a lot of">
            <a:hlinkClick r:id="" action="ppaction://media"/>
            <a:extLst>
              <a:ext uri="{FF2B5EF4-FFF2-40B4-BE49-F238E27FC236}">
                <a16:creationId xmlns:a16="http://schemas.microsoft.com/office/drawing/2014/main" id="{377B9C84-C09E-FEA2-3C30-E251C2741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32025" y="1120775"/>
            <a:ext cx="609600" cy="6096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0DF7E3-7137-774D-4BE6-62A14D5361B2}"/>
              </a:ext>
            </a:extLst>
          </p:cNvPr>
          <p:cNvSpPr/>
          <p:nvPr/>
        </p:nvSpPr>
        <p:spPr>
          <a:xfrm>
            <a:off x="2895600" y="3402390"/>
            <a:ext cx="14097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C400F61-C73A-035F-FCDB-DF133B075000}"/>
              </a:ext>
            </a:extLst>
          </p:cNvPr>
          <p:cNvSpPr/>
          <p:nvPr/>
        </p:nvSpPr>
        <p:spPr>
          <a:xfrm>
            <a:off x="5102087" y="3402390"/>
            <a:ext cx="123203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964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07A1A-9189-2573-F5ED-2A4EF8887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18AE7C-E9B1-8894-BF2F-A724F6D40C0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75DA045-4256-19EA-01A0-0EAD593195F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219FD7-B756-673D-00E7-95EE5A3C8F9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2F9D78F-D859-1087-DB34-FA55F72C5D2E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3DADE7D-525C-8DCC-243C-6358ADE90E60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have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B757EFD-6EB6-A441-0127-744DC90D519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kihon_v2_had">
            <a:hlinkClick r:id="" action="ppaction://media"/>
            <a:extLst>
              <a:ext uri="{FF2B5EF4-FFF2-40B4-BE49-F238E27FC236}">
                <a16:creationId xmlns:a16="http://schemas.microsoft.com/office/drawing/2014/main" id="{333EAA98-0DCF-C048-B7CE-04A8C8F71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2925" y="1082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61BD066-C24D-FEB0-072C-796F361D5AFC}"/>
              </a:ext>
            </a:extLst>
          </p:cNvPr>
          <p:cNvSpPr/>
          <p:nvPr/>
        </p:nvSpPr>
        <p:spPr>
          <a:xfrm>
            <a:off x="3133725" y="3871203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897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0A62-D9B9-C553-290F-6B9AC838C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0B8ED4-9F79-16E4-8C06-A121F0C8211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51942D1-8668-5AB2-22A7-7C4CC152A00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BF08F8-4D50-B30C-1F4A-6A7B49BD673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71B8C42-89B7-1CAE-A8E9-09B7EC9F2C9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1A57965-4C50-867E-537D-4C622D6769DB}"/>
                </a:ext>
              </a:extLst>
            </p:cNvPr>
            <p:cNvSpPr txBox="1"/>
            <p:nvPr/>
          </p:nvSpPr>
          <p:spPr>
            <a:xfrm>
              <a:off x="933450" y="4007635"/>
              <a:ext cx="7277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chance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71E79DB-4C0C-584E-614D-9EAA25AECFF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機会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kihon_v3_chance">
            <a:hlinkClick r:id="" action="ppaction://media"/>
            <a:extLst>
              <a:ext uri="{FF2B5EF4-FFF2-40B4-BE49-F238E27FC236}">
                <a16:creationId xmlns:a16="http://schemas.microsoft.com/office/drawing/2014/main" id="{C44CFA1B-2AC5-8B2A-7B6D-4C593D5DD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22525" y="854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6176B0D-39AF-8AAE-6954-01BBB42EF22A}"/>
              </a:ext>
            </a:extLst>
          </p:cNvPr>
          <p:cNvSpPr/>
          <p:nvPr/>
        </p:nvSpPr>
        <p:spPr>
          <a:xfrm>
            <a:off x="2200275" y="3631442"/>
            <a:ext cx="47529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151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447D0-1983-AD80-672A-B66974B6B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1853121-8C39-81F6-3F18-B11A0B75E58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9394D1-C9FD-1B95-6306-11E227E11BA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2A1B47-1449-90D5-064B-D14B6623E5A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3" name="G2_L11_kihon_v4_abroad">
            <a:hlinkClick r:id="" action="ppaction://media"/>
            <a:extLst>
              <a:ext uri="{FF2B5EF4-FFF2-40B4-BE49-F238E27FC236}">
                <a16:creationId xmlns:a16="http://schemas.microsoft.com/office/drawing/2014/main" id="{4E1D75A5-4FD3-A09E-39EC-27D01BDC7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4325" y="19970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4FBDE75-DF3D-C823-5856-620838865AB6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DD59094D-B718-782D-9779-B1E6376E9BF7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abroad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B20CF8C-D0FA-66B6-57F4-A91DD1B582E2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外国へ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93F9B5-85A4-D6AF-FA87-426EB98E2ABA}"/>
              </a:ext>
            </a:extLst>
          </p:cNvPr>
          <p:cNvSpPr/>
          <p:nvPr/>
        </p:nvSpPr>
        <p:spPr>
          <a:xfrm>
            <a:off x="2219324" y="3402390"/>
            <a:ext cx="479107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31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E5FE0-190D-12AD-553F-F82E165D9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ACB9118-C097-5145-4EB9-4FB9F2C44EF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F1947EC-A945-0AC7-EDAC-38B37ED903A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D318C3-5513-FB41-A346-0FF781E05EB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3BFA349-828F-B54A-D258-E91B26F0088B}"/>
              </a:ext>
            </a:extLst>
          </p:cNvPr>
          <p:cNvGrpSpPr/>
          <p:nvPr/>
        </p:nvGrpSpPr>
        <p:grpSpPr>
          <a:xfrm>
            <a:off x="206478" y="1680016"/>
            <a:ext cx="8731046" cy="3497968"/>
            <a:chOff x="206478" y="2079327"/>
            <a:chExt cx="8731046" cy="349796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471941E-2AC8-685D-BD61-4398942BE44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0E0E990-DEC7-5326-EF1D-C376C479CB19}"/>
                </a:ext>
              </a:extLst>
            </p:cNvPr>
            <p:cNvSpPr txBox="1"/>
            <p:nvPr/>
          </p:nvSpPr>
          <p:spPr>
            <a:xfrm>
              <a:off x="206478" y="207932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がほしい</a:t>
              </a:r>
            </a:p>
          </p:txBody>
        </p:sp>
      </p:grpSp>
      <p:pic>
        <p:nvPicPr>
          <p:cNvPr id="4" name="G2_L11_kihon_v5_want">
            <a:hlinkClick r:id="" action="ppaction://media"/>
            <a:extLst>
              <a:ext uri="{FF2B5EF4-FFF2-40B4-BE49-F238E27FC236}">
                <a16:creationId xmlns:a16="http://schemas.microsoft.com/office/drawing/2014/main" id="{4BD75A68-77EC-8315-8797-D2E9176CB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74825" y="625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912085A-4D42-18B8-D7AE-F08C839124E5}"/>
              </a:ext>
            </a:extLst>
          </p:cNvPr>
          <p:cNvSpPr/>
          <p:nvPr/>
        </p:nvSpPr>
        <p:spPr>
          <a:xfrm>
            <a:off x="2971800" y="3402390"/>
            <a:ext cx="32099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248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239366" y="4128490"/>
            <a:ext cx="666526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 work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do.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F98850-7ADC-E9E6-95C9-0B0B5827074F}"/>
              </a:ext>
            </a:extLst>
          </p:cNvPr>
          <p:cNvSpPr txBox="1"/>
          <p:nvPr/>
        </p:nvSpPr>
        <p:spPr>
          <a:xfrm>
            <a:off x="171670" y="690490"/>
            <a:ext cx="88006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たくさんの仕事が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have a lot of work to do.">
            <a:hlinkClick r:id="" action="ppaction://media"/>
            <a:extLst>
              <a:ext uri="{FF2B5EF4-FFF2-40B4-BE49-F238E27FC236}">
                <a16:creationId xmlns:a16="http://schemas.microsoft.com/office/drawing/2014/main" id="{1D4808DC-EF5A-AA33-9487-B640ED626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9350" y="906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780DF-D46E-EF76-2951-F0FE8E393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C4C855-007B-B7C6-7389-99F894EA363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B559082-72D7-0338-CB91-5B60B79AEE5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3D32A5-44E3-0F35-A1C5-C57D66ADAC0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F2AA0C0-AD52-13C7-121E-A2C432D68653}"/>
              </a:ext>
            </a:extLst>
          </p:cNvPr>
          <p:cNvGrpSpPr/>
          <p:nvPr/>
        </p:nvGrpSpPr>
        <p:grpSpPr>
          <a:xfrm>
            <a:off x="161925" y="1536175"/>
            <a:ext cx="8820150" cy="3662541"/>
            <a:chOff x="161925" y="1791644"/>
            <a:chExt cx="8820150" cy="366254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B89309A-4881-7693-880A-172BAE0D7032}"/>
                </a:ext>
              </a:extLst>
            </p:cNvPr>
            <p:cNvSpPr txBox="1"/>
            <p:nvPr/>
          </p:nvSpPr>
          <p:spPr>
            <a:xfrm>
              <a:off x="161925" y="4007635"/>
              <a:ext cx="8820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something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96C4A75-1683-719D-C3A5-B45449B81E1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1_kihon_v6_something">
            <a:hlinkClick r:id="" action="ppaction://media"/>
            <a:extLst>
              <a:ext uri="{FF2B5EF4-FFF2-40B4-BE49-F238E27FC236}">
                <a16:creationId xmlns:a16="http://schemas.microsoft.com/office/drawing/2014/main" id="{816597EB-0F52-3C22-5F2B-5420E9BFD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2425" y="7016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41519C1-8FFA-E7DE-7401-F547C114BEA1}"/>
              </a:ext>
            </a:extLst>
          </p:cNvPr>
          <p:cNvSpPr/>
          <p:nvPr/>
        </p:nvSpPr>
        <p:spPr>
          <a:xfrm>
            <a:off x="1409700" y="3440490"/>
            <a:ext cx="6334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472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E7B4D-91D0-A63A-FC3C-E3E9E4F6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3B7DC99-A3BA-BE5C-678F-73DE93D0A77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24878E-0250-95FC-6BA1-0A5555CDF23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D326CD-9B5F-5D31-EE6E-24481CB66E4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8FED73D-8348-290F-5D4F-38EB088DB86A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6236790-99C2-ABA9-0C9E-A16D2F8E0F2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091283F-25B2-3FFF-A9C4-BABA627F9EE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熱い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kihon_v7_hot">
            <a:hlinkClick r:id="" action="ppaction://media"/>
            <a:extLst>
              <a:ext uri="{FF2B5EF4-FFF2-40B4-BE49-F238E27FC236}">
                <a16:creationId xmlns:a16="http://schemas.microsoft.com/office/drawing/2014/main" id="{A1D23D20-61AC-4CC1-8C96-FCB4F047E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22525" y="15017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CECC14E-3EED-4E7D-B96B-C974F126F897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3421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AEEB6-0DCD-784C-1944-BA4F4AAC4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F05623-B1F7-646F-3795-1E3024FAC60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79A2660-8807-F625-F196-7652EF3C5BD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5B4189-28E0-A4D7-2B6F-91D532F10E8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pic>
        <p:nvPicPr>
          <p:cNvPr id="2" name="G2_L11_kihon_v8_drink">
            <a:hlinkClick r:id="" action="ppaction://media"/>
            <a:extLst>
              <a:ext uri="{FF2B5EF4-FFF2-40B4-BE49-F238E27FC236}">
                <a16:creationId xmlns:a16="http://schemas.microsoft.com/office/drawing/2014/main" id="{297BC6B7-3F45-A602-32B5-A56595A73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2925" y="3968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AB9765F-FB77-91C7-72A1-33EAE942485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FE994F3-C02E-3DD5-BB9C-4174594B38B7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0B37624-A1E1-ADF7-A841-5DADF6F46F1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drink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6BC9693-B4D1-6014-D3AD-B4CAB0E57C8A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を飲む</a:t>
              </a: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F76B191-C6F7-5DA1-B8EF-CE77182DAF3E}"/>
              </a:ext>
            </a:extLst>
          </p:cNvPr>
          <p:cNvSpPr/>
          <p:nvPr/>
        </p:nvSpPr>
        <p:spPr>
          <a:xfrm>
            <a:off x="2686050" y="3346970"/>
            <a:ext cx="37814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6107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85725" y="1275805"/>
            <a:ext cx="881535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～する（べき）絶好の機会がありました。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8C3C6E5-EBCA-F135-951F-2F51AD873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0565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1F5A0B6-4FAB-A1AF-B6F5-13147DFB3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60565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672585" y="3262617"/>
            <a:ext cx="2108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10_03_kihon_t_1">
            <a:hlinkClick r:id="" action="ppaction://media"/>
            <a:extLst>
              <a:ext uri="{FF2B5EF4-FFF2-40B4-BE49-F238E27FC236}">
                <a16:creationId xmlns:a16="http://schemas.microsoft.com/office/drawing/2014/main" id="{08D17ECA-4D89-355A-DA47-BFEE078B60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07575" y="1282700"/>
            <a:ext cx="406400" cy="406400"/>
          </a:xfrm>
          <a:prstGeom prst="rect">
            <a:avLst/>
          </a:prstGeom>
        </p:spPr>
      </p:pic>
      <p:pic>
        <p:nvPicPr>
          <p:cNvPr id="12" name="AS_G2_10_03_kihon_t_1">
            <a:hlinkClick r:id="" action="ppaction://media"/>
            <a:extLst>
              <a:ext uri="{FF2B5EF4-FFF2-40B4-BE49-F238E27FC236}">
                <a16:creationId xmlns:a16="http://schemas.microsoft.com/office/drawing/2014/main" id="{886CE319-8146-D6CF-8183-88642BF680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07575" y="6873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9A6E45-5CB5-474B-6B62-642D7F308299}"/>
              </a:ext>
            </a:extLst>
          </p:cNvPr>
          <p:cNvSpPr txBox="1"/>
          <p:nvPr/>
        </p:nvSpPr>
        <p:spPr>
          <a:xfrm>
            <a:off x="3672585" y="4473859"/>
            <a:ext cx="2108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visit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4BFEF64-B5C2-5703-46B7-6D5F2D44D63F}"/>
              </a:ext>
            </a:extLst>
          </p:cNvPr>
          <p:cNvSpPr txBox="1"/>
          <p:nvPr/>
        </p:nvSpPr>
        <p:spPr>
          <a:xfrm>
            <a:off x="3672585" y="5665273"/>
            <a:ext cx="228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take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7E88831-1D62-9D10-EC41-796AD7030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0565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6096CC-3D1F-375B-A749-02186F8FC838}"/>
              </a:ext>
            </a:extLst>
          </p:cNvPr>
          <p:cNvSpPr txBox="1"/>
          <p:nvPr/>
        </p:nvSpPr>
        <p:spPr>
          <a:xfrm>
            <a:off x="3672585" y="3262617"/>
            <a:ext cx="2108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8E3ED4-3262-D306-7503-64C08B744E85}"/>
              </a:ext>
            </a:extLst>
          </p:cNvPr>
          <p:cNvSpPr txBox="1"/>
          <p:nvPr/>
        </p:nvSpPr>
        <p:spPr>
          <a:xfrm>
            <a:off x="3672585" y="4473859"/>
            <a:ext cx="2108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visit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33FF87-539C-9E5F-C3EF-7D2E99EBB26E}"/>
              </a:ext>
            </a:extLst>
          </p:cNvPr>
          <p:cNvSpPr txBox="1"/>
          <p:nvPr/>
        </p:nvSpPr>
        <p:spPr>
          <a:xfrm>
            <a:off x="3672585" y="5665273"/>
            <a:ext cx="228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take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7395687-A03E-0F97-D15A-17449D7C2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7064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had a big chance to watch a soccer game at a stadium.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10_04_kihon_t_2">
            <a:hlinkClick r:id="" action="ppaction://media"/>
            <a:extLst>
              <a:ext uri="{FF2B5EF4-FFF2-40B4-BE49-F238E27FC236}">
                <a16:creationId xmlns:a16="http://schemas.microsoft.com/office/drawing/2014/main" id="{CC86EE91-44DA-C2DE-2D34-C7B5F0DD1C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1900" y="246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57566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E928F0-42B5-2D58-CCBD-CCA10F77E9D9}"/>
              </a:ext>
            </a:extLst>
          </p:cNvPr>
          <p:cNvSpPr txBox="1"/>
          <p:nvPr/>
        </p:nvSpPr>
        <p:spPr>
          <a:xfrm>
            <a:off x="571273" y="2409490"/>
            <a:ext cx="800145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[l--] of work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[d-].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have a lot of work to do.">
            <a:hlinkClick r:id="" action="ppaction://media"/>
            <a:extLst>
              <a:ext uri="{FF2B5EF4-FFF2-40B4-BE49-F238E27FC236}">
                <a16:creationId xmlns:a16="http://schemas.microsoft.com/office/drawing/2014/main" id="{A6542AB1-60F2-22FB-8534-A0F4D7C05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9350" y="906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「アキはイヌの世話をしたくありません」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0_05_reading_s1_1">
            <a:hlinkClick r:id="" action="ppaction://media"/>
            <a:extLst>
              <a:ext uri="{FF2B5EF4-FFF2-40B4-BE49-F238E27FC236}">
                <a16:creationId xmlns:a16="http://schemas.microsoft.com/office/drawing/2014/main" id="{DE53DC30-31A7-730F-D61D-85CFF899A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3825" y="625475"/>
            <a:ext cx="406400" cy="406400"/>
          </a:xfrm>
          <a:prstGeom prst="rect">
            <a:avLst/>
          </a:prstGeom>
        </p:spPr>
      </p:pic>
      <p:pic>
        <p:nvPicPr>
          <p:cNvPr id="8" name="AS_G2_10_06_reading_s1_2">
            <a:hlinkClick r:id="" action="ppaction://media"/>
            <a:extLst>
              <a:ext uri="{FF2B5EF4-FFF2-40B4-BE49-F238E27FC236}">
                <a16:creationId xmlns:a16="http://schemas.microsoft.com/office/drawing/2014/main" id="{774EBAB8-2D1A-CADB-821B-3BE14D5E7F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8675" y="650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8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こと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reading_v1_thing">
            <a:hlinkClick r:id="" action="ppaction://media"/>
            <a:extLst>
              <a:ext uri="{FF2B5EF4-FFF2-40B4-BE49-F238E27FC236}">
                <a16:creationId xmlns:a16="http://schemas.microsoft.com/office/drawing/2014/main" id="{46FC99EA-0FFC-422F-ACF4-F991DE275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560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074783"/>
            <a:ext cx="821634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thing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reading_v1_thing">
            <a:hlinkClick r:id="" action="ppaction://media"/>
            <a:extLst>
              <a:ext uri="{FF2B5EF4-FFF2-40B4-BE49-F238E27FC236}">
                <a16:creationId xmlns:a16="http://schemas.microsoft.com/office/drawing/2014/main" id="{A9E22A99-B775-4AC9-858A-71D3C504B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643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1_reading_v1_thing">
            <a:hlinkClick r:id="" action="ppaction://media"/>
            <a:extLst>
              <a:ext uri="{FF2B5EF4-FFF2-40B4-BE49-F238E27FC236}">
                <a16:creationId xmlns:a16="http://schemas.microsoft.com/office/drawing/2014/main" id="{0AE02A30-6C50-44F6-A56A-5D82894C6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65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0C846B1-746E-4A2B-9C87-6CEA49536D4F}"/>
              </a:ext>
            </a:extLst>
          </p:cNvPr>
          <p:cNvGrpSpPr/>
          <p:nvPr/>
        </p:nvGrpSpPr>
        <p:grpSpPr>
          <a:xfrm>
            <a:off x="516837" y="1129008"/>
            <a:ext cx="7924800" cy="4599985"/>
            <a:chOff x="516837" y="977310"/>
            <a:chExt cx="7924800" cy="4599985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07BA90D-A755-4E0C-9AC6-A3FEE39E0E8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6377B05-B9BC-4209-97B4-CA9D1FBF158B}"/>
                </a:ext>
              </a:extLst>
            </p:cNvPr>
            <p:cNvSpPr txBox="1"/>
            <p:nvPr/>
          </p:nvSpPr>
          <p:spPr>
            <a:xfrm>
              <a:off x="516837" y="977310"/>
              <a:ext cx="7924800" cy="34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（団体の）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一員</a:t>
              </a:r>
              <a:endPara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" name="G2_L11_reading_v2_member">
            <a:hlinkClick r:id="" action="ppaction://media"/>
            <a:extLst>
              <a:ext uri="{FF2B5EF4-FFF2-40B4-BE49-F238E27FC236}">
                <a16:creationId xmlns:a16="http://schemas.microsoft.com/office/drawing/2014/main" id="{D832E169-B492-446B-8851-533B042E1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80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959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4400" y="2497976"/>
            <a:ext cx="7315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member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reading_v2_member">
            <a:hlinkClick r:id="" action="ppaction://media"/>
            <a:extLst>
              <a:ext uri="{FF2B5EF4-FFF2-40B4-BE49-F238E27FC236}">
                <a16:creationId xmlns:a16="http://schemas.microsoft.com/office/drawing/2014/main" id="{83D14C11-0F8E-45FE-844E-19BF8F0B7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80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653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B7E718-502D-4CF9-98F9-4A625725B29E}"/>
              </a:ext>
            </a:extLst>
          </p:cNvPr>
          <p:cNvSpPr txBox="1"/>
          <p:nvPr/>
        </p:nvSpPr>
        <p:spPr>
          <a:xfrm>
            <a:off x="516837" y="1705451"/>
            <a:ext cx="792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（団体の）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一員</a:t>
            </a:r>
            <a:endParaRPr kumimoji="1" lang="ja-JP" altLang="en-US" sz="11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2_L11_reading_v2_member">
            <a:hlinkClick r:id="" action="ppaction://media"/>
            <a:extLst>
              <a:ext uri="{FF2B5EF4-FFF2-40B4-BE49-F238E27FC236}">
                <a16:creationId xmlns:a16="http://schemas.microsoft.com/office/drawing/2014/main" id="{87F450CB-C166-44D3-9EDA-91743BFE5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5725" y="180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663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C6BD1AD-E68E-C491-7B1F-7CBC08428038}"/>
              </a:ext>
            </a:extLst>
          </p:cNvPr>
          <p:cNvSpPr txBox="1"/>
          <p:nvPr/>
        </p:nvSpPr>
        <p:spPr>
          <a:xfrm>
            <a:off x="171671" y="2321004"/>
            <a:ext cx="88006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たくさんの仕事が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するべき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have a lot of work to do.">
            <a:hlinkClick r:id="" action="ppaction://media"/>
            <a:extLst>
              <a:ext uri="{FF2B5EF4-FFF2-40B4-BE49-F238E27FC236}">
                <a16:creationId xmlns:a16="http://schemas.microsoft.com/office/drawing/2014/main" id="{219B3A82-A167-FC4E-827A-B8A1ED2D1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9350" y="906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4305B-0621-46ED-ABA4-83D4E8C4D8CA}"/>
              </a:ext>
            </a:extLst>
          </p:cNvPr>
          <p:cNvGrpSpPr/>
          <p:nvPr/>
        </p:nvGrpSpPr>
        <p:grpSpPr>
          <a:xfrm>
            <a:off x="0" y="2001465"/>
            <a:ext cx="9144000" cy="2855070"/>
            <a:chOff x="0" y="2741046"/>
            <a:chExt cx="9144000" cy="285507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[t---] [c---] [o-]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741046"/>
              <a:ext cx="75139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の世話をする</a:t>
              </a:r>
              <a:endPara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2_L11_reading_v3_take care of">
            <a:hlinkClick r:id="" action="ppaction://media"/>
            <a:extLst>
              <a:ext uri="{FF2B5EF4-FFF2-40B4-BE49-F238E27FC236}">
                <a16:creationId xmlns:a16="http://schemas.microsoft.com/office/drawing/2014/main" id="{F6A8BAEF-C23A-455C-A57F-6A7CFEED6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796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460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69033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 care of...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reading_v3_take care of">
            <a:hlinkClick r:id="" action="ppaction://media"/>
            <a:extLst>
              <a:ext uri="{FF2B5EF4-FFF2-40B4-BE49-F238E27FC236}">
                <a16:creationId xmlns:a16="http://schemas.microsoft.com/office/drawing/2014/main" id="{6DE3A026-A1D5-4943-97D5-7DDF44557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796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864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9C75C9-3164-4DF6-AD1B-1C6F842BA0DF}"/>
              </a:ext>
            </a:extLst>
          </p:cNvPr>
          <p:cNvSpPr txBox="1"/>
          <p:nvPr/>
        </p:nvSpPr>
        <p:spPr>
          <a:xfrm>
            <a:off x="815009" y="2767281"/>
            <a:ext cx="7513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の世話をする</a:t>
            </a:r>
            <a:endParaRPr kumimoji="1" lang="en-US" altLang="ja-JP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2_L11_reading_v3_take care of">
            <a:hlinkClick r:id="" action="ppaction://media"/>
            <a:extLst>
              <a:ext uri="{FF2B5EF4-FFF2-40B4-BE49-F238E27FC236}">
                <a16:creationId xmlns:a16="http://schemas.microsoft.com/office/drawing/2014/main" id="{8FECB125-7BAC-4BD3-AFBE-3E3755E1E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796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601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だと思う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reading_v4_think">
            <a:hlinkClick r:id="" action="ppaction://media"/>
            <a:extLst>
              <a:ext uri="{FF2B5EF4-FFF2-40B4-BE49-F238E27FC236}">
                <a16:creationId xmlns:a16="http://schemas.microsoft.com/office/drawing/2014/main" id="{525BFE58-EC21-49D6-81BB-83F5AD655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222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218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228672"/>
            <a:ext cx="74742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reading_v4_think">
            <a:hlinkClick r:id="" action="ppaction://media"/>
            <a:extLst>
              <a:ext uri="{FF2B5EF4-FFF2-40B4-BE49-F238E27FC236}">
                <a16:creationId xmlns:a16="http://schemas.microsoft.com/office/drawing/2014/main" id="{7978A992-519C-4917-9B62-381C83033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222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173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27853B-D166-4B2B-A367-6109609A815F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だと思う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reading_v4_think">
            <a:hlinkClick r:id="" action="ppaction://media"/>
            <a:extLst>
              <a:ext uri="{FF2B5EF4-FFF2-40B4-BE49-F238E27FC236}">
                <a16:creationId xmlns:a16="http://schemas.microsoft.com/office/drawing/2014/main" id="{993E0AD8-418B-4F59-8CE6-A68EF84A6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222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305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旅行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reading_v5_trip">
            <a:hlinkClick r:id="" action="ppaction://media"/>
            <a:extLst>
              <a:ext uri="{FF2B5EF4-FFF2-40B4-BE49-F238E27FC236}">
                <a16:creationId xmlns:a16="http://schemas.microsoft.com/office/drawing/2014/main" id="{C814A689-5994-45D6-AB47-42029864D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114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trip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1_reading_v5_trip">
            <a:hlinkClick r:id="" action="ppaction://media"/>
            <a:extLst>
              <a:ext uri="{FF2B5EF4-FFF2-40B4-BE49-F238E27FC236}">
                <a16:creationId xmlns:a16="http://schemas.microsoft.com/office/drawing/2014/main" id="{B2CF4687-08A8-47D9-B38D-CBA0806AD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585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旅行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1_reading_v5_trip">
            <a:hlinkClick r:id="" action="ppaction://media"/>
            <a:extLst>
              <a:ext uri="{FF2B5EF4-FFF2-40B4-BE49-F238E27FC236}">
                <a16:creationId xmlns:a16="http://schemas.microsoft.com/office/drawing/2014/main" id="{873510E5-5C4B-482C-B315-87346DE3C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3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32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考え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1_reading_v6_idea">
            <a:hlinkClick r:id="" action="ppaction://media"/>
            <a:extLst>
              <a:ext uri="{FF2B5EF4-FFF2-40B4-BE49-F238E27FC236}">
                <a16:creationId xmlns:a16="http://schemas.microsoft.com/office/drawing/2014/main" id="{8AF75F5B-6459-4F1A-BD5F-CF975D8F8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1772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634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16639</TotalTime>
  <Words>2970</Words>
  <Application>Microsoft Office PowerPoint</Application>
  <PresentationFormat>画面に合わせる (4:3)</PresentationFormat>
  <Paragraphs>481</Paragraphs>
  <Slides>160</Slides>
  <Notes>27</Notes>
  <HiddenSlides>0</HiddenSlides>
  <MMClips>145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160</vt:i4>
      </vt:variant>
    </vt:vector>
  </HeadingPairs>
  <TitlesOfParts>
    <vt:vector size="168" baseType="lpstr">
      <vt:lpstr>ＭＳ Ｐゴシック</vt:lpstr>
      <vt:lpstr>ＭＳ Ｐ明朝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2069</cp:revision>
  <cp:lastPrinted>2016-06-23T16:36:17Z</cp:lastPrinted>
  <dcterms:created xsi:type="dcterms:W3CDTF">2016-05-30T03:13:09Z</dcterms:created>
  <dcterms:modified xsi:type="dcterms:W3CDTF">2025-06-04T10:00:49Z</dcterms:modified>
</cp:coreProperties>
</file>