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8"/>
  </p:notesMasterIdLst>
  <p:handoutMasterIdLst>
    <p:handoutMasterId r:id="rId149"/>
  </p:handoutMasterIdLst>
  <p:sldIdLst>
    <p:sldId id="3657" r:id="rId2"/>
    <p:sldId id="3445" r:id="rId3"/>
    <p:sldId id="2531" r:id="rId4"/>
    <p:sldId id="3668" r:id="rId5"/>
    <p:sldId id="3683" r:id="rId6"/>
    <p:sldId id="4086" r:id="rId7"/>
    <p:sldId id="4096" r:id="rId8"/>
    <p:sldId id="4133" r:id="rId9"/>
    <p:sldId id="4098" r:id="rId10"/>
    <p:sldId id="4149" r:id="rId11"/>
    <p:sldId id="4150" r:id="rId12"/>
    <p:sldId id="4151" r:id="rId13"/>
    <p:sldId id="4152" r:id="rId14"/>
    <p:sldId id="4153" r:id="rId15"/>
    <p:sldId id="4154" r:id="rId16"/>
    <p:sldId id="4155" r:id="rId17"/>
    <p:sldId id="4148" r:id="rId18"/>
    <p:sldId id="4156" r:id="rId19"/>
    <p:sldId id="4157" r:id="rId20"/>
    <p:sldId id="4158" r:id="rId21"/>
    <p:sldId id="4159" r:id="rId22"/>
    <p:sldId id="4160" r:id="rId23"/>
    <p:sldId id="4161" r:id="rId24"/>
    <p:sldId id="4162" r:id="rId25"/>
    <p:sldId id="4163" r:id="rId26"/>
    <p:sldId id="4164" r:id="rId27"/>
    <p:sldId id="4165" r:id="rId28"/>
    <p:sldId id="4109" r:id="rId29"/>
    <p:sldId id="4166" r:id="rId30"/>
    <p:sldId id="4167" r:id="rId31"/>
    <p:sldId id="4168" r:id="rId32"/>
    <p:sldId id="4169" r:id="rId33"/>
    <p:sldId id="4170" r:id="rId34"/>
    <p:sldId id="4171" r:id="rId35"/>
    <p:sldId id="4172" r:id="rId36"/>
    <p:sldId id="4173" r:id="rId37"/>
    <p:sldId id="4174" r:id="rId38"/>
    <p:sldId id="3626" r:id="rId39"/>
    <p:sldId id="3647" r:id="rId40"/>
    <p:sldId id="3465" r:id="rId41"/>
    <p:sldId id="2003" r:id="rId42"/>
    <p:sldId id="2004" r:id="rId43"/>
    <p:sldId id="2005" r:id="rId44"/>
    <p:sldId id="2006" r:id="rId45"/>
    <p:sldId id="2007" r:id="rId46"/>
    <p:sldId id="2008" r:id="rId47"/>
    <p:sldId id="2009" r:id="rId48"/>
    <p:sldId id="2010" r:id="rId49"/>
    <p:sldId id="2011" r:id="rId50"/>
    <p:sldId id="2012" r:id="rId51"/>
    <p:sldId id="2013" r:id="rId52"/>
    <p:sldId id="2014" r:id="rId53"/>
    <p:sldId id="2015" r:id="rId54"/>
    <p:sldId id="2016" r:id="rId55"/>
    <p:sldId id="3622" r:id="rId56"/>
    <p:sldId id="3616" r:id="rId57"/>
    <p:sldId id="3617" r:id="rId58"/>
    <p:sldId id="3618" r:id="rId59"/>
    <p:sldId id="3619" r:id="rId60"/>
    <p:sldId id="3620" r:id="rId61"/>
    <p:sldId id="3610" r:id="rId62"/>
    <p:sldId id="3611" r:id="rId63"/>
    <p:sldId id="3612" r:id="rId64"/>
    <p:sldId id="3613" r:id="rId65"/>
    <p:sldId id="3614" r:id="rId66"/>
    <p:sldId id="3623" r:id="rId67"/>
    <p:sldId id="3644" r:id="rId68"/>
    <p:sldId id="3524" r:id="rId69"/>
    <p:sldId id="3523" r:id="rId70"/>
    <p:sldId id="3624" r:id="rId71"/>
    <p:sldId id="3625" r:id="rId72"/>
    <p:sldId id="3528" r:id="rId73"/>
    <p:sldId id="3529" r:id="rId74"/>
    <p:sldId id="3530" r:id="rId75"/>
    <p:sldId id="3531" r:id="rId76"/>
    <p:sldId id="3532" r:id="rId77"/>
    <p:sldId id="3533" r:id="rId78"/>
    <p:sldId id="3534" r:id="rId79"/>
    <p:sldId id="3535" r:id="rId80"/>
    <p:sldId id="3536" r:id="rId81"/>
    <p:sldId id="3537" r:id="rId82"/>
    <p:sldId id="3538" r:id="rId83"/>
    <p:sldId id="3539" r:id="rId84"/>
    <p:sldId id="3540" r:id="rId85"/>
    <p:sldId id="3541" r:id="rId86"/>
    <p:sldId id="3542" r:id="rId87"/>
    <p:sldId id="3543" r:id="rId88"/>
    <p:sldId id="3544" r:id="rId89"/>
    <p:sldId id="3545" r:id="rId90"/>
    <p:sldId id="3546" r:id="rId91"/>
    <p:sldId id="3547" r:id="rId92"/>
    <p:sldId id="3548" r:id="rId93"/>
    <p:sldId id="3552" r:id="rId94"/>
    <p:sldId id="3553" r:id="rId95"/>
    <p:sldId id="3554" r:id="rId96"/>
    <p:sldId id="3549" r:id="rId97"/>
    <p:sldId id="3550" r:id="rId98"/>
    <p:sldId id="3551" r:id="rId99"/>
    <p:sldId id="3555" r:id="rId100"/>
    <p:sldId id="3556" r:id="rId101"/>
    <p:sldId id="3557" r:id="rId102"/>
    <p:sldId id="3646" r:id="rId103"/>
    <p:sldId id="3634" r:id="rId104"/>
    <p:sldId id="3635" r:id="rId105"/>
    <p:sldId id="3636" r:id="rId106"/>
    <p:sldId id="3637" r:id="rId107"/>
    <p:sldId id="3638" r:id="rId108"/>
    <p:sldId id="3639" r:id="rId109"/>
    <p:sldId id="3640" r:id="rId110"/>
    <p:sldId id="3642" r:id="rId111"/>
    <p:sldId id="3641" r:id="rId112"/>
    <p:sldId id="3643" r:id="rId113"/>
    <p:sldId id="3561" r:id="rId114"/>
    <p:sldId id="3562" r:id="rId115"/>
    <p:sldId id="3672" r:id="rId116"/>
    <p:sldId id="3674" r:id="rId117"/>
    <p:sldId id="3675" r:id="rId118"/>
    <p:sldId id="3676" r:id="rId119"/>
    <p:sldId id="3677" r:id="rId120"/>
    <p:sldId id="3678" r:id="rId121"/>
    <p:sldId id="3679" r:id="rId122"/>
    <p:sldId id="3682" r:id="rId123"/>
    <p:sldId id="3680" r:id="rId124"/>
    <p:sldId id="3661" r:id="rId125"/>
    <p:sldId id="3681" r:id="rId126"/>
    <p:sldId id="3563" r:id="rId127"/>
    <p:sldId id="3564" r:id="rId128"/>
    <p:sldId id="3565" r:id="rId129"/>
    <p:sldId id="3566" r:id="rId130"/>
    <p:sldId id="3567" r:id="rId131"/>
    <p:sldId id="3568" r:id="rId132"/>
    <p:sldId id="3569" r:id="rId133"/>
    <p:sldId id="3570" r:id="rId134"/>
    <p:sldId id="3573" r:id="rId135"/>
    <p:sldId id="3648" r:id="rId136"/>
    <p:sldId id="3577" r:id="rId137"/>
    <p:sldId id="3649" r:id="rId138"/>
    <p:sldId id="3650" r:id="rId139"/>
    <p:sldId id="3583" r:id="rId140"/>
    <p:sldId id="3587" r:id="rId141"/>
    <p:sldId id="3588" r:id="rId142"/>
    <p:sldId id="3589" r:id="rId143"/>
    <p:sldId id="3590" r:id="rId144"/>
    <p:sldId id="3655" r:id="rId145"/>
    <p:sldId id="3595" r:id="rId146"/>
    <p:sldId id="3609" r:id="rId14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65" d="100"/>
          <a:sy n="65" d="100"/>
        </p:scale>
        <p:origin x="38" y="14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905BE-10D9-3C00-38A5-453C089CA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BC7B529-CB7A-1E0D-5072-0FA8C73C8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578A0F8-8FEA-4C6D-3285-79DC45D31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89C1B6-C631-C83C-6F02-8AAA490B0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747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B581-5D2C-B6B2-C033-B741EAFAD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4B8AE8-A1D7-5097-92DF-B8317344C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B10AAE-85F8-6B4E-D5D6-33C3D2A40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E4D8A9-4486-2A63-6230-76290D91C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256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1DEEF-41B3-6A63-7A7B-ACD5D4CE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89CF831-3D7E-A22D-A2CD-FA271D3C1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1C4DDF3-3678-4C76-4D27-F71B66511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63F1E2-6CF7-954C-7114-DBA54C389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85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3D726-BB23-F35C-2E9C-61F469BF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69FF38-AFF5-83AC-8A02-540CBCE77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0A11B5-487E-0E50-9C36-407BC69F3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BBBBD9-8DCF-7C15-D150-0AC3CE2B7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D194-2425-D0BE-F8BF-878DCD29F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05956CF-7545-62C4-174E-8F78E970D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9CB609-581C-A3BB-0437-9E6067B94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50CA2B-A897-DB0C-1915-2792854B5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333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F87A7-B5AC-E424-89AF-B882CFB27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8E8EF68-75F1-778E-E87F-BFEF6BB1F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4A269F4-A2E0-BE4F-6374-EC9A6868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DD95FF-ED54-AE88-588A-957ABD452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7080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B8BC5-B712-A510-15F6-E43C8E4F9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4A082E7-469E-F300-0B4F-2A28BB60E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479B718-1FFF-D5C8-D555-B5CC73D2D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F073A8-CD3E-8682-455F-A9CA789A1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44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0744D-DF99-439A-7458-A46483E12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62254B9-AC70-D0C4-53E6-852D1A85D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BAA7CC-9C3A-CAE7-81BB-DBE988D54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6576E1-CDBF-3DDF-ED14-D0E156B36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701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EA0E-A7EA-6DFB-E47F-39BB0575C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6A9098-FDCA-5318-E2A3-1122C0DE7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CF3735-6744-0778-C210-FB77DA186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E6CABD-44B1-DECB-5220-59D432481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149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67514-86EB-9031-0ECA-B41CF7C9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04B7E6-EBE1-8028-C478-7DB30BD88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9504BED-B317-76E0-6271-321CEFE62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B551D8-4371-1600-E84A-0ED91A1F4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21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47785-0B93-2FD1-C093-8F082959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508600-80FD-9D40-0B5E-A4EB426DC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A0B5EB0-0AF2-01CF-92E7-C9041458B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3D184D-D107-77BD-F3F3-75F049B4D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845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0709-B5D6-ABA8-66B8-CB291CB63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71F499-9775-3B59-B0A1-7B1E34BE7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A80081-F294-5D93-0886-4E5983D91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220ACF-4507-F41E-7D34-50ED52339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701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746A3-5650-4E7E-1803-98A3F31AA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02787DB-E1A9-BF16-36BF-9A2702D73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5BB2F7-D24D-DA98-BBFD-973463DBB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71FE61-397B-D626-35B5-E617B1C16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965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B5479-3CDD-2868-C99D-A1C1C5479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B15E000-B914-BFD0-466B-3FC388CF3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7EC581-5271-FAA6-0162-BE6360104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36E2F5-E084-404D-6A5C-55C2AC64B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506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EA92-D597-E8D9-51D6-979BCC0A3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11BAD3-5C37-2A5C-1E83-DF4A281F7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9665F76-5D39-559A-4B66-7A10C00D2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D4420A-EE3E-F431-5AF7-2EB5D16C0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004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2A40F-26E8-7FC2-98CE-52D2A352C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FC783A-0AE5-DBD9-63CC-86E7DEE53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AD447F-7D28-3713-1A50-E249FAE9E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95084D-3508-2164-8973-A20C94A30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290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B37B9-D3B7-BEE5-AC30-D98EB080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85DE0AB-FF70-1D78-0AC1-5D56D63C6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AD9A8F7-8D74-41E6-BBF7-57E245C3F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560E0E-521A-C851-DFF2-1D94D43A7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423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2591C-3A4B-EC5C-49A6-448FE810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766DFE-D08A-BFB9-895B-D73A6B371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9137ABE-3E2C-0869-C4C6-0D629FF1C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6FF291-AD8E-2056-6CF3-3D30B9C96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4299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08861-34F7-0C44-79DA-525768F9D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8F74DFC-8E8C-0D84-1C92-8C46636D0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ABFB70-3409-FF7E-0343-061094B94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D26B7E-7D5F-93D0-ADAA-357D5E842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58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BE81B-D58A-A154-E816-6637DDBC9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AB8048-6B27-84F5-900B-463D95878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34F46F-E369-F436-63AC-86A5C3240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59B4DC-7D2B-4743-58A9-19DD27B0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30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980AB-613C-C5B1-2033-867742A44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3CD9D1-7B0F-27A4-6DE7-B123899D3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386455B-008C-6FC9-2563-7237E231E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E10998-282C-335C-549A-1775C7B9E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88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30256-743E-1DC5-D95F-8F6ED2863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357055-8F1A-E4A0-FD94-F39186A36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F4431A-56A5-F248-42F1-4E2F7773F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5554D1-3B36-1DED-8B48-A174D443C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8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D09D-16E2-6EAA-A9ED-50CF564AD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9B952DC-3489-1F27-58F0-5758A8564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86AE20-F79F-1AC9-F3B6-B385C74B0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83EFA-3EEC-952B-6B8C-4ED4EB24A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3809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FA3C-873D-A02A-7CF1-E0811DA4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8B55128-B009-BEE1-779C-B7018DE1D5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2A7918-FCE7-A0A7-A4F3-D424A25DE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3034FB-E54B-20D1-C9F1-1EA81EDA3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89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2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media" Target="../media/media36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6.mp3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wav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1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42.mp3"/><Relationship Id="rId11" Type="http://schemas.openxmlformats.org/officeDocument/2006/relationships/image" Target="../media/image10.png"/><Relationship Id="rId5" Type="http://schemas.microsoft.com/office/2007/relationships/media" Target="../media/media42.mp3"/><Relationship Id="rId10" Type="http://schemas.openxmlformats.org/officeDocument/2006/relationships/image" Target="../media/image9.png"/><Relationship Id="rId4" Type="http://schemas.openxmlformats.org/officeDocument/2006/relationships/audio" Target="../media/media41.mp3"/><Relationship Id="rId9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4.mp3"/><Relationship Id="rId7" Type="http://schemas.openxmlformats.org/officeDocument/2006/relationships/image" Target="../media/image10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6.mp3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46.mp3"/><Relationship Id="rId9" Type="http://schemas.openxmlformats.org/officeDocument/2006/relationships/image" Target="../media/image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p3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p3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5.mp3"/><Relationship Id="rId7" Type="http://schemas.openxmlformats.org/officeDocument/2006/relationships/image" Target="../media/image9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5.mp3"/><Relationship Id="rId9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9DE69-9D0C-8BEB-FB82-7FF2FE7F8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A9A16D4-CE18-AB04-CBB7-35BE61373F2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2EC4B6-A992-2EDE-E2AF-A1DCE0794D24}"/>
              </a:ext>
            </a:extLst>
          </p:cNvPr>
          <p:cNvSpPr txBox="1"/>
          <p:nvPr/>
        </p:nvSpPr>
        <p:spPr>
          <a:xfrm>
            <a:off x="1739831" y="4128490"/>
            <a:ext cx="566433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9687CB-D37A-4914-EA74-6DB7B9F3F831}"/>
              </a:ext>
            </a:extLst>
          </p:cNvPr>
          <p:cNvSpPr txBox="1"/>
          <p:nvPr/>
        </p:nvSpPr>
        <p:spPr>
          <a:xfrm>
            <a:off x="125500" y="690490"/>
            <a:ext cx="88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Frenc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343234FF-33CB-A7B4-A59D-5B3E27260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2138" y="104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7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382560"/>
            <a:ext cx="83488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without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10_without">
            <a:hlinkClick r:id="" action="ppaction://media"/>
            <a:extLst>
              <a:ext uri="{FF2B5EF4-FFF2-40B4-BE49-F238E27FC236}">
                <a16:creationId xmlns:a16="http://schemas.microsoft.com/office/drawing/2014/main" id="{FE8D6A96-FA12-4513-9376-F2EE5E9D3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720" y="12192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8C95223-BFF2-FC0A-E930-732AE0587BE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0919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なしで</a:t>
            </a:r>
            <a:endParaRPr kumimoji="1" lang="en-US" altLang="ja-JP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3_L1_reading_v10_without">
            <a:hlinkClick r:id="" action="ppaction://media"/>
            <a:extLst>
              <a:ext uri="{FF2B5EF4-FFF2-40B4-BE49-F238E27FC236}">
                <a16:creationId xmlns:a16="http://schemas.microsoft.com/office/drawing/2014/main" id="{441157C6-76F7-45AB-B703-1552FED35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720" y="12192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2550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000AF-6FB3-1F39-3DBD-A1933876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7787456-7F3B-DB38-B526-DCBC2B4203A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34BD2BA-CB3D-D7E1-745B-EB48285206D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2CFC5B-3239-AEDF-FB71-87AF1C10EB1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F9304B2-9A9F-A98A-19EA-E3E17986D480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94FA3D9-D7CD-77DF-7672-66C8B46B8DE8}"/>
                </a:ext>
              </a:extLst>
            </p:cNvPr>
            <p:cNvSpPr txBox="1"/>
            <p:nvPr/>
          </p:nvSpPr>
          <p:spPr>
            <a:xfrm>
              <a:off x="1003300" y="4007635"/>
              <a:ext cx="7137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among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EF66344-36F8-BED0-6B0B-E1D58446E494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の中で</a:t>
              </a:r>
            </a:p>
          </p:txBody>
        </p:sp>
      </p:grpSp>
      <p:pic>
        <p:nvPicPr>
          <p:cNvPr id="4" name="G3_L1_reading_v1_among">
            <a:hlinkClick r:id="" action="ppaction://media"/>
            <a:extLst>
              <a:ext uri="{FF2B5EF4-FFF2-40B4-BE49-F238E27FC236}">
                <a16:creationId xmlns:a16="http://schemas.microsoft.com/office/drawing/2014/main" id="{DDF41293-94D0-C979-0C1A-85DBC45D7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3087" y="1576388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064FF74-D1EB-2515-DB33-2862C5D5A825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696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3878C-2405-87F4-6307-9B524E5A6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74D0C7F-8C70-DB08-146A-69052FF18E4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2B5CEB7-C7A9-636B-7D19-E29DD7BC37B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EBDC74C-6BC5-4DFE-B56C-655309C065D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7D3777D-E032-EF78-FA54-B95253A8F7C7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6EA4626-33BD-2ECB-E776-6FD82DF048F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F3AAC67-6FFD-EB8A-CAE3-32C98F82B954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穴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2_hole">
            <a:hlinkClick r:id="" action="ppaction://media"/>
            <a:extLst>
              <a:ext uri="{FF2B5EF4-FFF2-40B4-BE49-F238E27FC236}">
                <a16:creationId xmlns:a16="http://schemas.microsoft.com/office/drawing/2014/main" id="{79E6D09C-FF48-4679-3257-52C406502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5024" y="1484313"/>
            <a:ext cx="609600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C354EC-BD0B-7339-0237-A8CA4AD93B4C}"/>
              </a:ext>
            </a:extLst>
          </p:cNvPr>
          <p:cNvSpPr/>
          <p:nvPr/>
        </p:nvSpPr>
        <p:spPr>
          <a:xfrm>
            <a:off x="3159136" y="3764478"/>
            <a:ext cx="28352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47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45183-3373-A31C-01EE-D81A6A089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B3E402D-D69B-109D-61EE-A21F1B71E4A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F0EA729-13B0-8D29-F096-C8308619226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05BE4F-6450-E1AD-B5A2-C8C7C649D52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310BD51-9DEC-60FD-5A31-25AB213EAFA4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35E504E-7B4D-9441-9AE7-A43B0A6791E8}"/>
                </a:ext>
              </a:extLst>
            </p:cNvPr>
            <p:cNvSpPr txBox="1"/>
            <p:nvPr/>
          </p:nvSpPr>
          <p:spPr>
            <a:xfrm>
              <a:off x="1041400" y="4007635"/>
              <a:ext cx="7061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middle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B704910-CC5C-B852-82BF-CB849105351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真ん中</a:t>
              </a:r>
            </a:p>
          </p:txBody>
        </p:sp>
      </p:grpSp>
      <p:pic>
        <p:nvPicPr>
          <p:cNvPr id="4" name="G3_L1_reading_v3_middle">
            <a:hlinkClick r:id="" action="ppaction://media"/>
            <a:extLst>
              <a:ext uri="{FF2B5EF4-FFF2-40B4-BE49-F238E27FC236}">
                <a16:creationId xmlns:a16="http://schemas.microsoft.com/office/drawing/2014/main" id="{0CE4E560-BC3A-5CA6-EC76-4A2D45F2D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2052" y="2317750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0633EF-A424-C557-69AE-BB50C13797CC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803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88EA-AA18-7F63-F420-5974D106B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1B56080-0D51-0B0D-8313-CAA72349533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3F33D9-6C10-2B8F-E299-43DF2A50C5E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C5F5FB-B6BA-DC5B-8DBA-54B1AD9DCAF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9D4450-3EA5-08DA-17CB-5DB4CB00979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353B1D7-D333-C680-7E90-B301101C74C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D138FDA-78E7-76E3-AD90-9C3834DCEDF5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それでは</a:t>
              </a:r>
            </a:p>
          </p:txBody>
        </p:sp>
      </p:grpSp>
      <p:pic>
        <p:nvPicPr>
          <p:cNvPr id="4" name="G3_L1_reading_v4_then">
            <a:hlinkClick r:id="" action="ppaction://media"/>
            <a:extLst>
              <a:ext uri="{FF2B5EF4-FFF2-40B4-BE49-F238E27FC236}">
                <a16:creationId xmlns:a16="http://schemas.microsoft.com/office/drawing/2014/main" id="{C51F2066-336A-2458-F55F-C3630C37F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0319" y="25304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4606ED-5C8B-43AD-608E-582FDE652AA9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99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6802A-E071-7B9C-D55B-A97BCFBD2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E722A5D-CE60-AC68-97E2-5AE31770797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6FF07F0-1802-CD3C-B849-97F26E0D398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183DE72-3784-220D-8FB0-59FB2865185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DB576E8-7E5B-9317-01CB-3E0CE2956E7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9E3F8B3-CEB6-8D58-882F-1B60C1B7CE96}"/>
                </a:ext>
              </a:extLst>
            </p:cNvPr>
            <p:cNvSpPr txBox="1"/>
            <p:nvPr/>
          </p:nvSpPr>
          <p:spPr>
            <a:xfrm>
              <a:off x="1016000" y="4007635"/>
              <a:ext cx="711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reason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E7DFECF-858F-B6C0-72F3-38F64D32D47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理由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reading_v5_reason">
            <a:hlinkClick r:id="" action="ppaction://media"/>
            <a:extLst>
              <a:ext uri="{FF2B5EF4-FFF2-40B4-BE49-F238E27FC236}">
                <a16:creationId xmlns:a16="http://schemas.microsoft.com/office/drawing/2014/main" id="{C8147F06-F718-F7E1-FD11-8FEB4B73D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2296" y="2398713"/>
            <a:ext cx="609600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B41DD73-1B38-0F69-82E0-8442EF3B26DB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664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111C1-CCDE-8A40-BF9B-38BF4C96E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00AA414-A43D-7119-0FFD-97CAA7426AF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B617C26-B16A-2867-70D3-A6F14273DF9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B7E50A1-BCD9-767F-01D4-2A005AB6DAA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AEEC0C9-A943-113E-AF67-3D7B0DA21024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49E54C8-83D3-EB99-1F34-1F5AEBAD7553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[for] [example]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5D6CA55-5497-0863-75A8-D15FAFF29E7B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たとえば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0801C530-3026-A80D-3CB3-CADDACD14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5B08E97-1314-327A-686C-7B8B9C83B405}"/>
              </a:ext>
            </a:extLst>
          </p:cNvPr>
          <p:cNvSpPr/>
          <p:nvPr/>
        </p:nvSpPr>
        <p:spPr>
          <a:xfrm>
            <a:off x="815009" y="3524854"/>
            <a:ext cx="157259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9EB637C-324D-76F3-555A-FC806953A60E}"/>
              </a:ext>
            </a:extLst>
          </p:cNvPr>
          <p:cNvSpPr/>
          <p:nvPr/>
        </p:nvSpPr>
        <p:spPr>
          <a:xfrm>
            <a:off x="3741598" y="3524854"/>
            <a:ext cx="452610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097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74570-0740-A20D-A4CE-B6D91313C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EC8031D-A847-378B-DBD3-62071FC3F1E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7BFB793-E71F-9694-884A-164A3083C53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7C597E-4AD0-5AF3-C83B-160E4D79A26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767E4B5-9EDD-FA73-C9D6-692D039D69DE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1702444-452B-34DB-1E20-A7BC9BB8E1D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easily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269BE12-989C-5E1B-CF27-5796A007A51D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簡単に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reading_v7_easily">
            <a:hlinkClick r:id="" action="ppaction://media"/>
            <a:extLst>
              <a:ext uri="{FF2B5EF4-FFF2-40B4-BE49-F238E27FC236}">
                <a16:creationId xmlns:a16="http://schemas.microsoft.com/office/drawing/2014/main" id="{480E3A6D-2600-FC2B-E04A-6D020FF05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5548" y="1987550"/>
            <a:ext cx="609600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049744B-63D8-64C4-4AB2-7CC76C5634E3}"/>
              </a:ext>
            </a:extLst>
          </p:cNvPr>
          <p:cNvSpPr/>
          <p:nvPr/>
        </p:nvSpPr>
        <p:spPr>
          <a:xfrm>
            <a:off x="2752736" y="3524854"/>
            <a:ext cx="36480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368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E1DEA-9AD6-9A49-1A41-8100A3ADA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0052BE-5D98-5471-20C8-1C02BC1F926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BBB21F-F4D7-7469-A800-95A032CC87EE}"/>
              </a:ext>
            </a:extLst>
          </p:cNvPr>
          <p:cNvSpPr txBox="1"/>
          <p:nvPr/>
        </p:nvSpPr>
        <p:spPr>
          <a:xfrm>
            <a:off x="1362624" y="2409490"/>
            <a:ext cx="64187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Frenc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E260C18C-3246-E45C-39D6-DDE70C33C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2138" y="104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751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E12E6-6FE2-182B-B00B-1F030138C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AC68C2-B078-1FAF-ECBD-097172C2212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94B358C-8153-A629-10CC-27BC26BEAB7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A13554-FDF7-E47A-F335-16F3A5E3915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FEB763C-9870-8B9B-2BAE-A8A0315AB99F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744B925-0934-42CD-65D1-F90D13785979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[tell] A [from] B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728CCEB-CEA4-315D-BED1-13CB1F628F5C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区別する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B400302-E1C9-9650-231D-D354EA765CFE}"/>
              </a:ext>
            </a:extLst>
          </p:cNvPr>
          <p:cNvSpPr/>
          <p:nvPr/>
        </p:nvSpPr>
        <p:spPr>
          <a:xfrm>
            <a:off x="1059554" y="3867754"/>
            <a:ext cx="157259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5D51DA2-C6A8-7AA6-42DF-BC9A1B463501}"/>
              </a:ext>
            </a:extLst>
          </p:cNvPr>
          <p:cNvSpPr/>
          <p:nvPr/>
        </p:nvSpPr>
        <p:spPr>
          <a:xfrm>
            <a:off x="4775200" y="3867754"/>
            <a:ext cx="2362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tell A from B">
            <a:hlinkClick r:id="" action="ppaction://media"/>
            <a:extLst>
              <a:ext uri="{FF2B5EF4-FFF2-40B4-BE49-F238E27FC236}">
                <a16:creationId xmlns:a16="http://schemas.microsoft.com/office/drawing/2014/main" id="{81A44F16-6FF7-B811-AE55-EDB1978C5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0704" y="332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2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514B1-E75B-696B-4E9B-52D5EBBD7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A4DEF5-E4AB-D90A-53F9-C850CF74EC8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71A1EF2-2F7C-8537-902F-56636B9AC37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69AD33-1478-01B9-53E2-D56C6F9F414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DDE3D0F-DAB8-B37F-8172-DF9D02F95AF7}"/>
              </a:ext>
            </a:extLst>
          </p:cNvPr>
          <p:cNvGrpSpPr/>
          <p:nvPr/>
        </p:nvGrpSpPr>
        <p:grpSpPr>
          <a:xfrm>
            <a:off x="206477" y="1673390"/>
            <a:ext cx="8731046" cy="3511220"/>
            <a:chOff x="206477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9D4F714-0E41-7D1A-CE21-32A3A6D2641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with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FAD87A9-CAAB-D1C3-A5A2-9E579E2C461A}"/>
                </a:ext>
              </a:extLst>
            </p:cNvPr>
            <p:cNvSpPr txBox="1"/>
            <p:nvPr/>
          </p:nvSpPr>
          <p:spPr>
            <a:xfrm>
              <a:off x="206477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のある</a:t>
              </a:r>
            </a:p>
          </p:txBody>
        </p:sp>
      </p:grpSp>
      <p:pic>
        <p:nvPicPr>
          <p:cNvPr id="2" name="G3_L1_reading_v8_with">
            <a:hlinkClick r:id="" action="ppaction://media"/>
            <a:extLst>
              <a:ext uri="{FF2B5EF4-FFF2-40B4-BE49-F238E27FC236}">
                <a16:creationId xmlns:a16="http://schemas.microsoft.com/office/drawing/2014/main" id="{CEDE680A-CCB2-99B4-D56C-D0D598C8B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168" y="177482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291A5B1-B3AB-D425-9C25-406F14DF29C4}"/>
              </a:ext>
            </a:extLst>
          </p:cNvPr>
          <p:cNvSpPr/>
          <p:nvPr/>
        </p:nvSpPr>
        <p:spPr>
          <a:xfrm>
            <a:off x="3197236" y="3524854"/>
            <a:ext cx="27590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712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526F7-535C-CA43-04E5-B8748A8A1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758CF41-4D41-8AD9-F64F-F954DAC16E2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786834-8592-D5DE-6C36-CBEB38C14C6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1279D9-649C-A330-EF00-79BF2C70B8D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7AF64FE-F94E-8CFC-2E3F-D2918F6D27C6}"/>
              </a:ext>
            </a:extLst>
          </p:cNvPr>
          <p:cNvGrpSpPr/>
          <p:nvPr/>
        </p:nvGrpSpPr>
        <p:grpSpPr>
          <a:xfrm>
            <a:off x="206477" y="1693268"/>
            <a:ext cx="8731046" cy="3471464"/>
            <a:chOff x="206477" y="2105831"/>
            <a:chExt cx="8731046" cy="347146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3933A6C-801C-7B9A-09D9-1324D17CC541}"/>
                </a:ext>
              </a:extLst>
            </p:cNvPr>
            <p:cNvSpPr txBox="1"/>
            <p:nvPr/>
          </p:nvSpPr>
          <p:spPr>
            <a:xfrm>
              <a:off x="635000" y="4007635"/>
              <a:ext cx="787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without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3E49F1E-E764-AB65-303F-A1F9BF84EB53}"/>
                </a:ext>
              </a:extLst>
            </p:cNvPr>
            <p:cNvSpPr txBox="1"/>
            <p:nvPr/>
          </p:nvSpPr>
          <p:spPr>
            <a:xfrm>
              <a:off x="206477" y="2105831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なしで</a:t>
              </a:r>
            </a:p>
          </p:txBody>
        </p:sp>
      </p:grpSp>
      <p:pic>
        <p:nvPicPr>
          <p:cNvPr id="4" name="G3_L1_reading_v10_without">
            <a:hlinkClick r:id="" action="ppaction://media"/>
            <a:extLst>
              <a:ext uri="{FF2B5EF4-FFF2-40B4-BE49-F238E27FC236}">
                <a16:creationId xmlns:a16="http://schemas.microsoft.com/office/drawing/2014/main" id="{A355D8BF-2EBE-9CD0-02AB-20093A951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720" y="1219200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1CE1A6F-5D4C-A0F5-88DF-294789179F29}"/>
              </a:ext>
            </a:extLst>
          </p:cNvPr>
          <p:cNvSpPr/>
          <p:nvPr/>
        </p:nvSpPr>
        <p:spPr>
          <a:xfrm>
            <a:off x="2070101" y="3429000"/>
            <a:ext cx="501333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C512810-1941-F9D5-1E37-2D1A9DD6FF4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8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0F2F3DDE-E5B8-2535-635A-E501D00E1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448211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47206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308527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194311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2667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2289476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257968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72494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F3153E2-B4A6-45AE-C09E-6978E6687E19}"/>
              </a:ext>
            </a:extLst>
          </p:cNvPr>
          <p:cNvCxnSpPr/>
          <p:nvPr/>
        </p:nvCxnSpPr>
        <p:spPr>
          <a:xfrm flipH="1">
            <a:off x="8258387" y="20622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8739045" y="20622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96812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4324228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540091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8356236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912513" y="32557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757104" y="32557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174598" y="32557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7417018" y="32500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754486" y="32500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948688" y="3854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749679" y="3854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5226806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220758" y="44892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3814658" y="44892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904798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607519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72220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S_G3_01_07_reading_s2">
            <a:hlinkClick r:id="" action="ppaction://media"/>
            <a:extLst>
              <a:ext uri="{FF2B5EF4-FFF2-40B4-BE49-F238E27FC236}">
                <a16:creationId xmlns:a16="http://schemas.microsoft.com/office/drawing/2014/main" id="{0E37343E-1427-EED6-41AE-BF29E0E308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8938" y="760413"/>
            <a:ext cx="406400" cy="406400"/>
          </a:xfrm>
          <a:prstGeom prst="rect">
            <a:avLst/>
          </a:prstGeom>
        </p:spPr>
      </p:pic>
      <p:pic>
        <p:nvPicPr>
          <p:cNvPr id="32" name="AS_G3_01_07_reading_s2">
            <a:hlinkClick r:id="" action="ppaction://media"/>
            <a:extLst>
              <a:ext uri="{FF2B5EF4-FFF2-40B4-BE49-F238E27FC236}">
                <a16:creationId xmlns:a16="http://schemas.microsoft.com/office/drawing/2014/main" id="{B1B08A77-695E-020F-D04A-2824CA86FE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8938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0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six kinds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「日本で」という意味をもち、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six kinds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5591BA8-F1EB-4B96-4693-F5FB3A70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5" b="89286"/>
          <a:stretch/>
        </p:blipFill>
        <p:spPr>
          <a:xfrm>
            <a:off x="292216" y="1022216"/>
            <a:ext cx="8606506" cy="8763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129D9E3-990B-0355-A6A3-973F96BCE8F6}"/>
              </a:ext>
            </a:extLst>
          </p:cNvPr>
          <p:cNvCxnSpPr>
            <a:cxnSpLocks/>
          </p:cNvCxnSpPr>
          <p:nvPr/>
        </p:nvCxnSpPr>
        <p:spPr>
          <a:xfrm>
            <a:off x="-711200" y="1022216"/>
            <a:ext cx="1060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43678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日本では６種類の硬貨が使われています。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27AA8-A613-1999-8390-7C489F69B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8A5AB67-886E-F609-3FAD-7B211FB8B93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DE451EF-0D86-C810-A3BE-B59AE54D572A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five-yen coin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hole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middle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「真ん中に」という意味をもち、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Among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前の文の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six kinds of 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ここでは、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6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種類の硬貨の中で、その中の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つとして、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円硬貨について述べられています。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07AC102-6CAE-4DEC-31BA-3CC7BB1C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80" b="78597"/>
          <a:stretch/>
        </p:blipFill>
        <p:spPr>
          <a:xfrm>
            <a:off x="292216" y="946016"/>
            <a:ext cx="8606506" cy="89535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67D0835-79C9-68C5-FC54-472CCCD39406}"/>
              </a:ext>
            </a:extLst>
          </p:cNvPr>
          <p:cNvCxnSpPr>
            <a:cxnSpLocks/>
          </p:cNvCxnSpPr>
          <p:nvPr/>
        </p:nvCxnSpPr>
        <p:spPr>
          <a:xfrm>
            <a:off x="-711200" y="1022216"/>
            <a:ext cx="1060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F24465AD-67F3-03F1-A4ED-01564ABE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128DA4-74D7-1968-CC9F-56EA0C52CFF6}"/>
              </a:ext>
            </a:extLst>
          </p:cNvPr>
          <p:cNvSpPr txBox="1"/>
          <p:nvPr/>
        </p:nvSpPr>
        <p:spPr>
          <a:xfrm>
            <a:off x="537493" y="1729306"/>
            <a:ext cx="54061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それらの中で、５円硬貨には真ん中に穴があります。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1811257148"/>
      </p:ext>
    </p:extLst>
  </p:cSld>
  <p:clrMapOvr>
    <a:masterClrMapping/>
  </p:clrMapOvr>
  <p:transition spd="slow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4749D-5AF3-674D-B963-96534E22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0B36905-681E-B46A-3BF1-DAD1335B0EA3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411A1A8-ADB5-5030-7A71-84F97AB87F78}"/>
              </a:ext>
            </a:extLst>
          </p:cNvPr>
          <p:cNvSpPr txBox="1"/>
          <p:nvPr/>
        </p:nvSpPr>
        <p:spPr>
          <a:xfrm>
            <a:off x="537493" y="260456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fifty-yen coin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hole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50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円硬貨も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円硬貨と同じ特徴があることを示しています。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F47C569-FB52-95EB-99EA-3FC76CF2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00" b="67881"/>
          <a:stretch/>
        </p:blipFill>
        <p:spPr>
          <a:xfrm>
            <a:off x="292216" y="971416"/>
            <a:ext cx="8606506" cy="8763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3D4CB2AA-67DF-BB92-C6E2-5FA097DE2414}"/>
              </a:ext>
            </a:extLst>
          </p:cNvPr>
          <p:cNvCxnSpPr>
            <a:cxnSpLocks/>
          </p:cNvCxnSpPr>
          <p:nvPr/>
        </p:nvCxnSpPr>
        <p:spPr>
          <a:xfrm>
            <a:off x="-711200" y="1022216"/>
            <a:ext cx="1060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A89EDA89-5BC8-6EF7-3562-C7644684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5E59A5-6F3B-0DD0-9420-71D9AC778084}"/>
              </a:ext>
            </a:extLst>
          </p:cNvPr>
          <p:cNvSpPr txBox="1"/>
          <p:nvPr/>
        </p:nvSpPr>
        <p:spPr>
          <a:xfrm>
            <a:off x="537494" y="1742697"/>
            <a:ext cx="29581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円硬貨にも穴があります。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612312646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E6AA-1EE2-F133-D2CF-F87D5F55B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DD60E32-70D8-190F-EA55-18BD22BC9B2C}"/>
              </a:ext>
            </a:extLst>
          </p:cNvPr>
          <p:cNvSpPr/>
          <p:nvPr/>
        </p:nvSpPr>
        <p:spPr>
          <a:xfrm>
            <a:off x="0" y="2955787"/>
            <a:ext cx="9144000" cy="39022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E3A1704-A89A-3ABC-D0E0-BF32D9E8A91A}"/>
              </a:ext>
            </a:extLst>
          </p:cNvPr>
          <p:cNvSpPr txBox="1"/>
          <p:nvPr/>
        </p:nvSpPr>
        <p:spPr>
          <a:xfrm>
            <a:off x="537493" y="3179324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＝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five-yen coin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fifty-yen coin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「では、次に」といった意味を持ち、前の文を受けて話の流れを次へ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進める役割をしています。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は理由をたずねる疑問詞です。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ここでは「なぜそれらに穴があるのか」をたずねています。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4D316C-AEC7-2127-4835-234819F53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1B3CCD0-481A-466B-DB9E-2186FCC30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645" b="54298"/>
          <a:stretch/>
        </p:blipFill>
        <p:spPr>
          <a:xfrm>
            <a:off x="292216" y="996816"/>
            <a:ext cx="8606506" cy="1028700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345E60C-C8D5-BDE2-8613-FEFDE4A176BC}"/>
              </a:ext>
            </a:extLst>
          </p:cNvPr>
          <p:cNvCxnSpPr>
            <a:cxnSpLocks/>
          </p:cNvCxnSpPr>
          <p:nvPr/>
        </p:nvCxnSpPr>
        <p:spPr>
          <a:xfrm>
            <a:off x="-711200" y="1022216"/>
            <a:ext cx="1060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D460ED-ECE6-0D51-908C-486D50D79D5A}"/>
              </a:ext>
            </a:extLst>
          </p:cNvPr>
          <p:cNvSpPr txBox="1"/>
          <p:nvPr/>
        </p:nvSpPr>
        <p:spPr>
          <a:xfrm>
            <a:off x="537493" y="1993639"/>
            <a:ext cx="45679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では、それらにはなぜ穴があるのでしょうか。</a:t>
            </a:r>
          </a:p>
        </p:txBody>
      </p:sp>
    </p:spTree>
    <p:extLst>
      <p:ext uri="{BB962C8B-B14F-4D97-AF65-F5344CB8AC3E}">
        <p14:creationId xmlns:p14="http://schemas.microsoft.com/office/powerpoint/2010/main" val="37050549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1338C-CE2B-47A3-3823-C752782B5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5492C7-9F25-E4BD-AADC-E71E1FAACC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BF5FE5-56A2-4A04-136E-7E3A207FA4A7}"/>
              </a:ext>
            </a:extLst>
          </p:cNvPr>
          <p:cNvSpPr txBox="1"/>
          <p:nvPr/>
        </p:nvSpPr>
        <p:spPr>
          <a:xfrm>
            <a:off x="129988" y="2321004"/>
            <a:ext cx="88840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Frenc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FE7E1E0D-D542-F026-0661-4DFDE0F33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2138" y="104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38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1C43-1BF1-1E8F-05AE-376724EA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17A6F42-64EC-0B7A-6B01-B2224119437F}"/>
              </a:ext>
            </a:extLst>
          </p:cNvPr>
          <p:cNvSpPr/>
          <p:nvPr/>
        </p:nvSpPr>
        <p:spPr>
          <a:xfrm>
            <a:off x="0" y="2686111"/>
            <a:ext cx="9144000" cy="41718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27E45D-BD1D-C7CF-3570-34D521A7172A}"/>
              </a:ext>
            </a:extLst>
          </p:cNvPr>
          <p:cNvSpPr txBox="1"/>
          <p:nvPr/>
        </p:nvSpPr>
        <p:spPr>
          <a:xfrm>
            <a:off x="537493" y="2934761"/>
            <a:ext cx="828477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think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there are some reasons for 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there 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以下は名詞節、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think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の目的語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are some reasons for 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は主語と動詞をふくむ節（名詞節）です。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reasons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reasons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why do they have holes?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、「なぜそれらに穴が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あいているのか」をさしています。  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BF60122-21A5-8AEB-38E1-7F2B61F6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988E902-20C6-F935-C33B-835B8ABE3C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290" b="43243"/>
          <a:stretch/>
        </p:blipFill>
        <p:spPr>
          <a:xfrm>
            <a:off x="292216" y="973437"/>
            <a:ext cx="8606506" cy="10668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D120337-32D7-5DA9-F283-DBA67346449C}"/>
              </a:ext>
            </a:extLst>
          </p:cNvPr>
          <p:cNvCxnSpPr>
            <a:cxnSpLocks/>
          </p:cNvCxnSpPr>
          <p:nvPr/>
        </p:nvCxnSpPr>
        <p:spPr>
          <a:xfrm>
            <a:off x="-711200" y="1022216"/>
            <a:ext cx="1060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DB0F5D-9E69-EC0E-C003-7B414C679F80}"/>
              </a:ext>
            </a:extLst>
          </p:cNvPr>
          <p:cNvSpPr txBox="1"/>
          <p:nvPr/>
        </p:nvSpPr>
        <p:spPr>
          <a:xfrm>
            <a:off x="537493" y="1993842"/>
            <a:ext cx="46822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私はそれにはいくつか理由があると思います。</a:t>
            </a:r>
          </a:p>
        </p:txBody>
      </p:sp>
    </p:spTree>
    <p:extLst>
      <p:ext uri="{BB962C8B-B14F-4D97-AF65-F5344CB8AC3E}">
        <p14:creationId xmlns:p14="http://schemas.microsoft.com/office/powerpoint/2010/main" val="488460624"/>
      </p:ext>
    </p:extLst>
  </p:cSld>
  <p:clrMapOvr>
    <a:masterClrMapping/>
  </p:clrMapOvr>
  <p:transition spd="slow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FD5A3-3F23-5CAE-CD97-2BEDD47D2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9567D67-1D3B-2B77-0F40-56E509DC9243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619DF7-BF53-03BD-B7DD-EC1538EF8AE4}"/>
              </a:ext>
            </a:extLst>
          </p:cNvPr>
          <p:cNvSpPr txBox="1"/>
          <p:nvPr/>
        </p:nvSpPr>
        <p:spPr>
          <a:xfrm>
            <a:off x="537492" y="4292568"/>
            <a:ext cx="840578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tell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つ目の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without 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つ目の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1DE869-59BC-EBDB-6559-638E571AC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D0CF9E7-CA4B-8141-41DC-6A212554D5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757" b="22329"/>
          <a:stretch/>
        </p:blipFill>
        <p:spPr>
          <a:xfrm>
            <a:off x="292216" y="1022216"/>
            <a:ext cx="8606506" cy="1945742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5814B2B-0C0D-4278-C930-89AB9C927BAB}"/>
              </a:ext>
            </a:extLst>
          </p:cNvPr>
          <p:cNvCxnSpPr>
            <a:cxnSpLocks/>
          </p:cNvCxnSpPr>
          <p:nvPr/>
        </p:nvCxnSpPr>
        <p:spPr>
          <a:xfrm>
            <a:off x="-711200" y="1022216"/>
            <a:ext cx="1060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61AD91-B8EA-6B7E-D31D-00EEA0D555CB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例えば、いくつかの硬貨に穴があれば、穴がない硬貨と穴がある硬貨を簡単に見分けることができます。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296337511"/>
      </p:ext>
    </p:extLst>
  </p:cSld>
  <p:clrMapOvr>
    <a:masterClrMapping/>
  </p:clrMapOvr>
  <p:transition spd="slow">
    <p:push dir="u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D351C-FE26-9340-4029-65D2D8058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EE0E99B-1BEC-5450-96BE-A007CDD31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C3D28E3-FE4B-BBD6-E50D-66DDDF12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757" b="22329"/>
          <a:stretch/>
        </p:blipFill>
        <p:spPr>
          <a:xfrm>
            <a:off x="292216" y="1022216"/>
            <a:ext cx="8606506" cy="1945742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0BE535C-D2B9-ED43-DD7B-44F97FB0D111}"/>
              </a:ext>
            </a:extLst>
          </p:cNvPr>
          <p:cNvCxnSpPr>
            <a:cxnSpLocks/>
          </p:cNvCxnSpPr>
          <p:nvPr/>
        </p:nvCxnSpPr>
        <p:spPr>
          <a:xfrm>
            <a:off x="-711200" y="1022216"/>
            <a:ext cx="1060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A46B6C-DF06-01EF-4D11-BCB61269A387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例えば、いくつかの硬貨に穴があれば、穴がない硬貨と穴がある硬貨を簡単に見分けることができます。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C799C46-3678-387A-CCA9-718639E04653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0AC593C-BF12-FF57-0BFF-BE8B9F98BE88}"/>
              </a:ext>
            </a:extLst>
          </p:cNvPr>
          <p:cNvSpPr txBox="1"/>
          <p:nvPr/>
        </p:nvSpPr>
        <p:spPr>
          <a:xfrm>
            <a:off x="537492" y="4292568"/>
            <a:ext cx="84057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if some coins have 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は主語と動詞をふくむ節（副詞節）です。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example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具体例を導入しています。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121146"/>
      </p:ext>
    </p:extLst>
  </p:cSld>
  <p:clrMapOvr>
    <a:masterClrMapping/>
  </p:clrMapOvr>
  <p:transition spd="med">
    <p:pull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DCA7E-22CB-256D-44AB-21C3E2CF4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216A45E-007B-827D-8FAC-06015A7B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8B6D548-EDAC-B184-43E1-E18F694F03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712" b="13688"/>
          <a:stretch/>
        </p:blipFill>
        <p:spPr>
          <a:xfrm>
            <a:off x="292216" y="1022216"/>
            <a:ext cx="8606506" cy="800096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AD1F875-AE61-E3A1-532B-783CA43A1115}"/>
              </a:ext>
            </a:extLst>
          </p:cNvPr>
          <p:cNvCxnSpPr>
            <a:cxnSpLocks/>
          </p:cNvCxnSpPr>
          <p:nvPr/>
        </p:nvCxnSpPr>
        <p:spPr>
          <a:xfrm>
            <a:off x="-711200" y="1022216"/>
            <a:ext cx="1060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BB2BC7-0A7B-297F-89DC-D1F6236292DD}"/>
              </a:ext>
            </a:extLst>
          </p:cNvPr>
          <p:cNvSpPr txBox="1"/>
          <p:nvPr/>
        </p:nvSpPr>
        <p:spPr>
          <a:xfrm>
            <a:off x="537493" y="1993842"/>
            <a:ext cx="59776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穴がある硬貨は、他のいくつかの国々でも使われています。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BA2F543-108D-602C-3D0D-9889196F138F}"/>
              </a:ext>
            </a:extLst>
          </p:cNvPr>
          <p:cNvSpPr/>
          <p:nvPr/>
        </p:nvSpPr>
        <p:spPr>
          <a:xfrm>
            <a:off x="0" y="2686111"/>
            <a:ext cx="9144000" cy="41718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548B2D-BAF7-C79A-74E4-8DE9F51C7D83}"/>
              </a:ext>
            </a:extLst>
          </p:cNvPr>
          <p:cNvSpPr txBox="1"/>
          <p:nvPr/>
        </p:nvSpPr>
        <p:spPr>
          <a:xfrm>
            <a:off x="537493" y="2934761"/>
            <a:ext cx="828477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some other countries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「他のいくつかの国で」という意味をもち、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他の国でも同様に使われていることを示しています。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766890072"/>
      </p:ext>
    </p:extLst>
  </p:cSld>
  <p:clrMapOvr>
    <a:masterClrMapping/>
  </p:clrMapOvr>
  <p:transition spd="slow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DB45F6-2F53-10C9-C6AA-5B1E24400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89" y="31647"/>
            <a:ext cx="6486622" cy="6794707"/>
          </a:xfrm>
          <a:prstGeom prst="rect">
            <a:avLst/>
          </a:prstGeom>
        </p:spPr>
      </p:pic>
      <p:pic>
        <p:nvPicPr>
          <p:cNvPr id="12" name="AS_G3_01_09_reading_str">
            <a:hlinkClick r:id="" action="ppaction://media"/>
            <a:extLst>
              <a:ext uri="{FF2B5EF4-FFF2-40B4-BE49-F238E27FC236}">
                <a16:creationId xmlns:a16="http://schemas.microsoft.com/office/drawing/2014/main" id="{233CBDAA-769A-578D-BB63-8E42B9AC6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7431" y="0"/>
            <a:ext cx="671652" cy="6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01_10_reading_s3">
            <a:hlinkClick r:id="" action="ppaction://media"/>
            <a:extLst>
              <a:ext uri="{FF2B5EF4-FFF2-40B4-BE49-F238E27FC236}">
                <a16:creationId xmlns:a16="http://schemas.microsoft.com/office/drawing/2014/main" id="{15D144B3-D41B-C977-F9BC-8DF80BE60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215" y="1504664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D418476-EECC-7067-B862-8DE7F99C0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48" y="682296"/>
            <a:ext cx="6928505" cy="61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D5051-ECF5-A604-C537-FE383B1E0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77392B-C8FD-A3F3-651B-5F4828F0358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EF399B-37E1-EFCF-2039-44D34A2904A1}"/>
              </a:ext>
            </a:extLst>
          </p:cNvPr>
          <p:cNvSpPr txBox="1"/>
          <p:nvPr/>
        </p:nvSpPr>
        <p:spPr>
          <a:xfrm>
            <a:off x="788883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5A94E7-1637-026C-6AA9-7C455F22BFE0}"/>
              </a:ext>
            </a:extLst>
          </p:cNvPr>
          <p:cNvSpPr txBox="1"/>
          <p:nvPr/>
        </p:nvSpPr>
        <p:spPr>
          <a:xfrm>
            <a:off x="423577" y="690490"/>
            <a:ext cx="82968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Japanese is not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77D79427-EFE9-9693-AE15-D131EE675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6613" y="762528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82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ADE07B4-5A37-CBA6-59F5-B8DD93FD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5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A3BE1462-1152-FA33-C355-F3EBB4B11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5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85CBC0D-8EF5-65CA-C7DE-ED602ED0C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6" y="191164"/>
            <a:ext cx="6888488" cy="61202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A503E-046F-E69C-413B-CF203679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3A7C3C-E54A-98A0-2BA2-49168339189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E4895C8-4503-143F-3D02-CAB4DF9E235B}"/>
              </a:ext>
            </a:extLst>
          </p:cNvPr>
          <p:cNvSpPr txBox="1"/>
          <p:nvPr/>
        </p:nvSpPr>
        <p:spPr>
          <a:xfrm>
            <a:off x="273412" y="2409490"/>
            <a:ext cx="859717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this [c------].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Japanese is not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3479B4E3-ED7D-A9EE-3140-59C460B19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6613" y="762528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247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A0B1DB5-2471-F1C3-701A-7D110567B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20760" cy="451656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01_11_reading_s6_1">
            <a:hlinkClick r:id="" action="ppaction://media"/>
            <a:extLst>
              <a:ext uri="{FF2B5EF4-FFF2-40B4-BE49-F238E27FC236}">
                <a16:creationId xmlns:a16="http://schemas.microsoft.com/office/drawing/2014/main" id="{EEBD665F-6ED7-31A2-6F46-2914D684BD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788988"/>
            <a:ext cx="406400" cy="406400"/>
          </a:xfrm>
          <a:prstGeom prst="rect">
            <a:avLst/>
          </a:prstGeom>
        </p:spPr>
      </p:pic>
      <p:pic>
        <p:nvPicPr>
          <p:cNvPr id="8" name="AS_G3_01_12_reading_s6_2">
            <a:hlinkClick r:id="" action="ppaction://media"/>
            <a:extLst>
              <a:ext uri="{FF2B5EF4-FFF2-40B4-BE49-F238E27FC236}">
                <a16:creationId xmlns:a16="http://schemas.microsoft.com/office/drawing/2014/main" id="{2AAB9E24-4986-4D6A-FBF0-886DE840DE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1508590"/>
            <a:ext cx="406400" cy="406400"/>
          </a:xfrm>
          <a:prstGeom prst="rect">
            <a:avLst/>
          </a:prstGeom>
        </p:spPr>
      </p:pic>
      <p:pic>
        <p:nvPicPr>
          <p:cNvPr id="9" name="AS_G3_01_11_reading_s6_1">
            <a:hlinkClick r:id="" action="ppaction://media"/>
            <a:extLst>
              <a:ext uri="{FF2B5EF4-FFF2-40B4-BE49-F238E27FC236}">
                <a16:creationId xmlns:a16="http://schemas.microsoft.com/office/drawing/2014/main" id="{BA1685C8-43F5-296D-FA81-228B73C9D1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3022600"/>
            <a:ext cx="406400" cy="4064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390295" y="1833989"/>
            <a:ext cx="19800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used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6759383" y="1833989"/>
            <a:ext cx="1575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800733" y="2365701"/>
            <a:ext cx="37873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 the      middle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6575909" y="2865184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3299080" y="3433538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7172839" y="3429000"/>
            <a:ext cx="1445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reasons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2432710" y="3921927"/>
            <a:ext cx="2764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     example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845362" y="4436777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4544663" y="4436777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without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5214139" y="4985226"/>
            <a:ext cx="37182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 used       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4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01_14_reading_s7_1">
            <a:hlinkClick r:id="" action="ppaction://media"/>
            <a:extLst>
              <a:ext uri="{FF2B5EF4-FFF2-40B4-BE49-F238E27FC236}">
                <a16:creationId xmlns:a16="http://schemas.microsoft.com/office/drawing/2014/main" id="{100E162C-E7E4-759D-8245-B1C6222B5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850" y="-184150"/>
            <a:ext cx="406400" cy="406400"/>
          </a:xfrm>
          <a:prstGeom prst="rect">
            <a:avLst/>
          </a:prstGeom>
        </p:spPr>
      </p:pic>
      <p:pic>
        <p:nvPicPr>
          <p:cNvPr id="8" name="AS_G3_01_15_reading_s7_2">
            <a:hlinkClick r:id="" action="ppaction://media"/>
            <a:extLst>
              <a:ext uri="{FF2B5EF4-FFF2-40B4-BE49-F238E27FC236}">
                <a16:creationId xmlns:a16="http://schemas.microsoft.com/office/drawing/2014/main" id="{77E5052F-9874-790D-78EA-CE22A56381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850" y="881284"/>
            <a:ext cx="406400" cy="4064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B8456E-33D9-0078-CED9-92D7F709D7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A6FB13-934D-BEC4-6EAA-25543C6BBFF3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43D704-DA06-9571-C42E-BE2F233613B6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EE2570C-749E-9B67-B13E-87378C4987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63D1814-03C6-C7DF-40F4-CE9726C064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18BBB802-BCB1-AA83-AEC9-548FC890F782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6D50C4C-9961-D9A7-75D3-07FFDDABE9D2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5D0882A-F258-CB22-7822-2105B32A8817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86A6107B-A58C-046C-338F-FB9300CC7771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AA36FE7-3961-B184-4B7B-F8BDC96F0A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396B3A8-099C-54C7-357A-B5AA00AD52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9932954-3C97-4D24-4239-D483888B4BDD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F2A1793-F5A0-9CE3-97A2-030929C39574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869BC58-24EB-B19C-58EE-1CAC0B18573E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4400C9B-2AB5-D600-D5A4-EFE42649767F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D935CE4-9174-F883-D24E-8EBD79F4346A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881A72-B8EB-8DB7-5CFC-4AF1732E56A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pic>
        <p:nvPicPr>
          <p:cNvPr id="19" name="AS_G3_01_16_reading_s8_1">
            <a:hlinkClick r:id="" action="ppaction://media"/>
            <a:extLst>
              <a:ext uri="{FF2B5EF4-FFF2-40B4-BE49-F238E27FC236}">
                <a16:creationId xmlns:a16="http://schemas.microsoft.com/office/drawing/2014/main" id="{580BAB70-C3BA-56CA-F277-E7B52A34D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88763" y="1150938"/>
            <a:ext cx="406400" cy="406400"/>
          </a:xfrm>
          <a:prstGeom prst="rect">
            <a:avLst/>
          </a:prstGeom>
        </p:spPr>
      </p:pic>
      <p:pic>
        <p:nvPicPr>
          <p:cNvPr id="25" name="AS_G3_01_17_reading_s8_2">
            <a:hlinkClick r:id="" action="ppaction://media"/>
            <a:extLst>
              <a:ext uri="{FF2B5EF4-FFF2-40B4-BE49-F238E27FC236}">
                <a16:creationId xmlns:a16="http://schemas.microsoft.com/office/drawing/2014/main" id="{26B8F9B4-53FD-5EC4-D3D2-DA3AC41A59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76075" y="2268538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7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91F8-93B0-F819-A320-A6FA55B23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744E0F-3974-8D47-6755-E7ABF9CCA9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8DF47F-9DB5-2292-F3C2-54472AA33B73}"/>
              </a:ext>
            </a:extLst>
          </p:cNvPr>
          <p:cNvSpPr txBox="1"/>
          <p:nvPr/>
        </p:nvSpPr>
        <p:spPr>
          <a:xfrm>
            <a:off x="423577" y="2321004"/>
            <a:ext cx="82968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Japanese is not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0213D778-050B-F504-94AB-B9803296B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6613" y="762528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548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1B907-8BC7-C61C-D0B6-A00B27F2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5D89249-30B0-BB28-C997-00EEAEDCF32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BC3338-5294-903F-738D-D3B2ACEF0C4B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car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used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「ケンによって」という意味をもち、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used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の行為者を説明しています。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44504B-29FF-BF34-8072-2ED35D30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37E901E-9AEE-516D-A6B8-832B25230D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586" b="47482"/>
          <a:stretch/>
        </p:blipFill>
        <p:spPr>
          <a:xfrm>
            <a:off x="245278" y="1022216"/>
            <a:ext cx="8653445" cy="7238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F30F04-19B2-85C8-C03F-82AF645BCB02}"/>
              </a:ext>
            </a:extLst>
          </p:cNvPr>
          <p:cNvSpPr txBox="1"/>
          <p:nvPr/>
        </p:nvSpPr>
        <p:spPr>
          <a:xfrm>
            <a:off x="1032442" y="1719392"/>
            <a:ext cx="373958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この車はケンによって使われました。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150172652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7440-44A7-91F0-C890-0EA67D09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3F7EE1-FDA4-EEDA-0E09-A4538524E35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D89A1C-0E93-19A8-AAAA-958515B7B81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0A782B-CFD8-01C0-EA0A-938A228F5AD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7E27B6-37F2-4550-269F-D2F5A45A793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27CE591-9A7D-8334-645E-381B599D501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748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6B6B5-D981-CB45-B5B8-586A46B21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395AA7A-4CD6-22E7-0EDE-2A1D6B28621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7CF959-9F0C-C79F-7497-23466C2250F9}"/>
              </a:ext>
            </a:extLst>
          </p:cNvPr>
          <p:cNvSpPr txBox="1"/>
          <p:nvPr/>
        </p:nvSpPr>
        <p:spPr>
          <a:xfrm>
            <a:off x="1587430" y="4128490"/>
            <a:ext cx="596913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used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Ken.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C43A32-F166-09C3-AF26-2F69925F4EC2}"/>
              </a:ext>
            </a:extLst>
          </p:cNvPr>
          <p:cNvSpPr txBox="1"/>
          <p:nvPr/>
        </p:nvSpPr>
        <p:spPr>
          <a:xfrm>
            <a:off x="1059893" y="690490"/>
            <a:ext cx="70242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car was used by Ken.">
            <a:hlinkClick r:id="" action="ppaction://media"/>
            <a:extLst>
              <a:ext uri="{FF2B5EF4-FFF2-40B4-BE49-F238E27FC236}">
                <a16:creationId xmlns:a16="http://schemas.microsoft.com/office/drawing/2014/main" id="{42FA2ADF-00F1-16D9-84F4-C54D4163A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738" y="735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498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4462C-0025-C362-E08F-A01213520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40AA17F-9889-3730-8719-3DC1AE167F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5B8DA5-7D3D-DD6C-A917-E94FF68BC4FB}"/>
              </a:ext>
            </a:extLst>
          </p:cNvPr>
          <p:cNvSpPr txBox="1"/>
          <p:nvPr/>
        </p:nvSpPr>
        <p:spPr>
          <a:xfrm>
            <a:off x="1160918" y="2409490"/>
            <a:ext cx="68221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[u---]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Ken.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car was used by Ken.">
            <a:hlinkClick r:id="" action="ppaction://media"/>
            <a:extLst>
              <a:ext uri="{FF2B5EF4-FFF2-40B4-BE49-F238E27FC236}">
                <a16:creationId xmlns:a16="http://schemas.microsoft.com/office/drawing/2014/main" id="{94C8317D-A52F-62E2-BD10-16C5F2524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738" y="735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695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833337"/>
            <a:ext cx="76339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3244442"/>
            <a:ext cx="604490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76339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65255"/>
            <a:ext cx="514759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・受け身（受動態）の文は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の形で表し、「（主語が）～される」という意味になる。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・「（主語が）～する」という文を能動態といい、目的語を伴う能動態の文は、受け身の文に書きかえられる。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FCB1-D33D-35D7-4380-906094A9C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E75F2D4-0462-CA1E-EFF8-9C02D6426D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6E09F9-34C9-8B06-958A-EF295ABFC47A}"/>
              </a:ext>
            </a:extLst>
          </p:cNvPr>
          <p:cNvSpPr txBox="1"/>
          <p:nvPr/>
        </p:nvSpPr>
        <p:spPr>
          <a:xfrm>
            <a:off x="1075754" y="2321004"/>
            <a:ext cx="69924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is car was used by Ken.">
            <a:hlinkClick r:id="" action="ppaction://media"/>
            <a:extLst>
              <a:ext uri="{FF2B5EF4-FFF2-40B4-BE49-F238E27FC236}">
                <a16:creationId xmlns:a16="http://schemas.microsoft.com/office/drawing/2014/main" id="{E04AEDED-ACD3-20AC-0B75-015F585E0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738" y="735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849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28E1D-B40B-161B-0713-4DA55C83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9393DD7-94D3-A035-A608-D1305F9F590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4834A2-CB1E-1FE6-3971-9A347951416A}"/>
              </a:ext>
            </a:extLst>
          </p:cNvPr>
          <p:cNvSpPr txBox="1"/>
          <p:nvPr/>
        </p:nvSpPr>
        <p:spPr>
          <a:xfrm>
            <a:off x="1581568" y="4128490"/>
            <a:ext cx="59808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used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F1E10C-DD65-F96C-D822-A8CC9142A6DE}"/>
              </a:ext>
            </a:extLst>
          </p:cNvPr>
          <p:cNvSpPr txBox="1"/>
          <p:nvPr/>
        </p:nvSpPr>
        <p:spPr>
          <a:xfrm>
            <a:off x="1071616" y="690490"/>
            <a:ext cx="70007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car was used by her.">
            <a:hlinkClick r:id="" action="ppaction://media"/>
            <a:extLst>
              <a:ext uri="{FF2B5EF4-FFF2-40B4-BE49-F238E27FC236}">
                <a16:creationId xmlns:a16="http://schemas.microsoft.com/office/drawing/2014/main" id="{63A71362-75F6-3ED0-8E2E-E79707779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9675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631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D257A-E09B-986E-21C3-C25001A09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C31B99-0CBF-4360-9CA8-5B4D487442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659DD5-3E1F-F562-8851-1D3515E0E8D4}"/>
              </a:ext>
            </a:extLst>
          </p:cNvPr>
          <p:cNvSpPr txBox="1"/>
          <p:nvPr/>
        </p:nvSpPr>
        <p:spPr>
          <a:xfrm>
            <a:off x="1160918" y="2409490"/>
            <a:ext cx="68221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[u---]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 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car was used by her.">
            <a:hlinkClick r:id="" action="ppaction://media"/>
            <a:extLst>
              <a:ext uri="{FF2B5EF4-FFF2-40B4-BE49-F238E27FC236}">
                <a16:creationId xmlns:a16="http://schemas.microsoft.com/office/drawing/2014/main" id="{CED48B83-42EA-6988-8046-AF24BE054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9675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30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E4530-58A4-88CD-4A01-96C8FB86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8AC580E-79C7-114F-3416-E7F3AF94BF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253007-4926-C7B9-D3A3-51B55D83C68D}"/>
              </a:ext>
            </a:extLst>
          </p:cNvPr>
          <p:cNvSpPr txBox="1"/>
          <p:nvPr/>
        </p:nvSpPr>
        <p:spPr>
          <a:xfrm>
            <a:off x="1075754" y="2321004"/>
            <a:ext cx="69924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is car was used by her.">
            <a:hlinkClick r:id="" action="ppaction://media"/>
            <a:extLst>
              <a:ext uri="{FF2B5EF4-FFF2-40B4-BE49-F238E27FC236}">
                <a16:creationId xmlns:a16="http://schemas.microsoft.com/office/drawing/2014/main" id="{8118B471-E1A4-103E-797C-549DF509C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9675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899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AB076-2429-AA9F-5404-003932B57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C1D2BF-F465-984E-C41B-A2947B9117B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A0D14E-3475-8D79-AC08-A8186103503C}"/>
              </a:ext>
            </a:extLst>
          </p:cNvPr>
          <p:cNvSpPr txBox="1"/>
          <p:nvPr/>
        </p:nvSpPr>
        <p:spPr>
          <a:xfrm>
            <a:off x="1030584" y="4128490"/>
            <a:ext cx="708282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repaired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him.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67BB0CE-8B22-7041-623E-BF64407D486C}"/>
              </a:ext>
            </a:extLst>
          </p:cNvPr>
          <p:cNvSpPr txBox="1"/>
          <p:nvPr/>
        </p:nvSpPr>
        <p:spPr>
          <a:xfrm>
            <a:off x="725785" y="690490"/>
            <a:ext cx="76924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修理され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car was repaired by him.">
            <a:hlinkClick r:id="" action="ppaction://media"/>
            <a:extLst>
              <a:ext uri="{FF2B5EF4-FFF2-40B4-BE49-F238E27FC236}">
                <a16:creationId xmlns:a16="http://schemas.microsoft.com/office/drawing/2014/main" id="{FD83C7C5-A11A-0A03-EAF2-289311BFD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938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571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31C6F-F5BF-F075-E672-19F0083E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D418C1-9D8F-1E2C-EC5B-5DAD0D507C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93E95D-D09F-1876-7B73-027A535EB1F8}"/>
              </a:ext>
            </a:extLst>
          </p:cNvPr>
          <p:cNvSpPr txBox="1"/>
          <p:nvPr/>
        </p:nvSpPr>
        <p:spPr>
          <a:xfrm>
            <a:off x="679071" y="2409490"/>
            <a:ext cx="778585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 him.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car was repaired by him.">
            <a:hlinkClick r:id="" action="ppaction://media"/>
            <a:extLst>
              <a:ext uri="{FF2B5EF4-FFF2-40B4-BE49-F238E27FC236}">
                <a16:creationId xmlns:a16="http://schemas.microsoft.com/office/drawing/2014/main" id="{8AA30A0B-81EE-05CF-6C04-7146CFDAF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938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204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2681E-8353-9CA3-DCA6-F316C7C4C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B98BA0D-2B52-8639-AE26-24A384E86F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E3FF77-3818-EBC2-92CD-A943CEA01B2E}"/>
              </a:ext>
            </a:extLst>
          </p:cNvPr>
          <p:cNvSpPr txBox="1"/>
          <p:nvPr/>
        </p:nvSpPr>
        <p:spPr>
          <a:xfrm>
            <a:off x="743370" y="2321004"/>
            <a:ext cx="76572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修理され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car was repaired by him.">
            <a:hlinkClick r:id="" action="ppaction://media"/>
            <a:extLst>
              <a:ext uri="{FF2B5EF4-FFF2-40B4-BE49-F238E27FC236}">
                <a16:creationId xmlns:a16="http://schemas.microsoft.com/office/drawing/2014/main" id="{39DE6C7C-6DC9-5D0C-FD85-84F5DD238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938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232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2812B-5262-903F-ABF8-E197E42EA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12CAA5D-B161-B359-07C7-7354AD193A6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D9D115-2D1C-AA44-570C-EDC691B0165C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French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spoken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this country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「この国で」という意味をもち、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spoken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5BF0D3-E84A-83D6-B8D4-B033FEA3C8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51" b="25866"/>
          <a:stretch/>
        </p:blipFill>
        <p:spPr>
          <a:xfrm>
            <a:off x="245278" y="1022217"/>
            <a:ext cx="8653445" cy="10414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7EC0868-C287-26F5-5BBD-B8071A71E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AEDFDC-C8DB-7566-ED5F-531C61DDAAC8}"/>
              </a:ext>
            </a:extLst>
          </p:cNvPr>
          <p:cNvSpPr txBox="1"/>
          <p:nvPr/>
        </p:nvSpPr>
        <p:spPr>
          <a:xfrm>
            <a:off x="1032443" y="1974627"/>
            <a:ext cx="42348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フランス語はこの国で話されていますか。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25547723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7440-44A7-91F0-C890-0EA67D09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3F7EE1-FDA4-EEDA-0E09-A4538524E35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D89A1C-0E93-19A8-AAAA-958515B7B81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0A782B-CFD8-01C0-EA0A-938A228F5AD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7E27B6-37F2-4550-269F-D2F5A45A793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27CE591-9A7D-8334-645E-381B599D501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12374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6D2F0-0E8B-2887-539F-D6665BE81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8561678-60C8-5737-5FF2-D5545654503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2AB1A8-45D9-1E9D-235C-CD4C09176BE1}"/>
              </a:ext>
            </a:extLst>
          </p:cNvPr>
          <p:cNvSpPr txBox="1"/>
          <p:nvPr/>
        </p:nvSpPr>
        <p:spPr>
          <a:xfrm>
            <a:off x="1704662" y="4128490"/>
            <a:ext cx="573467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BC82FE-54D4-9203-234A-2C919F046580}"/>
              </a:ext>
            </a:extLst>
          </p:cNvPr>
          <p:cNvSpPr txBox="1"/>
          <p:nvPr/>
        </p:nvSpPr>
        <p:spPr>
          <a:xfrm>
            <a:off x="1573295" y="114013"/>
            <a:ext cx="59974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s French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64E64F86-4EC0-82E3-630D-840BD6C3C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747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46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7DD3E400-0637-6DB8-764E-BBE007F30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87684"/>
            <a:ext cx="8653445" cy="484801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01_01_kihon">
            <a:hlinkClick r:id="" action="ppaction://media"/>
            <a:extLst>
              <a:ext uri="{FF2B5EF4-FFF2-40B4-BE49-F238E27FC236}">
                <a16:creationId xmlns:a16="http://schemas.microsoft.com/office/drawing/2014/main" id="{657CFBDE-5AE6-CFD7-6036-E8299B061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475" y="13876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6D292-6046-ECD8-CCB1-51DF249C5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3BF077F-FD97-48E4-40F9-A4B5F07BC4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669ADF-E3AC-4002-157B-B96A42F23287}"/>
              </a:ext>
            </a:extLst>
          </p:cNvPr>
          <p:cNvSpPr txBox="1"/>
          <p:nvPr/>
        </p:nvSpPr>
        <p:spPr>
          <a:xfrm>
            <a:off x="1311082" y="2409490"/>
            <a:ext cx="652183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this country?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s French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B5F25BB6-810A-7036-F293-74BCF1CB8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747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9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42986-6CF7-A2DE-705A-5D7F1F858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D7086B1-FAA3-427F-AF2B-FC7F3E9E3F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4BF8E1-807E-07F1-47EA-39C4922FB52E}"/>
              </a:ext>
            </a:extLst>
          </p:cNvPr>
          <p:cNvSpPr txBox="1"/>
          <p:nvPr/>
        </p:nvSpPr>
        <p:spPr>
          <a:xfrm>
            <a:off x="1723459" y="1767006"/>
            <a:ext cx="56970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s French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2D35F616-1422-69EB-2D4E-DD6B28B41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747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671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130B-701D-0574-86C2-D9D787ED0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33D4457-38C1-B818-258E-BB3838A3164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CAB825-D43B-31B4-2450-7D8CB44603D6}"/>
              </a:ext>
            </a:extLst>
          </p:cNvPr>
          <p:cNvSpPr txBox="1"/>
          <p:nvPr/>
        </p:nvSpPr>
        <p:spPr>
          <a:xfrm>
            <a:off x="1546399" y="4128490"/>
            <a:ext cx="60511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F842E2-5DF4-DBB2-2767-63AB0852063B}"/>
              </a:ext>
            </a:extLst>
          </p:cNvPr>
          <p:cNvSpPr txBox="1"/>
          <p:nvPr/>
        </p:nvSpPr>
        <p:spPr>
          <a:xfrm>
            <a:off x="467877" y="690490"/>
            <a:ext cx="82082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中国語は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s Chinese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3F6E93A7-00B0-4A33-34E4-35AF74455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8738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174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3FAAD-160C-5A57-B930-D03C97BF4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F2760B-88D6-346B-F1F6-D65B27A45C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FDA08-D123-32BB-3532-A523E95EE541}"/>
              </a:ext>
            </a:extLst>
          </p:cNvPr>
          <p:cNvSpPr txBox="1"/>
          <p:nvPr/>
        </p:nvSpPr>
        <p:spPr>
          <a:xfrm>
            <a:off x="1250315" y="2409490"/>
            <a:ext cx="66433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[t---] country?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s Chinese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1EBBE5B8-4477-34D3-4F77-E13AEDFED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8738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19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03B6-40DE-2212-9343-8D9D6620D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35457C-DAE8-293F-0455-C13B66A462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189C7A-9690-CE22-375F-488702821F67}"/>
              </a:ext>
            </a:extLst>
          </p:cNvPr>
          <p:cNvSpPr txBox="1"/>
          <p:nvPr/>
        </p:nvSpPr>
        <p:spPr>
          <a:xfrm>
            <a:off x="464779" y="2321004"/>
            <a:ext cx="82144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中国語は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s Chinese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FCAA030F-5AE9-CDD6-23E1-D257C0E1C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8738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894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824EF-5E47-23E9-F18E-184AE452F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5C22AB-F873-AAC4-1F57-18DC7B197AD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FA37A9-9F30-20EA-C6DD-C22F0D8F1B7E}"/>
              </a:ext>
            </a:extLst>
          </p:cNvPr>
          <p:cNvSpPr txBox="1"/>
          <p:nvPr/>
        </p:nvSpPr>
        <p:spPr>
          <a:xfrm>
            <a:off x="1030585" y="4128490"/>
            <a:ext cx="708283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written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6AD5A2-FADF-FE50-83E2-671E6997A802}"/>
              </a:ext>
            </a:extLst>
          </p:cNvPr>
          <p:cNvSpPr txBox="1"/>
          <p:nvPr/>
        </p:nvSpPr>
        <p:spPr>
          <a:xfrm>
            <a:off x="725785" y="706488"/>
            <a:ext cx="76924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書かれましたか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as this book written in this country">
            <a:hlinkClick r:id="" action="ppaction://media"/>
            <a:extLst>
              <a:ext uri="{FF2B5EF4-FFF2-40B4-BE49-F238E27FC236}">
                <a16:creationId xmlns:a16="http://schemas.microsoft.com/office/drawing/2014/main" id="{B69C0235-8430-09B6-2F9A-8FBC26F86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7013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60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E473C-7D5F-A600-67D5-CDB9039C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4AC1E0-4EE6-40AD-64E0-2E76D44B57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5CD2F8-6577-E949-2D10-2554FF2E3AFE}"/>
              </a:ext>
            </a:extLst>
          </p:cNvPr>
          <p:cNvSpPr txBox="1"/>
          <p:nvPr/>
        </p:nvSpPr>
        <p:spPr>
          <a:xfrm>
            <a:off x="493047" y="2409490"/>
            <a:ext cx="81579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[t---] [c------]?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as this book written in this country">
            <a:hlinkClick r:id="" action="ppaction://media"/>
            <a:extLst>
              <a:ext uri="{FF2B5EF4-FFF2-40B4-BE49-F238E27FC236}">
                <a16:creationId xmlns:a16="http://schemas.microsoft.com/office/drawing/2014/main" id="{A5A43D3E-C472-71CC-56D1-6389E5437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7013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137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B660A-E6B4-1954-044A-DC8E39344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AB3FDE7-F135-EE54-45E7-1F5273B1F0A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11F50B-1BCD-1378-E32D-5A987A75436F}"/>
              </a:ext>
            </a:extLst>
          </p:cNvPr>
          <p:cNvSpPr txBox="1"/>
          <p:nvPr/>
        </p:nvSpPr>
        <p:spPr>
          <a:xfrm>
            <a:off x="726130" y="2321004"/>
            <a:ext cx="76917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書かれましたか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as this book written in this country">
            <a:hlinkClick r:id="" action="ppaction://media"/>
            <a:extLst>
              <a:ext uri="{FF2B5EF4-FFF2-40B4-BE49-F238E27FC236}">
                <a16:creationId xmlns:a16="http://schemas.microsoft.com/office/drawing/2014/main" id="{43E5B40F-B193-A255-35AC-55689906A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7013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584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英語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1_English">
            <a:hlinkClick r:id="" action="ppaction://media"/>
            <a:extLst>
              <a:ext uri="{FF2B5EF4-FFF2-40B4-BE49-F238E27FC236}">
                <a16:creationId xmlns:a16="http://schemas.microsoft.com/office/drawing/2014/main" id="{DA2C7DC2-4E32-4B78-B427-30835F815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401" y="144303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57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_kihon_v1_English">
            <a:hlinkClick r:id="" action="ppaction://media"/>
            <a:extLst>
              <a:ext uri="{FF2B5EF4-FFF2-40B4-BE49-F238E27FC236}">
                <a16:creationId xmlns:a16="http://schemas.microsoft.com/office/drawing/2014/main" id="{44FD98D3-BEB7-4854-94E4-53EB0A78A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401" y="144303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60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kihon_v1_English">
            <a:hlinkClick r:id="" action="ppaction://media"/>
            <a:extLst>
              <a:ext uri="{FF2B5EF4-FFF2-40B4-BE49-F238E27FC236}">
                <a16:creationId xmlns:a16="http://schemas.microsoft.com/office/drawing/2014/main" id="{43390B4E-5723-43AF-A370-87FF5486C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401" y="144303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6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speak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2_spoken">
            <a:hlinkClick r:id="" action="ppaction://media"/>
            <a:extLst>
              <a:ext uri="{FF2B5EF4-FFF2-40B4-BE49-F238E27FC236}">
                <a16:creationId xmlns:a16="http://schemas.microsoft.com/office/drawing/2014/main" id="{04D350FA-8153-4D1A-960B-0DE72F85D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5643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95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spoken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kihon_v2_spoken">
            <a:hlinkClick r:id="" action="ppaction://media"/>
            <a:extLst>
              <a:ext uri="{FF2B5EF4-FFF2-40B4-BE49-F238E27FC236}">
                <a16:creationId xmlns:a16="http://schemas.microsoft.com/office/drawing/2014/main" id="{01F17428-0F60-405D-9058-55E48B586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5643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2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speak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7" name="G3_L1_kihon_v2_spoken">
            <a:hlinkClick r:id="" action="ppaction://media"/>
            <a:extLst>
              <a:ext uri="{FF2B5EF4-FFF2-40B4-BE49-F238E27FC236}">
                <a16:creationId xmlns:a16="http://schemas.microsoft.com/office/drawing/2014/main" id="{97C18A9E-B72B-4BBB-A1F9-576E8583A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5643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2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1A608D-D645-418A-8551-27575BCBBCF9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3_coutry">
            <a:hlinkClick r:id="" action="ppaction://media"/>
            <a:extLst>
              <a:ext uri="{FF2B5EF4-FFF2-40B4-BE49-F238E27FC236}">
                <a16:creationId xmlns:a16="http://schemas.microsoft.com/office/drawing/2014/main" id="{726F568B-6C96-4577-88AB-232700FB8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856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5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country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kihon_v3_coutry">
            <a:hlinkClick r:id="" action="ppaction://media"/>
            <a:extLst>
              <a:ext uri="{FF2B5EF4-FFF2-40B4-BE49-F238E27FC236}">
                <a16:creationId xmlns:a16="http://schemas.microsoft.com/office/drawing/2014/main" id="{0F717CE5-D417-4D57-9763-C8EE8133A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856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7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_kihon_v3_coutry">
            <a:hlinkClick r:id="" action="ppaction://media"/>
            <a:extLst>
              <a:ext uri="{FF2B5EF4-FFF2-40B4-BE49-F238E27FC236}">
                <a16:creationId xmlns:a16="http://schemas.microsoft.com/office/drawing/2014/main" id="{2E6568F2-3A8A-43D9-9854-6C5C1381B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856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86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E8BDE4-DAB2-48A4-9B5F-EED5A3F88E16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kihon_v4_used">
            <a:hlinkClick r:id="" action="ppaction://media"/>
            <a:extLst>
              <a:ext uri="{FF2B5EF4-FFF2-40B4-BE49-F238E27FC236}">
                <a16:creationId xmlns:a16="http://schemas.microsoft.com/office/drawing/2014/main" id="{74AD1889-89D2-4750-A0A2-341B7EA93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583" y="900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242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spoken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this country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「この国で」という意味をもち、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spoken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85B9244-58B7-D73F-9603-47B7BD56F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68" b="62567"/>
          <a:stretch/>
        </p:blipFill>
        <p:spPr>
          <a:xfrm>
            <a:off x="245278" y="1022216"/>
            <a:ext cx="8653445" cy="66246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684681"/>
            <a:ext cx="33871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英語はこの国で話されています。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989756930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kihon_v4_used">
            <a:hlinkClick r:id="" action="ppaction://media"/>
            <a:extLst>
              <a:ext uri="{FF2B5EF4-FFF2-40B4-BE49-F238E27FC236}">
                <a16:creationId xmlns:a16="http://schemas.microsoft.com/office/drawing/2014/main" id="{B86490F2-C20F-4C5B-B227-854B4029D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583" y="900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1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5" name="G3_L1_kihon_v4_used">
            <a:hlinkClick r:id="" action="ppaction://media"/>
            <a:extLst>
              <a:ext uri="{FF2B5EF4-FFF2-40B4-BE49-F238E27FC236}">
                <a16:creationId xmlns:a16="http://schemas.microsoft.com/office/drawing/2014/main" id="{1CF22376-9B0A-4455-B5FD-045CECE6A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583" y="900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87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フランス語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_kihon_v5_French">
            <a:hlinkClick r:id="" action="ppaction://media"/>
            <a:extLst>
              <a:ext uri="{FF2B5EF4-FFF2-40B4-BE49-F238E27FC236}">
                <a16:creationId xmlns:a16="http://schemas.microsoft.com/office/drawing/2014/main" id="{65835954-42BB-47AD-B7AB-4A314EFD1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156" y="887413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4EDE87E-201A-1C6D-98E6-DECC04FE6A1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1840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kihon_v5_French">
            <a:hlinkClick r:id="" action="ppaction://media"/>
            <a:extLst>
              <a:ext uri="{FF2B5EF4-FFF2-40B4-BE49-F238E27FC236}">
                <a16:creationId xmlns:a16="http://schemas.microsoft.com/office/drawing/2014/main" id="{4AD92687-D568-4DC2-A1D5-D5E3AF036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156" y="8874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AAE07F9-E38F-6B2B-559B-10E2AE594F1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9968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</a:t>
            </a:r>
          </a:p>
        </p:txBody>
      </p:sp>
      <p:pic>
        <p:nvPicPr>
          <p:cNvPr id="6" name="G3_L1_kihon_v5_French">
            <a:hlinkClick r:id="" action="ppaction://media"/>
            <a:extLst>
              <a:ext uri="{FF2B5EF4-FFF2-40B4-BE49-F238E27FC236}">
                <a16:creationId xmlns:a16="http://schemas.microsoft.com/office/drawing/2014/main" id="{FEFE717E-2755-4383-8446-C73218C97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3156" y="887413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35200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BAAF9-232C-29BA-6045-B91AC942A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0995D66-6410-B262-2CA0-6E656C025FE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E68B3F-8873-39C4-D043-B14C5C4A6CBD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BD164A9-707E-31A1-A7AD-70BD5903F37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英語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74D724A-A4F2-E85A-B3DF-4FB205EB6305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English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1_English">
            <a:hlinkClick r:id="" action="ppaction://media"/>
            <a:extLst>
              <a:ext uri="{FF2B5EF4-FFF2-40B4-BE49-F238E27FC236}">
                <a16:creationId xmlns:a16="http://schemas.microsoft.com/office/drawing/2014/main" id="{1F9B3688-9A69-743D-DFB2-F02A35154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401" y="1443038"/>
            <a:ext cx="609601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131236F-74CB-FFA4-CADD-833DD22E5CB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F26342-3373-032B-E916-3BD041EC06B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5EE1A6-BFDD-2E2A-67BD-182EAFC1D929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481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59EB6-56F3-5EC5-6D41-4EF86BA0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23F8569-2A97-360F-6627-77413B7E5A9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37A2BCA-6624-6A76-BA82-B8BC97B33E6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C120206-C21E-87FD-AA7D-BB1798098E12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speak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E6A8E12-351C-3C22-49E1-2858E5B7BF23}"/>
                </a:ext>
              </a:extLst>
            </p:cNvPr>
            <p:cNvSpPr txBox="1"/>
            <p:nvPr/>
          </p:nvSpPr>
          <p:spPr>
            <a:xfrm>
              <a:off x="798286" y="4007635"/>
              <a:ext cx="75474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spoken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2_spoken">
            <a:hlinkClick r:id="" action="ppaction://media"/>
            <a:extLst>
              <a:ext uri="{FF2B5EF4-FFF2-40B4-BE49-F238E27FC236}">
                <a16:creationId xmlns:a16="http://schemas.microsoft.com/office/drawing/2014/main" id="{E6188CEC-90E0-DB8E-D96C-24768F8D6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5643" y="1920875"/>
            <a:ext cx="609600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A9DF18E-CAC0-DB74-7355-D92B41B71FA2}"/>
              </a:ext>
            </a:extLst>
          </p:cNvPr>
          <p:cNvSpPr/>
          <p:nvPr/>
        </p:nvSpPr>
        <p:spPr>
          <a:xfrm>
            <a:off x="2259249" y="4095695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50020B4-AE40-B44A-6FFD-1917B3672AA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3069B4D-A0A3-D4CC-390A-A636C4E7FB0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</p:spTree>
    <p:extLst>
      <p:ext uri="{BB962C8B-B14F-4D97-AF65-F5344CB8AC3E}">
        <p14:creationId xmlns:p14="http://schemas.microsoft.com/office/powerpoint/2010/main" val="24726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1549-2E8F-5823-0DDF-D3B1D192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F79B9DB-7284-5ECC-412E-D3F1CF18E57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9DD2459-B7A4-5E7D-C5E6-B230D5F9B4D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37183F4-93E7-1A3E-EE83-38217120F9D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6CBC7E9-A639-B2B8-EC12-B872201A828E}"/>
              </a:ext>
            </a:extLst>
          </p:cNvPr>
          <p:cNvGrpSpPr/>
          <p:nvPr/>
        </p:nvGrpSpPr>
        <p:grpSpPr>
          <a:xfrm>
            <a:off x="580571" y="1285414"/>
            <a:ext cx="7982858" cy="4287173"/>
            <a:chOff x="580571" y="1290122"/>
            <a:chExt cx="7982858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040EAFE-B69A-D0EA-AF87-F3084DA19A50}"/>
                </a:ext>
              </a:extLst>
            </p:cNvPr>
            <p:cNvSpPr txBox="1"/>
            <p:nvPr/>
          </p:nvSpPr>
          <p:spPr>
            <a:xfrm>
              <a:off x="580571" y="4007635"/>
              <a:ext cx="79828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country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5EF35B7-1B27-5EA2-F081-350204F27D65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3_coutry">
            <a:hlinkClick r:id="" action="ppaction://media"/>
            <a:extLst>
              <a:ext uri="{FF2B5EF4-FFF2-40B4-BE49-F238E27FC236}">
                <a16:creationId xmlns:a16="http://schemas.microsoft.com/office/drawing/2014/main" id="{ACB78314-6479-3F40-DD04-1D103A530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5856" y="1271588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0A1CA8-D99D-3CC9-13F8-AE94DC1D9E03}"/>
              </a:ext>
            </a:extLst>
          </p:cNvPr>
          <p:cNvSpPr/>
          <p:nvPr/>
        </p:nvSpPr>
        <p:spPr>
          <a:xfrm>
            <a:off x="2090058" y="3858988"/>
            <a:ext cx="497342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252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FFD6B-783E-FA7B-F850-7A9F26D44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CA37699-2466-817E-1810-BFE1DB7149B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8C1FE6-A7D8-F215-125E-27876CC733F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C7E185-BA19-D74F-75D3-C97AA907D84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014899C-68F6-8E66-9A13-6F21954AAE60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2A7AAD8-30B3-8D20-7B00-77446AD285C1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704429C-1ED1-5F88-E5A2-F725BE18982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used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kihon_v4_used">
            <a:hlinkClick r:id="" action="ppaction://media"/>
            <a:extLst>
              <a:ext uri="{FF2B5EF4-FFF2-40B4-BE49-F238E27FC236}">
                <a16:creationId xmlns:a16="http://schemas.microsoft.com/office/drawing/2014/main" id="{8503AB57-01B1-A591-480F-BFDBF088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583" y="900113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5BFA4A7-CC85-00E1-F399-E6F6455F5459}"/>
              </a:ext>
            </a:extLst>
          </p:cNvPr>
          <p:cNvSpPr/>
          <p:nvPr/>
        </p:nvSpPr>
        <p:spPr>
          <a:xfrm>
            <a:off x="3033487" y="4023726"/>
            <a:ext cx="308656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971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19DC-0E6A-90F4-F4EC-797CE531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BD191-83EB-3190-AAFB-3ED6793A9F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C2AAAF-2139-2E4F-DE6B-62A40B8C725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E7B40D5-4C33-8EC5-C9EF-B118D9B7ECB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34CB5-2411-6A21-EB0A-65E01B2074E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C91FE1E-B7FC-8FC3-0010-BD5A2CABB18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4362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7B19E-D98A-D6BE-B71F-EDFF2B0EF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89640A-CED6-FD6B-C515-6A9224BEADB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BBE6EDE-82F8-ABAB-2CE5-0C401493A4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D68817-5A4F-4962-D780-3657FE0CAD6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319E806-C19A-7D39-EFED-4D4B4A75F9C1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C474BA4-B948-BD0E-D802-4CA03F8DC16D}"/>
                </a:ext>
              </a:extLst>
            </p:cNvPr>
            <p:cNvSpPr txBox="1"/>
            <p:nvPr/>
          </p:nvSpPr>
          <p:spPr>
            <a:xfrm>
              <a:off x="1030514" y="4007635"/>
              <a:ext cx="70829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French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A58A27A-443B-461B-0303-EA28CC5EE612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フランス語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_kihon_v5_French">
            <a:hlinkClick r:id="" action="ppaction://media"/>
            <a:extLst>
              <a:ext uri="{FF2B5EF4-FFF2-40B4-BE49-F238E27FC236}">
                <a16:creationId xmlns:a16="http://schemas.microsoft.com/office/drawing/2014/main" id="{D89AD87B-4726-C8F7-52DA-484FDA5F7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3156" y="887413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1EBBD71-8256-A1CE-01ED-DDCC9419315F}"/>
              </a:ext>
            </a:extLst>
          </p:cNvPr>
          <p:cNvSpPr/>
          <p:nvPr/>
        </p:nvSpPr>
        <p:spPr>
          <a:xfrm>
            <a:off x="2259249" y="3285062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8C25A6A-5B45-B963-BAE4-C6D2E037D8D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22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（主語が）～される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3AF61F-E02D-120F-BCAE-3C664BD7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79349B3-E83A-5759-83FE-736E3A243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pic>
        <p:nvPicPr>
          <p:cNvPr id="13" name="AS_G3_01_03_kihon_t_1">
            <a:hlinkClick r:id="" action="ppaction://media"/>
            <a:extLst>
              <a:ext uri="{FF2B5EF4-FFF2-40B4-BE49-F238E27FC236}">
                <a16:creationId xmlns:a16="http://schemas.microsoft.com/office/drawing/2014/main" id="{CE9EF5F9-EDE8-2CAD-8533-9007573165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7788" y="890588"/>
            <a:ext cx="406400" cy="406400"/>
          </a:xfrm>
          <a:prstGeom prst="rect">
            <a:avLst/>
          </a:prstGeom>
        </p:spPr>
      </p:pic>
      <p:pic>
        <p:nvPicPr>
          <p:cNvPr id="14" name="AS_G3_01_03_kihon_t_1">
            <a:hlinkClick r:id="" action="ppaction://media"/>
            <a:extLst>
              <a:ext uri="{FF2B5EF4-FFF2-40B4-BE49-F238E27FC236}">
                <a16:creationId xmlns:a16="http://schemas.microsoft.com/office/drawing/2014/main" id="{A94F84C7-573E-4906-DA8E-314CC3EDBE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7788" y="1763882"/>
            <a:ext cx="406400" cy="4064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64CC64-1B04-4FAF-C71C-0A06658E0590}"/>
              </a:ext>
            </a:extLst>
          </p:cNvPr>
          <p:cNvSpPr txBox="1"/>
          <p:nvPr/>
        </p:nvSpPr>
        <p:spPr>
          <a:xfrm>
            <a:off x="2461501" y="5740953"/>
            <a:ext cx="274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686962" y="3320470"/>
            <a:ext cx="229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2686962" y="4523699"/>
            <a:ext cx="255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7" grpId="0"/>
      <p:bldP spid="29" grpId="0"/>
      <p:bldP spid="3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69B02B-ADEB-3335-F88D-B827190C7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E830F3-6094-51EE-4911-219931CDA7C4}"/>
              </a:ext>
            </a:extLst>
          </p:cNvPr>
          <p:cNvSpPr txBox="1"/>
          <p:nvPr/>
        </p:nvSpPr>
        <p:spPr>
          <a:xfrm>
            <a:off x="2461501" y="5740953"/>
            <a:ext cx="274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4D6D1A-2B45-15EF-4DF6-6481506D3A8A}"/>
              </a:ext>
            </a:extLst>
          </p:cNvPr>
          <p:cNvSpPr txBox="1"/>
          <p:nvPr/>
        </p:nvSpPr>
        <p:spPr>
          <a:xfrm>
            <a:off x="2686962" y="3320470"/>
            <a:ext cx="229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DF76DE-F7C4-6AD7-8AB5-1C09CCD0A761}"/>
              </a:ext>
            </a:extLst>
          </p:cNvPr>
          <p:cNvSpPr txBox="1"/>
          <p:nvPr/>
        </p:nvSpPr>
        <p:spPr>
          <a:xfrm>
            <a:off x="2686962" y="4523699"/>
            <a:ext cx="255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D010AE9-9D8D-4C6E-7E5D-6EAEE75EF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8642" cy="287231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bike was repaired by Mr. Brown.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AS_G3_01_04_kihon_t_2">
            <a:hlinkClick r:id="" action="ppaction://media"/>
            <a:extLst>
              <a:ext uri="{FF2B5EF4-FFF2-40B4-BE49-F238E27FC236}">
                <a16:creationId xmlns:a16="http://schemas.microsoft.com/office/drawing/2014/main" id="{637B1F9D-405F-764C-8767-4013B1AD83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9699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85E7F46-A31C-EB63-FE4E-F804255835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EB40C5-D523-19FE-E356-C36AC9558C15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281D8D0-5831-F2E8-A159-BC2B2EEE1B79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4FA120B-317D-30C4-E5DA-3ACC2D799CC0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288B724-2CAE-817C-D491-3D7A68ACCEB3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「穴のある硬貨は日本だけで使われています」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69A5043-1336-598E-133F-896BF74E8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3B246062-6EB9-7670-8770-BBE3A82B5B08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BB9357C-7A70-9F5D-B97B-C96E5DCED0C7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AS_G3_01_05_reading_s1_1">
            <a:hlinkClick r:id="" action="ppaction://media"/>
            <a:extLst>
              <a:ext uri="{FF2B5EF4-FFF2-40B4-BE49-F238E27FC236}">
                <a16:creationId xmlns:a16="http://schemas.microsoft.com/office/drawing/2014/main" id="{BD44F775-8574-9367-969C-F954D8523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067" y="3714674"/>
            <a:ext cx="406400" cy="406400"/>
          </a:xfrm>
          <a:prstGeom prst="rect">
            <a:avLst/>
          </a:prstGeom>
        </p:spPr>
      </p:pic>
      <p:pic>
        <p:nvPicPr>
          <p:cNvPr id="4" name="AS_G3_01_06_reading_s1_2">
            <a:hlinkClick r:id="" action="ppaction://media"/>
            <a:extLst>
              <a:ext uri="{FF2B5EF4-FFF2-40B4-BE49-F238E27FC236}">
                <a16:creationId xmlns:a16="http://schemas.microsoft.com/office/drawing/2014/main" id="{B5DD3152-AF48-F96F-7A79-77ECFF902F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0143" y="3714674"/>
            <a:ext cx="406400" cy="4064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704662" y="4128490"/>
            <a:ext cx="573467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1036447" y="690490"/>
            <a:ext cx="70711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Englis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12BD5F7C-EC99-D5BA-246D-072C1FEB5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5025" y="1085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E393CA-181C-4F7A-B49A-006948B83A78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の中で</a:t>
              </a:r>
            </a:p>
          </p:txBody>
        </p:sp>
      </p:grpSp>
      <p:pic>
        <p:nvPicPr>
          <p:cNvPr id="4" name="G3_L1_reading_v1_among">
            <a:hlinkClick r:id="" action="ppaction://media"/>
            <a:extLst>
              <a:ext uri="{FF2B5EF4-FFF2-40B4-BE49-F238E27FC236}">
                <a16:creationId xmlns:a16="http://schemas.microsoft.com/office/drawing/2014/main" id="{A4E53231-39CB-4087-A83A-75113BCBE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087" y="157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417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among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1_among">
            <a:hlinkClick r:id="" action="ppaction://media"/>
            <a:extLst>
              <a:ext uri="{FF2B5EF4-FFF2-40B4-BE49-F238E27FC236}">
                <a16:creationId xmlns:a16="http://schemas.microsoft.com/office/drawing/2014/main" id="{D270ED51-0A21-4136-BE54-375D5D6AB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087" y="157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37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の中で</a:t>
            </a:r>
          </a:p>
        </p:txBody>
      </p:sp>
      <p:pic>
        <p:nvPicPr>
          <p:cNvPr id="7" name="G3_L1_reading_v1_among">
            <a:hlinkClick r:id="" action="ppaction://media"/>
            <a:extLst>
              <a:ext uri="{FF2B5EF4-FFF2-40B4-BE49-F238E27FC236}">
                <a16:creationId xmlns:a16="http://schemas.microsoft.com/office/drawing/2014/main" id="{27F1CA0B-48B0-4414-8920-4B0E326D7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087" y="157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19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穴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2_hole">
            <a:hlinkClick r:id="" action="ppaction://media"/>
            <a:extLst>
              <a:ext uri="{FF2B5EF4-FFF2-40B4-BE49-F238E27FC236}">
                <a16:creationId xmlns:a16="http://schemas.microsoft.com/office/drawing/2014/main" id="{0A35E426-A693-455B-A219-19C27AFBE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5024" y="148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650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hole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_reading_v2_hole">
            <a:hlinkClick r:id="" action="ppaction://media"/>
            <a:extLst>
              <a:ext uri="{FF2B5EF4-FFF2-40B4-BE49-F238E27FC236}">
                <a16:creationId xmlns:a16="http://schemas.microsoft.com/office/drawing/2014/main" id="{8221CE85-ED08-4409-B9B2-95BED8CCA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5024" y="148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87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穴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reading_v2_hole">
            <a:hlinkClick r:id="" action="ppaction://media"/>
            <a:extLst>
              <a:ext uri="{FF2B5EF4-FFF2-40B4-BE49-F238E27FC236}">
                <a16:creationId xmlns:a16="http://schemas.microsoft.com/office/drawing/2014/main" id="{5B1327BF-8D0F-4754-A07E-A36416AE6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5024" y="148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377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真ん中</a:t>
              </a:r>
            </a:p>
          </p:txBody>
        </p:sp>
      </p:grpSp>
      <p:pic>
        <p:nvPicPr>
          <p:cNvPr id="4" name="G3_L1_reading_v3_middle">
            <a:hlinkClick r:id="" action="ppaction://media"/>
            <a:extLst>
              <a:ext uri="{FF2B5EF4-FFF2-40B4-BE49-F238E27FC236}">
                <a16:creationId xmlns:a16="http://schemas.microsoft.com/office/drawing/2014/main" id="{87BA58DB-93E6-42C4-8E74-1B7D4AB55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052" y="231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40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middle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3_middle">
            <a:hlinkClick r:id="" action="ppaction://media"/>
            <a:extLst>
              <a:ext uri="{FF2B5EF4-FFF2-40B4-BE49-F238E27FC236}">
                <a16:creationId xmlns:a16="http://schemas.microsoft.com/office/drawing/2014/main" id="{3D42B9E5-FF2A-4847-AEA4-BFD50E968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052" y="231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65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FA366A-44DA-C019-DFE7-CA631340BBA3}"/>
              </a:ext>
            </a:extLst>
          </p:cNvPr>
          <p:cNvSpPr txBox="1"/>
          <p:nvPr/>
        </p:nvSpPr>
        <p:spPr>
          <a:xfrm>
            <a:off x="1362624" y="2409490"/>
            <a:ext cx="64187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Englis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4AE85F83-0100-F3ED-0883-3A3491996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5025" y="1085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真ん中</a:t>
            </a:r>
          </a:p>
        </p:txBody>
      </p:sp>
      <p:pic>
        <p:nvPicPr>
          <p:cNvPr id="7" name="G3_L1_reading_v3_middle">
            <a:hlinkClick r:id="" action="ppaction://media"/>
            <a:extLst>
              <a:ext uri="{FF2B5EF4-FFF2-40B4-BE49-F238E27FC236}">
                <a16:creationId xmlns:a16="http://schemas.microsoft.com/office/drawing/2014/main" id="{3F604A51-20DB-4C75-B95E-07824D93D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052" y="231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618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それでは</a:t>
              </a:r>
            </a:p>
          </p:txBody>
        </p:sp>
      </p:grpSp>
      <p:pic>
        <p:nvPicPr>
          <p:cNvPr id="4" name="G3_L1_reading_v4_then">
            <a:hlinkClick r:id="" action="ppaction://media"/>
            <a:extLst>
              <a:ext uri="{FF2B5EF4-FFF2-40B4-BE49-F238E27FC236}">
                <a16:creationId xmlns:a16="http://schemas.microsoft.com/office/drawing/2014/main" id="{C8400F99-D2B7-4FC2-A296-2E33333EC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319" y="253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40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4_then">
            <a:hlinkClick r:id="" action="ppaction://media"/>
            <a:extLst>
              <a:ext uri="{FF2B5EF4-FFF2-40B4-BE49-F238E27FC236}">
                <a16:creationId xmlns:a16="http://schemas.microsoft.com/office/drawing/2014/main" id="{19D16094-487E-439A-892D-E080AD2AE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319" y="253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001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それでは</a:t>
            </a:r>
          </a:p>
        </p:txBody>
      </p:sp>
      <p:pic>
        <p:nvPicPr>
          <p:cNvPr id="6" name="G3_L1_reading_v4_then">
            <a:hlinkClick r:id="" action="ppaction://media"/>
            <a:extLst>
              <a:ext uri="{FF2B5EF4-FFF2-40B4-BE49-F238E27FC236}">
                <a16:creationId xmlns:a16="http://schemas.microsoft.com/office/drawing/2014/main" id="{7F461855-7237-4183-B19F-5B28EC43A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319" y="253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364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理由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reading_v5_reason">
            <a:hlinkClick r:id="" action="ppaction://media"/>
            <a:extLst>
              <a:ext uri="{FF2B5EF4-FFF2-40B4-BE49-F238E27FC236}">
                <a16:creationId xmlns:a16="http://schemas.microsoft.com/office/drawing/2014/main" id="{EE9CB106-D6C3-4358-A3A6-D6EC1ED58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296" y="239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8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reason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_reading_v5_reason">
            <a:hlinkClick r:id="" action="ppaction://media"/>
            <a:extLst>
              <a:ext uri="{FF2B5EF4-FFF2-40B4-BE49-F238E27FC236}">
                <a16:creationId xmlns:a16="http://schemas.microsoft.com/office/drawing/2014/main" id="{498BE031-2588-4225-BFD3-95BDDDD89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296" y="239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908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理由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reading_v5_reason">
            <a:hlinkClick r:id="" action="ppaction://media"/>
            <a:extLst>
              <a:ext uri="{FF2B5EF4-FFF2-40B4-BE49-F238E27FC236}">
                <a16:creationId xmlns:a16="http://schemas.microsoft.com/office/drawing/2014/main" id="{232105C2-9587-450D-909F-4CF28B8F1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296" y="239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86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869226-8F70-4977-ACD6-D78A48E187B7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[f--] [e--]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例えば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C094EECF-D77A-4CC9-8CCF-CC0683270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76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44170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example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D993F1BB-E79D-4BA3-9E71-53E8EB482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187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例えば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5FE492E8-E9A5-4660-B90B-85E968A5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189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3F5804-DFF9-CC2B-5EB7-C9A15641EDC9}"/>
              </a:ext>
            </a:extLst>
          </p:cNvPr>
          <p:cNvSpPr txBox="1"/>
          <p:nvPr/>
        </p:nvSpPr>
        <p:spPr>
          <a:xfrm>
            <a:off x="1075759" y="2321004"/>
            <a:ext cx="69924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Englis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10A6A4AE-ADDB-1A5A-0355-0F8DD968A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5025" y="1085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簡単に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reading_v7_easily">
            <a:hlinkClick r:id="" action="ppaction://media"/>
            <a:extLst>
              <a:ext uri="{FF2B5EF4-FFF2-40B4-BE49-F238E27FC236}">
                <a16:creationId xmlns:a16="http://schemas.microsoft.com/office/drawing/2014/main" id="{C9D6DDF9-6F15-4458-A231-89CB66E24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548" y="1987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187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easily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_reading_v7_easily">
            <a:hlinkClick r:id="" action="ppaction://media"/>
            <a:extLst>
              <a:ext uri="{FF2B5EF4-FFF2-40B4-BE49-F238E27FC236}">
                <a16:creationId xmlns:a16="http://schemas.microsoft.com/office/drawing/2014/main" id="{2CA7E4EE-5C01-423A-AB4B-02F53C287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548" y="1987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61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簡単に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reading_v7_easily">
            <a:hlinkClick r:id="" action="ppaction://media"/>
            <a:extLst>
              <a:ext uri="{FF2B5EF4-FFF2-40B4-BE49-F238E27FC236}">
                <a16:creationId xmlns:a16="http://schemas.microsoft.com/office/drawing/2014/main" id="{789243F2-8C42-46C0-8A45-8F953772E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548" y="1987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83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C0CB0CB-F6C2-4EDE-91F3-11394CF0C608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[t--] A [f--] B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区別する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ell A from B">
            <a:hlinkClick r:id="" action="ppaction://media"/>
            <a:extLst>
              <a:ext uri="{FF2B5EF4-FFF2-40B4-BE49-F238E27FC236}">
                <a16:creationId xmlns:a16="http://schemas.microsoft.com/office/drawing/2014/main" id="{5C1F6675-4957-606A-B24C-ED8001FF0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332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615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7320" y="2690336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A from B 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ell A from B">
            <a:hlinkClick r:id="" action="ppaction://media"/>
            <a:extLst>
              <a:ext uri="{FF2B5EF4-FFF2-40B4-BE49-F238E27FC236}">
                <a16:creationId xmlns:a16="http://schemas.microsoft.com/office/drawing/2014/main" id="{B25F57AE-792C-E329-B53E-278B7F1EC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332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991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E4AD09-1957-4E31-AECA-D6BA9C558CEE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区別する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ell A from B">
            <a:hlinkClick r:id="" action="ppaction://media"/>
            <a:extLst>
              <a:ext uri="{FF2B5EF4-FFF2-40B4-BE49-F238E27FC236}">
                <a16:creationId xmlns:a16="http://schemas.microsoft.com/office/drawing/2014/main" id="{F07C716B-D22E-4ABE-0D96-50962EA34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332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77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673390"/>
            <a:ext cx="8731046" cy="3511220"/>
            <a:chOff x="206477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のある</a:t>
              </a:r>
            </a:p>
          </p:txBody>
        </p:sp>
      </p:grpSp>
      <p:pic>
        <p:nvPicPr>
          <p:cNvPr id="2" name="G3_L1_reading_v8_with">
            <a:hlinkClick r:id="" action="ppaction://media"/>
            <a:extLst>
              <a:ext uri="{FF2B5EF4-FFF2-40B4-BE49-F238E27FC236}">
                <a16:creationId xmlns:a16="http://schemas.microsoft.com/office/drawing/2014/main" id="{9767DED2-3A68-49B2-8948-0906282FD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168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16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reading_v8_with">
            <a:hlinkClick r:id="" action="ppaction://media"/>
            <a:extLst>
              <a:ext uri="{FF2B5EF4-FFF2-40B4-BE49-F238E27FC236}">
                <a16:creationId xmlns:a16="http://schemas.microsoft.com/office/drawing/2014/main" id="{CAACB897-2734-4A80-A80C-3D0749D5D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168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4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のある</a:t>
            </a:r>
            <a:endParaRPr kumimoji="1" lang="en-US" altLang="ja-JP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G3_L1_reading_v8_with">
            <a:hlinkClick r:id="" action="ppaction://media"/>
            <a:extLst>
              <a:ext uri="{FF2B5EF4-FFF2-40B4-BE49-F238E27FC236}">
                <a16:creationId xmlns:a16="http://schemas.microsoft.com/office/drawing/2014/main" id="{6B4D73A8-E23D-4F85-91D2-CED86B3C9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168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85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A36409-6D11-40E3-AEBD-5520B3175BD7}"/>
              </a:ext>
            </a:extLst>
          </p:cNvPr>
          <p:cNvGrpSpPr/>
          <p:nvPr/>
        </p:nvGrpSpPr>
        <p:grpSpPr>
          <a:xfrm>
            <a:off x="206477" y="1693268"/>
            <a:ext cx="8731046" cy="3471464"/>
            <a:chOff x="206477" y="2105831"/>
            <a:chExt cx="8731046" cy="347146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105831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なしで</a:t>
              </a:r>
            </a:p>
          </p:txBody>
        </p:sp>
      </p:grpSp>
      <p:pic>
        <p:nvPicPr>
          <p:cNvPr id="4" name="G3_L1_reading_v10_without">
            <a:hlinkClick r:id="" action="ppaction://media"/>
            <a:extLst>
              <a:ext uri="{FF2B5EF4-FFF2-40B4-BE49-F238E27FC236}">
                <a16:creationId xmlns:a16="http://schemas.microsoft.com/office/drawing/2014/main" id="{93CD76A4-2F2D-4105-BA0A-987166DE9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720" y="12192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233C18F-87DA-403F-B766-AFBB2AA516C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6836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15753</TotalTime>
  <Words>2447</Words>
  <Application>Microsoft Office PowerPoint</Application>
  <PresentationFormat>画面に合わせる (4:3)</PresentationFormat>
  <Paragraphs>454</Paragraphs>
  <Slides>146</Slides>
  <Notes>27</Notes>
  <HiddenSlides>0</HiddenSlides>
  <MMClips>133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146</vt:i4>
      </vt:variant>
    </vt:vector>
  </HeadingPairs>
  <TitlesOfParts>
    <vt:vector size="153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1995</cp:revision>
  <cp:lastPrinted>2016-06-23T16:36:17Z</cp:lastPrinted>
  <dcterms:created xsi:type="dcterms:W3CDTF">2016-05-30T03:13:09Z</dcterms:created>
  <dcterms:modified xsi:type="dcterms:W3CDTF">2025-06-04T02:20:34Z</dcterms:modified>
</cp:coreProperties>
</file>