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2"/>
  </p:notesMasterIdLst>
  <p:handoutMasterIdLst>
    <p:handoutMasterId r:id="rId173"/>
  </p:handoutMasterIdLst>
  <p:sldIdLst>
    <p:sldId id="3657" r:id="rId2"/>
    <p:sldId id="3445" r:id="rId3"/>
    <p:sldId id="2531" r:id="rId4"/>
    <p:sldId id="3668" r:id="rId5"/>
    <p:sldId id="4201" r:id="rId6"/>
    <p:sldId id="4086" r:id="rId7"/>
    <p:sldId id="4149" r:id="rId8"/>
    <p:sldId id="4167" r:id="rId9"/>
    <p:sldId id="4151" r:id="rId10"/>
    <p:sldId id="4176" r:id="rId11"/>
    <p:sldId id="4177" r:id="rId12"/>
    <p:sldId id="4178" r:id="rId13"/>
    <p:sldId id="4179" r:id="rId14"/>
    <p:sldId id="4181" r:id="rId15"/>
    <p:sldId id="4182" r:id="rId16"/>
    <p:sldId id="4202" r:id="rId17"/>
    <p:sldId id="4109" r:id="rId18"/>
    <p:sldId id="4168" r:id="rId19"/>
    <p:sldId id="4169" r:id="rId20"/>
    <p:sldId id="4170" r:id="rId21"/>
    <p:sldId id="4183" r:id="rId22"/>
    <p:sldId id="4184" r:id="rId23"/>
    <p:sldId id="4185" r:id="rId24"/>
    <p:sldId id="4186" r:id="rId25"/>
    <p:sldId id="4187" r:id="rId26"/>
    <p:sldId id="4188" r:id="rId27"/>
    <p:sldId id="4203" r:id="rId28"/>
    <p:sldId id="4120" r:id="rId29"/>
    <p:sldId id="4110" r:id="rId30"/>
    <p:sldId id="4171" r:id="rId31"/>
    <p:sldId id="4172" r:id="rId32"/>
    <p:sldId id="4189" r:id="rId33"/>
    <p:sldId id="4190" r:id="rId34"/>
    <p:sldId id="4191" r:id="rId35"/>
    <p:sldId id="4192" r:id="rId36"/>
    <p:sldId id="4193" r:id="rId37"/>
    <p:sldId id="4194" r:id="rId38"/>
    <p:sldId id="4204" r:id="rId39"/>
    <p:sldId id="4163" r:id="rId40"/>
    <p:sldId id="4173" r:id="rId41"/>
    <p:sldId id="4174" r:id="rId42"/>
    <p:sldId id="4175" r:id="rId43"/>
    <p:sldId id="4195" r:id="rId44"/>
    <p:sldId id="4196" r:id="rId45"/>
    <p:sldId id="4197" r:id="rId46"/>
    <p:sldId id="4198" r:id="rId47"/>
    <p:sldId id="4199" r:id="rId48"/>
    <p:sldId id="4200" r:id="rId49"/>
    <p:sldId id="3626" r:id="rId50"/>
    <p:sldId id="3647" r:id="rId51"/>
    <p:sldId id="3691" r:id="rId52"/>
    <p:sldId id="3692" r:id="rId53"/>
    <p:sldId id="3693" r:id="rId54"/>
    <p:sldId id="3694" r:id="rId55"/>
    <p:sldId id="3695" r:id="rId56"/>
    <p:sldId id="3696" r:id="rId57"/>
    <p:sldId id="3697" r:id="rId58"/>
    <p:sldId id="3698" r:id="rId59"/>
    <p:sldId id="3699" r:id="rId60"/>
    <p:sldId id="3700" r:id="rId61"/>
    <p:sldId id="3701" r:id="rId62"/>
    <p:sldId id="3702" r:id="rId63"/>
    <p:sldId id="3488" r:id="rId64"/>
    <p:sldId id="2035" r:id="rId65"/>
    <p:sldId id="3489" r:id="rId66"/>
    <p:sldId id="2028" r:id="rId67"/>
    <p:sldId id="2029" r:id="rId68"/>
    <p:sldId id="2030" r:id="rId69"/>
    <p:sldId id="2137" r:id="rId70"/>
    <p:sldId id="2138" r:id="rId71"/>
    <p:sldId id="2139" r:id="rId72"/>
    <p:sldId id="3490" r:id="rId73"/>
    <p:sldId id="3491" r:id="rId74"/>
    <p:sldId id="3492" r:id="rId75"/>
    <p:sldId id="3622" r:id="rId76"/>
    <p:sldId id="3703" r:id="rId77"/>
    <p:sldId id="3704" r:id="rId78"/>
    <p:sldId id="3705" r:id="rId79"/>
    <p:sldId id="3706" r:id="rId80"/>
    <p:sldId id="3707" r:id="rId81"/>
    <p:sldId id="3708" r:id="rId82"/>
    <p:sldId id="3709" r:id="rId83"/>
    <p:sldId id="3710" r:id="rId84"/>
    <p:sldId id="3610" r:id="rId85"/>
    <p:sldId id="3611" r:id="rId86"/>
    <p:sldId id="3612" r:id="rId87"/>
    <p:sldId id="3613" r:id="rId88"/>
    <p:sldId id="3614" r:id="rId89"/>
    <p:sldId id="3623" r:id="rId90"/>
    <p:sldId id="3644" r:id="rId91"/>
    <p:sldId id="3524" r:id="rId92"/>
    <p:sldId id="3523" r:id="rId93"/>
    <p:sldId id="3624" r:id="rId94"/>
    <p:sldId id="3625" r:id="rId95"/>
    <p:sldId id="3721" r:id="rId96"/>
    <p:sldId id="3722" r:id="rId97"/>
    <p:sldId id="3723" r:id="rId98"/>
    <p:sldId id="2067" r:id="rId99"/>
    <p:sldId id="2068" r:id="rId100"/>
    <p:sldId id="2069" r:id="rId101"/>
    <p:sldId id="3726" r:id="rId102"/>
    <p:sldId id="3727" r:id="rId103"/>
    <p:sldId id="3728" r:id="rId104"/>
    <p:sldId id="3729" r:id="rId105"/>
    <p:sldId id="3730" r:id="rId106"/>
    <p:sldId id="3731" r:id="rId107"/>
    <p:sldId id="3732" r:id="rId108"/>
    <p:sldId id="3733" r:id="rId109"/>
    <p:sldId id="3734" r:id="rId110"/>
    <p:sldId id="3735" r:id="rId111"/>
    <p:sldId id="3736" r:id="rId112"/>
    <p:sldId id="3737" r:id="rId113"/>
    <p:sldId id="3738" r:id="rId114"/>
    <p:sldId id="3739" r:id="rId115"/>
    <p:sldId id="3740" r:id="rId116"/>
    <p:sldId id="3741" r:id="rId117"/>
    <p:sldId id="3742" r:id="rId118"/>
    <p:sldId id="3743" r:id="rId119"/>
    <p:sldId id="3744" r:id="rId120"/>
    <p:sldId id="3745" r:id="rId121"/>
    <p:sldId id="3746" r:id="rId122"/>
    <p:sldId id="2008" r:id="rId123"/>
    <p:sldId id="2009" r:id="rId124"/>
    <p:sldId id="2010" r:id="rId125"/>
    <p:sldId id="3646" r:id="rId126"/>
    <p:sldId id="3747" r:id="rId127"/>
    <p:sldId id="3748" r:id="rId128"/>
    <p:sldId id="3749" r:id="rId129"/>
    <p:sldId id="3750" r:id="rId130"/>
    <p:sldId id="3751" r:id="rId131"/>
    <p:sldId id="3752" r:id="rId132"/>
    <p:sldId id="3753" r:id="rId133"/>
    <p:sldId id="3754" r:id="rId134"/>
    <p:sldId id="3755" r:id="rId135"/>
    <p:sldId id="3756" r:id="rId136"/>
    <p:sldId id="3561" r:id="rId137"/>
    <p:sldId id="3562" r:id="rId138"/>
    <p:sldId id="3672" r:id="rId139"/>
    <p:sldId id="3674" r:id="rId140"/>
    <p:sldId id="3713" r:id="rId141"/>
    <p:sldId id="3714" r:id="rId142"/>
    <p:sldId id="3715" r:id="rId143"/>
    <p:sldId id="3716" r:id="rId144"/>
    <p:sldId id="3717" r:id="rId145"/>
    <p:sldId id="3718" r:id="rId146"/>
    <p:sldId id="3719" r:id="rId147"/>
    <p:sldId id="3720" r:id="rId148"/>
    <p:sldId id="3661" r:id="rId149"/>
    <p:sldId id="3681" r:id="rId150"/>
    <p:sldId id="3563" r:id="rId151"/>
    <p:sldId id="3564" r:id="rId152"/>
    <p:sldId id="3565" r:id="rId153"/>
    <p:sldId id="3566" r:id="rId154"/>
    <p:sldId id="3567" r:id="rId155"/>
    <p:sldId id="3568" r:id="rId156"/>
    <p:sldId id="3569" r:id="rId157"/>
    <p:sldId id="3570" r:id="rId158"/>
    <p:sldId id="3573" r:id="rId159"/>
    <p:sldId id="3648" r:id="rId160"/>
    <p:sldId id="3577" r:id="rId161"/>
    <p:sldId id="3649" r:id="rId162"/>
    <p:sldId id="3650" r:id="rId163"/>
    <p:sldId id="3583" r:id="rId164"/>
    <p:sldId id="3587" r:id="rId165"/>
    <p:sldId id="3588" r:id="rId166"/>
    <p:sldId id="3589" r:id="rId167"/>
    <p:sldId id="3590" r:id="rId168"/>
    <p:sldId id="3655" r:id="rId169"/>
    <p:sldId id="3595" r:id="rId170"/>
    <p:sldId id="3609" r:id="rId171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8" autoAdjust="0"/>
    <p:restoredTop sz="94270" autoAdjust="0"/>
  </p:normalViewPr>
  <p:slideViewPr>
    <p:cSldViewPr snapToGrid="0">
      <p:cViewPr varScale="1">
        <p:scale>
          <a:sx n="65" d="100"/>
          <a:sy n="65" d="100"/>
        </p:scale>
        <p:origin x="38" y="144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tableStyles" Target="tableStyles.xml"/><Relationship Id="rId172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viewProps" Target="view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heme" Target="theme/theme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3EBED-C325-8872-4923-724F7E754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FE4EC57-A2F8-D137-D540-5244DB98F6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4656426-ECDB-A982-EC26-69469BDF24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EF80F25-10BF-2869-CD71-3436410E07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4313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58E15-20E9-333D-4E30-D5A63B861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83A89FB-46F8-2720-5812-23F8EC2F74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A33D314-CBC0-364E-6605-A2C1ABE462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4AE0D8-6E0B-EC37-D815-E512D54395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1767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C0182-56A6-F3DA-B3B4-9A463167F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4FEC0E8-4137-2615-E062-7D6983754C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5DEDA7B-2048-9214-EC71-D46BA0FFD1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B2455FF-38D8-72BE-73C6-9C0BD5C2FF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4912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D9829-6CC1-32F4-D881-4E460D2F0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A74AC27-704A-73EE-C8A0-8663B7BF73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BF114AC-0FC3-A1E8-3963-236814EEF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145F667-B219-AE57-FD69-AE1B8E5D98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2182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EAB12-90CE-C4CE-4FC1-520540A4F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A9E2B7F-7C04-EBE5-729A-18B7419E13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BB6AA7A-F6C3-A492-9956-B3C9B186BF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3EB13FC-FFE5-A3A4-B637-9B5A720332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5594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5C1E8-62FD-81CA-AE66-133B8FDC9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247BA99-4495-08DD-C1F3-2DDF28C1FA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913191F-9CE3-64B7-3690-E01D6D654C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E66939-360A-DFAB-6C6E-42FD0BDA47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0298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5B654-3BB8-D242-1A74-D60761E0C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ADE9C22-6833-D860-BD06-B857FBC626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49C8887-F751-5472-9796-8407A79FB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063B2E-829C-C211-9B0D-E8CF81EF03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674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6E25A-16D1-EB95-DD45-7F37B8F38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CECD639-A6E1-6A49-2788-3D420A6DF6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29BEC8E-700D-6A17-A99D-230AB257C6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A92563-41D4-A6EC-7C35-7BE576BFDE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7346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17A34-7DD3-7433-1DEF-71CFBB68B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0FCF338-8F32-803F-4144-EB7B53CCD7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B935119-539E-59E6-119D-8FAE8DC486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24D0F6-7CC0-39A0-B60C-F1C17AFBE4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9152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FC98E-D2C1-3971-F5A9-58635B693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4204E0C-9E10-D428-2F00-69A272A2C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AF307CA-89D0-BBBF-2D8A-7E6C7F7246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9BBE8D-FD6A-01EF-6B0A-9AB8ECFA5C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94538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B9B3A-741A-3F54-3E28-3DC9D194A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DEE4BA3-FB03-C4FB-C325-A20E5DF35C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51C3A79-5BCE-8E59-2A30-72E31E0C3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A68872-CA4E-4A16-C7FC-9762FC5696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6384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97360-CEFB-7B7E-732B-402AA24F4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F86FAB1-54D6-67C8-1273-72B357EE06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049383E-E31C-DC4E-BEBE-8F480F82F8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50DE6BB-63B8-9565-ABA4-2955F2B316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7300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F3465-8C5A-2F79-E4AC-0C58FC4AD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7A27401-56E6-CAA1-6635-533AFDB482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D3C775F-60FF-FE35-3B3F-30FDB154EB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C2CACA-6C96-9FF6-5BA1-DB0368A2EE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1918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1D37F-6024-88A8-7E20-5D0A2B4B4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E000F2C-A497-7667-B90E-34842F0178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B9AA168-C763-3D3B-F9A8-9529FC81D8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001D44-2B87-858C-5116-0EF373E503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25264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78DF1-BF0B-04D8-9B72-1825CF157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E9C8DBF-D32E-5510-5C25-52FD4774AA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4FE2238-34CB-8DB1-5507-5DAA13706B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4B6665-9B27-19F3-DD5B-8A58243501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70117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A37CF-FF2A-EF41-3175-A7CD41351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0CAF0C1-D732-FA5D-D73B-F1F72646CF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29A7582-D3C7-A9B9-DA1D-32DB03A653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8A15F1-F20C-BF0F-9336-6A68CDAC2B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634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13AEE-8FCF-395D-CC34-C84E5F99A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A011CE1-AB8A-83F5-16BA-F2EB339779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9F21A6C-8756-0BE5-91F9-B6C891A813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4685CD4-7780-DBAD-AC4E-8A3D6528AB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89477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BE55B-B2D4-1042-6573-442DE86C8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0D32A38-655E-5A62-17C6-A9656F0382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13C227B-C98E-347A-F631-6BEE321ED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6873BE-13D2-6358-F88B-A97EB820EC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47314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D1780-8A06-3D8C-97DD-30D5FEA32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7D36CB4-2375-81B0-007D-90CE62EFCB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6734E97-B3CE-596E-7CD9-63F5316506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ED49CBE-BEC0-5004-E4B3-A8019A3EA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25839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76ABC-BE95-4A6A-FA6A-73B79D62C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66E080A-7339-4E6A-8511-D0BDF5BB8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625ACD6-7D82-E987-6D30-DB393B4E65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EF71582-0878-3956-F945-8671A941DB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78401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F0EA2-3A78-A8CC-D548-91986FF6C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F0DBF31-59BD-4748-0BBB-361D2E7CBC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EF2AD1F-B3A8-1576-C40C-51020A0E00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8E6A94-FF3F-56B3-2872-7ECE8458D4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46633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76F1A-8883-B19E-65D8-4F20E78DAE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A804D9E-E6A6-D4D4-5E8F-0E870A9731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2AD0E6C-D452-7E2A-FE07-A03AEBEA80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4A9B1C-C128-2303-0B07-DFF7E8618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5841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E1495-7C5B-144D-D667-E62883243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7B13302-3BE4-6A0E-64A2-F6E177EFE8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FEE0A36-C6C6-B1A8-0C92-2E7F92A8DB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8508FD-F070-DD3F-D9C3-B7DEE48F8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0362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F4BC5-C1A5-B85A-E508-358BA9DA8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7D872A1-1F6C-B83F-0149-1E565AB356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5FCA388-023A-A24A-1B60-B03EC9689B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BF05692-5843-D2F2-EF6F-7C00F718E9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00958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7461F-A529-483B-3C09-9AC22CDD4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83A5371-7A23-BBB9-B3A8-48F3007D47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39DEC25-C8D3-EF7C-F2FC-707DCA0FB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6FEC86-5E75-9284-DAFE-BD37AB0A8A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92737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A141B-9F75-DE0E-35FA-7E3BB0B54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C8ABDDF-8FA3-BD2C-C35F-B8FA83659D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98558AB-E81A-2600-AA78-EC0C32823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F682C90-46C2-41DF-C935-BA9609A8C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44225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34C01-4C1C-61CC-1EF3-851E373B0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F041C5B-A079-30EF-CA38-8C19588CCC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E4CF736-D6DB-7920-A516-C5BFDFAD97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73F7DEE-0551-3E43-6373-3927D83F6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89979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9E6C1-209E-DF2A-E3AB-D10049DE5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395D4C3-207E-3146-9045-8C818F5004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1442A1B-29DE-23CB-10A1-51C3DB7AE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6A0DBE-2A76-96F1-AF65-C400E93095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15087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3EC02-4068-E2D5-3972-0CAC7C1EA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3AD02E7-F570-1B66-8B28-86DECDA8F9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13035CA-7FBF-1199-7DCF-932BDDEC95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F9A400-8EE4-44A1-7714-A83AF3427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3944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9C85C8-F3F8-7696-EEEA-37120B6F3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FC8190E-4A28-0DC6-322C-D47EE0BD5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EB69C19-BD74-A487-F552-6425E4011D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EF72A6E-8301-5C7C-B68D-23ED08A5A5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0034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213E0-8A82-7452-C52F-F2893D2C6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EC0F0CD-5651-2B90-2C90-092D516E35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2D0D96B-4B5A-E919-5C10-FF37CE6CA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78BC46-4A14-91F7-3EB3-13EBD4134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3366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A990B-BA24-26EC-0EA5-63C6AA2E2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7F022B6-A55F-85DD-9F5D-BAF461DE6C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56BC863-23E3-E6D3-3084-9F29BBF00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AFDBE88-27A4-8090-9D34-5DA5901712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8320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916EF-7A9C-AC7D-E919-2C056E923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5D8F232-BC2E-8CE0-6C12-223726D1B0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E12A788-9EBD-249C-88EA-1D0A7D9804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44C8BD0-244F-3AD7-E59D-C3CB7331F8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1567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AD305-B227-D69E-74E2-4224493FB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D132A8C-EB0E-3927-EC2B-D2D1BCEAA5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BF43EAE-91D2-C243-A1E9-55B3C69FAC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0D0B50-F221-61C6-CEAA-7B31BF544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7587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7DBAD-3738-E4E3-646D-BDA28B16C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1E8938F-D2F1-FA94-AA17-5D614B0FE9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3B3CFFA-FDDC-923D-2D84-86837EFFB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8CE928A-1BE0-BC1C-26B5-43A51395E6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7871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01669-005A-1814-5377-91CB1CB6A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4F12DE1-21FB-8BE9-6839-249BAE39F9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08F2710-F978-4B41-474F-E12E94557D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225800-5F82-EA00-44DF-1856F55E05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458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media" Target="../media/media41.mp3"/><Relationship Id="rId7" Type="http://schemas.openxmlformats.org/officeDocument/2006/relationships/image" Target="../media/image2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1.mp3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media" Target="../media/media42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2.mp3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7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audio" Target="../media/media48.mp3"/><Relationship Id="rId11" Type="http://schemas.openxmlformats.org/officeDocument/2006/relationships/image" Target="../media/image9.png"/><Relationship Id="rId5" Type="http://schemas.microsoft.com/office/2007/relationships/media" Target="../media/media48.mp3"/><Relationship Id="rId10" Type="http://schemas.openxmlformats.org/officeDocument/2006/relationships/image" Target="../media/image8.png"/><Relationship Id="rId4" Type="http://schemas.openxmlformats.org/officeDocument/2006/relationships/audio" Target="../media/media47.mp3"/><Relationship Id="rId9" Type="http://schemas.openxmlformats.org/officeDocument/2006/relationships/image" Target="../media/image2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6.png"/><Relationship Id="rId3" Type="http://schemas.microsoft.com/office/2007/relationships/media" Target="../media/media50.mp3"/><Relationship Id="rId7" Type="http://schemas.openxmlformats.org/officeDocument/2006/relationships/image" Target="../media/image9.png"/><Relationship Id="rId12" Type="http://schemas.openxmlformats.org/officeDocument/2006/relationships/image" Target="../media/image25.sv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3.svg"/><Relationship Id="rId4" Type="http://schemas.openxmlformats.org/officeDocument/2006/relationships/audio" Target="../media/media50.mp3"/><Relationship Id="rId9" Type="http://schemas.openxmlformats.org/officeDocument/2006/relationships/image" Target="../media/image22.png"/><Relationship Id="rId14" Type="http://schemas.openxmlformats.org/officeDocument/2006/relationships/image" Target="../media/image2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2.mp3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8.png"/><Relationship Id="rId4" Type="http://schemas.openxmlformats.org/officeDocument/2006/relationships/audio" Target="../media/media52.mp3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8.mp3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9.mp3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31.mp3"/><Relationship Id="rId7" Type="http://schemas.openxmlformats.org/officeDocument/2006/relationships/image" Target="../media/image9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1.mp3"/><Relationship Id="rId9" Type="http://schemas.openxmlformats.org/officeDocument/2006/relationships/image" Target="../media/image10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No.6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現在完了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4.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現在完了進行形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49D6A-A3A8-2C81-DE09-9BCD02234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C375B43-1C67-1230-C803-3230B4A6F634}"/>
              </a:ext>
            </a:extLst>
          </p:cNvPr>
          <p:cNvSpPr txBox="1"/>
          <p:nvPr/>
        </p:nvSpPr>
        <p:spPr>
          <a:xfrm>
            <a:off x="1092362" y="690490"/>
            <a:ext cx="695927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練習し続けています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ギターを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３時間ずっと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have been practicing the guitar for three hours.">
            <a:hlinkClick r:id="" action="ppaction://media"/>
            <a:extLst>
              <a:ext uri="{FF2B5EF4-FFF2-40B4-BE49-F238E27FC236}">
                <a16:creationId xmlns:a16="http://schemas.microsoft.com/office/drawing/2014/main" id="{7C2BFA05-C286-F97C-B1D9-819B61A0D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1038" y="3403600"/>
            <a:ext cx="406400" cy="4064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DE3D12B-A98C-DF12-2D98-F4FF5988B10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8F9EBA9-9A9E-81A5-BED8-92419C41E2D9}"/>
              </a:ext>
            </a:extLst>
          </p:cNvPr>
          <p:cNvSpPr txBox="1"/>
          <p:nvPr/>
        </p:nvSpPr>
        <p:spPr>
          <a:xfrm>
            <a:off x="323443" y="4128490"/>
            <a:ext cx="849711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been practicing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guitar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three hours.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3179160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台風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typhoon">
            <a:hlinkClick r:id="" action="ppaction://media"/>
            <a:extLst>
              <a:ext uri="{FF2B5EF4-FFF2-40B4-BE49-F238E27FC236}">
                <a16:creationId xmlns:a16="http://schemas.microsoft.com/office/drawing/2014/main" id="{69744BA2-6D4F-8132-4B3C-AD5BA21D4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7725" y="930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7512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A2AD3-AEDB-3821-F085-96F9FA433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584D60-95B8-4567-8038-A2FE612FD4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DD0F368-173C-0A71-FACC-34A9C30E1AD4}"/>
              </a:ext>
            </a:extLst>
          </p:cNvPr>
          <p:cNvGrpSpPr/>
          <p:nvPr/>
        </p:nvGrpSpPr>
        <p:grpSpPr>
          <a:xfrm>
            <a:off x="0" y="1392103"/>
            <a:ext cx="9144000" cy="4320015"/>
            <a:chOff x="0" y="829370"/>
            <a:chExt cx="9144000" cy="432001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8A8FCC2-4A93-679C-F26D-2874D490CE4A}"/>
                </a:ext>
              </a:extLst>
            </p:cNvPr>
            <p:cNvSpPr txBox="1"/>
            <p:nvPr/>
          </p:nvSpPr>
          <p:spPr>
            <a:xfrm>
              <a:off x="0" y="3702835"/>
              <a:ext cx="914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4F4EFD7-CB38-C4D5-B937-03368A6CCF3B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影響を与える 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affect">
            <a:hlinkClick r:id="" action="ppaction://media"/>
            <a:extLst>
              <a:ext uri="{FF2B5EF4-FFF2-40B4-BE49-F238E27FC236}">
                <a16:creationId xmlns:a16="http://schemas.microsoft.com/office/drawing/2014/main" id="{2994BB30-455A-1D24-1FBD-2D876A6EEB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425" y="2149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817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5DA2D-62A5-41EF-0ECF-4DD54FA79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88A70E-C472-38F8-4EDF-45AA6AE747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DEBE9F6-6FEE-AF8A-CD51-DE9D41CFCC90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affect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affect">
            <a:hlinkClick r:id="" action="ppaction://media"/>
            <a:extLst>
              <a:ext uri="{FF2B5EF4-FFF2-40B4-BE49-F238E27FC236}">
                <a16:creationId xmlns:a16="http://schemas.microsoft.com/office/drawing/2014/main" id="{EF9C7D6B-1014-5F30-50CB-E20267706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425" y="2149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201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2C7AD-E9A1-F497-7584-0E1EB39E6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C73B1C2-8EC9-04F5-23D7-88BE667D17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20D7E4D-70E0-ED15-807B-2533DD0A1228}"/>
              </a:ext>
            </a:extLst>
          </p:cNvPr>
          <p:cNvSpPr txBox="1"/>
          <p:nvPr/>
        </p:nvSpPr>
        <p:spPr>
          <a:xfrm>
            <a:off x="815009" y="2151728"/>
            <a:ext cx="75139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影響を与える </a:t>
            </a:r>
            <a:endParaRPr kumimoji="1" lang="ja-JP" alt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affect">
            <a:hlinkClick r:id="" action="ppaction://media"/>
            <a:extLst>
              <a:ext uri="{FF2B5EF4-FFF2-40B4-BE49-F238E27FC236}">
                <a16:creationId xmlns:a16="http://schemas.microsoft.com/office/drawing/2014/main" id="{704F28B7-6CA9-D2C6-315E-B466AB4DB1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1425" y="2149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660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EC9732-D173-4D50-B7EB-5AB6261BAC2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アジアの</a:t>
              </a:r>
            </a:p>
          </p:txBody>
        </p:sp>
      </p:grpSp>
      <p:pic>
        <p:nvPicPr>
          <p:cNvPr id="4" name="Asian">
            <a:hlinkClick r:id="" action="ppaction://media"/>
            <a:extLst>
              <a:ext uri="{FF2B5EF4-FFF2-40B4-BE49-F238E27FC236}">
                <a16:creationId xmlns:a16="http://schemas.microsoft.com/office/drawing/2014/main" id="{28028837-A52C-07B4-552C-FC7B1B0CE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68425" y="968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8506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144D1A4-1602-423B-5996-036CFF8EDE21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Asian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Asian">
            <a:hlinkClick r:id="" action="ppaction://media"/>
            <a:extLst>
              <a:ext uri="{FF2B5EF4-FFF2-40B4-BE49-F238E27FC236}">
                <a16:creationId xmlns:a16="http://schemas.microsoft.com/office/drawing/2014/main" id="{FF3674D3-5783-A940-D8F6-4FB97C96B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68425" y="968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613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ECF3F9-944A-4755-B91D-82B3FCD30F8A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アジアの</a:t>
            </a:r>
          </a:p>
        </p:txBody>
      </p:sp>
      <p:pic>
        <p:nvPicPr>
          <p:cNvPr id="3" name="Asian">
            <a:hlinkClick r:id="" action="ppaction://media"/>
            <a:extLst>
              <a:ext uri="{FF2B5EF4-FFF2-40B4-BE49-F238E27FC236}">
                <a16:creationId xmlns:a16="http://schemas.microsoft.com/office/drawing/2014/main" id="{E32D5211-32AA-2493-E407-9CB8ABA6D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68425" y="968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03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A2AD3-AEDB-3821-F085-96F9FA433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584D60-95B8-4567-8038-A2FE612FD4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DD0F368-173C-0A71-FACC-34A9C30E1AD4}"/>
              </a:ext>
            </a:extLst>
          </p:cNvPr>
          <p:cNvGrpSpPr/>
          <p:nvPr/>
        </p:nvGrpSpPr>
        <p:grpSpPr>
          <a:xfrm>
            <a:off x="0" y="1330548"/>
            <a:ext cx="9144000" cy="4196904"/>
            <a:chOff x="0" y="829370"/>
            <a:chExt cx="9144000" cy="419690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8A8FCC2-4A93-679C-F26D-2874D490CE4A}"/>
                </a:ext>
              </a:extLst>
            </p:cNvPr>
            <p:cNvSpPr txBox="1"/>
            <p:nvPr/>
          </p:nvSpPr>
          <p:spPr>
            <a:xfrm>
              <a:off x="0" y="37028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[u---] [t-]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4F4EFD7-CB38-C4D5-B937-03368A6CCF3B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昔は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していた 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used to">
            <a:hlinkClick r:id="" action="ppaction://media"/>
            <a:extLst>
              <a:ext uri="{FF2B5EF4-FFF2-40B4-BE49-F238E27FC236}">
                <a16:creationId xmlns:a16="http://schemas.microsoft.com/office/drawing/2014/main" id="{4AD5FFE1-3CBB-C3BB-5168-60380B9D1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765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261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5DA2D-62A5-41EF-0ECF-4DD54FA79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88A70E-C472-38F8-4EDF-45AA6AE747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6E32CCB-9C8C-5F62-EDAE-0D36E78B592F}"/>
              </a:ext>
            </a:extLst>
          </p:cNvPr>
          <p:cNvSpPr txBox="1"/>
          <p:nvPr/>
        </p:nvSpPr>
        <p:spPr>
          <a:xfrm>
            <a:off x="318052" y="2459504"/>
            <a:ext cx="850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used to</a:t>
            </a:r>
            <a:endParaRPr kumimoji="1" lang="ja-JP" altLang="en-US" sz="1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used to">
            <a:hlinkClick r:id="" action="ppaction://media"/>
            <a:extLst>
              <a:ext uri="{FF2B5EF4-FFF2-40B4-BE49-F238E27FC236}">
                <a16:creationId xmlns:a16="http://schemas.microsoft.com/office/drawing/2014/main" id="{F1A2DA69-5548-2665-DFF4-46790EA23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765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5929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2C7AD-E9A1-F497-7584-0E1EB39E6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C73B1C2-8EC9-04F5-23D7-88BE667D17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3C2B71E-6ADF-A7AF-B6C4-102627CA2941}"/>
              </a:ext>
            </a:extLst>
          </p:cNvPr>
          <p:cNvSpPr txBox="1"/>
          <p:nvPr/>
        </p:nvSpPr>
        <p:spPr>
          <a:xfrm>
            <a:off x="815009" y="2090172"/>
            <a:ext cx="7513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昔は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していた 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used to">
            <a:hlinkClick r:id="" action="ppaction://media"/>
            <a:extLst>
              <a:ext uri="{FF2B5EF4-FFF2-40B4-BE49-F238E27FC236}">
                <a16:creationId xmlns:a16="http://schemas.microsoft.com/office/drawing/2014/main" id="{46C46218-8349-742E-D56D-70C0ACE8C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31925" y="765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859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CE334-59BC-09B7-1A07-D53E4EC14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1D5D446-952B-3B4C-416A-63C7CBCB31B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1D863F4-933E-525E-5B14-BE443A0BE2B9}"/>
              </a:ext>
            </a:extLst>
          </p:cNvPr>
          <p:cNvSpPr txBox="1"/>
          <p:nvPr/>
        </p:nvSpPr>
        <p:spPr>
          <a:xfrm>
            <a:off x="487035" y="1901659"/>
            <a:ext cx="8169929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 [b---] [p---------]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guitar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[f--] three [h----].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have been practicing the guitar for three hours.">
            <a:hlinkClick r:id="" action="ppaction://media"/>
            <a:extLst>
              <a:ext uri="{FF2B5EF4-FFF2-40B4-BE49-F238E27FC236}">
                <a16:creationId xmlns:a16="http://schemas.microsoft.com/office/drawing/2014/main" id="{6500845B-7121-AE93-BCED-48D8419D5B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1038" y="340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5146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A2AD3-AEDB-3821-F085-96F9FA433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584D60-95B8-4567-8038-A2FE612FD4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DD0F368-173C-0A71-FACC-34A9C30E1AD4}"/>
              </a:ext>
            </a:extLst>
          </p:cNvPr>
          <p:cNvGrpSpPr/>
          <p:nvPr/>
        </p:nvGrpSpPr>
        <p:grpSpPr>
          <a:xfrm>
            <a:off x="344588" y="1392103"/>
            <a:ext cx="8152821" cy="4443125"/>
            <a:chOff x="664007" y="829370"/>
            <a:chExt cx="8152821" cy="444312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8A8FCC2-4A93-679C-F26D-2874D490CE4A}"/>
                </a:ext>
              </a:extLst>
            </p:cNvPr>
            <p:cNvSpPr txBox="1"/>
            <p:nvPr/>
          </p:nvSpPr>
          <p:spPr>
            <a:xfrm>
              <a:off x="664007" y="3702835"/>
              <a:ext cx="815282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[b-] [r------] [t-]</a:t>
              </a:r>
            </a:p>
            <a:p>
              <a:pPr algn="ctr"/>
              <a:endParaRPr kumimoji="1" lang="ja-JP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4F4EFD7-CB38-C4D5-B937-03368A6CCF3B}"/>
                </a:ext>
              </a:extLst>
            </p:cNvPr>
            <p:cNvSpPr txBox="1"/>
            <p:nvPr/>
          </p:nvSpPr>
          <p:spPr>
            <a:xfrm>
              <a:off x="1134428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関連している 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be related to">
            <a:hlinkClick r:id="" action="ppaction://media"/>
            <a:extLst>
              <a:ext uri="{FF2B5EF4-FFF2-40B4-BE49-F238E27FC236}">
                <a16:creationId xmlns:a16="http://schemas.microsoft.com/office/drawing/2014/main" id="{1E707493-AA90-5BA5-F9C0-92A7D5E92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1408" y="13921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02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5DA2D-62A5-41EF-0ECF-4DD54FA79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88A70E-C472-38F8-4EDF-45AA6AE747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A671E1A-C81B-AE83-BE35-EB40A8D46DA1}"/>
              </a:ext>
            </a:extLst>
          </p:cNvPr>
          <p:cNvSpPr txBox="1"/>
          <p:nvPr/>
        </p:nvSpPr>
        <p:spPr>
          <a:xfrm>
            <a:off x="356152" y="2767281"/>
            <a:ext cx="8507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 related to </a:t>
            </a:r>
            <a:r>
              <a:rPr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be related to">
            <a:hlinkClick r:id="" action="ppaction://media"/>
            <a:extLst>
              <a:ext uri="{FF2B5EF4-FFF2-40B4-BE49-F238E27FC236}">
                <a16:creationId xmlns:a16="http://schemas.microsoft.com/office/drawing/2014/main" id="{7FB1A263-9D97-002D-53B5-6EDAF0DA59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1408" y="13921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621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2C7AD-E9A1-F497-7584-0E1EB39E6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C73B1C2-8EC9-04F5-23D7-88BE667D17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FEAD9A3-198C-5771-6DB5-EED225442D9A}"/>
              </a:ext>
            </a:extLst>
          </p:cNvPr>
          <p:cNvSpPr txBox="1"/>
          <p:nvPr/>
        </p:nvSpPr>
        <p:spPr>
          <a:xfrm>
            <a:off x="815009" y="2090172"/>
            <a:ext cx="7513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関連している 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be related to">
            <a:hlinkClick r:id="" action="ppaction://media"/>
            <a:extLst>
              <a:ext uri="{FF2B5EF4-FFF2-40B4-BE49-F238E27FC236}">
                <a16:creationId xmlns:a16="http://schemas.microsoft.com/office/drawing/2014/main" id="{A6444DCC-F010-3227-4096-CD1B72418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1408" y="13921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52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A2AD3-AEDB-3821-F085-96F9FA433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584D60-95B8-4567-8038-A2FE612FD4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DD0F368-173C-0A71-FACC-34A9C30E1AD4}"/>
              </a:ext>
            </a:extLst>
          </p:cNvPr>
          <p:cNvGrpSpPr/>
          <p:nvPr/>
        </p:nvGrpSpPr>
        <p:grpSpPr>
          <a:xfrm>
            <a:off x="0" y="1392103"/>
            <a:ext cx="9144000" cy="4320015"/>
            <a:chOff x="0" y="829370"/>
            <a:chExt cx="9144000" cy="432001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8A8FCC2-4A93-679C-F26D-2874D490CE4A}"/>
                </a:ext>
              </a:extLst>
            </p:cNvPr>
            <p:cNvSpPr txBox="1"/>
            <p:nvPr/>
          </p:nvSpPr>
          <p:spPr>
            <a:xfrm>
              <a:off x="0" y="3702835"/>
              <a:ext cx="914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4F4EFD7-CB38-C4D5-B937-03368A6CCF3B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提案する 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suggest">
            <a:hlinkClick r:id="" action="ppaction://media"/>
            <a:extLst>
              <a:ext uri="{FF2B5EF4-FFF2-40B4-BE49-F238E27FC236}">
                <a16:creationId xmlns:a16="http://schemas.microsoft.com/office/drawing/2014/main" id="{1548BEF5-D2E5-173F-F559-4A3EFE3AF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87425" y="917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9856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5DA2D-62A5-41EF-0ECF-4DD54FA79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88A70E-C472-38F8-4EDF-45AA6AE747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3C14C8C-FB49-551E-244A-8A2B55C51023}"/>
              </a:ext>
            </a:extLst>
          </p:cNvPr>
          <p:cNvSpPr txBox="1"/>
          <p:nvPr/>
        </p:nvSpPr>
        <p:spPr>
          <a:xfrm>
            <a:off x="397565" y="2459504"/>
            <a:ext cx="83488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suggest</a:t>
            </a:r>
            <a:endParaRPr kumimoji="1" lang="ja-JP" altLang="en-US" sz="1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suggest">
            <a:hlinkClick r:id="" action="ppaction://media"/>
            <a:extLst>
              <a:ext uri="{FF2B5EF4-FFF2-40B4-BE49-F238E27FC236}">
                <a16:creationId xmlns:a16="http://schemas.microsoft.com/office/drawing/2014/main" id="{EB4FAE6C-78C7-61B3-88E7-C01F253E1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87425" y="917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15532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2C7AD-E9A1-F497-7584-0E1EB39E6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C73B1C2-8EC9-04F5-23D7-88BE667D17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7C9F723-08E3-20E1-1533-B79BDC19163C}"/>
              </a:ext>
            </a:extLst>
          </p:cNvPr>
          <p:cNvSpPr txBox="1"/>
          <p:nvPr/>
        </p:nvSpPr>
        <p:spPr>
          <a:xfrm>
            <a:off x="815009" y="2090172"/>
            <a:ext cx="7513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提案する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suggest">
            <a:hlinkClick r:id="" action="ppaction://media"/>
            <a:extLst>
              <a:ext uri="{FF2B5EF4-FFF2-40B4-BE49-F238E27FC236}">
                <a16:creationId xmlns:a16="http://schemas.microsoft.com/office/drawing/2014/main" id="{59510018-D8C8-1A08-5F88-8CE764851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87425" y="917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3562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C3ADF-BDD2-F81D-DDB9-FE8CBE9C0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5B57479-F6E8-AF71-6BF4-BFACBCC19D5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0E09E02-15A9-5B93-37FD-16D39CA45364}"/>
              </a:ext>
            </a:extLst>
          </p:cNvPr>
          <p:cNvGrpSpPr/>
          <p:nvPr/>
        </p:nvGrpSpPr>
        <p:grpSpPr>
          <a:xfrm>
            <a:off x="0" y="1715332"/>
            <a:ext cx="9144000" cy="3427336"/>
            <a:chOff x="0" y="1983250"/>
            <a:chExt cx="9144000" cy="342733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B7336F8-2141-423E-2C8F-9578F38F132C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[s---] [a-]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57A6D21-7B30-967C-0ADF-DD931DF7B6DD}"/>
                </a:ext>
              </a:extLst>
            </p:cNvPr>
            <p:cNvSpPr txBox="1"/>
            <p:nvPr/>
          </p:nvSpPr>
          <p:spPr>
            <a:xfrm>
              <a:off x="815009" y="1983250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のような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such as">
            <a:hlinkClick r:id="" action="ppaction://media"/>
            <a:extLst>
              <a:ext uri="{FF2B5EF4-FFF2-40B4-BE49-F238E27FC236}">
                <a16:creationId xmlns:a16="http://schemas.microsoft.com/office/drawing/2014/main" id="{4FF8D46E-1B08-EBE6-558C-59D663978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1125" y="1895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836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3620F-D00F-3B52-6A6C-2A2D82A05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9670BB2-BB3D-3B7A-3B9F-4986292178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865F5EA-E681-6516-357F-F89FA7220C33}"/>
              </a:ext>
            </a:extLst>
          </p:cNvPr>
          <p:cNvSpPr txBox="1"/>
          <p:nvPr/>
        </p:nvSpPr>
        <p:spPr>
          <a:xfrm>
            <a:off x="318052" y="2459504"/>
            <a:ext cx="8507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such as</a:t>
            </a:r>
            <a:endParaRPr kumimoji="1" lang="ja-JP" altLang="en-US" sz="1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such as">
            <a:hlinkClick r:id="" action="ppaction://media"/>
            <a:extLst>
              <a:ext uri="{FF2B5EF4-FFF2-40B4-BE49-F238E27FC236}">
                <a16:creationId xmlns:a16="http://schemas.microsoft.com/office/drawing/2014/main" id="{9D2E9B54-EBE2-8AE0-E2F5-4A02064BC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1125" y="1895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165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CA5A4-5F46-F632-775A-88CBD61F2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B61E0D4-E4F7-694F-123D-6DA5B6637DC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3BA33F-F5CC-8691-75FF-5652B123E1DF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のような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such as">
            <a:hlinkClick r:id="" action="ppaction://media"/>
            <a:extLst>
              <a:ext uri="{FF2B5EF4-FFF2-40B4-BE49-F238E27FC236}">
                <a16:creationId xmlns:a16="http://schemas.microsoft.com/office/drawing/2014/main" id="{CC477A23-47EE-AD94-99DD-38666BC71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1125" y="1895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116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A2AD3-AEDB-3821-F085-96F9FA433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584D60-95B8-4567-8038-A2FE612FD4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DD0F368-173C-0A71-FACC-34A9C30E1AD4}"/>
              </a:ext>
            </a:extLst>
          </p:cNvPr>
          <p:cNvGrpSpPr/>
          <p:nvPr/>
        </p:nvGrpSpPr>
        <p:grpSpPr>
          <a:xfrm>
            <a:off x="0" y="1330548"/>
            <a:ext cx="9144000" cy="4196904"/>
            <a:chOff x="0" y="829370"/>
            <a:chExt cx="9144000" cy="419690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8A8FCC2-4A93-679C-F26D-2874D490CE4A}"/>
                </a:ext>
              </a:extLst>
            </p:cNvPr>
            <p:cNvSpPr txBox="1"/>
            <p:nvPr/>
          </p:nvSpPr>
          <p:spPr>
            <a:xfrm>
              <a:off x="0" y="37028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[c---] [f---]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4F4EFD7-CB38-C4D5-B937-03368A6CCF3B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由来する 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come from">
            <a:hlinkClick r:id="" action="ppaction://media"/>
            <a:extLst>
              <a:ext uri="{FF2B5EF4-FFF2-40B4-BE49-F238E27FC236}">
                <a16:creationId xmlns:a16="http://schemas.microsoft.com/office/drawing/2014/main" id="{96366134-7117-0DAD-108A-E23265BEA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2225" y="1463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959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62A7C-A6A5-D3CF-EA2A-DD12E0822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681B0A-30B9-5723-46DF-4D15C0C791B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EE8A8FB-35CF-64AB-FDC2-7A68542F5ED0}"/>
              </a:ext>
            </a:extLst>
          </p:cNvPr>
          <p:cNvSpPr txBox="1"/>
          <p:nvPr/>
        </p:nvSpPr>
        <p:spPr>
          <a:xfrm>
            <a:off x="1092363" y="2409490"/>
            <a:ext cx="695927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練習し続けています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ギターを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３時間ずっと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have been practicing the guitar for three hours.">
            <a:hlinkClick r:id="" action="ppaction://media"/>
            <a:extLst>
              <a:ext uri="{FF2B5EF4-FFF2-40B4-BE49-F238E27FC236}">
                <a16:creationId xmlns:a16="http://schemas.microsoft.com/office/drawing/2014/main" id="{523F272B-BD97-2B07-464C-01E112CBD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71038" y="340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7643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5DA2D-62A5-41EF-0ECF-4DD54FA79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88A70E-C472-38F8-4EDF-45AA6AE747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3FBDDD2-C54B-1EAF-9188-D9CF0C300B51}"/>
              </a:ext>
            </a:extLst>
          </p:cNvPr>
          <p:cNvSpPr txBox="1"/>
          <p:nvPr/>
        </p:nvSpPr>
        <p:spPr>
          <a:xfrm>
            <a:off x="318052" y="2459504"/>
            <a:ext cx="8507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come from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come from">
            <a:hlinkClick r:id="" action="ppaction://media"/>
            <a:extLst>
              <a:ext uri="{FF2B5EF4-FFF2-40B4-BE49-F238E27FC236}">
                <a16:creationId xmlns:a16="http://schemas.microsoft.com/office/drawing/2014/main" id="{D2F5FEF3-1B38-F346-72E2-779265EBA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2225" y="1463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729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2C7AD-E9A1-F497-7584-0E1EB39E6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C73B1C2-8EC9-04F5-23D7-88BE667D17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6369489-8766-FF62-347A-748D71D81D2A}"/>
              </a:ext>
            </a:extLst>
          </p:cNvPr>
          <p:cNvSpPr txBox="1"/>
          <p:nvPr/>
        </p:nvSpPr>
        <p:spPr>
          <a:xfrm>
            <a:off x="815009" y="2090172"/>
            <a:ext cx="7513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由来する 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come from">
            <a:hlinkClick r:id="" action="ppaction://media"/>
            <a:extLst>
              <a:ext uri="{FF2B5EF4-FFF2-40B4-BE49-F238E27FC236}">
                <a16:creationId xmlns:a16="http://schemas.microsoft.com/office/drawing/2014/main" id="{60BF48D7-39EF-961E-8AB2-024A43A8C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2225" y="1463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7270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31A608D-D645-418A-8551-27575BCBBCF9}"/>
              </a:ext>
            </a:extLst>
          </p:cNvPr>
          <p:cNvGrpSpPr/>
          <p:nvPr/>
        </p:nvGrpSpPr>
        <p:grpSpPr>
          <a:xfrm>
            <a:off x="815009" y="1285414"/>
            <a:ext cx="7513983" cy="4287173"/>
            <a:chOff x="815009" y="1290122"/>
            <a:chExt cx="7513983" cy="428717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290122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星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DD10E407-3EBE-D4F4-673A-76580CAA98DD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tar">
            <a:hlinkClick r:id="" action="ppaction://media"/>
            <a:extLst>
              <a:ext uri="{FF2B5EF4-FFF2-40B4-BE49-F238E27FC236}">
                <a16:creationId xmlns:a16="http://schemas.microsoft.com/office/drawing/2014/main" id="{425532A1-D56A-EDE4-A6C9-63D3B404E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9225" y="1235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5907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0607A64-85F1-6D2D-C39A-009E1B8A9E1A}"/>
              </a:ext>
            </a:extLst>
          </p:cNvPr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star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8B1C68E0-02AC-591A-7064-1E5D37E9C3E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tar">
            <a:hlinkClick r:id="" action="ppaction://media"/>
            <a:extLst>
              <a:ext uri="{FF2B5EF4-FFF2-40B4-BE49-F238E27FC236}">
                <a16:creationId xmlns:a16="http://schemas.microsoft.com/office/drawing/2014/main" id="{F385B86F-5647-8756-BDB9-CC4C02FC1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9225" y="1235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67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星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A9199A5-9F6C-BE0E-E46E-91AD4902C30A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867F45D5-43D4-F9B1-2CBE-CD17C43C7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pic>
        <p:nvPicPr>
          <p:cNvPr id="5" name="star">
            <a:hlinkClick r:id="" action="ppaction://media"/>
            <a:extLst>
              <a:ext uri="{FF2B5EF4-FFF2-40B4-BE49-F238E27FC236}">
                <a16:creationId xmlns:a16="http://schemas.microsoft.com/office/drawing/2014/main" id="{576AAD22-BB5E-3260-EA9B-0BC6ADC4AE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19225" y="1235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08626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919D5-7343-391A-8A36-A0F97E7C5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96B3305-2EE0-06CA-B638-61E0D831FDA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DFFDF13-EF76-6B62-A429-3302A2147D4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721B1D3-9B1E-35FE-EAB3-F3600E88486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E9A5E2E-88CE-9841-163B-909CA192E49C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A75A412-4D0C-BA0B-D737-5DC09056096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each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EADA740-A7FF-5025-5035-9374D3279A86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それぞれの</a:t>
              </a:r>
            </a:p>
          </p:txBody>
        </p:sp>
      </p:grpSp>
      <p:pic>
        <p:nvPicPr>
          <p:cNvPr id="4" name="each">
            <a:hlinkClick r:id="" action="ppaction://media"/>
            <a:extLst>
              <a:ext uri="{FF2B5EF4-FFF2-40B4-BE49-F238E27FC236}">
                <a16:creationId xmlns:a16="http://schemas.microsoft.com/office/drawing/2014/main" id="{74959F11-A637-4D7C-F839-42196D024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4725" y="688975"/>
            <a:ext cx="406400" cy="4064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DA2F4F7-405E-4EA4-EDB1-FD9D9D5CED7F}"/>
              </a:ext>
            </a:extLst>
          </p:cNvPr>
          <p:cNvSpPr/>
          <p:nvPr/>
        </p:nvSpPr>
        <p:spPr>
          <a:xfrm>
            <a:off x="3022600" y="3389244"/>
            <a:ext cx="31083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781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2AC68-351F-FE6A-EC9F-79716F326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34F4E42-4417-51A0-ECF8-CF8C39E7F4F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AC006FC-051E-CA95-9703-A6FF7562CEE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1895186-B89D-E54A-99E8-51FF6887317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E224177-0EE9-984B-9C7F-45080130B116}"/>
              </a:ext>
            </a:extLst>
          </p:cNvPr>
          <p:cNvGrpSpPr/>
          <p:nvPr/>
        </p:nvGrpSpPr>
        <p:grpSpPr>
          <a:xfrm>
            <a:off x="482600" y="1536175"/>
            <a:ext cx="8178800" cy="3785651"/>
            <a:chOff x="482600" y="1791644"/>
            <a:chExt cx="8178800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686B65A-981F-C1A7-BA80-8CEC2E9F14BA}"/>
                </a:ext>
              </a:extLst>
            </p:cNvPr>
            <p:cNvSpPr txBox="1"/>
            <p:nvPr/>
          </p:nvSpPr>
          <p:spPr>
            <a:xfrm>
              <a:off x="482600" y="4007635"/>
              <a:ext cx="8178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typhoon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ED6C005-96F4-1436-6C89-E4B9CDABDA73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台風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typhoon">
            <a:hlinkClick r:id="" action="ppaction://media"/>
            <a:extLst>
              <a:ext uri="{FF2B5EF4-FFF2-40B4-BE49-F238E27FC236}">
                <a16:creationId xmlns:a16="http://schemas.microsoft.com/office/drawing/2014/main" id="{3D90AAE2-E7BF-BF86-84AA-DCF8C8677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47725" y="930275"/>
            <a:ext cx="406400" cy="4064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1FE6271-EF78-9641-3D91-E8EB7C74BD6D}"/>
              </a:ext>
            </a:extLst>
          </p:cNvPr>
          <p:cNvSpPr/>
          <p:nvPr/>
        </p:nvSpPr>
        <p:spPr>
          <a:xfrm>
            <a:off x="1930400" y="3519516"/>
            <a:ext cx="52927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06775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80DF8-BCBF-84CD-7C11-7591A41FC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2430E8F-32E2-A291-BAA7-2255AD0C0F4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ECE70C8-8B7B-BC2E-A8D9-FC6367B80F4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A0123F0-8A40-81F1-F1C0-91AF105A86E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2266DFF-79F3-6ABE-E183-792136F17480}"/>
              </a:ext>
            </a:extLst>
          </p:cNvPr>
          <p:cNvGrpSpPr/>
          <p:nvPr/>
        </p:nvGrpSpPr>
        <p:grpSpPr>
          <a:xfrm>
            <a:off x="0" y="1392103"/>
            <a:ext cx="9144000" cy="4320015"/>
            <a:chOff x="0" y="829370"/>
            <a:chExt cx="9144000" cy="432001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1D7B708-2161-8458-A7E0-979A6C0B0D42}"/>
                </a:ext>
              </a:extLst>
            </p:cNvPr>
            <p:cNvSpPr txBox="1"/>
            <p:nvPr/>
          </p:nvSpPr>
          <p:spPr>
            <a:xfrm>
              <a:off x="0" y="3702835"/>
              <a:ext cx="914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affect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82DA914-C27E-AF84-1D9F-DBD682100A2D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影響を与える 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affect">
            <a:hlinkClick r:id="" action="ppaction://media"/>
            <a:extLst>
              <a:ext uri="{FF2B5EF4-FFF2-40B4-BE49-F238E27FC236}">
                <a16:creationId xmlns:a16="http://schemas.microsoft.com/office/drawing/2014/main" id="{9C786DB9-01B7-E892-1983-08D3DC35A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41425" y="2149475"/>
            <a:ext cx="406400" cy="4064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3319A01-8A96-81F1-F214-EE930C18442E}"/>
              </a:ext>
            </a:extLst>
          </p:cNvPr>
          <p:cNvSpPr/>
          <p:nvPr/>
        </p:nvSpPr>
        <p:spPr>
          <a:xfrm>
            <a:off x="2892436" y="3946648"/>
            <a:ext cx="33686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2317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690E1-962F-93B5-383D-00472082D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679AA50-20AD-E09F-61F9-33A94C5915D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DA7C191-C55A-056F-EEE5-748288DBC58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3546F2C-65A6-AD64-0301-1D7820ADCCE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0B6B29E-5822-F83C-13E9-3C9F28EBC3CB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E0E9885-ABBB-0E63-7F46-B573E98EECE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Asian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7B94D9A-BC2C-CBE6-75C4-E4C405C03498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アジアの</a:t>
              </a:r>
            </a:p>
          </p:txBody>
        </p:sp>
      </p:grpSp>
      <p:pic>
        <p:nvPicPr>
          <p:cNvPr id="4" name="Asian">
            <a:hlinkClick r:id="" action="ppaction://media"/>
            <a:extLst>
              <a:ext uri="{FF2B5EF4-FFF2-40B4-BE49-F238E27FC236}">
                <a16:creationId xmlns:a16="http://schemas.microsoft.com/office/drawing/2014/main" id="{1A1A6439-F175-4ACB-0AAC-6FB6321EE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68425" y="968375"/>
            <a:ext cx="406400" cy="4064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EEB09C9-87C1-11F8-5FA3-85D42E76A747}"/>
              </a:ext>
            </a:extLst>
          </p:cNvPr>
          <p:cNvSpPr/>
          <p:nvPr/>
        </p:nvSpPr>
        <p:spPr>
          <a:xfrm>
            <a:off x="2781300" y="3389244"/>
            <a:ext cx="35909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2291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C1AD4-5A81-77FD-5608-F6D0E1DC5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0290248-EEE7-42D1-47FA-693878EEC0B6}"/>
              </a:ext>
            </a:extLst>
          </p:cNvPr>
          <p:cNvSpPr txBox="1"/>
          <p:nvPr/>
        </p:nvSpPr>
        <p:spPr>
          <a:xfrm>
            <a:off x="1335073" y="690490"/>
            <a:ext cx="647384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読み続けています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本を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３時間ずっと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87F3225-07A1-6DC4-19C0-64E41A737CA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C15030B-638A-5F58-0DED-F8755FAB7891}"/>
              </a:ext>
            </a:extLst>
          </p:cNvPr>
          <p:cNvSpPr txBox="1"/>
          <p:nvPr/>
        </p:nvSpPr>
        <p:spPr>
          <a:xfrm>
            <a:off x="790628" y="4128490"/>
            <a:ext cx="756274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been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book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three hours.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have been reading a book for three hours.">
            <a:hlinkClick r:id="" action="ppaction://media"/>
            <a:extLst>
              <a:ext uri="{FF2B5EF4-FFF2-40B4-BE49-F238E27FC236}">
                <a16:creationId xmlns:a16="http://schemas.microsoft.com/office/drawing/2014/main" id="{E5BA4D2C-7AE5-E8B7-0954-8D849E619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1525" y="151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9867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C9B42-F39E-A1BF-F365-EF74D956A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0670A3C-9E7F-A6F5-6B7D-BAF58FCCDEC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EB6C1AE-2623-EB8C-4D79-18F6839345F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158F39D-10C5-FF7E-747A-025E3C8E182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69A65C1-DBA5-E05B-D7B7-5523FA7D91EA}"/>
              </a:ext>
            </a:extLst>
          </p:cNvPr>
          <p:cNvGrpSpPr/>
          <p:nvPr/>
        </p:nvGrpSpPr>
        <p:grpSpPr>
          <a:xfrm>
            <a:off x="0" y="1330548"/>
            <a:ext cx="9144000" cy="4196904"/>
            <a:chOff x="0" y="829370"/>
            <a:chExt cx="9144000" cy="419690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04A9DF1-A481-1AD4-81E8-7AABB9B016B0}"/>
                </a:ext>
              </a:extLst>
            </p:cNvPr>
            <p:cNvSpPr txBox="1"/>
            <p:nvPr/>
          </p:nvSpPr>
          <p:spPr>
            <a:xfrm>
              <a:off x="0" y="37028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[used] [to]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CF790DA-1982-6175-5AFC-D86B665F8F26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昔は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していた 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used to">
            <a:hlinkClick r:id="" action="ppaction://media"/>
            <a:extLst>
              <a:ext uri="{FF2B5EF4-FFF2-40B4-BE49-F238E27FC236}">
                <a16:creationId xmlns:a16="http://schemas.microsoft.com/office/drawing/2014/main" id="{FFECCEB4-F965-337F-5828-5E8710874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31925" y="765175"/>
            <a:ext cx="406400" cy="4064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3AE26CF-BCD7-2E0D-04B6-DD525495EE38}"/>
              </a:ext>
            </a:extLst>
          </p:cNvPr>
          <p:cNvSpPr/>
          <p:nvPr/>
        </p:nvSpPr>
        <p:spPr>
          <a:xfrm>
            <a:off x="2070100" y="4008933"/>
            <a:ext cx="25019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C8C1948-B605-F765-294D-2BAC3249CA5E}"/>
              </a:ext>
            </a:extLst>
          </p:cNvPr>
          <p:cNvSpPr/>
          <p:nvPr/>
        </p:nvSpPr>
        <p:spPr>
          <a:xfrm>
            <a:off x="5943600" y="4008204"/>
            <a:ext cx="11303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8341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5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311D8-B4C0-1695-BEF3-2C24BFD9A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8F08A9A-FCAD-31E2-4326-54A76BE32EC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4E02A2B-48B3-672B-9AC3-60D354A5EF1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5E6C7DE-952D-DE17-36FA-DBF6DC1E9A4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68F783D-652D-D31A-0557-A759EB27BAE2}"/>
              </a:ext>
            </a:extLst>
          </p:cNvPr>
          <p:cNvGrpSpPr/>
          <p:nvPr/>
        </p:nvGrpSpPr>
        <p:grpSpPr>
          <a:xfrm>
            <a:off x="344588" y="1392103"/>
            <a:ext cx="8152821" cy="4443125"/>
            <a:chOff x="664007" y="829370"/>
            <a:chExt cx="8152821" cy="444312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1D6264D-764B-A51F-A12C-A539FAAA7051}"/>
                </a:ext>
              </a:extLst>
            </p:cNvPr>
            <p:cNvSpPr txBox="1"/>
            <p:nvPr/>
          </p:nvSpPr>
          <p:spPr>
            <a:xfrm>
              <a:off x="664007" y="3702835"/>
              <a:ext cx="815282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[be] [related] [to]</a:t>
              </a:r>
            </a:p>
            <a:p>
              <a:pPr algn="ctr"/>
              <a:endParaRPr kumimoji="1" lang="ja-JP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2F9A72E-135E-2526-E9A0-55FF04FDF5B3}"/>
                </a:ext>
              </a:extLst>
            </p:cNvPr>
            <p:cNvSpPr txBox="1"/>
            <p:nvPr/>
          </p:nvSpPr>
          <p:spPr>
            <a:xfrm>
              <a:off x="1134428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関連している 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be related to">
            <a:hlinkClick r:id="" action="ppaction://media"/>
            <a:extLst>
              <a:ext uri="{FF2B5EF4-FFF2-40B4-BE49-F238E27FC236}">
                <a16:creationId xmlns:a16="http://schemas.microsoft.com/office/drawing/2014/main" id="{99A03073-2647-1E59-D95B-CC37C2CC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21408" y="1392103"/>
            <a:ext cx="406400" cy="4064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B40F3AC-C2EE-0FCD-3F41-71E13312122C}"/>
              </a:ext>
            </a:extLst>
          </p:cNvPr>
          <p:cNvSpPr/>
          <p:nvPr/>
        </p:nvSpPr>
        <p:spPr>
          <a:xfrm>
            <a:off x="1117600" y="4071624"/>
            <a:ext cx="965200" cy="139023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809D5E2-CB38-76C3-95C1-FC1BA9C730FA}"/>
              </a:ext>
            </a:extLst>
          </p:cNvPr>
          <p:cNvSpPr/>
          <p:nvPr/>
        </p:nvSpPr>
        <p:spPr>
          <a:xfrm>
            <a:off x="3098800" y="4071624"/>
            <a:ext cx="2819400" cy="139023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87093C9-6EF8-20C7-A7E2-B2399EA3D56C}"/>
              </a:ext>
            </a:extLst>
          </p:cNvPr>
          <p:cNvSpPr/>
          <p:nvPr/>
        </p:nvSpPr>
        <p:spPr>
          <a:xfrm>
            <a:off x="6934200" y="4069759"/>
            <a:ext cx="800100" cy="139023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1286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9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04CDF-D2D3-C95E-F3AF-7A181C598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B701561-61CA-2FEC-5EBD-440F45C08A7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94F7E3C-471E-5FFE-9087-98CFF2FF3B1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C57C0B2-5C7F-4281-31F5-E4412C025AB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9BA304C-1633-AD15-609B-2FE87F07A173}"/>
              </a:ext>
            </a:extLst>
          </p:cNvPr>
          <p:cNvGrpSpPr/>
          <p:nvPr/>
        </p:nvGrpSpPr>
        <p:grpSpPr>
          <a:xfrm>
            <a:off x="0" y="1392103"/>
            <a:ext cx="9144000" cy="4320015"/>
            <a:chOff x="0" y="829370"/>
            <a:chExt cx="9144000" cy="432001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D380998-EC35-A9E4-B730-1DB381661B4F}"/>
                </a:ext>
              </a:extLst>
            </p:cNvPr>
            <p:cNvSpPr txBox="1"/>
            <p:nvPr/>
          </p:nvSpPr>
          <p:spPr>
            <a:xfrm>
              <a:off x="0" y="3702835"/>
              <a:ext cx="9144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suggest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CD2A9E6-A4C1-29C6-6792-6B7018986CD3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提案する 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suggest">
            <a:hlinkClick r:id="" action="ppaction://media"/>
            <a:extLst>
              <a:ext uri="{FF2B5EF4-FFF2-40B4-BE49-F238E27FC236}">
                <a16:creationId xmlns:a16="http://schemas.microsoft.com/office/drawing/2014/main" id="{0CBB1C07-A03D-83D3-2F88-6618E1EA2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87425" y="917575"/>
            <a:ext cx="406400" cy="4064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CC330BE-3EDE-5E46-4D73-D3E42AFFC9A5}"/>
              </a:ext>
            </a:extLst>
          </p:cNvPr>
          <p:cNvSpPr/>
          <p:nvPr/>
        </p:nvSpPr>
        <p:spPr>
          <a:xfrm>
            <a:off x="2247900" y="4069759"/>
            <a:ext cx="46577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1426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D1D40-EEEE-369E-CD45-548BBF423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6CCA29B-2866-85C6-C891-14262ADEFCF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B32A9CA-E3EB-1C8C-26DE-AB2BD7EE5F8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E020C81-0DF6-69E1-0D06-39E971BA0EA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19DF4ED-2C3A-0C65-1306-419259B57209}"/>
              </a:ext>
            </a:extLst>
          </p:cNvPr>
          <p:cNvGrpSpPr/>
          <p:nvPr/>
        </p:nvGrpSpPr>
        <p:grpSpPr>
          <a:xfrm>
            <a:off x="0" y="1715332"/>
            <a:ext cx="9144000" cy="3427336"/>
            <a:chOff x="0" y="1983250"/>
            <a:chExt cx="9144000" cy="342733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7B0D011-6EDC-4916-9730-9E1B1D885BDF}"/>
                </a:ext>
              </a:extLst>
            </p:cNvPr>
            <p:cNvSpPr txBox="1"/>
            <p:nvPr/>
          </p:nvSpPr>
          <p:spPr>
            <a:xfrm>
              <a:off x="0" y="4087147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[such] [as]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0A00269-A32E-FB03-B901-78E09EA914F3}"/>
                </a:ext>
              </a:extLst>
            </p:cNvPr>
            <p:cNvSpPr txBox="1"/>
            <p:nvPr/>
          </p:nvSpPr>
          <p:spPr>
            <a:xfrm>
              <a:off x="815009" y="1983250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のような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such as">
            <a:hlinkClick r:id="" action="ppaction://media"/>
            <a:extLst>
              <a:ext uri="{FF2B5EF4-FFF2-40B4-BE49-F238E27FC236}">
                <a16:creationId xmlns:a16="http://schemas.microsoft.com/office/drawing/2014/main" id="{60226ED8-5F68-91E4-93EA-38728C9E2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1125" y="1895475"/>
            <a:ext cx="406400" cy="4064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AE214C7-9AEA-F136-4008-E880F14CA72D}"/>
              </a:ext>
            </a:extLst>
          </p:cNvPr>
          <p:cNvSpPr/>
          <p:nvPr/>
        </p:nvSpPr>
        <p:spPr>
          <a:xfrm>
            <a:off x="2070100" y="3624149"/>
            <a:ext cx="25019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17EC4D-50B9-330F-F9D2-1F5E639EC68B}"/>
              </a:ext>
            </a:extLst>
          </p:cNvPr>
          <p:cNvSpPr/>
          <p:nvPr/>
        </p:nvSpPr>
        <p:spPr>
          <a:xfrm>
            <a:off x="5880100" y="3624149"/>
            <a:ext cx="11938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9718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A5E50-8AAD-C383-441A-0EAF6CCA5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C7A8F56-B3BE-7359-2286-1AA4B260978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334FB56-A31F-5196-2F89-44912FEC68E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B6BBBFC-17BD-DC89-F928-1CC504AFBD3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AF6CAB6-ECE8-BD8F-446C-C32A461B87D3}"/>
              </a:ext>
            </a:extLst>
          </p:cNvPr>
          <p:cNvGrpSpPr/>
          <p:nvPr/>
        </p:nvGrpSpPr>
        <p:grpSpPr>
          <a:xfrm>
            <a:off x="0" y="1330548"/>
            <a:ext cx="9144000" cy="4196904"/>
            <a:chOff x="0" y="829370"/>
            <a:chExt cx="9144000" cy="419690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9C02CBA-9085-C74C-04A6-44A71A1A0622}"/>
                </a:ext>
              </a:extLst>
            </p:cNvPr>
            <p:cNvSpPr txBox="1"/>
            <p:nvPr/>
          </p:nvSpPr>
          <p:spPr>
            <a:xfrm>
              <a:off x="0" y="37028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[come] [from]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584C88D-4BB2-16F5-9944-680228B87744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由来する 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come from">
            <a:hlinkClick r:id="" action="ppaction://media"/>
            <a:extLst>
              <a:ext uri="{FF2B5EF4-FFF2-40B4-BE49-F238E27FC236}">
                <a16:creationId xmlns:a16="http://schemas.microsoft.com/office/drawing/2014/main" id="{8FF3C538-13CF-0FA6-7426-6BE8BC356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2225" y="1463675"/>
            <a:ext cx="406400" cy="4064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2F7A31F-7F5C-DA92-0810-11A6D2186558}"/>
              </a:ext>
            </a:extLst>
          </p:cNvPr>
          <p:cNvSpPr/>
          <p:nvPr/>
        </p:nvSpPr>
        <p:spPr>
          <a:xfrm>
            <a:off x="1181100" y="4008933"/>
            <a:ext cx="29210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FBD1491-4095-B78C-CB13-A0A88FD32942}"/>
              </a:ext>
            </a:extLst>
          </p:cNvPr>
          <p:cNvSpPr/>
          <p:nvPr/>
        </p:nvSpPr>
        <p:spPr>
          <a:xfrm>
            <a:off x="5384800" y="4008933"/>
            <a:ext cx="25781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0794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5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0D0EE-1311-AE8B-7F9C-D9F4CB5F5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C9BCD1B-42BF-9A92-D404-CBF7112A261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61D70E3-16F3-C457-A30D-326E56770E4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B1B9ACD-C58C-B9DF-2C13-A8A414936E9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A673F06-2FB1-EAA5-5FA0-6486C9929C3E}"/>
              </a:ext>
            </a:extLst>
          </p:cNvPr>
          <p:cNvGrpSpPr/>
          <p:nvPr/>
        </p:nvGrpSpPr>
        <p:grpSpPr>
          <a:xfrm>
            <a:off x="815009" y="1285414"/>
            <a:ext cx="7513983" cy="4287173"/>
            <a:chOff x="815009" y="1290122"/>
            <a:chExt cx="7513983" cy="428717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0B3D46A-3490-8462-C220-0E87E180AAF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star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18F1A24-3779-C37F-C8D8-640A87739840}"/>
                </a:ext>
              </a:extLst>
            </p:cNvPr>
            <p:cNvSpPr txBox="1"/>
            <p:nvPr/>
          </p:nvSpPr>
          <p:spPr>
            <a:xfrm>
              <a:off x="815009" y="1290122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星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BCCF0F84-A748-A0A6-4881-A2AEF1D68FE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tar">
            <a:hlinkClick r:id="" action="ppaction://media"/>
            <a:extLst>
              <a:ext uri="{FF2B5EF4-FFF2-40B4-BE49-F238E27FC236}">
                <a16:creationId xmlns:a16="http://schemas.microsoft.com/office/drawing/2014/main" id="{58BA3566-4302-74C5-D527-C50DE054F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9225" y="1235075"/>
            <a:ext cx="406400" cy="4064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8D43654-A233-3453-837C-27FBDF2FFC32}"/>
              </a:ext>
            </a:extLst>
          </p:cNvPr>
          <p:cNvSpPr/>
          <p:nvPr/>
        </p:nvSpPr>
        <p:spPr>
          <a:xfrm>
            <a:off x="3022600" y="3858988"/>
            <a:ext cx="31083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8462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39BEA37-3DBD-E1A2-F2BF-110140D45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08" y="1309686"/>
            <a:ext cx="8832784" cy="451961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2169249" y="14087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5883523" y="14087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>
            <a:cxnSpLocks/>
          </p:cNvCxnSpPr>
          <p:nvPr/>
        </p:nvCxnSpPr>
        <p:spPr>
          <a:xfrm flipH="1">
            <a:off x="1497119" y="20041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>
            <a:cxnSpLocks/>
          </p:cNvCxnSpPr>
          <p:nvPr/>
        </p:nvCxnSpPr>
        <p:spPr>
          <a:xfrm flipH="1">
            <a:off x="3581135" y="20041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>
            <a:cxnSpLocks/>
          </p:cNvCxnSpPr>
          <p:nvPr/>
        </p:nvCxnSpPr>
        <p:spPr>
          <a:xfrm flipH="1">
            <a:off x="5840764" y="20041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F5F83C7-104B-ACCB-D900-F39F6CBDAA4A}"/>
              </a:ext>
            </a:extLst>
          </p:cNvPr>
          <p:cNvCxnSpPr>
            <a:cxnSpLocks/>
          </p:cNvCxnSpPr>
          <p:nvPr/>
        </p:nvCxnSpPr>
        <p:spPr>
          <a:xfrm flipH="1">
            <a:off x="8786255" y="20041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2064709" y="26156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3683716" y="26156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4660151" y="26156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F1FE1470-054C-FFCF-1A6C-67704C16760F}"/>
              </a:ext>
            </a:extLst>
          </p:cNvPr>
          <p:cNvCxnSpPr/>
          <p:nvPr/>
        </p:nvCxnSpPr>
        <p:spPr>
          <a:xfrm flipH="1">
            <a:off x="5817262" y="26156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8786255" y="26156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1298337" y="328745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2910894" y="32874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6084131" y="328172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7970688" y="328172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2372453" y="387585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3859975" y="38758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8786254" y="38758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2778373" y="448789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3977419" y="140878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5457660" y="38758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6884724" y="38758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75809575-B85E-132F-F675-6A69F5BD8360}"/>
              </a:ext>
            </a:extLst>
          </p:cNvPr>
          <p:cNvCxnSpPr/>
          <p:nvPr/>
        </p:nvCxnSpPr>
        <p:spPr>
          <a:xfrm flipH="1">
            <a:off x="5627591" y="448789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8B195EE0-4F35-0901-1F68-FA74E3E4207E}"/>
              </a:ext>
            </a:extLst>
          </p:cNvPr>
          <p:cNvCxnSpPr/>
          <p:nvPr/>
        </p:nvCxnSpPr>
        <p:spPr>
          <a:xfrm flipH="1">
            <a:off x="8796193" y="44873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6E7B8033-4A11-2A41-935F-F58E3ACD4A32}"/>
              </a:ext>
            </a:extLst>
          </p:cNvPr>
          <p:cNvCxnSpPr/>
          <p:nvPr/>
        </p:nvCxnSpPr>
        <p:spPr>
          <a:xfrm flipH="1">
            <a:off x="2645852" y="508448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S_G3_06_07_reading_s2">
            <a:hlinkClick r:id="" action="ppaction://media"/>
            <a:extLst>
              <a:ext uri="{FF2B5EF4-FFF2-40B4-BE49-F238E27FC236}">
                <a16:creationId xmlns:a16="http://schemas.microsoft.com/office/drawing/2014/main" id="{4A8060BF-C76C-F63A-68E9-05E5D3DB22C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87175" y="854075"/>
            <a:ext cx="406400" cy="406400"/>
          </a:xfrm>
          <a:prstGeom prst="rect">
            <a:avLst/>
          </a:prstGeom>
        </p:spPr>
      </p:pic>
      <p:pic>
        <p:nvPicPr>
          <p:cNvPr id="31" name="AS_G3_06_07_reading_s2">
            <a:hlinkClick r:id="" action="ppaction://media"/>
            <a:extLst>
              <a:ext uri="{FF2B5EF4-FFF2-40B4-BE49-F238E27FC236}">
                <a16:creationId xmlns:a16="http://schemas.microsoft.com/office/drawing/2014/main" id="{82422D17-B73A-7558-3A9A-13A9B994F3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87175" y="14374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3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13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70A0953-1431-0C45-3BC6-B02408C3A2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0001"/>
          <a:stretch/>
        </p:blipFill>
        <p:spPr>
          <a:xfrm>
            <a:off x="292216" y="1022216"/>
            <a:ext cx="8559568" cy="87629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631681"/>
            <a:ext cx="9144000" cy="422631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880332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know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each typhoon has a name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each typhoon has a name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は主語と動詞をふくむ節（名詞節）です。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each typhoon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name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4" y="2043177"/>
            <a:ext cx="61935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あなたはそれぞれの台風に名前があることを知っていますか。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63AF6-491F-8FC7-C21A-D60579943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8A6DF12-50A0-FF56-6559-59B286949FF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6CA5629-18EB-7921-7533-D7667B65BA46}"/>
              </a:ext>
            </a:extLst>
          </p:cNvPr>
          <p:cNvSpPr txBox="1"/>
          <p:nvPr/>
        </p:nvSpPr>
        <p:spPr>
          <a:xfrm>
            <a:off x="888976" y="1901659"/>
            <a:ext cx="7366047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 [b---]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book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[f--] three [h----].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have been reading a book for three hours.">
            <a:hlinkClick r:id="" action="ppaction://media"/>
            <a:extLst>
              <a:ext uri="{FF2B5EF4-FFF2-40B4-BE49-F238E27FC236}">
                <a16:creationId xmlns:a16="http://schemas.microsoft.com/office/drawing/2014/main" id="{37669FA7-E371-90BF-B799-94C60905F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1525" y="151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304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CFAAC-972C-E34A-73E8-A07B10CE0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283FE4EF-27F2-6415-77A8-AAD5E65C8C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219" b="79782"/>
          <a:stretch/>
        </p:blipFill>
        <p:spPr>
          <a:xfrm>
            <a:off x="292216" y="1022216"/>
            <a:ext cx="8559568" cy="87629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E5B6F0D-82B9-AA34-F6C3-5AF674CC41DC}"/>
              </a:ext>
            </a:extLst>
          </p:cNvPr>
          <p:cNvSpPr/>
          <p:nvPr/>
        </p:nvSpPr>
        <p:spPr>
          <a:xfrm>
            <a:off x="0" y="2631681"/>
            <a:ext cx="9144000" cy="422631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100F4ED-DDE6-A804-2B8F-39610C5B0588}"/>
              </a:ext>
            </a:extLst>
          </p:cNvPr>
          <p:cNvSpPr txBox="1"/>
          <p:nvPr/>
        </p:nvSpPr>
        <p:spPr>
          <a:xfrm>
            <a:off x="537493" y="2880332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Typhoons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been affecting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Asian countries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many years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「何年もの間」という意味をもち、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been affecting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の期間を説明しています。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8310C2F-D64D-6ADB-C313-F8A386844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7E9049D-1118-2005-7842-EDB59EA03CD5}"/>
              </a:ext>
            </a:extLst>
          </p:cNvPr>
          <p:cNvSpPr txBox="1"/>
          <p:nvPr/>
        </p:nvSpPr>
        <p:spPr>
          <a:xfrm>
            <a:off x="537494" y="2043177"/>
            <a:ext cx="62824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台風は何年もの間、アジアの国々に影響を与え続けています。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06447896"/>
      </p:ext>
    </p:extLst>
  </p:cSld>
  <p:clrMapOvr>
    <a:masterClrMapping/>
  </p:clrMapOvr>
  <p:transition spd="slow">
    <p:push dir="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2788D-40A7-D558-5187-F430FBDF9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4CACA23-DB28-684F-E43A-E1C2332232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868" b="57392"/>
          <a:stretch/>
        </p:blipFill>
        <p:spPr>
          <a:xfrm>
            <a:off x="292216" y="756734"/>
            <a:ext cx="8559568" cy="181762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AC82DE3-4ECC-F8A8-FF2E-32F59541EC64}"/>
              </a:ext>
            </a:extLst>
          </p:cNvPr>
          <p:cNvSpPr/>
          <p:nvPr/>
        </p:nvSpPr>
        <p:spPr>
          <a:xfrm>
            <a:off x="0" y="3636657"/>
            <a:ext cx="9144000" cy="322134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F9070D3-81EA-AC5C-96BD-CDFFA76F10B1}"/>
              </a:ext>
            </a:extLst>
          </p:cNvPr>
          <p:cNvSpPr txBox="1"/>
          <p:nvPr/>
        </p:nvSpPr>
        <p:spPr>
          <a:xfrm>
            <a:off x="537493" y="3935153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つの節で構成され、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but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によって結ばれています。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used to use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English names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used to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は助動詞のようにはたらき、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「以前は～していた」という意味をもちます。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8894A39-26BE-252A-79CC-5708527F6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BC91814-21EB-8C27-6616-0E1E16B66A81}"/>
              </a:ext>
            </a:extLst>
          </p:cNvPr>
          <p:cNvSpPr txBox="1"/>
          <p:nvPr/>
        </p:nvSpPr>
        <p:spPr>
          <a:xfrm>
            <a:off x="537493" y="2575013"/>
            <a:ext cx="8069013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人々は以前は台風に英語名を使っていましたが、今では、それらの名前はアジアに関連しています。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3499464795"/>
      </p:ext>
    </p:extLst>
  </p:cSld>
  <p:clrMapOvr>
    <a:masterClrMapping/>
  </p:clrMapOvr>
  <p:transition spd="slow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2AB44-2D3C-1D1E-0424-CAE7010FB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368B582-219D-2E5D-5D3F-946E28CEB1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868" b="57392"/>
          <a:stretch/>
        </p:blipFill>
        <p:spPr>
          <a:xfrm>
            <a:off x="292216" y="756734"/>
            <a:ext cx="8559568" cy="181762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37BD9E1-6C80-4148-1526-AE4C84AD33C7}"/>
              </a:ext>
            </a:extLst>
          </p:cNvPr>
          <p:cNvSpPr/>
          <p:nvPr/>
        </p:nvSpPr>
        <p:spPr>
          <a:xfrm>
            <a:off x="0" y="3636656"/>
            <a:ext cx="9144000" cy="322134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88A4DDB-DC69-5C26-511E-5012BEF48DCB}"/>
              </a:ext>
            </a:extLst>
          </p:cNvPr>
          <p:cNvSpPr txBox="1"/>
          <p:nvPr/>
        </p:nvSpPr>
        <p:spPr>
          <a:xfrm>
            <a:off x="537493" y="3935153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typhoons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「台風のための」という意味をもち、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used to use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の目的を説明しています。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before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「以前は」という意味をもちます。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those names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related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8C9CAD9-2ADF-CC24-B17D-2B0EE7704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EDB940A-C77F-E4C2-844D-A893E8820CEC}"/>
              </a:ext>
            </a:extLst>
          </p:cNvPr>
          <p:cNvSpPr txBox="1"/>
          <p:nvPr/>
        </p:nvSpPr>
        <p:spPr>
          <a:xfrm>
            <a:off x="537493" y="2575013"/>
            <a:ext cx="8069013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人々は以前は台風に英語名を使っていましたが、今では、それらの名前はアジアに関連しています。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648333074"/>
      </p:ext>
    </p:extLst>
  </p:cSld>
  <p:clrMapOvr>
    <a:masterClrMapping/>
  </p:clrMapOvr>
  <p:transition spd="med">
    <p:pull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4AB02-213C-8619-F246-CE81E45B0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F07E9675-122A-70AF-A8D8-A2D6A9F1F7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868" b="57392"/>
          <a:stretch/>
        </p:blipFill>
        <p:spPr>
          <a:xfrm>
            <a:off x="292216" y="756734"/>
            <a:ext cx="8559568" cy="181762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347BE9E-43BE-813E-BAD7-40F4210CF0BF}"/>
              </a:ext>
            </a:extLst>
          </p:cNvPr>
          <p:cNvSpPr/>
          <p:nvPr/>
        </p:nvSpPr>
        <p:spPr>
          <a:xfrm>
            <a:off x="0" y="3636656"/>
            <a:ext cx="9144000" cy="322134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9FF3AC1-FC3D-DEC5-940C-C327E9FA02A4}"/>
              </a:ext>
            </a:extLst>
          </p:cNvPr>
          <p:cNvSpPr txBox="1"/>
          <p:nvPr/>
        </p:nvSpPr>
        <p:spPr>
          <a:xfrm>
            <a:off x="537493" y="3935153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Asia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「アジアに関係している」という意味をもち、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related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「今では」という意味をもち、現在の状況を説明しています。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297623B-5E30-A60B-BFCF-FC1AA693F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CC1FE95-250D-6F70-5D7B-AF6CBADDEDA4}"/>
              </a:ext>
            </a:extLst>
          </p:cNvPr>
          <p:cNvSpPr txBox="1"/>
          <p:nvPr/>
        </p:nvSpPr>
        <p:spPr>
          <a:xfrm>
            <a:off x="537493" y="2575013"/>
            <a:ext cx="8069013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人々は以前は台風に英語名を使っていましたが、今では、それらの名前はアジアに関連しています。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683091439"/>
      </p:ext>
    </p:extLst>
  </p:cSld>
  <p:clrMapOvr>
    <a:masterClrMapping/>
  </p:clrMapOvr>
  <p:transition spd="med">
    <p:pull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76C55-4CFA-2291-D59E-3A5894C8F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6229BB1-0B50-FAFD-C4A1-AE25B8AF3E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827" b="42686"/>
          <a:stretch/>
        </p:blipFill>
        <p:spPr>
          <a:xfrm>
            <a:off x="292216" y="1022216"/>
            <a:ext cx="8559568" cy="100670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0855CAA-3D4F-8417-7FA6-D40D8D895900}"/>
              </a:ext>
            </a:extLst>
          </p:cNvPr>
          <p:cNvSpPr/>
          <p:nvPr/>
        </p:nvSpPr>
        <p:spPr>
          <a:xfrm>
            <a:off x="0" y="2631681"/>
            <a:ext cx="9144000" cy="422631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2A305CB-9246-56FB-D045-66A8FA837516}"/>
              </a:ext>
            </a:extLst>
          </p:cNvPr>
          <p:cNvSpPr txBox="1"/>
          <p:nvPr/>
        </p:nvSpPr>
        <p:spPr>
          <a:xfrm>
            <a:off x="537493" y="2880332"/>
            <a:ext cx="8069014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been using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Asian names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long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は「どれくらい長く」という意味をもち、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期間をたずねています。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C8781A0-9BA7-E854-1441-CA3011EE1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A319CDD-6343-CB90-D6F5-77A498421C90}"/>
              </a:ext>
            </a:extLst>
          </p:cNvPr>
          <p:cNvSpPr txBox="1"/>
          <p:nvPr/>
        </p:nvSpPr>
        <p:spPr>
          <a:xfrm>
            <a:off x="537494" y="2043177"/>
            <a:ext cx="50759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人々はどれくらいアジア名を使い続けていますか。</a:t>
            </a:r>
          </a:p>
        </p:txBody>
      </p:sp>
    </p:spTree>
    <p:extLst>
      <p:ext uri="{BB962C8B-B14F-4D97-AF65-F5344CB8AC3E}">
        <p14:creationId xmlns:p14="http://schemas.microsoft.com/office/powerpoint/2010/main" val="1715062119"/>
      </p:ext>
    </p:extLst>
  </p:cSld>
  <p:clrMapOvr>
    <a:masterClrMapping/>
  </p:clrMapOvr>
  <p:transition spd="slow">
    <p:push dir="u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ED015-4227-67C7-1C9A-CBBF09C887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5F3CB12-D6DF-8471-B330-60D8C2C4F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1022216"/>
            <a:ext cx="8559526" cy="81083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9DEB7D1-6ADD-09DC-A205-70B7A89BA25E}"/>
              </a:ext>
            </a:extLst>
          </p:cNvPr>
          <p:cNvSpPr/>
          <p:nvPr/>
        </p:nvSpPr>
        <p:spPr>
          <a:xfrm>
            <a:off x="0" y="2631681"/>
            <a:ext cx="9144000" cy="422631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BA37AF8-C57B-9AD2-DB73-6C9D58E98CDE}"/>
              </a:ext>
            </a:extLst>
          </p:cNvPr>
          <p:cNvSpPr txBox="1"/>
          <p:nvPr/>
        </p:nvSpPr>
        <p:spPr>
          <a:xfrm>
            <a:off x="537493" y="2880332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been using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such names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since 2000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2000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年から」という意味をもち、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been using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の始点を説明しています。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073AEAE-FE0A-9C8E-5B1E-843B8B0C4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663A9AE-218A-DE52-DDFD-7E926E5DEE70}"/>
              </a:ext>
            </a:extLst>
          </p:cNvPr>
          <p:cNvSpPr txBox="1"/>
          <p:nvPr/>
        </p:nvSpPr>
        <p:spPr>
          <a:xfrm>
            <a:off x="537493" y="2043177"/>
            <a:ext cx="56535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彼らはそのような名前を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2000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年から使い続けています。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CC19B2A-1D76-DC1C-4B79-0213757FBC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6190" b="34536"/>
          <a:stretch/>
        </p:blipFill>
        <p:spPr>
          <a:xfrm>
            <a:off x="2654416" y="-1332918"/>
            <a:ext cx="8559568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73623"/>
      </p:ext>
    </p:extLst>
  </p:cSld>
  <p:clrMapOvr>
    <a:masterClrMapping/>
  </p:clrMapOvr>
  <p:transition spd="slow">
    <p:push dir="u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75B1C-76A4-393B-D3D6-76AB74C2E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65F90FA-7AE3-BEB8-2FBB-23B044442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841656"/>
            <a:ext cx="8565622" cy="177409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C0D81EA-15EE-2155-ACD6-D56D70D4B3AC}"/>
              </a:ext>
            </a:extLst>
          </p:cNvPr>
          <p:cNvSpPr/>
          <p:nvPr/>
        </p:nvSpPr>
        <p:spPr>
          <a:xfrm>
            <a:off x="0" y="3369827"/>
            <a:ext cx="9144000" cy="348817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6A37874-991A-A796-B31B-F0D390151003}"/>
              </a:ext>
            </a:extLst>
          </p:cNvPr>
          <p:cNvSpPr txBox="1"/>
          <p:nvPr/>
        </p:nvSpPr>
        <p:spPr>
          <a:xfrm>
            <a:off x="537493" y="3542842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Japan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suggests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names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give to typhoons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「台風に与えるための」という意味をもち、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名詞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names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の性質を説明しています。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さらに、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typhoons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修飾語として副詞のはたらきをし、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何に対して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give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するかを説明しています。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such as Koto or Yagi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names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を補足的に説明しています。（同格）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49607D6-13FF-226D-D496-F17848BDF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E4119BB-D0AE-C8E1-D04A-A4C22419A227}"/>
              </a:ext>
            </a:extLst>
          </p:cNvPr>
          <p:cNvSpPr txBox="1"/>
          <p:nvPr/>
        </p:nvSpPr>
        <p:spPr>
          <a:xfrm>
            <a:off x="537493" y="2781323"/>
            <a:ext cx="764856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日本もまた、コトやヤギのような、台風に与えるための名前を提案しています。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74544CC-FC19-7953-1653-AFE44DD3701B}"/>
              </a:ext>
            </a:extLst>
          </p:cNvPr>
          <p:cNvSpPr/>
          <p:nvPr/>
        </p:nvSpPr>
        <p:spPr>
          <a:xfrm>
            <a:off x="2899227" y="-2226114"/>
            <a:ext cx="5809343" cy="658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3792035"/>
      </p:ext>
    </p:extLst>
  </p:cSld>
  <p:clrMapOvr>
    <a:masterClrMapping/>
  </p:clrMapOvr>
  <p:transition spd="slow">
    <p:push dir="u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65819-9931-D85A-E827-AD86FE464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34B573C8-11CE-13C5-CB70-E3E7E902B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20AB597-4A8A-661D-B94B-1F52D21836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952" b="10911"/>
          <a:stretch/>
        </p:blipFill>
        <p:spPr>
          <a:xfrm>
            <a:off x="292216" y="841656"/>
            <a:ext cx="8559568" cy="888422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31ACF7C-BF19-85AB-9464-423066C2A8F6}"/>
              </a:ext>
            </a:extLst>
          </p:cNvPr>
          <p:cNvSpPr/>
          <p:nvPr/>
        </p:nvSpPr>
        <p:spPr>
          <a:xfrm>
            <a:off x="0" y="2631681"/>
            <a:ext cx="9144000" cy="422631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5EE2ECD-19EB-6611-A094-0E5B1FB70D45}"/>
              </a:ext>
            </a:extLst>
          </p:cNvPr>
          <p:cNvSpPr txBox="1"/>
          <p:nvPr/>
        </p:nvSpPr>
        <p:spPr>
          <a:xfrm>
            <a:off x="537493" y="2880332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These names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from the names of stars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「星の名前から」という意味をもち、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come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の起源を説明しています。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さらに、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 stars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修飾語として形容詞のはたらきをし、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名詞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names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E0B1E12-C9B2-4DB1-30DC-BEB88E59A31C}"/>
              </a:ext>
            </a:extLst>
          </p:cNvPr>
          <p:cNvSpPr txBox="1"/>
          <p:nvPr/>
        </p:nvSpPr>
        <p:spPr>
          <a:xfrm>
            <a:off x="537494" y="2043177"/>
            <a:ext cx="454623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これらの名前は星の名前に由来しています。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743523266"/>
      </p:ext>
    </p:extLst>
  </p:cSld>
  <p:clrMapOvr>
    <a:masterClrMapping/>
  </p:clrMapOvr>
  <p:transition spd="slow">
    <p:push dir="u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04CE0BB-95F1-1DA5-55BE-6E00DA31EC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532" y="96786"/>
            <a:ext cx="6508937" cy="6664428"/>
          </a:xfrm>
          <a:prstGeom prst="rect">
            <a:avLst/>
          </a:prstGeom>
        </p:spPr>
      </p:pic>
      <p:pic>
        <p:nvPicPr>
          <p:cNvPr id="7" name="AS_G3_06_09_reading_str">
            <a:hlinkClick r:id="" action="ppaction://media"/>
            <a:extLst>
              <a:ext uri="{FF2B5EF4-FFF2-40B4-BE49-F238E27FC236}">
                <a16:creationId xmlns:a16="http://schemas.microsoft.com/office/drawing/2014/main" id="{B49F4C61-10AF-A830-BD6B-8418036EE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3350" y="11398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5AED5-6B34-0A77-3E26-F48DFC3D1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E3883D2-F4F1-CD13-EBE5-7AD571B498B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4E7F0C3-30C7-6CCB-13EB-505B9A3DEA54}"/>
              </a:ext>
            </a:extLst>
          </p:cNvPr>
          <p:cNvSpPr txBox="1"/>
          <p:nvPr/>
        </p:nvSpPr>
        <p:spPr>
          <a:xfrm>
            <a:off x="1335075" y="1901659"/>
            <a:ext cx="6473849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読み続けています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本を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３時間ずっと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have been reading a book for three hours.">
            <a:hlinkClick r:id="" action="ppaction://media"/>
            <a:extLst>
              <a:ext uri="{FF2B5EF4-FFF2-40B4-BE49-F238E27FC236}">
                <a16:creationId xmlns:a16="http://schemas.microsoft.com/office/drawing/2014/main" id="{12391B0B-6C25-0EAF-9D78-18B03725B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1525" y="1511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1923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5EA3877-A6DB-5129-6680-DFE1B1890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52" y="682296"/>
            <a:ext cx="6929897" cy="6120276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3_06_10_reading_s3">
            <a:hlinkClick r:id="" action="ppaction://media"/>
            <a:extLst>
              <a:ext uri="{FF2B5EF4-FFF2-40B4-BE49-F238E27FC236}">
                <a16:creationId xmlns:a16="http://schemas.microsoft.com/office/drawing/2014/main" id="{C5D454DC-5B3C-4F16-B61E-A14E5A294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6175" y="854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6C95B1E-9C38-9620-6F5B-A5327F32FA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29897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1F7F179-02EC-115A-1EDE-789FF85AB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29897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DA090-E913-F606-00CF-7B1DAA17C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E9BBBF7-DB92-9B54-F246-F7EB972E46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676" b="57078"/>
          <a:stretch/>
        </p:blipFill>
        <p:spPr>
          <a:xfrm>
            <a:off x="291931" y="1022216"/>
            <a:ext cx="8556504" cy="620621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42DA314-CF93-91C3-6DB6-BFF59FD2B196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8B8FB3C-FD27-08D8-103A-2FE9FC862608}"/>
              </a:ext>
            </a:extLst>
          </p:cNvPr>
          <p:cNvSpPr txBox="1"/>
          <p:nvPr/>
        </p:nvSpPr>
        <p:spPr>
          <a:xfrm>
            <a:off x="537493" y="3677650"/>
            <a:ext cx="806901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been </a:t>
            </a:r>
            <a:r>
              <a:rPr kumimoji="1" lang="en-US" altLang="ja-JP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raincing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この文の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は、天候を表す文で使われる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形式的な主語です。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since last night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「昨日の夜から」という意味をもち、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been raining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の始点を説明しています。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B61C553-83A8-5B40-C281-A72C2761D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9821DBD-B917-8068-4C5D-FD5DA63273F4}"/>
              </a:ext>
            </a:extLst>
          </p:cNvPr>
          <p:cNvSpPr txBox="1"/>
          <p:nvPr/>
        </p:nvSpPr>
        <p:spPr>
          <a:xfrm>
            <a:off x="1032444" y="1808630"/>
            <a:ext cx="4445568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昨日の夜から雨がずっと降り続いています。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1823762291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C38AEA-E1FF-3692-9D02-2FED945C4D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6" y="191163"/>
            <a:ext cx="6888488" cy="6108901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82F42B0-B5E6-8A58-772B-1A4F794602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621" y="1872127"/>
            <a:ext cx="8720759" cy="4471106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821056" y="1801256"/>
            <a:ext cx="25672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each    typhoon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768951" y="2265451"/>
            <a:ext cx="40926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 been      affecting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2868270" y="2731569"/>
            <a:ext cx="35838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used        to        use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5894207" y="3196916"/>
            <a:ext cx="24450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       related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1722105" y="3642971"/>
            <a:ext cx="34747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    long      have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735BC8C-BB39-4B56-1C6F-DFCC939E363D}"/>
              </a:ext>
            </a:extLst>
          </p:cNvPr>
          <p:cNvSpPr txBox="1"/>
          <p:nvPr/>
        </p:nvSpPr>
        <p:spPr>
          <a:xfrm>
            <a:off x="6435569" y="3642971"/>
            <a:ext cx="23348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been     using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A1B0CC7-CC88-DE13-0498-859035B261BD}"/>
              </a:ext>
            </a:extLst>
          </p:cNvPr>
          <p:cNvSpPr txBox="1"/>
          <p:nvPr/>
        </p:nvSpPr>
        <p:spPr>
          <a:xfrm>
            <a:off x="4181889" y="4135528"/>
            <a:ext cx="36874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  been     using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5DB9B0F-B508-E21C-56D6-FF60414AD227}"/>
              </a:ext>
            </a:extLst>
          </p:cNvPr>
          <p:cNvSpPr txBox="1"/>
          <p:nvPr/>
        </p:nvSpPr>
        <p:spPr>
          <a:xfrm>
            <a:off x="5012122" y="4571712"/>
            <a:ext cx="15686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suggests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1ECA8A39-749B-C2AC-FB4E-EA937D01A5D4}"/>
              </a:ext>
            </a:extLst>
          </p:cNvPr>
          <p:cNvSpPr txBox="1"/>
          <p:nvPr/>
        </p:nvSpPr>
        <p:spPr>
          <a:xfrm>
            <a:off x="2569670" y="5064269"/>
            <a:ext cx="21699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such       as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A3B3A64-FD7A-48F4-76C4-791BBC5C2D55}"/>
              </a:ext>
            </a:extLst>
          </p:cNvPr>
          <p:cNvSpPr txBox="1"/>
          <p:nvPr/>
        </p:nvSpPr>
        <p:spPr>
          <a:xfrm>
            <a:off x="737102" y="5543111"/>
            <a:ext cx="225667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come     from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06_11_reading_s6_1">
            <a:hlinkClick r:id="" action="ppaction://media"/>
            <a:extLst>
              <a:ext uri="{FF2B5EF4-FFF2-40B4-BE49-F238E27FC236}">
                <a16:creationId xmlns:a16="http://schemas.microsoft.com/office/drawing/2014/main" id="{4D3A4FBF-EA45-FB73-500C-EE47BFBF05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75875" y="1323975"/>
            <a:ext cx="406400" cy="406400"/>
          </a:xfrm>
          <a:prstGeom prst="rect">
            <a:avLst/>
          </a:prstGeom>
        </p:spPr>
      </p:pic>
      <p:pic>
        <p:nvPicPr>
          <p:cNvPr id="9" name="AS_G3_06_12_reading_s6_2">
            <a:hlinkClick r:id="" action="ppaction://media"/>
            <a:extLst>
              <a:ext uri="{FF2B5EF4-FFF2-40B4-BE49-F238E27FC236}">
                <a16:creationId xmlns:a16="http://schemas.microsoft.com/office/drawing/2014/main" id="{5AF95903-D7DC-4390-B4AF-5091828114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47643" y="2008789"/>
            <a:ext cx="406400" cy="406400"/>
          </a:xfrm>
          <a:prstGeom prst="rect">
            <a:avLst/>
          </a:prstGeom>
        </p:spPr>
      </p:pic>
      <p:pic>
        <p:nvPicPr>
          <p:cNvPr id="12" name="AS_G3_06_11_reading_s6_1">
            <a:hlinkClick r:id="" action="ppaction://media"/>
            <a:extLst>
              <a:ext uri="{FF2B5EF4-FFF2-40B4-BE49-F238E27FC236}">
                <a16:creationId xmlns:a16="http://schemas.microsoft.com/office/drawing/2014/main" id="{F8D05BB3-EE6D-B6FA-87FA-EE76BEAD9C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47643" y="29253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3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1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932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3" grpId="0"/>
      <p:bldP spid="14" grpId="0"/>
      <p:bldP spid="15" grpId="0"/>
      <p:bldP spid="17" grpId="0"/>
      <p:bldP spid="5" grpId="0"/>
      <p:bldP spid="24" grpId="0"/>
      <p:bldP spid="26" grpId="0"/>
      <p:bldP spid="27" grpId="0"/>
      <p:bldP spid="30" grpId="0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3_06_14_reading_s7_1">
            <a:hlinkClick r:id="" action="ppaction://media"/>
            <a:extLst>
              <a:ext uri="{FF2B5EF4-FFF2-40B4-BE49-F238E27FC236}">
                <a16:creationId xmlns:a16="http://schemas.microsoft.com/office/drawing/2014/main" id="{A4A552BC-D6DE-9C66-FCDA-D1367B6FA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41075" y="-60325"/>
            <a:ext cx="406400" cy="406400"/>
          </a:xfrm>
          <a:prstGeom prst="rect">
            <a:avLst/>
          </a:prstGeom>
        </p:spPr>
      </p:pic>
      <p:pic>
        <p:nvPicPr>
          <p:cNvPr id="3" name="AS_G3_06_15_reading_s7_2">
            <a:hlinkClick r:id="" action="ppaction://media"/>
            <a:extLst>
              <a:ext uri="{FF2B5EF4-FFF2-40B4-BE49-F238E27FC236}">
                <a16:creationId xmlns:a16="http://schemas.microsoft.com/office/drawing/2014/main" id="{E55C0FB8-A102-F3F5-6BC4-FF47051BD8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41075" y="529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06_16_reading_s8_1">
            <a:hlinkClick r:id="" action="ppaction://media"/>
            <a:extLst>
              <a:ext uri="{FF2B5EF4-FFF2-40B4-BE49-F238E27FC236}">
                <a16:creationId xmlns:a16="http://schemas.microsoft.com/office/drawing/2014/main" id="{9E8D5D4C-9A64-48DA-2E70-AEFC97584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32989" y="502627"/>
            <a:ext cx="406400" cy="406400"/>
          </a:xfrm>
          <a:prstGeom prst="rect">
            <a:avLst/>
          </a:prstGeom>
        </p:spPr>
      </p:pic>
      <p:pic>
        <p:nvPicPr>
          <p:cNvPr id="7" name="AS_G3_06_17_reading_s8_2">
            <a:hlinkClick r:id="" action="ppaction://media"/>
            <a:extLst>
              <a:ext uri="{FF2B5EF4-FFF2-40B4-BE49-F238E27FC236}">
                <a16:creationId xmlns:a16="http://schemas.microsoft.com/office/drawing/2014/main" id="{BE38B2C6-B975-88D3-D604-89FD5C3929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32989" y="10795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7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97440-44A7-91F0-C890-0EA67D09B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53F7EE1-FDA4-EEDA-0E09-A4538524E35A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1D89A1C-0E93-19A8-AAAA-958515B7B81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0A782B-CFD8-01C0-EA0A-938A228F5AD1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7E27B6-37F2-4550-269F-D2F5A45A7933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27CE591-9A7D-8334-645E-381B599D501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9123743"/>
      </p:ext>
    </p:extLst>
  </p:cSld>
  <p:clrMapOvr>
    <a:masterClrMapping/>
  </p:clrMapOvr>
  <p:transition spd="slow">
    <p:push dir="u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C8EF3-7E6F-D1EC-9D40-3D60A6356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3A3A7B2-89D4-F2CC-2555-135DE6D6485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E9CBC57-5957-D695-A6BC-416FB0F739ED}"/>
              </a:ext>
            </a:extLst>
          </p:cNvPr>
          <p:cNvSpPr txBox="1"/>
          <p:nvPr/>
        </p:nvSpPr>
        <p:spPr>
          <a:xfrm>
            <a:off x="1395412" y="4128490"/>
            <a:ext cx="635317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 been raining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since last night.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t has been raining since last night.">
            <a:hlinkClick r:id="" action="ppaction://media"/>
            <a:extLst>
              <a:ext uri="{FF2B5EF4-FFF2-40B4-BE49-F238E27FC236}">
                <a16:creationId xmlns:a16="http://schemas.microsoft.com/office/drawing/2014/main" id="{4E2329F0-2B18-0DAE-3A30-0F5D8E8BC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9788" y="1416050"/>
            <a:ext cx="406400" cy="4064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CEF571A-7C6C-8F19-5126-18F66A3C1B83}"/>
              </a:ext>
            </a:extLst>
          </p:cNvPr>
          <p:cNvSpPr txBox="1"/>
          <p:nvPr/>
        </p:nvSpPr>
        <p:spPr>
          <a:xfrm>
            <a:off x="1395411" y="690490"/>
            <a:ext cx="635317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雨が降り続いています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昨日の夜からずっと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3476345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FBAAD-2234-0647-E775-892CAF27C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8B59BFF-79F6-91AE-9280-735DABB33F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B90A8F7-C349-0A1A-431A-86ADC316D7D8}"/>
              </a:ext>
            </a:extLst>
          </p:cNvPr>
          <p:cNvSpPr txBox="1"/>
          <p:nvPr/>
        </p:nvSpPr>
        <p:spPr>
          <a:xfrm>
            <a:off x="931559" y="2409490"/>
            <a:ext cx="728088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[b---] [r------]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since last night.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t has been raining since last night.">
            <a:hlinkClick r:id="" action="ppaction://media"/>
            <a:extLst>
              <a:ext uri="{FF2B5EF4-FFF2-40B4-BE49-F238E27FC236}">
                <a16:creationId xmlns:a16="http://schemas.microsoft.com/office/drawing/2014/main" id="{8AED3500-F596-B643-38C1-7E8788792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9788" y="1416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3796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89CA342-FD4B-AA08-6D3B-37A515ADB4BD}"/>
              </a:ext>
            </a:extLst>
          </p:cNvPr>
          <p:cNvSpPr/>
          <p:nvPr/>
        </p:nvSpPr>
        <p:spPr>
          <a:xfrm>
            <a:off x="620816" y="3279388"/>
            <a:ext cx="468941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2498408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20815" y="2892735"/>
            <a:ext cx="805340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89233" y="1754150"/>
            <a:ext cx="665247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P.46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・現在完了は、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〈have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］＋過去分詞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・「動作の継続」を表す現在完了進行形は、過去のある時点に始まった動作が、現在まで継続していることを表し、「（ずっと）～し続けている」という意味になる。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88BA7-20AF-313E-F49C-FABF9A0BC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4E06C67-1B21-4080-3601-9410E3EC8B6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3B10AE7-0407-C21C-467A-A0C195A792AB}"/>
              </a:ext>
            </a:extLst>
          </p:cNvPr>
          <p:cNvSpPr txBox="1"/>
          <p:nvPr/>
        </p:nvSpPr>
        <p:spPr>
          <a:xfrm>
            <a:off x="1395412" y="2409490"/>
            <a:ext cx="635317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雨が降り続いています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昨日の夜からずっと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t has been raining since last night.">
            <a:hlinkClick r:id="" action="ppaction://media"/>
            <a:extLst>
              <a:ext uri="{FF2B5EF4-FFF2-40B4-BE49-F238E27FC236}">
                <a16:creationId xmlns:a16="http://schemas.microsoft.com/office/drawing/2014/main" id="{39B604CD-2D9B-2C07-78A8-8F70E6838F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9788" y="14160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2571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62F32-B804-CDB9-B14A-E455358B9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6584C6B-6741-9EAD-B6F7-99D31FB12AD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C78A583-B178-C6CF-E1A5-39150E628055}"/>
              </a:ext>
            </a:extLst>
          </p:cNvPr>
          <p:cNvSpPr txBox="1"/>
          <p:nvPr/>
        </p:nvSpPr>
        <p:spPr>
          <a:xfrm>
            <a:off x="1395411" y="4128490"/>
            <a:ext cx="635317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 been raining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since last week.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t has been raining since last week.">
            <a:hlinkClick r:id="" action="ppaction://media"/>
            <a:extLst>
              <a:ext uri="{FF2B5EF4-FFF2-40B4-BE49-F238E27FC236}">
                <a16:creationId xmlns:a16="http://schemas.microsoft.com/office/drawing/2014/main" id="{F8FBCCA3-AF31-F395-65DC-2B4E25266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2441575"/>
            <a:ext cx="406400" cy="4064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529A3A-4D59-29BA-D9BF-76657DF3CB63}"/>
              </a:ext>
            </a:extLst>
          </p:cNvPr>
          <p:cNvSpPr txBox="1"/>
          <p:nvPr/>
        </p:nvSpPr>
        <p:spPr>
          <a:xfrm>
            <a:off x="1395410" y="690490"/>
            <a:ext cx="635317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雨が降り続いています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先週からずっと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181440632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0EF55-74A2-CC03-95CE-F46ED50E9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36AEE88-AED1-F845-0613-A9EF5C79059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D831DB6-512B-04B9-6D5C-EC8178F238CE}"/>
              </a:ext>
            </a:extLst>
          </p:cNvPr>
          <p:cNvSpPr txBox="1"/>
          <p:nvPr/>
        </p:nvSpPr>
        <p:spPr>
          <a:xfrm>
            <a:off x="931559" y="2409490"/>
            <a:ext cx="728088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[b---] [r------]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[s----] last week.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t has been raining since last week.">
            <a:hlinkClick r:id="" action="ppaction://media"/>
            <a:extLst>
              <a:ext uri="{FF2B5EF4-FFF2-40B4-BE49-F238E27FC236}">
                <a16:creationId xmlns:a16="http://schemas.microsoft.com/office/drawing/2014/main" id="{87086266-A0FB-0B52-5CFD-AF380F9E4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2441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4023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52501-6C87-C496-368E-3FC3706A6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ED71B5F-6225-E8FA-0A23-7907F03EF9F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BE4C4F-06A8-1748-BE28-127FDF7E965D}"/>
              </a:ext>
            </a:extLst>
          </p:cNvPr>
          <p:cNvSpPr txBox="1"/>
          <p:nvPr/>
        </p:nvSpPr>
        <p:spPr>
          <a:xfrm>
            <a:off x="1395412" y="2409490"/>
            <a:ext cx="635317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雨が降り続いています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先週からずっと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t has been raining since last week.">
            <a:hlinkClick r:id="" action="ppaction://media"/>
            <a:extLst>
              <a:ext uri="{FF2B5EF4-FFF2-40B4-BE49-F238E27FC236}">
                <a16:creationId xmlns:a16="http://schemas.microsoft.com/office/drawing/2014/main" id="{02D8499C-F1CB-678D-A73C-7A0FD56333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2441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3406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339C0-BA82-B93E-182B-EF95C3F3F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40FF44F-20E4-13A8-937E-70D9742323B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EB77721-233A-58AB-E016-B0E44E0DA6E6}"/>
              </a:ext>
            </a:extLst>
          </p:cNvPr>
          <p:cNvSpPr txBox="1"/>
          <p:nvPr/>
        </p:nvSpPr>
        <p:spPr>
          <a:xfrm>
            <a:off x="1213175" y="4128490"/>
            <a:ext cx="671764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 been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snowing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since last month.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t has been snowing since last month.">
            <a:hlinkClick r:id="" action="ppaction://media"/>
            <a:extLst>
              <a:ext uri="{FF2B5EF4-FFF2-40B4-BE49-F238E27FC236}">
                <a16:creationId xmlns:a16="http://schemas.microsoft.com/office/drawing/2014/main" id="{B59A98E5-2516-ADD7-50C8-3721AF3C4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7263" y="1639888"/>
            <a:ext cx="406400" cy="4064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1F76B0B-2D02-3B14-EAB1-28F7E8CE7994}"/>
              </a:ext>
            </a:extLst>
          </p:cNvPr>
          <p:cNvSpPr txBox="1"/>
          <p:nvPr/>
        </p:nvSpPr>
        <p:spPr>
          <a:xfrm>
            <a:off x="1395410" y="690490"/>
            <a:ext cx="635317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雪が降り続いています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先月から ずっと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267992591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EE410-6F08-F52E-C6F0-858AFADCF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D4AA21B-5182-5187-0666-F032893CE5C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C444753-AB5F-191B-359A-2D44B55423B6}"/>
              </a:ext>
            </a:extLst>
          </p:cNvPr>
          <p:cNvSpPr txBox="1"/>
          <p:nvPr/>
        </p:nvSpPr>
        <p:spPr>
          <a:xfrm>
            <a:off x="887120" y="2409490"/>
            <a:ext cx="736975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[b---]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[s----] [l---] month.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t has been snowing since last month.">
            <a:hlinkClick r:id="" action="ppaction://media"/>
            <a:extLst>
              <a:ext uri="{FF2B5EF4-FFF2-40B4-BE49-F238E27FC236}">
                <a16:creationId xmlns:a16="http://schemas.microsoft.com/office/drawing/2014/main" id="{0BDFEAE3-96D0-E194-7A52-A29D5DFB03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7263" y="16398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7044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0C3AD-EFDE-96FF-BC50-81E0294B3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5ECE4CD-73A9-4FFA-A572-2851AB1880D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4080C7D-8A14-E14C-8FF7-0A4069B1998F}"/>
              </a:ext>
            </a:extLst>
          </p:cNvPr>
          <p:cNvSpPr txBox="1"/>
          <p:nvPr/>
        </p:nvSpPr>
        <p:spPr>
          <a:xfrm>
            <a:off x="1395412" y="2409490"/>
            <a:ext cx="635317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雪が降り続いています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先月からずっと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t has been snowing since last month.">
            <a:hlinkClick r:id="" action="ppaction://media"/>
            <a:extLst>
              <a:ext uri="{FF2B5EF4-FFF2-40B4-BE49-F238E27FC236}">
                <a16:creationId xmlns:a16="http://schemas.microsoft.com/office/drawing/2014/main" id="{4F1F2FE4-3E84-BE8A-ABAD-610E52F4F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7263" y="16398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8861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D31C0-37CB-C5C3-6203-A139412E1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000FCA7-9135-AA78-836A-8B19C37AD2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188" b="41851"/>
          <a:stretch/>
        </p:blipFill>
        <p:spPr>
          <a:xfrm>
            <a:off x="291931" y="1022216"/>
            <a:ext cx="8556504" cy="88084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0211830-EF6C-C1A5-4162-4CD1480C8DC5}"/>
              </a:ext>
            </a:extLst>
          </p:cNvPr>
          <p:cNvSpPr/>
          <p:nvPr/>
        </p:nvSpPr>
        <p:spPr>
          <a:xfrm>
            <a:off x="0" y="3173612"/>
            <a:ext cx="9144000" cy="368438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E8B76D3-8037-D2DF-58F6-42C0FBE1264F}"/>
              </a:ext>
            </a:extLst>
          </p:cNvPr>
          <p:cNvSpPr txBox="1"/>
          <p:nvPr/>
        </p:nvSpPr>
        <p:spPr>
          <a:xfrm>
            <a:off x="537493" y="3283367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Emma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been talking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with Nancy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「ナンシーと一緒に」という意味をもち、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been talking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の相手を説明しています。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a long time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「長い間」という意味をもち、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been talking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の期間を説明しています。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3E802E3-6681-3AEF-276F-7EC9E07D4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A543770-6014-10B7-D2B6-42D8CAFC47BF}"/>
              </a:ext>
            </a:extLst>
          </p:cNvPr>
          <p:cNvSpPr txBox="1"/>
          <p:nvPr/>
        </p:nvSpPr>
        <p:spPr>
          <a:xfrm>
            <a:off x="1032443" y="2037765"/>
            <a:ext cx="461334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エマは長い間ナンシーと話し続けていますか。</a:t>
            </a:r>
          </a:p>
        </p:txBody>
      </p:sp>
    </p:spTree>
    <p:extLst>
      <p:ext uri="{BB962C8B-B14F-4D97-AF65-F5344CB8AC3E}">
        <p14:creationId xmlns:p14="http://schemas.microsoft.com/office/powerpoint/2010/main" val="18466552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0458A-F657-485E-085C-DA1E129D9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E66FAAD-4C98-650C-BA8F-423F656E0D3A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2E7D656-FAF7-7828-1333-0600F3F0FE4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2B664B8-CCC5-E932-06E5-200306673C01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500051B-BEE2-AFF2-C460-97DD0CFCC96E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92AB89B2-C750-B9B8-DAED-F6E6F4708080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044922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AF378-C4F5-CF68-A7EA-6D65142C9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7535A01-E18A-5E73-3B9F-357B123BCC53}"/>
              </a:ext>
            </a:extLst>
          </p:cNvPr>
          <p:cNvSpPr txBox="1"/>
          <p:nvPr/>
        </p:nvSpPr>
        <p:spPr>
          <a:xfrm>
            <a:off x="771051" y="690490"/>
            <a:ext cx="760189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エマは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話し続けていますか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ナンシーと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長い間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4A9BD9E-3406-72B9-8141-2F79E327D38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281B78D-E7DA-E369-570D-190FDC870F1B}"/>
              </a:ext>
            </a:extLst>
          </p:cNvPr>
          <p:cNvSpPr txBox="1"/>
          <p:nvPr/>
        </p:nvSpPr>
        <p:spPr>
          <a:xfrm>
            <a:off x="248447" y="4128490"/>
            <a:ext cx="864710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Emma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been talking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 Nancy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for a long time?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as Emma been talking with Naicy for a long time">
            <a:hlinkClick r:id="" action="ppaction://media"/>
            <a:extLst>
              <a:ext uri="{FF2B5EF4-FFF2-40B4-BE49-F238E27FC236}">
                <a16:creationId xmlns:a16="http://schemas.microsoft.com/office/drawing/2014/main" id="{7AE4E414-4684-C898-99B5-7F14B89A92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0263" y="1452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2261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33E8A26-A093-A459-65E7-C3D5C164D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1" y="1159001"/>
            <a:ext cx="8556504" cy="5518636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AS_G3_06_01_kihon">
            <a:hlinkClick r:id="" action="ppaction://media"/>
            <a:extLst>
              <a:ext uri="{FF2B5EF4-FFF2-40B4-BE49-F238E27FC236}">
                <a16:creationId xmlns:a16="http://schemas.microsoft.com/office/drawing/2014/main" id="{0E7F63CD-1CA5-1D22-F065-98117AC81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5206" y="11590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7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D3BE8-DBA2-2D94-C877-1101A21B0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DD51D87-B3CA-37E2-54AB-DC67C8B18DB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0D27FC0-7677-B636-6AF5-093DE86D8190}"/>
              </a:ext>
            </a:extLst>
          </p:cNvPr>
          <p:cNvSpPr txBox="1"/>
          <p:nvPr/>
        </p:nvSpPr>
        <p:spPr>
          <a:xfrm>
            <a:off x="242222" y="2409490"/>
            <a:ext cx="865955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Emma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[b---] [t------]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 Nancy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for a long time?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as Emma been talking with Naicy for a long time">
            <a:hlinkClick r:id="" action="ppaction://media"/>
            <a:extLst>
              <a:ext uri="{FF2B5EF4-FFF2-40B4-BE49-F238E27FC236}">
                <a16:creationId xmlns:a16="http://schemas.microsoft.com/office/drawing/2014/main" id="{40A23D28-82B9-87AF-A995-C4C9D348D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0263" y="1452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6792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A18C4-0883-E6F5-5596-F7C877127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B0B9022-A05C-261D-1338-F407EBE43EC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DE0641A-4B08-AABF-73F5-2CABA4F2CDCC}"/>
              </a:ext>
            </a:extLst>
          </p:cNvPr>
          <p:cNvSpPr txBox="1"/>
          <p:nvPr/>
        </p:nvSpPr>
        <p:spPr>
          <a:xfrm>
            <a:off x="771052" y="2409490"/>
            <a:ext cx="760189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エマは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話し続けていますか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ナンシーと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長い間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as Emma been talking with Naicy for a long time">
            <a:hlinkClick r:id="" action="ppaction://media"/>
            <a:extLst>
              <a:ext uri="{FF2B5EF4-FFF2-40B4-BE49-F238E27FC236}">
                <a16:creationId xmlns:a16="http://schemas.microsoft.com/office/drawing/2014/main" id="{36A90C30-1245-2036-0638-B5B917C75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0263" y="14525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6693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7EE3E-3C55-FC38-2621-F6D3CD1ED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5BAAA37-EAF0-CEB0-D128-C26DE1FF1F34}"/>
              </a:ext>
            </a:extLst>
          </p:cNvPr>
          <p:cNvSpPr txBox="1"/>
          <p:nvPr/>
        </p:nvSpPr>
        <p:spPr>
          <a:xfrm>
            <a:off x="771051" y="820815"/>
            <a:ext cx="760189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話し続けていますか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彼女の姉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妹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長い間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AED1580-C7B5-FFCE-8576-EFFB8EA0229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2D31390-1E0F-DFBA-020E-39D843C6552B}"/>
              </a:ext>
            </a:extLst>
          </p:cNvPr>
          <p:cNvSpPr txBox="1"/>
          <p:nvPr/>
        </p:nvSpPr>
        <p:spPr>
          <a:xfrm>
            <a:off x="1147657" y="3620659"/>
            <a:ext cx="6848685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been talking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 her sister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a long time?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as she been talking with her sister for a long time">
            <a:hlinkClick r:id="" action="ppaction://media"/>
            <a:extLst>
              <a:ext uri="{FF2B5EF4-FFF2-40B4-BE49-F238E27FC236}">
                <a16:creationId xmlns:a16="http://schemas.microsoft.com/office/drawing/2014/main" id="{A3095373-902E-CA1B-323B-9B4DB0AC0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2292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8916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2F8DF-AF6C-76AF-D6E2-CBE414F9B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C5858C8-9E97-E44B-770C-0A457F7FBC0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3BAD4AB-6651-97EF-B1D5-5B6D572F7433}"/>
              </a:ext>
            </a:extLst>
          </p:cNvPr>
          <p:cNvSpPr txBox="1"/>
          <p:nvPr/>
        </p:nvSpPr>
        <p:spPr>
          <a:xfrm>
            <a:off x="663475" y="1901659"/>
            <a:ext cx="7817049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[b---] [t------]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her sister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[f--] a long [t---]?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as she been talking with her sister for a long time">
            <a:hlinkClick r:id="" action="ppaction://media"/>
            <a:extLst>
              <a:ext uri="{FF2B5EF4-FFF2-40B4-BE49-F238E27FC236}">
                <a16:creationId xmlns:a16="http://schemas.microsoft.com/office/drawing/2014/main" id="{08B3A252-5FE8-DE8B-185E-CBAAF5E28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2292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59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AE073-85E8-C1D5-1292-21D932F4F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0C589AC-FE8F-DE6C-C0B9-CC10DDAFE36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3D15B49-614D-25FD-2538-18D5ADB63975}"/>
              </a:ext>
            </a:extLst>
          </p:cNvPr>
          <p:cNvSpPr txBox="1"/>
          <p:nvPr/>
        </p:nvSpPr>
        <p:spPr>
          <a:xfrm>
            <a:off x="771052" y="2409490"/>
            <a:ext cx="760189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話し続けていますか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彼女の姉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妹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長い間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as she been talking with her sister for a long time">
            <a:hlinkClick r:id="" action="ppaction://media"/>
            <a:extLst>
              <a:ext uri="{FF2B5EF4-FFF2-40B4-BE49-F238E27FC236}">
                <a16:creationId xmlns:a16="http://schemas.microsoft.com/office/drawing/2014/main" id="{8908EC1F-107F-DA6A-44BC-421E4BC9D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2292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7177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6FA03-EBCF-6A00-BB16-623A9F0C3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14A77C5-3E7E-7527-BB83-9316D2287C5D}"/>
              </a:ext>
            </a:extLst>
          </p:cNvPr>
          <p:cNvSpPr txBox="1"/>
          <p:nvPr/>
        </p:nvSpPr>
        <p:spPr>
          <a:xfrm>
            <a:off x="771052" y="738752"/>
            <a:ext cx="760189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待ち続けていますか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彼女の姉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妹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長い間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B9DC0A8-E0AC-EFEB-7C9D-BD194DF6047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751C79A-0A08-91E4-7553-ED21341B2867}"/>
              </a:ext>
            </a:extLst>
          </p:cNvPr>
          <p:cNvSpPr txBox="1"/>
          <p:nvPr/>
        </p:nvSpPr>
        <p:spPr>
          <a:xfrm>
            <a:off x="1035511" y="3620659"/>
            <a:ext cx="7072978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been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waiting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her sister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a long time?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as she been waiting for her sister for a long time">
            <a:hlinkClick r:id="" action="ppaction://media"/>
            <a:extLst>
              <a:ext uri="{FF2B5EF4-FFF2-40B4-BE49-F238E27FC236}">
                <a16:creationId xmlns:a16="http://schemas.microsoft.com/office/drawing/2014/main" id="{B3373132-71EE-938B-370C-FA42D5E1C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8513" y="14366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0525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B5535-DEC4-7F36-A641-23957BB48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EC1B9B2-C953-0D37-5763-09E8430001E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029D1A1-8F50-FEBF-4D58-A1854B1F861A}"/>
              </a:ext>
            </a:extLst>
          </p:cNvPr>
          <p:cNvSpPr txBox="1"/>
          <p:nvPr/>
        </p:nvSpPr>
        <p:spPr>
          <a:xfrm>
            <a:off x="488620" y="1901659"/>
            <a:ext cx="8166760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[b---]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her sister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[f--] a [l---] [t---]?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as she been waiting for her sister for a long time">
            <a:hlinkClick r:id="" action="ppaction://media"/>
            <a:extLst>
              <a:ext uri="{FF2B5EF4-FFF2-40B4-BE49-F238E27FC236}">
                <a16:creationId xmlns:a16="http://schemas.microsoft.com/office/drawing/2014/main" id="{EFB9CA96-820D-87E0-EE68-04170F651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8513" y="14366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8962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A2550-2CF3-1369-3F5C-DB8F84859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EF99201-3C71-9088-DE9A-5952E9BA87D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65E6D98-40F4-CB41-D265-E3017D1C5D55}"/>
              </a:ext>
            </a:extLst>
          </p:cNvPr>
          <p:cNvSpPr txBox="1"/>
          <p:nvPr/>
        </p:nvSpPr>
        <p:spPr>
          <a:xfrm>
            <a:off x="771052" y="2409490"/>
            <a:ext cx="760189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待ち続けていますか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彼女の姉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妹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長い間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as she been waiting for her sister for a long time">
            <a:hlinkClick r:id="" action="ppaction://media"/>
            <a:extLst>
              <a:ext uri="{FF2B5EF4-FFF2-40B4-BE49-F238E27FC236}">
                <a16:creationId xmlns:a16="http://schemas.microsoft.com/office/drawing/2014/main" id="{1AC0D017-A072-9D0D-216E-FFC162854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8513" y="14366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7133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1049B-A6C0-BD15-19D4-03562930D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617829D-EBB7-A7A5-378A-969E795B7D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3982" b="8689"/>
          <a:stretch/>
        </p:blipFill>
        <p:spPr>
          <a:xfrm>
            <a:off x="291931" y="1022216"/>
            <a:ext cx="8556504" cy="95634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2ED3F43-F9D6-9D10-27CF-05328CB7EBC3}"/>
              </a:ext>
            </a:extLst>
          </p:cNvPr>
          <p:cNvSpPr/>
          <p:nvPr/>
        </p:nvSpPr>
        <p:spPr>
          <a:xfrm>
            <a:off x="0" y="3173612"/>
            <a:ext cx="9144000" cy="368438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354EBB1-0EB9-BBF0-3CEF-50BE892FF512}"/>
              </a:ext>
            </a:extLst>
          </p:cNvPr>
          <p:cNvSpPr txBox="1"/>
          <p:nvPr/>
        </p:nvSpPr>
        <p:spPr>
          <a:xfrm>
            <a:off x="537493" y="3283367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been playing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tennis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How long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は「どれくらい長く」という意味をもち、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期間をたずねています。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041E30B-CCBB-5F4D-4BFF-AB04207AA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538F2F6-7755-25CD-7571-49A0B4F35306}"/>
              </a:ext>
            </a:extLst>
          </p:cNvPr>
          <p:cNvSpPr txBox="1"/>
          <p:nvPr/>
        </p:nvSpPr>
        <p:spPr>
          <a:xfrm>
            <a:off x="1032443" y="2037765"/>
            <a:ext cx="474923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あなたはどれくらいテニスをし続けていますか。</a:t>
            </a:r>
          </a:p>
        </p:txBody>
      </p:sp>
    </p:spTree>
    <p:extLst>
      <p:ext uri="{BB962C8B-B14F-4D97-AF65-F5344CB8AC3E}">
        <p14:creationId xmlns:p14="http://schemas.microsoft.com/office/powerpoint/2010/main" val="1824809218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E05E5-4DC7-3592-53E8-618D50707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5035F9B-3C05-D509-B4B3-BDECCE9ADCED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66A38FC-CF00-C9F0-9E33-B1C2AE2E4ED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C6B98E5-1DEA-FDD8-7B38-6D0F3AB18C7A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62AB227-93E8-3651-3C7A-33423B33C3E8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71F29F1A-FC6D-3313-FC4D-EA08ED1CDB1E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176381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C1AB5-1FE4-E6E3-F50E-C2D2A3A38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9A51A8E-9562-0C3B-53E9-956AE462921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E0FC537-A07A-B112-9B77-2450B5E26C12}"/>
              </a:ext>
            </a:extLst>
          </p:cNvPr>
          <p:cNvSpPr txBox="1"/>
          <p:nvPr/>
        </p:nvSpPr>
        <p:spPr>
          <a:xfrm>
            <a:off x="574558" y="690490"/>
            <a:ext cx="799487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どれくらい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し続けていますか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テニスを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89B7406-80E9-63C3-5B4E-D0BF0B5D287F}"/>
              </a:ext>
            </a:extLst>
          </p:cNvPr>
          <p:cNvSpPr txBox="1"/>
          <p:nvPr/>
        </p:nvSpPr>
        <p:spPr>
          <a:xfrm>
            <a:off x="856303" y="4128490"/>
            <a:ext cx="743139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long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been playing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tennis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ow long have you been playing tennis">
            <a:hlinkClick r:id="" action="ppaction://media"/>
            <a:extLst>
              <a:ext uri="{FF2B5EF4-FFF2-40B4-BE49-F238E27FC236}">
                <a16:creationId xmlns:a16="http://schemas.microsoft.com/office/drawing/2014/main" id="{32D83C98-4E28-2C84-C1AE-7502705853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3913" y="2362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6880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B0061-47E8-1FD4-9310-11DF8F043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426FAA0-B45B-B20A-12B1-13BDA0267F2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578C040-45C3-EB06-E78C-114DEFA487F3}"/>
              </a:ext>
            </a:extLst>
          </p:cNvPr>
          <p:cNvSpPr txBox="1"/>
          <p:nvPr/>
        </p:nvSpPr>
        <p:spPr>
          <a:xfrm>
            <a:off x="672310" y="2409490"/>
            <a:ext cx="779938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long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[b---] [p------]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tennis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ow long have you been playing tennis">
            <a:hlinkClick r:id="" action="ppaction://media"/>
            <a:extLst>
              <a:ext uri="{FF2B5EF4-FFF2-40B4-BE49-F238E27FC236}">
                <a16:creationId xmlns:a16="http://schemas.microsoft.com/office/drawing/2014/main" id="{489C5100-5907-17C4-288F-7C88908E4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3913" y="2362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16260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8335E-4070-EB8E-F902-602447399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74ABD00-3F90-FCF8-839B-14E0DC4E4B2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D4C2192-97E2-5A8F-3F97-FD3209CC89F0}"/>
              </a:ext>
            </a:extLst>
          </p:cNvPr>
          <p:cNvSpPr txBox="1"/>
          <p:nvPr/>
        </p:nvSpPr>
        <p:spPr>
          <a:xfrm>
            <a:off x="568699" y="2409490"/>
            <a:ext cx="800660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どれくらい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し続けていますか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テニスを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ow long have you been playing tennis">
            <a:hlinkClick r:id="" action="ppaction://media"/>
            <a:extLst>
              <a:ext uri="{FF2B5EF4-FFF2-40B4-BE49-F238E27FC236}">
                <a16:creationId xmlns:a16="http://schemas.microsoft.com/office/drawing/2014/main" id="{372E2223-F7A7-44E3-D46C-FCD7CC611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3913" y="2362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1913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51127-29D7-20EE-0C2F-2CD7F2B27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74F5E45-6EFF-9FED-D509-6DDD13778ACF}"/>
              </a:ext>
            </a:extLst>
          </p:cNvPr>
          <p:cNvSpPr txBox="1"/>
          <p:nvPr/>
        </p:nvSpPr>
        <p:spPr>
          <a:xfrm>
            <a:off x="299067" y="690490"/>
            <a:ext cx="854586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どれくらい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し続けていますか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サッカーを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B5C293C-D16F-36CB-B93A-3F55BAC7BECB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FE648DA-CDB1-3B7F-C2E0-0FD7102C33C8}"/>
              </a:ext>
            </a:extLst>
          </p:cNvPr>
          <p:cNvSpPr txBox="1"/>
          <p:nvPr/>
        </p:nvSpPr>
        <p:spPr>
          <a:xfrm>
            <a:off x="856304" y="4128490"/>
            <a:ext cx="743139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long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been playing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soccer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ow long have you been playing soccer">
            <a:hlinkClick r:id="" action="ppaction://media"/>
            <a:extLst>
              <a:ext uri="{FF2B5EF4-FFF2-40B4-BE49-F238E27FC236}">
                <a16:creationId xmlns:a16="http://schemas.microsoft.com/office/drawing/2014/main" id="{68997C62-ABE6-4425-3425-FBF8BDD0A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3913" y="1878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313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73101-5F7F-FBDE-6C24-5FAA56567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0157BD6-8328-3652-431F-1C0EDD2FDD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1EB67BC-F55A-1CF8-581D-1B88D9AACE63}"/>
              </a:ext>
            </a:extLst>
          </p:cNvPr>
          <p:cNvSpPr txBox="1"/>
          <p:nvPr/>
        </p:nvSpPr>
        <p:spPr>
          <a:xfrm>
            <a:off x="601972" y="2409490"/>
            <a:ext cx="794005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[l---]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[b---] [p------]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soccer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ow long have you been playing soccer">
            <a:hlinkClick r:id="" action="ppaction://media"/>
            <a:extLst>
              <a:ext uri="{FF2B5EF4-FFF2-40B4-BE49-F238E27FC236}">
                <a16:creationId xmlns:a16="http://schemas.microsoft.com/office/drawing/2014/main" id="{10E24797-F0E3-B245-F66E-D9BFB1FB31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3913" y="1878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2817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E55AA-4D53-9AA7-9768-E347B573A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849C9EA-78CA-C76C-F9FA-773775390FE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How long have you been playing soccer">
            <a:hlinkClick r:id="" action="ppaction://media"/>
            <a:extLst>
              <a:ext uri="{FF2B5EF4-FFF2-40B4-BE49-F238E27FC236}">
                <a16:creationId xmlns:a16="http://schemas.microsoft.com/office/drawing/2014/main" id="{9FAE5F1D-D715-EE0E-9D2D-DEE97DA4C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3913" y="1878013"/>
            <a:ext cx="406400" cy="4064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1795705-500D-1693-CD60-18CAE40B1825}"/>
              </a:ext>
            </a:extLst>
          </p:cNvPr>
          <p:cNvSpPr txBox="1"/>
          <p:nvPr/>
        </p:nvSpPr>
        <p:spPr>
          <a:xfrm>
            <a:off x="299068" y="2409490"/>
            <a:ext cx="854586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どれくらい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し続けていますか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サッカーを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601427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C5A3C-4070-5830-49B3-882374857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602CE81-E11C-621E-3D7B-BF1DFC3E19E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95840CE-5E5F-8577-FC54-B4FFA2EE4288}"/>
              </a:ext>
            </a:extLst>
          </p:cNvPr>
          <p:cNvSpPr txBox="1"/>
          <p:nvPr/>
        </p:nvSpPr>
        <p:spPr>
          <a:xfrm>
            <a:off x="630180" y="4128490"/>
            <a:ext cx="788363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long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been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doing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 homework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ow long have you been doing your homework">
            <a:hlinkClick r:id="" action="ppaction://media"/>
            <a:extLst>
              <a:ext uri="{FF2B5EF4-FFF2-40B4-BE49-F238E27FC236}">
                <a16:creationId xmlns:a16="http://schemas.microsoft.com/office/drawing/2014/main" id="{5788B9E8-3487-E55B-E383-B112610A6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9638" y="2224088"/>
            <a:ext cx="406400" cy="4064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9868BFE-D8D8-53A4-3F19-970DE9BB6569}"/>
              </a:ext>
            </a:extLst>
          </p:cNvPr>
          <p:cNvSpPr txBox="1"/>
          <p:nvPr/>
        </p:nvSpPr>
        <p:spPr>
          <a:xfrm>
            <a:off x="809151" y="687193"/>
            <a:ext cx="752569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どれくらい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し続けていますか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宿題を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475155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AE3A4-0849-B939-F127-2D94719FC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0DCBC36-6CC9-A75E-E6A2-724CACBD116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51AC595-AD30-4B3C-CE0C-16A90714B10D}"/>
              </a:ext>
            </a:extLst>
          </p:cNvPr>
          <p:cNvSpPr txBox="1"/>
          <p:nvPr/>
        </p:nvSpPr>
        <p:spPr>
          <a:xfrm>
            <a:off x="241826" y="2409490"/>
            <a:ext cx="866034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[l---]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[b---]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[y---] homework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?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How long have you been doing your homework">
            <a:hlinkClick r:id="" action="ppaction://media"/>
            <a:extLst>
              <a:ext uri="{FF2B5EF4-FFF2-40B4-BE49-F238E27FC236}">
                <a16:creationId xmlns:a16="http://schemas.microsoft.com/office/drawing/2014/main" id="{2D13ED7B-793C-B971-EA26-3E518B87C6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9638" y="22240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4897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77FA5-1E26-7A0F-4823-AF47836CE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40DC6A8-56E7-F3D4-A311-3A21CD3E26E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How long have you been doing your homework">
            <a:hlinkClick r:id="" action="ppaction://media"/>
            <a:extLst>
              <a:ext uri="{FF2B5EF4-FFF2-40B4-BE49-F238E27FC236}">
                <a16:creationId xmlns:a16="http://schemas.microsoft.com/office/drawing/2014/main" id="{ED229988-5C1C-BF96-1300-FEF000139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9638" y="2224088"/>
            <a:ext cx="406400" cy="4064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B88AB0A-03C9-F806-9961-B4567AB2B2BF}"/>
              </a:ext>
            </a:extLst>
          </p:cNvPr>
          <p:cNvSpPr txBox="1"/>
          <p:nvPr/>
        </p:nvSpPr>
        <p:spPr>
          <a:xfrm>
            <a:off x="809152" y="2409490"/>
            <a:ext cx="752569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どれくらい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し続けていますか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宿題を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ja-JP" altLang="en-US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130971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48AB31F-0738-A91E-0BBF-E8EB1B2BA1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253" b="67743"/>
          <a:stretch/>
        </p:blipFill>
        <p:spPr>
          <a:xfrm>
            <a:off x="291931" y="1022216"/>
            <a:ext cx="8556504" cy="66246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been practicing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piano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two hours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「この国で」という意味をもち、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been practicing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の期間を説明しています。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3" y="1808630"/>
            <a:ext cx="4722405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私は２時間ずっとピアノを練習し続けています。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4128782341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39F81B1-3D25-42C9-9E2A-D41065438D80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の間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11_01_for">
            <a:hlinkClick r:id="" action="ppaction://media"/>
            <a:extLst>
              <a:ext uri="{FF2B5EF4-FFF2-40B4-BE49-F238E27FC236}">
                <a16:creationId xmlns:a16="http://schemas.microsoft.com/office/drawing/2014/main" id="{EE2D3DD2-3C58-4076-B51A-0C4565085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6188" y="831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8041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414081C-5009-42CC-A528-F5F3EBBEE00F}"/>
              </a:ext>
            </a:extLst>
          </p:cNvPr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G3_11_01_for">
            <a:hlinkClick r:id="" action="ppaction://media"/>
            <a:extLst>
              <a:ext uri="{FF2B5EF4-FFF2-40B4-BE49-F238E27FC236}">
                <a16:creationId xmlns:a16="http://schemas.microsoft.com/office/drawing/2014/main" id="{E84CC99A-D340-4953-AE48-8424F834A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6188" y="831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41701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の間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11_01_for">
            <a:hlinkClick r:id="" action="ppaction://media"/>
            <a:extLst>
              <a:ext uri="{FF2B5EF4-FFF2-40B4-BE49-F238E27FC236}">
                <a16:creationId xmlns:a16="http://schemas.microsoft.com/office/drawing/2014/main" id="{FD124982-7775-44E8-93ED-31465ED59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6188" y="831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320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64B45C-D5D0-4383-AEE7-F94A2E06CCE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時間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11_02_hour">
            <a:hlinkClick r:id="" action="ppaction://media"/>
            <a:extLst>
              <a:ext uri="{FF2B5EF4-FFF2-40B4-BE49-F238E27FC236}">
                <a16:creationId xmlns:a16="http://schemas.microsoft.com/office/drawing/2014/main" id="{C9D24D42-5103-469B-90FB-370764478B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3338" y="1862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8852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3826" y="2105561"/>
            <a:ext cx="82163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hour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11_02_hour">
            <a:hlinkClick r:id="" action="ppaction://media"/>
            <a:extLst>
              <a:ext uri="{FF2B5EF4-FFF2-40B4-BE49-F238E27FC236}">
                <a16:creationId xmlns:a16="http://schemas.microsoft.com/office/drawing/2014/main" id="{FB286B27-7BC9-4908-B97A-7D8D75A39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3338" y="1862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999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時間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11_02_hour">
            <a:hlinkClick r:id="" action="ppaction://media"/>
            <a:extLst>
              <a:ext uri="{FF2B5EF4-FFF2-40B4-BE49-F238E27FC236}">
                <a16:creationId xmlns:a16="http://schemas.microsoft.com/office/drawing/2014/main" id="{474B748D-C89D-4C2A-83D7-4D6C73618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3338" y="1862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781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07A4887-86C4-49F0-8107-0C5B33488907}"/>
              </a:ext>
            </a:extLst>
          </p:cNvPr>
          <p:cNvGrpSpPr/>
          <p:nvPr/>
        </p:nvGrpSpPr>
        <p:grpSpPr>
          <a:xfrm>
            <a:off x="815009" y="1638118"/>
            <a:ext cx="7513983" cy="3581765"/>
            <a:chOff x="815009" y="1995530"/>
            <a:chExt cx="7513983" cy="3581765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B0975BA-8A2A-4D7C-81D3-8565E2E19B61}"/>
                </a:ext>
              </a:extLst>
            </p:cNvPr>
            <p:cNvSpPr txBox="1"/>
            <p:nvPr/>
          </p:nvSpPr>
          <p:spPr>
            <a:xfrm>
              <a:off x="815009" y="199553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雨が降る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235C4D9-3333-4EDE-B4F4-CECC127A968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8" name="G3_11_03_rain">
            <a:hlinkClick r:id="" action="ppaction://media"/>
            <a:extLst>
              <a:ext uri="{FF2B5EF4-FFF2-40B4-BE49-F238E27FC236}">
                <a16:creationId xmlns:a16="http://schemas.microsoft.com/office/drawing/2014/main" id="{DEF57050-780A-45ED-B7D7-CF32D89BF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2763" y="20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057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rain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G3_11_03_rain">
            <a:hlinkClick r:id="" action="ppaction://media"/>
            <a:extLst>
              <a:ext uri="{FF2B5EF4-FFF2-40B4-BE49-F238E27FC236}">
                <a16:creationId xmlns:a16="http://schemas.microsoft.com/office/drawing/2014/main" id="{F01A89F6-96A8-4BC8-BF3A-2B9BCDE62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2763" y="20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60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雨が降る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11_03_rain">
            <a:hlinkClick r:id="" action="ppaction://media"/>
            <a:extLst>
              <a:ext uri="{FF2B5EF4-FFF2-40B4-BE49-F238E27FC236}">
                <a16:creationId xmlns:a16="http://schemas.microsoft.com/office/drawing/2014/main" id="{EE72AD0D-B605-4DED-848C-BEA2C4561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2763" y="20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1560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119DC-0E6A-90F4-F4EC-797CE531F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DBBD191-83EB-3190-AAFB-3ED6793A9FF5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3C2AAAF-2139-2E4F-DE6B-62A40B8C725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E7B40D5-4C33-8EC5-C9EF-B118D9B7ECBF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F734CB5-2411-6A21-EB0A-65E01B2074EC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C91FE1E-B7FC-8FC3-0010-BD5A2CABB18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7343629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から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（ずっと）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11_04_since">
            <a:hlinkClick r:id="" action="ppaction://media"/>
            <a:extLst>
              <a:ext uri="{FF2B5EF4-FFF2-40B4-BE49-F238E27FC236}">
                <a16:creationId xmlns:a16="http://schemas.microsoft.com/office/drawing/2014/main" id="{8D9A640B-E2BD-47AA-9666-4A2FE1916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6875" y="1020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095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since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9" name="G3_11_04_since">
            <a:hlinkClick r:id="" action="ppaction://media"/>
            <a:extLst>
              <a:ext uri="{FF2B5EF4-FFF2-40B4-BE49-F238E27FC236}">
                <a16:creationId xmlns:a16="http://schemas.microsoft.com/office/drawing/2014/main" id="{7EC227E9-4D02-44A4-95D9-53BB08DF64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6875" y="1020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62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1103BE3-43E5-41B4-92EB-CE519D8E9537}"/>
              </a:ext>
            </a:extLst>
          </p:cNvPr>
          <p:cNvSpPr txBox="1"/>
          <p:nvPr/>
        </p:nvSpPr>
        <p:spPr>
          <a:xfrm>
            <a:off x="152401" y="2028617"/>
            <a:ext cx="8839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から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（ずっと）</a:t>
            </a:r>
          </a:p>
        </p:txBody>
      </p:sp>
      <p:pic>
        <p:nvPicPr>
          <p:cNvPr id="8" name="G3_11_04_since">
            <a:hlinkClick r:id="" action="ppaction://media"/>
            <a:extLst>
              <a:ext uri="{FF2B5EF4-FFF2-40B4-BE49-F238E27FC236}">
                <a16:creationId xmlns:a16="http://schemas.microsoft.com/office/drawing/2014/main" id="{4243808F-B09C-4017-AA30-96E8E33AC3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6875" y="1020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426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59C5F2A-2A5E-4723-A264-3EF5E6519D45}"/>
              </a:ext>
            </a:extLst>
          </p:cNvPr>
          <p:cNvGrpSpPr/>
          <p:nvPr/>
        </p:nvGrpSpPr>
        <p:grpSpPr>
          <a:xfrm>
            <a:off x="0" y="1720840"/>
            <a:ext cx="9144000" cy="3416320"/>
            <a:chOff x="0" y="1404326"/>
            <a:chExt cx="9144000" cy="3416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362031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[l---] [n----]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404326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昨日の夜</a:t>
              </a:r>
              <a:endParaRPr kumimoji="1" lang="ja-JP" altLang="en-US" sz="11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11_05_last night">
            <a:hlinkClick r:id="" action="ppaction://media"/>
            <a:extLst>
              <a:ext uri="{FF2B5EF4-FFF2-40B4-BE49-F238E27FC236}">
                <a16:creationId xmlns:a16="http://schemas.microsoft.com/office/drawing/2014/main" id="{D3462C8D-E204-4F05-9B0C-85845E46A6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5100" y="715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753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64417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last night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11_05_last night">
            <a:hlinkClick r:id="" action="ppaction://media"/>
            <a:extLst>
              <a:ext uri="{FF2B5EF4-FFF2-40B4-BE49-F238E27FC236}">
                <a16:creationId xmlns:a16="http://schemas.microsoft.com/office/drawing/2014/main" id="{96BE2C9E-F72F-4D94-B3FF-E82631DFC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5100" y="715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7713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DAF6438-8C1B-4891-8D55-12C81DD3850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昨日の夜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11_05_last night">
            <a:hlinkClick r:id="" action="ppaction://media"/>
            <a:extLst>
              <a:ext uri="{FF2B5EF4-FFF2-40B4-BE49-F238E27FC236}">
                <a16:creationId xmlns:a16="http://schemas.microsoft.com/office/drawing/2014/main" id="{779EB638-4712-4654-A929-EB927F5AC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25100" y="715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785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24305B-0621-46ED-ABA4-83D4E8C4D8CA}"/>
              </a:ext>
            </a:extLst>
          </p:cNvPr>
          <p:cNvGrpSpPr/>
          <p:nvPr/>
        </p:nvGrpSpPr>
        <p:grpSpPr>
          <a:xfrm>
            <a:off x="0" y="1404326"/>
            <a:ext cx="9144000" cy="3555863"/>
            <a:chOff x="0" y="2040253"/>
            <a:chExt cx="9144000" cy="355586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39578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[f--] a [l---] [t---]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040253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長い間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3_kihon_v4_for a long time">
            <a:hlinkClick r:id="" action="ppaction://media"/>
            <a:extLst>
              <a:ext uri="{FF2B5EF4-FFF2-40B4-BE49-F238E27FC236}">
                <a16:creationId xmlns:a16="http://schemas.microsoft.com/office/drawing/2014/main" id="{50DAE544-59AF-4053-8C0D-81C66184F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5963" y="1881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519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805753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a long time</a:t>
            </a:r>
            <a:endParaRPr kumimoji="1" lang="ja-JP" altLang="en-US" sz="7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3_kihon_v4_for a long time">
            <a:hlinkClick r:id="" action="ppaction://media"/>
            <a:extLst>
              <a:ext uri="{FF2B5EF4-FFF2-40B4-BE49-F238E27FC236}">
                <a16:creationId xmlns:a16="http://schemas.microsoft.com/office/drawing/2014/main" id="{2678C7FF-D7D1-4F3E-8B9D-12D6C6508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5963" y="1881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723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長い間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3_kihon_v4_for a long time">
            <a:hlinkClick r:id="" action="ppaction://media"/>
            <a:extLst>
              <a:ext uri="{FF2B5EF4-FFF2-40B4-BE49-F238E27FC236}">
                <a16:creationId xmlns:a16="http://schemas.microsoft.com/office/drawing/2014/main" id="{EF218C42-109D-4F44-B059-9D063FC9F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5963" y="1881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043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D88BBFE-E24C-4035-98CE-EF31D9349EC4}"/>
              </a:ext>
            </a:extLst>
          </p:cNvPr>
          <p:cNvGrpSpPr/>
          <p:nvPr/>
        </p:nvGrpSpPr>
        <p:grpSpPr>
          <a:xfrm>
            <a:off x="-543340" y="1235382"/>
            <a:ext cx="10336696" cy="4103333"/>
            <a:chOff x="-543340" y="1104631"/>
            <a:chExt cx="10336696" cy="410333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-543340" y="4007635"/>
              <a:ext cx="103366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[H--] [l---]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238539" y="1104631"/>
              <a:ext cx="866692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どれくらい</a:t>
              </a:r>
              <a:endPara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（長く）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11_07_how long">
            <a:hlinkClick r:id="" action="ppaction://media"/>
            <a:extLst>
              <a:ext uri="{FF2B5EF4-FFF2-40B4-BE49-F238E27FC236}">
                <a16:creationId xmlns:a16="http://schemas.microsoft.com/office/drawing/2014/main" id="{162132D2-479B-41DB-BA18-5A1918CF7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9563" y="715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8333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DBA44-CC72-33F6-A1F7-1D732D615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A20D764-B77E-F7DC-AE6B-8BB454840087}"/>
              </a:ext>
            </a:extLst>
          </p:cNvPr>
          <p:cNvSpPr txBox="1"/>
          <p:nvPr/>
        </p:nvSpPr>
        <p:spPr>
          <a:xfrm>
            <a:off x="1092362" y="690490"/>
            <a:ext cx="695927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練習し続けています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ピアノを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２時間ずっと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have been practicing the piano for two hours.">
            <a:hlinkClick r:id="" action="ppaction://media"/>
            <a:extLst>
              <a:ext uri="{FF2B5EF4-FFF2-40B4-BE49-F238E27FC236}">
                <a16:creationId xmlns:a16="http://schemas.microsoft.com/office/drawing/2014/main" id="{4B28CD96-58BC-B382-3953-4D4D017D5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0263" y="1952625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11B3F77-06B3-F947-DE97-3873C64FFF5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30174DD-A602-4FEE-BF10-23D3E7164754}"/>
              </a:ext>
            </a:extLst>
          </p:cNvPr>
          <p:cNvSpPr txBox="1"/>
          <p:nvPr/>
        </p:nvSpPr>
        <p:spPr>
          <a:xfrm>
            <a:off x="546181" y="4128490"/>
            <a:ext cx="805163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been practicing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piano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two hours.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63404112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69B93E4-5070-4AC4-99E7-CC56C1116D64}"/>
              </a:ext>
            </a:extLst>
          </p:cNvPr>
          <p:cNvSpPr txBox="1"/>
          <p:nvPr/>
        </p:nvSpPr>
        <p:spPr>
          <a:xfrm>
            <a:off x="0" y="264417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 long</a:t>
            </a:r>
          </a:p>
        </p:txBody>
      </p:sp>
      <p:pic>
        <p:nvPicPr>
          <p:cNvPr id="9" name="G3_11_07_how long">
            <a:hlinkClick r:id="" action="ppaction://media"/>
            <a:extLst>
              <a:ext uri="{FF2B5EF4-FFF2-40B4-BE49-F238E27FC236}">
                <a16:creationId xmlns:a16="http://schemas.microsoft.com/office/drawing/2014/main" id="{7F8BF932-0325-48A9-BAF2-900759D7E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9563" y="715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605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C022FFA-C907-44D0-B6EB-22324A5D92EF}"/>
              </a:ext>
            </a:extLst>
          </p:cNvPr>
          <p:cNvSpPr txBox="1"/>
          <p:nvPr/>
        </p:nvSpPr>
        <p:spPr>
          <a:xfrm>
            <a:off x="238539" y="2213283"/>
            <a:ext cx="86669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どれくらい</a:t>
            </a:r>
            <a:endParaRPr kumimoji="1" lang="en-US" altLang="ja-JP" sz="8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（長く）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3_11_07_how long">
            <a:hlinkClick r:id="" action="ppaction://media"/>
            <a:extLst>
              <a:ext uri="{FF2B5EF4-FFF2-40B4-BE49-F238E27FC236}">
                <a16:creationId xmlns:a16="http://schemas.microsoft.com/office/drawing/2014/main" id="{BAF5486A-E1C0-4582-9015-3E3F723558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9563" y="715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78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59C5F2A-2A5E-4723-A264-3EF5E6519D45}"/>
              </a:ext>
            </a:extLst>
          </p:cNvPr>
          <p:cNvGrpSpPr/>
          <p:nvPr/>
        </p:nvGrpSpPr>
        <p:grpSpPr>
          <a:xfrm>
            <a:off x="0" y="1720840"/>
            <a:ext cx="9144000" cy="3416320"/>
            <a:chOff x="0" y="1404326"/>
            <a:chExt cx="9144000" cy="3416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362031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[t---] [m------]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404326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今日の朝</a:t>
              </a:r>
              <a:endParaRPr kumimoji="1" lang="ja-JP" altLang="en-US" sz="11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11_08_this morning">
            <a:hlinkClick r:id="" action="ppaction://media"/>
            <a:extLst>
              <a:ext uri="{FF2B5EF4-FFF2-40B4-BE49-F238E27FC236}">
                <a16:creationId xmlns:a16="http://schemas.microsoft.com/office/drawing/2014/main" id="{1C3B396B-BA52-4E1D-9BBB-039C88904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8813" y="-560388"/>
            <a:ext cx="609600" cy="609601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0C9F47BB-95CD-B512-ECBC-25B527311D4C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09746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64417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morning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11_08_this morning">
            <a:hlinkClick r:id="" action="ppaction://media"/>
            <a:extLst>
              <a:ext uri="{FF2B5EF4-FFF2-40B4-BE49-F238E27FC236}">
                <a16:creationId xmlns:a16="http://schemas.microsoft.com/office/drawing/2014/main" id="{D0591259-D0B1-4BAA-8B08-75F667D04A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8813" y="-560388"/>
            <a:ext cx="609600" cy="609601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C08981C3-F91D-692D-1E4D-61D141240CAC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1546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DAF6438-8C1B-4891-8D55-12C81DD3850E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今日の朝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11_08_this morning">
            <a:hlinkClick r:id="" action="ppaction://media"/>
            <a:extLst>
              <a:ext uri="{FF2B5EF4-FFF2-40B4-BE49-F238E27FC236}">
                <a16:creationId xmlns:a16="http://schemas.microsoft.com/office/drawing/2014/main" id="{79B89E31-69E6-4158-89AC-CB9214770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18813" y="-560388"/>
            <a:ext cx="609600" cy="609601"/>
          </a:xfrm>
          <a:prstGeom prst="rect">
            <a:avLst/>
          </a:prstGeom>
        </p:spPr>
      </p:pic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803C8A6E-9B26-CFA0-9C6C-48F8FD6BBE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84DDA621-43DB-2348-E1F7-E103A4BD860C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640728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59C90-B550-650B-0377-A71CC862A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CFD5629-A180-D4AA-2DF3-F34CE6F296F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CA890EF-8958-5239-3AA8-3B18B7B044D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4C5EFF2-9410-B382-74C0-CE4EF422E92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6B6569C-22AC-2509-C0EE-93A89B61AEEE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973AE7D-08ED-1A3C-8749-F190055D46F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for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A1E1AD-C462-784A-EAE5-054F85CABC6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の間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11_01_for">
            <a:hlinkClick r:id="" action="ppaction://media"/>
            <a:extLst>
              <a:ext uri="{FF2B5EF4-FFF2-40B4-BE49-F238E27FC236}">
                <a16:creationId xmlns:a16="http://schemas.microsoft.com/office/drawing/2014/main" id="{65DF1506-0E77-CBB5-2AE0-A1FB55078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6188" y="831850"/>
            <a:ext cx="609600" cy="6096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E100D2D-CDBE-8932-8C6B-30ED7015CDE6}"/>
              </a:ext>
            </a:extLst>
          </p:cNvPr>
          <p:cNvSpPr/>
          <p:nvPr/>
        </p:nvSpPr>
        <p:spPr>
          <a:xfrm>
            <a:off x="3624044" y="3508200"/>
            <a:ext cx="188752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464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E0021-917F-C196-1C33-9B031C0AF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0DA8E22-E9E7-1507-2F7A-468ED365B00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413CB16-8D7E-1040-9EBF-43D59BD8D92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AADFF9A-A19A-D9FA-C4ED-56C8FF8B50C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B8F0A62-4ACC-A611-4D8F-31686462E063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77E0E71-6239-53DF-4059-3171852B9F4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hour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503CEB6-2FCC-7DDE-036B-065F3DC66512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時間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11_02_hour">
            <a:hlinkClick r:id="" action="ppaction://media"/>
            <a:extLst>
              <a:ext uri="{FF2B5EF4-FFF2-40B4-BE49-F238E27FC236}">
                <a16:creationId xmlns:a16="http://schemas.microsoft.com/office/drawing/2014/main" id="{C014BB99-8433-F42F-6E80-B04B26B7D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93338" y="1862138"/>
            <a:ext cx="609600" cy="6096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F7D62A3-99A0-79EF-5A6E-528A3420DD50}"/>
              </a:ext>
            </a:extLst>
          </p:cNvPr>
          <p:cNvSpPr/>
          <p:nvPr/>
        </p:nvSpPr>
        <p:spPr>
          <a:xfrm>
            <a:off x="3025211" y="3508200"/>
            <a:ext cx="308519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6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07A31-05B3-7077-F19E-B0AE2CDA9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6FF7406-BEE9-5309-C68E-9CF7FBB5B77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46FE777-5C2E-DFD6-DD24-BF773884ABB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6220BF5-5405-6896-A2EE-01B2CDD535D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35D3B9C-3815-69E2-55AC-69819990B7C5}"/>
              </a:ext>
            </a:extLst>
          </p:cNvPr>
          <p:cNvGrpSpPr/>
          <p:nvPr/>
        </p:nvGrpSpPr>
        <p:grpSpPr>
          <a:xfrm>
            <a:off x="815009" y="1638118"/>
            <a:ext cx="7513983" cy="3581765"/>
            <a:chOff x="815009" y="1995530"/>
            <a:chExt cx="7513983" cy="3581765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6C8B4B1-A44B-3E5F-FE33-8E7CD0A4DB51}"/>
                </a:ext>
              </a:extLst>
            </p:cNvPr>
            <p:cNvSpPr txBox="1"/>
            <p:nvPr/>
          </p:nvSpPr>
          <p:spPr>
            <a:xfrm>
              <a:off x="815009" y="1995530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雨が降る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A89510B-AA35-84AB-BE1D-E0BB38EE5505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rain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8" name="G3_11_03_rain">
            <a:hlinkClick r:id="" action="ppaction://media"/>
            <a:extLst>
              <a:ext uri="{FF2B5EF4-FFF2-40B4-BE49-F238E27FC236}">
                <a16:creationId xmlns:a16="http://schemas.microsoft.com/office/drawing/2014/main" id="{6C60A28F-90FA-EA45-426A-3DFD3F6A3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72763" y="207963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34778F3-AEAA-F009-B155-8186C89C4028}"/>
              </a:ext>
            </a:extLst>
          </p:cNvPr>
          <p:cNvSpPr/>
          <p:nvPr/>
        </p:nvSpPr>
        <p:spPr>
          <a:xfrm>
            <a:off x="3315768" y="3508200"/>
            <a:ext cx="250407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705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510A6-F361-0465-82E6-5E850BC72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634DEBE-8D5C-BC20-1959-2ABCDC0FA6D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F2015C6-D854-9C5E-D6ED-CAEF60059AB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2DC76B7-2BEE-8D14-D6CE-2E713BDE5F2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A7D4975-50E8-C9C8-980E-1EF19EDF06CF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7934224-CE95-4A8A-FC26-644363925A01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から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（ずっと）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BD69DB7-926A-C52E-C50B-E7CCD2C994D9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since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3_11_04_since">
            <a:hlinkClick r:id="" action="ppaction://media"/>
            <a:extLst>
              <a:ext uri="{FF2B5EF4-FFF2-40B4-BE49-F238E27FC236}">
                <a16:creationId xmlns:a16="http://schemas.microsoft.com/office/drawing/2014/main" id="{1E63920F-5C12-0E59-EF6B-92E4DD341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6875" y="1020763"/>
            <a:ext cx="609600" cy="6096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8CDBBE8-2150-3BD3-C788-10E792A20B75}"/>
              </a:ext>
            </a:extLst>
          </p:cNvPr>
          <p:cNvSpPr/>
          <p:nvPr/>
        </p:nvSpPr>
        <p:spPr>
          <a:xfrm>
            <a:off x="2919369" y="4023726"/>
            <a:ext cx="329687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15248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98B81-BA9E-FC4E-5B42-2638441B9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D0F48B5-D2E7-884B-AC19-D9E50AC6CC2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B5FF233-15BC-73CC-3C8A-27F7AF0582B3}"/>
              </a:ext>
            </a:extLst>
          </p:cNvPr>
          <p:cNvSpPr txBox="1"/>
          <p:nvPr/>
        </p:nvSpPr>
        <p:spPr>
          <a:xfrm>
            <a:off x="487035" y="2409490"/>
            <a:ext cx="816992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 [b---] [p---------]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piano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two hours.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I have been practicing the piano for two hours.">
            <a:hlinkClick r:id="" action="ppaction://media"/>
            <a:extLst>
              <a:ext uri="{FF2B5EF4-FFF2-40B4-BE49-F238E27FC236}">
                <a16:creationId xmlns:a16="http://schemas.microsoft.com/office/drawing/2014/main" id="{CDDFA21C-3EE0-CC66-54A8-237154CEF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0263" y="1952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123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B54C5-94B1-37EB-EA4D-9C8F4C46C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181A9AC-8013-A5DD-7DAB-3C5E3068E32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CCE859D-A997-8A90-8AA2-011F301A791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307F328-FA38-9D9D-D8CB-6A49727405C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97C7D57-B715-DB5E-703F-C200855DAAC7}"/>
              </a:ext>
            </a:extLst>
          </p:cNvPr>
          <p:cNvGrpSpPr/>
          <p:nvPr/>
        </p:nvGrpSpPr>
        <p:grpSpPr>
          <a:xfrm>
            <a:off x="0" y="1720840"/>
            <a:ext cx="9144000" cy="3416320"/>
            <a:chOff x="0" y="1404326"/>
            <a:chExt cx="9144000" cy="3416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2EE971B-BD02-85BD-EF6E-E1C078628C7E}"/>
                </a:ext>
              </a:extLst>
            </p:cNvPr>
            <p:cNvSpPr txBox="1"/>
            <p:nvPr/>
          </p:nvSpPr>
          <p:spPr>
            <a:xfrm>
              <a:off x="0" y="362031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[last] [night]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FD885C7-F5B7-45F8-08D2-B7FE185D5825}"/>
                </a:ext>
              </a:extLst>
            </p:cNvPr>
            <p:cNvSpPr txBox="1"/>
            <p:nvPr/>
          </p:nvSpPr>
          <p:spPr>
            <a:xfrm>
              <a:off x="815009" y="1404326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昨日の夜</a:t>
              </a:r>
              <a:endParaRPr kumimoji="1" lang="ja-JP" altLang="en-US" sz="11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11_05_last night">
            <a:hlinkClick r:id="" action="ppaction://media"/>
            <a:extLst>
              <a:ext uri="{FF2B5EF4-FFF2-40B4-BE49-F238E27FC236}">
                <a16:creationId xmlns:a16="http://schemas.microsoft.com/office/drawing/2014/main" id="{4A51D3E7-52C4-C675-E5CA-7A642FCBB4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5100" y="715963"/>
            <a:ext cx="609600" cy="6096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2D53066-F371-D62F-4C5B-43CE8CCBC142}"/>
              </a:ext>
            </a:extLst>
          </p:cNvPr>
          <p:cNvSpPr/>
          <p:nvPr/>
        </p:nvSpPr>
        <p:spPr>
          <a:xfrm>
            <a:off x="1828800" y="3680196"/>
            <a:ext cx="17784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47EBEFF-6533-3409-3B6A-258CAD49D7BC}"/>
              </a:ext>
            </a:extLst>
          </p:cNvPr>
          <p:cNvSpPr/>
          <p:nvPr/>
        </p:nvSpPr>
        <p:spPr>
          <a:xfrm>
            <a:off x="4790114" y="3680196"/>
            <a:ext cx="2525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1877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10388-40B2-802F-1261-7F4315AE7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5919813-0FF2-91A1-3D4F-984C022D74A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CC6DAFC-D283-A3FE-8D7C-29E6E25F10C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7897046-078C-635E-CE7C-7A94CA83712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C43FBA7-3A6F-DA75-230D-DBCF7CC94FBF}"/>
              </a:ext>
            </a:extLst>
          </p:cNvPr>
          <p:cNvGrpSpPr/>
          <p:nvPr/>
        </p:nvGrpSpPr>
        <p:grpSpPr>
          <a:xfrm>
            <a:off x="0" y="1404326"/>
            <a:ext cx="9144000" cy="3371197"/>
            <a:chOff x="0" y="2040253"/>
            <a:chExt cx="9144000" cy="3371197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22DFAA0-F6B6-7E66-0643-BFAF4AF1BEE3}"/>
                </a:ext>
              </a:extLst>
            </p:cNvPr>
            <p:cNvSpPr txBox="1"/>
            <p:nvPr/>
          </p:nvSpPr>
          <p:spPr>
            <a:xfrm>
              <a:off x="0" y="4395787"/>
              <a:ext cx="9144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[for] a [long] [time]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FC3A7CB-5C4A-4820-C240-FBDEA410C975}"/>
                </a:ext>
              </a:extLst>
            </p:cNvPr>
            <p:cNvSpPr txBox="1"/>
            <p:nvPr/>
          </p:nvSpPr>
          <p:spPr>
            <a:xfrm>
              <a:off x="815009" y="2040253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長い間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3_kihon_v4_for a long time">
            <a:hlinkClick r:id="" action="ppaction://media"/>
            <a:extLst>
              <a:ext uri="{FF2B5EF4-FFF2-40B4-BE49-F238E27FC236}">
                <a16:creationId xmlns:a16="http://schemas.microsoft.com/office/drawing/2014/main" id="{DA143F8D-20EE-49C9-128C-D30890835E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5963" y="1881188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A5658D0-EBD4-7732-6FF2-237E0C4D54F7}"/>
              </a:ext>
            </a:extLst>
          </p:cNvPr>
          <p:cNvSpPr/>
          <p:nvPr/>
        </p:nvSpPr>
        <p:spPr>
          <a:xfrm>
            <a:off x="815009" y="3508200"/>
            <a:ext cx="1215127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6810355-6FEA-A829-CF10-1F05B46E1165}"/>
              </a:ext>
            </a:extLst>
          </p:cNvPr>
          <p:cNvSpPr/>
          <p:nvPr/>
        </p:nvSpPr>
        <p:spPr>
          <a:xfrm>
            <a:off x="3717600" y="3508200"/>
            <a:ext cx="17688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E5FFCA3-9286-2468-6AB1-D8895235EA27}"/>
              </a:ext>
            </a:extLst>
          </p:cNvPr>
          <p:cNvSpPr/>
          <p:nvPr/>
        </p:nvSpPr>
        <p:spPr>
          <a:xfrm>
            <a:off x="6471467" y="3508200"/>
            <a:ext cx="1840745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1340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DC5DF-57DA-CBB4-4E8C-69311C224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FFD3F46-4825-4681-43CF-97C619C2DF9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D0081BE-48C8-7900-6D0D-0C25C329A87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BC3AA8A-C078-AE60-3B00-8E4CADF9404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8D1BF43-9B36-AF34-23B6-A7572E74FF68}"/>
              </a:ext>
            </a:extLst>
          </p:cNvPr>
          <p:cNvGrpSpPr/>
          <p:nvPr/>
        </p:nvGrpSpPr>
        <p:grpSpPr>
          <a:xfrm>
            <a:off x="-543340" y="1235382"/>
            <a:ext cx="10336696" cy="4103333"/>
            <a:chOff x="-543340" y="1104631"/>
            <a:chExt cx="10336696" cy="410333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92D45448-06DB-FA62-9115-91A8995B9F70}"/>
                </a:ext>
              </a:extLst>
            </p:cNvPr>
            <p:cNvSpPr txBox="1"/>
            <p:nvPr/>
          </p:nvSpPr>
          <p:spPr>
            <a:xfrm>
              <a:off x="-543340" y="4007635"/>
              <a:ext cx="103366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[How] [long]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782E585-7B52-221C-6600-341C49EC92A7}"/>
                </a:ext>
              </a:extLst>
            </p:cNvPr>
            <p:cNvSpPr txBox="1"/>
            <p:nvPr/>
          </p:nvSpPr>
          <p:spPr>
            <a:xfrm>
              <a:off x="238539" y="1104631"/>
              <a:ext cx="866692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どれくらい</a:t>
              </a:r>
              <a:endParaRPr kumimoji="1"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（長く）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11_07_how long">
            <a:hlinkClick r:id="" action="ppaction://media"/>
            <a:extLst>
              <a:ext uri="{FF2B5EF4-FFF2-40B4-BE49-F238E27FC236}">
                <a16:creationId xmlns:a16="http://schemas.microsoft.com/office/drawing/2014/main" id="{260ED28D-A3A7-3584-F2A5-32C805B27B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69563" y="715963"/>
            <a:ext cx="609600" cy="6096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6BFE768-89E8-D3F2-F096-8626A2695836}"/>
              </a:ext>
            </a:extLst>
          </p:cNvPr>
          <p:cNvSpPr/>
          <p:nvPr/>
        </p:nvSpPr>
        <p:spPr>
          <a:xfrm>
            <a:off x="1897793" y="3859967"/>
            <a:ext cx="2135821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22AC6CA-BE4C-18E1-886A-67D35458EBC4}"/>
              </a:ext>
            </a:extLst>
          </p:cNvPr>
          <p:cNvSpPr/>
          <p:nvPr/>
        </p:nvSpPr>
        <p:spPr>
          <a:xfrm>
            <a:off x="5239198" y="3859967"/>
            <a:ext cx="2135821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7891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B011F-6EA9-9BBD-756A-6DEFEBAD7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E801713-2B23-10BC-F928-4D591D88724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59B589A-3ED5-4174-9392-4A6AC875278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D370A44-3CF5-A24F-434A-A89294DE4E7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298E177-5079-E8E6-0BDA-C23EB2EF125A}"/>
              </a:ext>
            </a:extLst>
          </p:cNvPr>
          <p:cNvGrpSpPr/>
          <p:nvPr/>
        </p:nvGrpSpPr>
        <p:grpSpPr>
          <a:xfrm>
            <a:off x="0" y="1720840"/>
            <a:ext cx="9144000" cy="3416320"/>
            <a:chOff x="0" y="1404326"/>
            <a:chExt cx="9144000" cy="341632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3EEB132-A2BE-F968-59EB-9161EB401559}"/>
                </a:ext>
              </a:extLst>
            </p:cNvPr>
            <p:cNvSpPr txBox="1"/>
            <p:nvPr/>
          </p:nvSpPr>
          <p:spPr>
            <a:xfrm>
              <a:off x="0" y="362031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[this] [morning]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D8EFF86-1723-E57A-C0C4-B7C22374A618}"/>
                </a:ext>
              </a:extLst>
            </p:cNvPr>
            <p:cNvSpPr txBox="1"/>
            <p:nvPr/>
          </p:nvSpPr>
          <p:spPr>
            <a:xfrm>
              <a:off x="815009" y="1404326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今日の朝</a:t>
              </a:r>
              <a:endParaRPr kumimoji="1" lang="ja-JP" altLang="en-US" sz="11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11_08_this morning">
            <a:hlinkClick r:id="" action="ppaction://media"/>
            <a:extLst>
              <a:ext uri="{FF2B5EF4-FFF2-40B4-BE49-F238E27FC236}">
                <a16:creationId xmlns:a16="http://schemas.microsoft.com/office/drawing/2014/main" id="{5A914C85-CE27-1214-289B-05055F35E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8813" y="-560388"/>
            <a:ext cx="609600" cy="609601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E8A85E65-EC4B-9BDD-4705-DC2B54CB8918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AF20366-1575-BC1B-3A87-89CCA754B15D}"/>
              </a:ext>
            </a:extLst>
          </p:cNvPr>
          <p:cNvSpPr/>
          <p:nvPr/>
        </p:nvSpPr>
        <p:spPr>
          <a:xfrm>
            <a:off x="983393" y="3680196"/>
            <a:ext cx="188752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8F65E38-178E-8E49-5289-35C63109066C}"/>
              </a:ext>
            </a:extLst>
          </p:cNvPr>
          <p:cNvSpPr/>
          <p:nvPr/>
        </p:nvSpPr>
        <p:spPr>
          <a:xfrm>
            <a:off x="3991513" y="3680196"/>
            <a:ext cx="41520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3231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P.47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（ずっと）～し続けています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2CDB952-266D-65B1-6243-9CD06CD06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51" y="1097309"/>
            <a:ext cx="8672898" cy="561343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CF7FBF8-2D46-B7EE-E3B7-23A3A4274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551" y="1097309"/>
            <a:ext cx="8672898" cy="561343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377686" y="3400389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been   reading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3307528-FC91-8E9F-E1AD-4B6C3F318DC8}"/>
              </a:ext>
            </a:extLst>
          </p:cNvPr>
          <p:cNvSpPr txBox="1"/>
          <p:nvPr/>
        </p:nvSpPr>
        <p:spPr>
          <a:xfrm>
            <a:off x="1377686" y="4579361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been  studying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18B7A3-460D-9041-77DC-965D777B683A}"/>
              </a:ext>
            </a:extLst>
          </p:cNvPr>
          <p:cNvSpPr txBox="1"/>
          <p:nvPr/>
        </p:nvSpPr>
        <p:spPr>
          <a:xfrm>
            <a:off x="1377685" y="5818501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been   running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AS_G3_06_03_kihon_t_1">
            <a:hlinkClick r:id="" action="ppaction://media"/>
            <a:extLst>
              <a:ext uri="{FF2B5EF4-FFF2-40B4-BE49-F238E27FC236}">
                <a16:creationId xmlns:a16="http://schemas.microsoft.com/office/drawing/2014/main" id="{3A2D34E2-7D06-0797-1053-EE70185FBD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82250" y="890588"/>
            <a:ext cx="406400" cy="406400"/>
          </a:xfrm>
          <a:prstGeom prst="rect">
            <a:avLst/>
          </a:prstGeom>
        </p:spPr>
      </p:pic>
      <p:pic>
        <p:nvPicPr>
          <p:cNvPr id="9" name="AS_G3_06_03_kihon_t_1">
            <a:hlinkClick r:id="" action="ppaction://media"/>
            <a:extLst>
              <a:ext uri="{FF2B5EF4-FFF2-40B4-BE49-F238E27FC236}">
                <a16:creationId xmlns:a16="http://schemas.microsoft.com/office/drawing/2014/main" id="{55C1B61D-74C9-AFEA-35CF-CCEDFF62BB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82250" y="14234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4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9" grpId="0"/>
      <p:bldP spid="4" grpId="0"/>
      <p:bldP spid="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9AF123D-6463-8ED0-7DB9-45792D6BA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51" y="1097309"/>
            <a:ext cx="8672898" cy="561343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0B96E35-2FC2-2471-1233-E53D09B18895}"/>
              </a:ext>
            </a:extLst>
          </p:cNvPr>
          <p:cNvSpPr txBox="1"/>
          <p:nvPr/>
        </p:nvSpPr>
        <p:spPr>
          <a:xfrm>
            <a:off x="1377686" y="3400389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been   reading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118A9A-BC87-446A-AE94-041D1B4F4EDE}"/>
              </a:ext>
            </a:extLst>
          </p:cNvPr>
          <p:cNvSpPr txBox="1"/>
          <p:nvPr/>
        </p:nvSpPr>
        <p:spPr>
          <a:xfrm>
            <a:off x="1377686" y="4579361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been  studying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063A92F-D3C6-0AC2-D78C-F5C89BD1F101}"/>
              </a:ext>
            </a:extLst>
          </p:cNvPr>
          <p:cNvSpPr txBox="1"/>
          <p:nvPr/>
        </p:nvSpPr>
        <p:spPr>
          <a:xfrm>
            <a:off x="1377685" y="5818501"/>
            <a:ext cx="4709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ja-JP" altLang="en-US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   </a:t>
            </a:r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been   running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D742876-6294-89CF-2D09-332189CDD6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360" y="1382198"/>
            <a:ext cx="8881280" cy="282354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483040" y="5176199"/>
            <a:ext cx="8177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have been looking for my favorite cap.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3_06_04_kihon_t_2">
            <a:hlinkClick r:id="" action="ppaction://media"/>
            <a:extLst>
              <a:ext uri="{FF2B5EF4-FFF2-40B4-BE49-F238E27FC236}">
                <a16:creationId xmlns:a16="http://schemas.microsoft.com/office/drawing/2014/main" id="{564983DF-0CD0-017B-085C-D435266D26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36175" y="1235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3" y="210403"/>
            <a:ext cx="871895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7DEF4-DD02-6972-FC85-716E587D0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CE68AB8-DD68-37FA-D703-B7E04863161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19B5E5D-A5A0-F780-6875-8F1809CD54A8}"/>
              </a:ext>
            </a:extLst>
          </p:cNvPr>
          <p:cNvSpPr txBox="1"/>
          <p:nvPr/>
        </p:nvSpPr>
        <p:spPr>
          <a:xfrm>
            <a:off x="1092363" y="2409490"/>
            <a:ext cx="695927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練習し続けています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ピアノを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２時間ずっと</a:t>
            </a:r>
            <a:r>
              <a: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I have been practicing the piano for two hours.">
            <a:hlinkClick r:id="" action="ppaction://media"/>
            <a:extLst>
              <a:ext uri="{FF2B5EF4-FFF2-40B4-BE49-F238E27FC236}">
                <a16:creationId xmlns:a16="http://schemas.microsoft.com/office/drawing/2014/main" id="{A6E8A801-A059-1D04-ECA1-28F33C913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0263" y="1952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970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262477" cy="1459582"/>
            <a:chOff x="-13702" y="1399818"/>
            <a:chExt cx="9262477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175476" y="1764449"/>
              <a:ext cx="90732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「アジアに関連した台風の名前が使われています」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06_05_reading_s1_1">
            <a:hlinkClick r:id="" action="ppaction://media"/>
            <a:extLst>
              <a:ext uri="{FF2B5EF4-FFF2-40B4-BE49-F238E27FC236}">
                <a16:creationId xmlns:a16="http://schemas.microsoft.com/office/drawing/2014/main" id="{D827220E-DA4C-479D-BDD5-D7B22BC40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43260" y="1084484"/>
            <a:ext cx="406400" cy="406400"/>
          </a:xfrm>
          <a:prstGeom prst="rect">
            <a:avLst/>
          </a:prstGeom>
        </p:spPr>
      </p:pic>
      <p:pic>
        <p:nvPicPr>
          <p:cNvPr id="4" name="AS_G3_06_06_reading_s1_2">
            <a:hlinkClick r:id="" action="ppaction://media"/>
            <a:extLst>
              <a:ext uri="{FF2B5EF4-FFF2-40B4-BE49-F238E27FC236}">
                <a16:creationId xmlns:a16="http://schemas.microsoft.com/office/drawing/2014/main" id="{006725BF-C8B3-A2FB-4030-8505FFEBCD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54460" y="10844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7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1F8D9178-9E50-3EC8-9721-3D4EFD03DBE8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770B3-581F-B82C-75B0-FE87B408D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7A88AF4-EE12-B939-2BA3-85CB61ADF15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04026CE-A99D-45EA-E380-18468A6C3599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A12093C-4A78-8D7C-0A72-C9FCDD77B4B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0600B3F-3C6E-B1DF-762E-AD2C7FA5AE48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それぞれの</a:t>
              </a:r>
            </a:p>
          </p:txBody>
        </p:sp>
      </p:grpSp>
      <p:pic>
        <p:nvPicPr>
          <p:cNvPr id="4" name="each">
            <a:hlinkClick r:id="" action="ppaction://media"/>
            <a:extLst>
              <a:ext uri="{FF2B5EF4-FFF2-40B4-BE49-F238E27FC236}">
                <a16:creationId xmlns:a16="http://schemas.microsoft.com/office/drawing/2014/main" id="{0FAC4FF3-9D65-AC3C-813E-A2312EAD9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4725" y="688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905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07F6B-6DCB-99AA-4B06-97BF1B628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0899E4D-87FB-9342-32E8-285DA29438D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3840B41-0F3C-71FF-649F-FD2635402A7E}"/>
              </a:ext>
            </a:extLst>
          </p:cNvPr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each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each">
            <a:hlinkClick r:id="" action="ppaction://media"/>
            <a:extLst>
              <a:ext uri="{FF2B5EF4-FFF2-40B4-BE49-F238E27FC236}">
                <a16:creationId xmlns:a16="http://schemas.microsoft.com/office/drawing/2014/main" id="{1E409192-4FE2-AB65-5ACA-457DC0630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4725" y="688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3011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C8640-FAD1-0B52-520D-EB28992EB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3AA2497-6991-5C20-05E6-FC4D90896C8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DD436A-B365-AEF8-7509-3E1D9AEE2CF1}"/>
              </a:ext>
            </a:extLst>
          </p:cNvPr>
          <p:cNvSpPr txBox="1"/>
          <p:nvPr/>
        </p:nvSpPr>
        <p:spPr>
          <a:xfrm>
            <a:off x="206477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それぞれの</a:t>
            </a:r>
          </a:p>
        </p:txBody>
      </p:sp>
      <p:pic>
        <p:nvPicPr>
          <p:cNvPr id="5" name="each">
            <a:hlinkClick r:id="" action="ppaction://media"/>
            <a:extLst>
              <a:ext uri="{FF2B5EF4-FFF2-40B4-BE49-F238E27FC236}">
                <a16:creationId xmlns:a16="http://schemas.microsoft.com/office/drawing/2014/main" id="{95D92128-78EE-E8CF-BF23-9EFBD8B8D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74725" y="688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834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764B45C-D5D0-4383-AEE7-F94A2E06CCE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台風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typhoon">
            <a:hlinkClick r:id="" action="ppaction://media"/>
            <a:extLst>
              <a:ext uri="{FF2B5EF4-FFF2-40B4-BE49-F238E27FC236}">
                <a16:creationId xmlns:a16="http://schemas.microsoft.com/office/drawing/2014/main" id="{253B76AA-6BEF-AD40-3D69-E9B2C1D95F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7725" y="930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323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FDDDEC2-49EE-E1BC-98F4-F830D659C7DA}"/>
              </a:ext>
            </a:extLst>
          </p:cNvPr>
          <p:cNvSpPr txBox="1"/>
          <p:nvPr/>
        </p:nvSpPr>
        <p:spPr>
          <a:xfrm>
            <a:off x="742950" y="2382560"/>
            <a:ext cx="76581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typhoon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typhoon">
            <a:hlinkClick r:id="" action="ppaction://media"/>
            <a:extLst>
              <a:ext uri="{FF2B5EF4-FFF2-40B4-BE49-F238E27FC236}">
                <a16:creationId xmlns:a16="http://schemas.microsoft.com/office/drawing/2014/main" id="{C99A7DCA-84F3-82BB-64DC-1F09086F8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7725" y="930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069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16550</TotalTime>
  <Words>3034</Words>
  <Application>Microsoft Office PowerPoint</Application>
  <PresentationFormat>画面に合わせる (4:3)</PresentationFormat>
  <Paragraphs>535</Paragraphs>
  <Slides>170</Slides>
  <Notes>36</Notes>
  <HiddenSlides>0</HiddenSlides>
  <MMClips>154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170</vt:i4>
      </vt:variant>
    </vt:vector>
  </HeadingPairs>
  <TitlesOfParts>
    <vt:vector size="177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2071</cp:revision>
  <cp:lastPrinted>2016-06-23T16:36:17Z</cp:lastPrinted>
  <dcterms:created xsi:type="dcterms:W3CDTF">2016-05-30T03:13:09Z</dcterms:created>
  <dcterms:modified xsi:type="dcterms:W3CDTF">2025-06-04T05:18:46Z</dcterms:modified>
</cp:coreProperties>
</file>