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51"/>
  </p:notesMasterIdLst>
  <p:handoutMasterIdLst>
    <p:handoutMasterId r:id="rId152"/>
  </p:handoutMasterIdLst>
  <p:sldIdLst>
    <p:sldId id="3657" r:id="rId2"/>
    <p:sldId id="3445" r:id="rId3"/>
    <p:sldId id="2531" r:id="rId4"/>
    <p:sldId id="3668" r:id="rId5"/>
    <p:sldId id="4155" r:id="rId6"/>
    <p:sldId id="4086" r:id="rId7"/>
    <p:sldId id="4096" r:id="rId8"/>
    <p:sldId id="4133" r:id="rId9"/>
    <p:sldId id="4098" r:id="rId10"/>
    <p:sldId id="4134" r:id="rId11"/>
    <p:sldId id="4135" r:id="rId12"/>
    <p:sldId id="4136" r:id="rId13"/>
    <p:sldId id="4137" r:id="rId14"/>
    <p:sldId id="4138" r:id="rId15"/>
    <p:sldId id="4139" r:id="rId16"/>
    <p:sldId id="4156" r:id="rId17"/>
    <p:sldId id="4109" r:id="rId18"/>
    <p:sldId id="4121" r:id="rId19"/>
    <p:sldId id="4140" r:id="rId20"/>
    <p:sldId id="4141" r:id="rId21"/>
    <p:sldId id="4142" r:id="rId22"/>
    <p:sldId id="4143" r:id="rId23"/>
    <p:sldId id="4144" r:id="rId24"/>
    <p:sldId id="4145" r:id="rId25"/>
    <p:sldId id="4146" r:id="rId26"/>
    <p:sldId id="4147" r:id="rId27"/>
    <p:sldId id="4157" r:id="rId28"/>
    <p:sldId id="4120" r:id="rId29"/>
    <p:sldId id="4110" r:id="rId30"/>
    <p:sldId id="4148" r:id="rId31"/>
    <p:sldId id="4112" r:id="rId32"/>
    <p:sldId id="4149" r:id="rId33"/>
    <p:sldId id="4150" r:id="rId34"/>
    <p:sldId id="4151" r:id="rId35"/>
    <p:sldId id="4152" r:id="rId36"/>
    <p:sldId id="4153" r:id="rId37"/>
    <p:sldId id="4154" r:id="rId38"/>
    <p:sldId id="3626" r:id="rId39"/>
    <p:sldId id="3647" r:id="rId40"/>
    <p:sldId id="2032" r:id="rId41"/>
    <p:sldId id="2033" r:id="rId42"/>
    <p:sldId id="2034" r:id="rId43"/>
    <p:sldId id="2035" r:id="rId44"/>
    <p:sldId id="2036" r:id="rId45"/>
    <p:sldId id="2037" r:id="rId46"/>
    <p:sldId id="2038" r:id="rId47"/>
    <p:sldId id="2039" r:id="rId48"/>
    <p:sldId id="2040" r:id="rId49"/>
    <p:sldId id="2041" r:id="rId50"/>
    <p:sldId id="2042" r:id="rId51"/>
    <p:sldId id="2043" r:id="rId52"/>
    <p:sldId id="2044" r:id="rId53"/>
    <p:sldId id="2045" r:id="rId54"/>
    <p:sldId id="2046" r:id="rId55"/>
    <p:sldId id="3622" r:id="rId56"/>
    <p:sldId id="3683" r:id="rId57"/>
    <p:sldId id="3684" r:id="rId58"/>
    <p:sldId id="3685" r:id="rId59"/>
    <p:sldId id="3686" r:id="rId60"/>
    <p:sldId id="3687" r:id="rId61"/>
    <p:sldId id="3610" r:id="rId62"/>
    <p:sldId id="3611" r:id="rId63"/>
    <p:sldId id="3612" r:id="rId64"/>
    <p:sldId id="3613" r:id="rId65"/>
    <p:sldId id="3614" r:id="rId66"/>
    <p:sldId id="3623" r:id="rId67"/>
    <p:sldId id="3644" r:id="rId68"/>
    <p:sldId id="3524" r:id="rId69"/>
    <p:sldId id="3523" r:id="rId70"/>
    <p:sldId id="3624" r:id="rId71"/>
    <p:sldId id="3625" r:id="rId72"/>
    <p:sldId id="3688" r:id="rId73"/>
    <p:sldId id="3689" r:id="rId74"/>
    <p:sldId id="3690" r:id="rId75"/>
    <p:sldId id="3528" r:id="rId76"/>
    <p:sldId id="3529" r:id="rId77"/>
    <p:sldId id="3530" r:id="rId78"/>
    <p:sldId id="3708" r:id="rId79"/>
    <p:sldId id="3709" r:id="rId80"/>
    <p:sldId id="3710" r:id="rId81"/>
    <p:sldId id="3537" r:id="rId82"/>
    <p:sldId id="3538" r:id="rId83"/>
    <p:sldId id="3539" r:id="rId84"/>
    <p:sldId id="3711" r:id="rId85"/>
    <p:sldId id="3712" r:id="rId86"/>
    <p:sldId id="3713" r:id="rId87"/>
    <p:sldId id="3723" r:id="rId88"/>
    <p:sldId id="3724" r:id="rId89"/>
    <p:sldId id="3725" r:id="rId90"/>
    <p:sldId id="3726" r:id="rId91"/>
    <p:sldId id="3727" r:id="rId92"/>
    <p:sldId id="3728" r:id="rId93"/>
    <p:sldId id="3729" r:id="rId94"/>
    <p:sldId id="3730" r:id="rId95"/>
    <p:sldId id="3731" r:id="rId96"/>
    <p:sldId id="3732" r:id="rId97"/>
    <p:sldId id="3733" r:id="rId98"/>
    <p:sldId id="3734" r:id="rId99"/>
    <p:sldId id="3702" r:id="rId100"/>
    <p:sldId id="3703" r:id="rId101"/>
    <p:sldId id="3704" r:id="rId102"/>
    <p:sldId id="3646" r:id="rId103"/>
    <p:sldId id="3735" r:id="rId104"/>
    <p:sldId id="3736" r:id="rId105"/>
    <p:sldId id="3737" r:id="rId106"/>
    <p:sldId id="3738" r:id="rId107"/>
    <p:sldId id="3739" r:id="rId108"/>
    <p:sldId id="3740" r:id="rId109"/>
    <p:sldId id="3741" r:id="rId110"/>
    <p:sldId id="3742" r:id="rId111"/>
    <p:sldId id="3743" r:id="rId112"/>
    <p:sldId id="3744" r:id="rId113"/>
    <p:sldId id="3561" r:id="rId114"/>
    <p:sldId id="3562" r:id="rId115"/>
    <p:sldId id="3672" r:id="rId116"/>
    <p:sldId id="3674" r:id="rId117"/>
    <p:sldId id="3747" r:id="rId118"/>
    <p:sldId id="3748" r:id="rId119"/>
    <p:sldId id="3749" r:id="rId120"/>
    <p:sldId id="3750" r:id="rId121"/>
    <p:sldId id="3751" r:id="rId122"/>
    <p:sldId id="3752" r:id="rId123"/>
    <p:sldId id="3753" r:id="rId124"/>
    <p:sldId id="3754" r:id="rId125"/>
    <p:sldId id="3755" r:id="rId126"/>
    <p:sldId id="3756" r:id="rId127"/>
    <p:sldId id="3661" r:id="rId128"/>
    <p:sldId id="3681" r:id="rId129"/>
    <p:sldId id="3563" r:id="rId130"/>
    <p:sldId id="3564" r:id="rId131"/>
    <p:sldId id="3565" r:id="rId132"/>
    <p:sldId id="3566" r:id="rId133"/>
    <p:sldId id="3567" r:id="rId134"/>
    <p:sldId id="3568" r:id="rId135"/>
    <p:sldId id="3569" r:id="rId136"/>
    <p:sldId id="3570" r:id="rId137"/>
    <p:sldId id="3573" r:id="rId138"/>
    <p:sldId id="3648" r:id="rId139"/>
    <p:sldId id="3577" r:id="rId140"/>
    <p:sldId id="3649" r:id="rId141"/>
    <p:sldId id="3650" r:id="rId142"/>
    <p:sldId id="3583" r:id="rId143"/>
    <p:sldId id="3587" r:id="rId144"/>
    <p:sldId id="3588" r:id="rId145"/>
    <p:sldId id="3589" r:id="rId146"/>
    <p:sldId id="3590" r:id="rId147"/>
    <p:sldId id="3655" r:id="rId148"/>
    <p:sldId id="3595" r:id="rId149"/>
    <p:sldId id="3609" r:id="rId150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CBAD"/>
    <a:srgbClr val="005C2A"/>
    <a:srgbClr val="00FF00"/>
    <a:srgbClr val="FFFF8B"/>
    <a:srgbClr val="B4FEB4"/>
    <a:srgbClr val="FF3399"/>
    <a:srgbClr val="0043C8"/>
    <a:srgbClr val="FFFF00"/>
    <a:srgbClr val="CC3399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58" autoAdjust="0"/>
    <p:restoredTop sz="94270" autoAdjust="0"/>
  </p:normalViewPr>
  <p:slideViewPr>
    <p:cSldViewPr snapToGrid="0">
      <p:cViewPr varScale="1">
        <p:scale>
          <a:sx n="65" d="100"/>
          <a:sy n="65" d="100"/>
        </p:scale>
        <p:origin x="0" y="144"/>
      </p:cViewPr>
      <p:guideLst>
        <p:guide orient="horz" pos="2160"/>
        <p:guide pos="2880"/>
      </p:guideLst>
    </p:cSldViewPr>
  </p:slideViewPr>
  <p:notesTextViewPr>
    <p:cViewPr>
      <p:scale>
        <a:sx n="150" d="100"/>
        <a:sy n="15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theme" Target="theme/theme1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notesMaster" Target="notesMasters/notesMaster1.xml"/><Relationship Id="rId156" Type="http://schemas.openxmlformats.org/officeDocument/2006/relationships/tableStyles" Target="tableStyle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handoutMaster" Target="handoutMasters/handout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presProps" Target="presProp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viewProps" Target="viewProps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r">
              <a:defRPr sz="1200"/>
            </a:lvl1pPr>
          </a:lstStyle>
          <a:p>
            <a:fld id="{2B1F34B9-0AC5-4E73-BF1F-21CCB564203A}" type="datetimeFigureOut">
              <a:rPr kumimoji="1" lang="ja-JP" altLang="en-US" smtClean="0"/>
              <a:t>2025/6/4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r">
              <a:defRPr sz="1200"/>
            </a:lvl1pPr>
          </a:lstStyle>
          <a:p>
            <a:fld id="{9E2676CF-156D-46B0-A308-5BE7C3EAC66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651490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1002" y="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r">
              <a:defRPr sz="1200"/>
            </a:lvl1pPr>
          </a:lstStyle>
          <a:p>
            <a:fld id="{594C8D1A-E903-4CC0-AEC9-4041A386BBE5}" type="datetimeFigureOut">
              <a:rPr kumimoji="1" lang="ja-JP" altLang="en-US" smtClean="0"/>
              <a:t>2025/6/4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39838"/>
            <a:ext cx="4467225" cy="33512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034" tIns="46017" rIns="92034" bIns="46017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0249" y="4777365"/>
            <a:ext cx="5437179" cy="3909042"/>
          </a:xfrm>
          <a:prstGeom prst="rect">
            <a:avLst/>
          </a:prstGeom>
        </p:spPr>
        <p:txBody>
          <a:bodyPr vert="horz" lIns="92034" tIns="46017" rIns="92034" bIns="46017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2863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1002" y="942863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r">
              <a:defRPr sz="1200"/>
            </a:lvl1pPr>
          </a:lstStyle>
          <a:p>
            <a:fld id="{EE94831B-95E8-4741-AC9E-FAE0388C9AD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760929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A75265-E0B0-37D9-1014-EB6AAEFACC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A6549BAA-E17B-96E9-29C4-3105424F72A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0C1A5117-5A50-15D6-F07A-74C2C2770E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53EF793-21F5-7B31-7383-0B614D5524B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363956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BBE079-D0B3-608D-CB72-9A580CBC69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EB6ECF65-07DF-EA98-AF75-6B91FDE3E35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1BB0B85C-C1C4-9998-633A-8DA230C58E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E0C9812-439C-0DC6-8A41-8E0263EFBF3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762811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67D2FF-ECBC-25BD-2A1F-751CE2C587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41004571-25E3-8A8B-63FA-54C8C24D42B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1441B619-44E1-9BD9-2414-9FED527182D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DBF7C9F-F4CF-FDEC-81D0-3D284265004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83793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A1751E-C4A4-68D2-55CA-7AB534CF07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3FBE258F-C70F-B3C6-9AB3-79541DC1845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599DDF4A-5BD6-79AA-9427-7D18D7CAAEE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0C81DF2-E022-ECB7-8983-17A6EDEF4DE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493481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566ED9-443F-3884-7740-939B6D59F7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7A21B0A9-92BC-3938-DF84-15A5647949C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36EE0840-7FFE-CFAA-5C42-A0794A73419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6E17459-E115-FCF3-09B4-5077403EA0A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21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585125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28C32A-8FBD-6B29-0569-02E5C6ECBA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4F4B5EE2-B325-B6B3-FB08-B8B629CBADD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C19C3FD4-006F-25D8-3C07-DCD346B0B8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5394877-2766-AC39-F475-AC06E502662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22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2556282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B2A782-388E-6BB0-BC43-6DC7AB99B1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56722DFA-6EA2-FA0C-137E-BEC245765BB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F57B6052-079B-75E7-09A5-9C6C2EA68B0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EB01FA0-D52E-8996-B41B-D4DD71857B1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23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4527761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90295D-C1CF-CAD8-5A9B-AFEC578988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1C6BEC87-C4CA-2125-CC92-FDB9EBF6FE7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60100DA7-9A2C-776D-0AE5-C92C61BFDDA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256B61E-C967-C7D7-F7CC-B6B3D876DB5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24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453874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16A06E-D32A-DC24-57E2-FF032CD56B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EB679F44-74BC-7BBD-FB02-5BF691AB200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D74C7040-AC5D-32A5-54D1-7938D8993E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B555A60-DD56-0712-B355-8DBBECCF6F2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25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8920359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CED336-E270-D746-C6E3-2FFC1089B8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DC3E7671-BB50-0D67-537A-FC50DB04B54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9949DFFA-EAF1-E764-FB31-727FAA994BA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187044C-2F5D-3886-9B5D-C743C703F1D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26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3265531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CB9B3A-741A-3F54-3E28-3DC9D194AC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9DEE4BA3-FB03-C4FB-C325-A20E5DF35C5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851C3A79-5BCE-8E59-2A30-72E31E0C331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7A68872-CA4E-4A16-C7FC-9762FC56967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29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863844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EA4FDF-D8E5-AC8D-02D1-BF322CCEBA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862DE79F-39D4-B85E-894F-C8DFF52FB42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9720D9F6-E5E2-6294-9685-CA71483225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9013DD7-A1DB-682B-DC7C-068FF4B79D5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4587097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1BAC47-7B44-17F2-581B-4F4713A132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323211DA-F695-7CB6-7BC6-F05F7A23282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E0D1F277-42D5-7254-4897-DC948CB2D9B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C92DD11-8E52-86DD-E07C-98F4BEB3727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9369534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D96663-78C8-F3CF-1808-3AE40422EB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BFE7F802-B30C-26AC-86F0-5F820C8FAE3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D62BA6D5-136E-2913-BFA0-14802B754AC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75E0FDA-C320-24A9-5DAD-22AFA8CF881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8611258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BDD44D-4DAC-0547-82DB-9687C92587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ADC3F03C-ED68-A3A6-49F0-92E7F27FE54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B4368B45-6815-9270-8603-38AE2B868B3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7AF6E85-8802-1083-9D8D-6C4C6916F7C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0508809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F85A4E-A964-BF7F-FDB3-224ADD2A44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73CEAC55-B470-FFD9-9D80-4308DC2F31B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70D4B666-6C92-B15D-5C70-E21011EBE9D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2DCD68C-4A50-06B5-FB61-F7132527FB8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5236943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319450-568A-5A9F-4784-4852916718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C5FAA292-1649-114E-9556-B3775DE5FA4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524FAAD7-E93F-7FC5-8886-F8E7214E7F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710420A-6DF9-484D-F580-49AD763327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6971753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CC0708-A7E1-CAD4-6CD5-73FA7281A6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3DDFDBE0-6D28-B779-A26D-BE3E7D7E715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C9940A23-0472-CF6E-4A77-2049499F454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3848B05-BF84-1D12-2A76-19B4616A8C1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9660269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E559B0-8733-CD4D-CD5D-CF3F91E1DA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9030776E-32EA-70A8-E7BC-0ACFAEB204B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AAE4DD36-A4DD-64BB-51F7-6E6D5E0757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84C314E-66B9-6E67-9A43-ECAA33C6B2F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085545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771CB4-1AD8-04F1-5773-6B280EFA2C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D806357E-4586-77BA-7CFA-3141B4E816C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1E6DE5D9-A00C-0B63-1DC4-813525D67F7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0A1D599-1EC2-0062-F351-9ABE4CF6F92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986763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6D209E-ED81-EC3B-A989-0B68074CF6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41B16F31-5E23-2896-4CC1-92032CFA5CA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1EE8CF68-B618-FD23-6F4E-5744B928D0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D498C24-1B1D-FCB0-7582-E0705B1832C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561606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A50F2A-5249-A9CC-9B7D-9FA7179768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A3E741BC-2BF4-6B35-5A3A-E5BB5BA2B90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A1CA9BA2-2928-20AE-6592-07E8C063841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C3119FC-1EB4-9AC2-41B9-AA8D0F05950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849989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4DD51C-F04F-FE61-7673-D36EBDB979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FE004E29-2C25-B948-8E02-51E049320F1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21514E30-757F-8DAE-42E6-717C8456A4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AC5C986-E26B-7AC5-5920-A5EEF6777EA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514047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293186-A1B7-E468-20E7-C04DB75520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7D053051-6A61-334B-856B-064C8DB8A43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AEF7F779-D9B7-57C7-77AF-FF88CA11D7A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598A1F2-22B8-E67C-5A54-225DB75CD6F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626218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F16D0C-3C19-4602-CE9E-D13353A4EA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04612E05-3182-70CE-D9B8-839ED01EA10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433A2F41-5467-F8D2-7BC2-46AAA2157B5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D39BF70-E48F-2E93-5804-09B3DB63F92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370129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632527-3E53-620F-F7C7-CD47190CAC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BFB8F470-19BA-31E5-B38F-6306824EEFF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E9D090B9-2B7F-70CD-451A-4DA8FC2EB80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2AA2EFA-0F57-414E-C159-BEBA6944204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768841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23C105-FF5F-94D6-E108-CD87106CDC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E637A7B6-2CB1-2816-B547-C8979BBB872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B114844C-2F7C-E07E-09E5-6AC41CF33F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D9F261B-FBB0-017B-7022-5BAD244146C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194784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55752668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32317179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79450813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17482685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31753082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2025/6/4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9957111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2025/6/4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19854406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2025/6/4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07942285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2025/6/4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68361322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2025/6/4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0037060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2025/6/4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15527187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81BB68-B616-4D86-9C97-9FCD2C2CF585}" type="datetimeFigureOut">
              <a:rPr kumimoji="1" lang="ja-JP" altLang="en-US" smtClean="0"/>
              <a:t>2025/6/4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94409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4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p3"/><Relationship Id="rId1" Type="http://schemas.microsoft.com/office/2007/relationships/media" Target="../media/media35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01.xml.rels><?xml version="1.0" encoding="UTF-8" standalone="yes"?>
<Relationships xmlns="http://schemas.openxmlformats.org/package/2006/relationships"><Relationship Id="rId3" Type="http://schemas.microsoft.com/office/2007/relationships/media" Target="../media/media20.mp3"/><Relationship Id="rId7" Type="http://schemas.openxmlformats.org/officeDocument/2006/relationships/image" Target="../media/image2.png"/><Relationship Id="rId2" Type="http://schemas.openxmlformats.org/officeDocument/2006/relationships/audio" Target="../media/media35.mp3"/><Relationship Id="rId1" Type="http://schemas.microsoft.com/office/2007/relationships/media" Target="../media/media35.mp3"/><Relationship Id="rId6" Type="http://schemas.openxmlformats.org/officeDocument/2006/relationships/audio" Target="../media/audio1.wav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0.mp3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6.mp3"/><Relationship Id="rId1" Type="http://schemas.openxmlformats.org/officeDocument/2006/relationships/audio" Target="NULL" TargetMode="External"/><Relationship Id="rId4" Type="http://schemas.openxmlformats.org/officeDocument/2006/relationships/image" Target="../media/image2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p3"/><Relationship Id="rId1" Type="http://schemas.microsoft.com/office/2007/relationships/media" Target="../media/media27.mp3"/><Relationship Id="rId4" Type="http://schemas.openxmlformats.org/officeDocument/2006/relationships/image" Target="../media/image2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p3"/><Relationship Id="rId1" Type="http://schemas.microsoft.com/office/2007/relationships/media" Target="../media/media28.mp3"/><Relationship Id="rId4" Type="http://schemas.openxmlformats.org/officeDocument/2006/relationships/image" Target="../media/image2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p3"/><Relationship Id="rId1" Type="http://schemas.microsoft.com/office/2007/relationships/media" Target="../media/media29.mp3"/><Relationship Id="rId4" Type="http://schemas.openxmlformats.org/officeDocument/2006/relationships/image" Target="../media/image2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p3"/><Relationship Id="rId1" Type="http://schemas.microsoft.com/office/2007/relationships/media" Target="../media/media30.mp3"/><Relationship Id="rId4" Type="http://schemas.openxmlformats.org/officeDocument/2006/relationships/image" Target="../media/image2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p3"/><Relationship Id="rId1" Type="http://schemas.microsoft.com/office/2007/relationships/media" Target="../media/media31.mp3"/><Relationship Id="rId4" Type="http://schemas.openxmlformats.org/officeDocument/2006/relationships/image" Target="../media/image2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p3"/><Relationship Id="rId1" Type="http://schemas.microsoft.com/office/2007/relationships/media" Target="../media/media32.mp3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5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p3"/><Relationship Id="rId1" Type="http://schemas.microsoft.com/office/2007/relationships/media" Target="../media/media33.mp3"/><Relationship Id="rId4" Type="http://schemas.openxmlformats.org/officeDocument/2006/relationships/image" Target="../media/image2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p3"/><Relationship Id="rId1" Type="http://schemas.microsoft.com/office/2007/relationships/media" Target="../media/media34.mp3"/><Relationship Id="rId4" Type="http://schemas.openxmlformats.org/officeDocument/2006/relationships/image" Target="../media/image2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p3"/><Relationship Id="rId1" Type="http://schemas.microsoft.com/office/2007/relationships/media" Target="../media/media35.mp3"/><Relationship Id="rId4" Type="http://schemas.openxmlformats.org/officeDocument/2006/relationships/image" Target="../media/image2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14.xml.rels><?xml version="1.0" encoding="UTF-8" standalone="yes"?>
<Relationships xmlns="http://schemas.openxmlformats.org/package/2006/relationships"><Relationship Id="rId3" Type="http://schemas.microsoft.com/office/2007/relationships/media" Target="../media/media36.mp3"/><Relationship Id="rId7" Type="http://schemas.openxmlformats.org/officeDocument/2006/relationships/image" Target="../media/image2.png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36.mp3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6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p3"/><Relationship Id="rId1" Type="http://schemas.microsoft.com/office/2007/relationships/media" Target="../media/media37.mp3"/><Relationship Id="rId5" Type="http://schemas.openxmlformats.org/officeDocument/2006/relationships/image" Target="../media/image20.png"/><Relationship Id="rId4" Type="http://schemas.openxmlformats.org/officeDocument/2006/relationships/image" Target="../media/image2.png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7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8.mp3"/><Relationship Id="rId1" Type="http://schemas.microsoft.com/office/2007/relationships/media" Target="../media/media38.mp3"/><Relationship Id="rId5" Type="http://schemas.openxmlformats.org/officeDocument/2006/relationships/image" Target="../media/image2.png"/><Relationship Id="rId4" Type="http://schemas.openxmlformats.org/officeDocument/2006/relationships/image" Target="../media/image21.png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3" Type="http://schemas.microsoft.com/office/2007/relationships/media" Target="../media/media40.wav"/><Relationship Id="rId7" Type="http://schemas.openxmlformats.org/officeDocument/2006/relationships/image" Target="../media/image2.png"/><Relationship Id="rId2" Type="http://schemas.openxmlformats.org/officeDocument/2006/relationships/audio" Target="../media/media39.mp3"/><Relationship Id="rId1" Type="http://schemas.microsoft.com/office/2007/relationships/media" Target="../media/media39.mp3"/><Relationship Id="rId6" Type="http://schemas.openxmlformats.org/officeDocument/2006/relationships/image" Target="../media/image21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0.wav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3" Type="http://schemas.microsoft.com/office/2007/relationships/media" Target="../media/media40.wav"/><Relationship Id="rId7" Type="http://schemas.openxmlformats.org/officeDocument/2006/relationships/image" Target="../media/image2.png"/><Relationship Id="rId2" Type="http://schemas.openxmlformats.org/officeDocument/2006/relationships/audio" Target="../media/media39.mp3"/><Relationship Id="rId1" Type="http://schemas.microsoft.com/office/2007/relationships/media" Target="../media/media39.mp3"/><Relationship Id="rId6" Type="http://schemas.openxmlformats.org/officeDocument/2006/relationships/image" Target="../media/image21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0.wav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8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3" Type="http://schemas.microsoft.com/office/2007/relationships/media" Target="../media/media40.wav"/><Relationship Id="rId7" Type="http://schemas.openxmlformats.org/officeDocument/2006/relationships/image" Target="../media/image2.png"/><Relationship Id="rId2" Type="http://schemas.openxmlformats.org/officeDocument/2006/relationships/audio" Target="../media/media39.mp3"/><Relationship Id="rId1" Type="http://schemas.microsoft.com/office/2007/relationships/media" Target="../media/media39.mp3"/><Relationship Id="rId6" Type="http://schemas.openxmlformats.org/officeDocument/2006/relationships/image" Target="../media/image25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0.wav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microsoft.com/office/2007/relationships/media" Target="../media/media41.mp3"/><Relationship Id="rId7" Type="http://schemas.openxmlformats.org/officeDocument/2006/relationships/slideLayout" Target="../slideLayouts/slideLayout1.xml"/><Relationship Id="rId12" Type="http://schemas.microsoft.com/office/2007/relationships/hdphoto" Target="../media/hdphoto1.wdp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6" Type="http://schemas.openxmlformats.org/officeDocument/2006/relationships/audio" Target="../media/media42.mp3"/><Relationship Id="rId11" Type="http://schemas.openxmlformats.org/officeDocument/2006/relationships/image" Target="../media/image10.png"/><Relationship Id="rId5" Type="http://schemas.microsoft.com/office/2007/relationships/media" Target="../media/media42.mp3"/><Relationship Id="rId10" Type="http://schemas.openxmlformats.org/officeDocument/2006/relationships/image" Target="../media/image9.png"/><Relationship Id="rId4" Type="http://schemas.openxmlformats.org/officeDocument/2006/relationships/audio" Target="../media/media41.mp3"/><Relationship Id="rId9" Type="http://schemas.openxmlformats.org/officeDocument/2006/relationships/image" Target="../media/image2.png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4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microsoft.com/office/2007/relationships/media" Target="../media/media44.mp3"/><Relationship Id="rId7" Type="http://schemas.openxmlformats.org/officeDocument/2006/relationships/image" Target="../media/image10.png"/><Relationship Id="rId2" Type="http://schemas.openxmlformats.org/officeDocument/2006/relationships/audio" Target="../media/media43.mp3"/><Relationship Id="rId1" Type="http://schemas.microsoft.com/office/2007/relationships/media" Target="../media/media43.mp3"/><Relationship Id="rId6" Type="http://schemas.openxmlformats.org/officeDocument/2006/relationships/image" Target="../media/image9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7.png"/><Relationship Id="rId4" Type="http://schemas.openxmlformats.org/officeDocument/2006/relationships/audio" Target="../media/media44.mp3"/><Relationship Id="rId9" Type="http://schemas.openxmlformats.org/officeDocument/2006/relationships/image" Target="../media/image2.png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4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microsoft.com/office/2007/relationships/media" Target="../media/media46.mp3"/><Relationship Id="rId7" Type="http://schemas.openxmlformats.org/officeDocument/2006/relationships/image" Target="../media/image10.png"/><Relationship Id="rId12" Type="http://schemas.openxmlformats.org/officeDocument/2006/relationships/image" Target="../media/image11.png"/><Relationship Id="rId2" Type="http://schemas.openxmlformats.org/officeDocument/2006/relationships/audio" Target="../media/media45.mp3"/><Relationship Id="rId1" Type="http://schemas.microsoft.com/office/2007/relationships/media" Target="../media/media45.mp3"/><Relationship Id="rId6" Type="http://schemas.openxmlformats.org/officeDocument/2006/relationships/image" Target="../media/image9.png"/><Relationship Id="rId11" Type="http://schemas.openxmlformats.org/officeDocument/2006/relationships/image" Target="../media/image29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8.png"/><Relationship Id="rId4" Type="http://schemas.openxmlformats.org/officeDocument/2006/relationships/audio" Target="../media/media46.mp3"/><Relationship Id="rId9" Type="http://schemas.openxmlformats.org/officeDocument/2006/relationships/image" Target="../media/image2.png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4" Type="http://schemas.openxmlformats.org/officeDocument/2006/relationships/image" Target="../media/image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54.xml.rels><?xml version="1.0" encoding="UTF-8" standalone="yes"?>
<Relationships xmlns="http://schemas.openxmlformats.org/package/2006/relationships"><Relationship Id="rId3" Type="http://schemas.microsoft.com/office/2007/relationships/media" Target="../media/media20.mp3"/><Relationship Id="rId7" Type="http://schemas.openxmlformats.org/officeDocument/2006/relationships/image" Target="../media/image2.png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6" Type="http://schemas.openxmlformats.org/officeDocument/2006/relationships/audio" Target="../media/audio1.wav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0.mp3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4" Type="http://schemas.openxmlformats.org/officeDocument/2006/relationships/image" Target="../media/image2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4" Type="http://schemas.openxmlformats.org/officeDocument/2006/relationships/image" Target="../media/image2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4" Type="http://schemas.openxmlformats.org/officeDocument/2006/relationships/image" Target="../media/image2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4" Type="http://schemas.openxmlformats.org/officeDocument/2006/relationships/image" Target="../media/image2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microsoft.com/office/2007/relationships/media" Target="../media/media22.mp3"/><Relationship Id="rId7" Type="http://schemas.openxmlformats.org/officeDocument/2006/relationships/image" Target="../media/image2.png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2.mp3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microsoft.com/office/2007/relationships/media" Target="../media/media23.mp3"/><Relationship Id="rId7" Type="http://schemas.openxmlformats.org/officeDocument/2006/relationships/image" Target="../media/image2.png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3.mp3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2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25.mp3"/><Relationship Id="rId7" Type="http://schemas.openxmlformats.org/officeDocument/2006/relationships/image" Target="../media/image9.png"/><Relationship Id="rId2" Type="http://schemas.openxmlformats.org/officeDocument/2006/relationships/audio" Target="../media/media24.mp3"/><Relationship Id="rId1" Type="http://schemas.microsoft.com/office/2007/relationships/media" Target="../media/media24.mp3"/><Relationship Id="rId6" Type="http://schemas.openxmlformats.org/officeDocument/2006/relationships/image" Target="../media/image8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.png"/><Relationship Id="rId4" Type="http://schemas.openxmlformats.org/officeDocument/2006/relationships/audio" Target="../media/media25.mp3"/><Relationship Id="rId9" Type="http://schemas.microsoft.com/office/2007/relationships/hdphoto" Target="../media/hdphoto1.wdp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4" Type="http://schemas.openxmlformats.org/officeDocument/2006/relationships/image" Target="../media/image2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4" Type="http://schemas.openxmlformats.org/officeDocument/2006/relationships/image" Target="../media/image2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6.mp3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6.mp3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6.mp3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p3"/><Relationship Id="rId1" Type="http://schemas.microsoft.com/office/2007/relationships/media" Target="../media/media27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p3"/><Relationship Id="rId1" Type="http://schemas.microsoft.com/office/2007/relationships/media" Target="../media/media27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p3"/><Relationship Id="rId1" Type="http://schemas.microsoft.com/office/2007/relationships/media" Target="../media/media27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p3"/><Relationship Id="rId1" Type="http://schemas.microsoft.com/office/2007/relationships/media" Target="../media/media28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p3"/><Relationship Id="rId1" Type="http://schemas.microsoft.com/office/2007/relationships/media" Target="../media/media28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p3"/><Relationship Id="rId1" Type="http://schemas.microsoft.com/office/2007/relationships/media" Target="../media/media28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p3"/><Relationship Id="rId1" Type="http://schemas.microsoft.com/office/2007/relationships/media" Target="../media/media29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p3"/><Relationship Id="rId1" Type="http://schemas.microsoft.com/office/2007/relationships/media" Target="../media/media29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p3"/><Relationship Id="rId1" Type="http://schemas.microsoft.com/office/2007/relationships/media" Target="../media/media29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p3"/><Relationship Id="rId1" Type="http://schemas.microsoft.com/office/2007/relationships/media" Target="../media/media30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p3"/><Relationship Id="rId1" Type="http://schemas.microsoft.com/office/2007/relationships/media" Target="../media/media30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p3"/><Relationship Id="rId1" Type="http://schemas.microsoft.com/office/2007/relationships/media" Target="../media/media30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p3"/><Relationship Id="rId1" Type="http://schemas.microsoft.com/office/2007/relationships/media" Target="../media/media31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p3"/><Relationship Id="rId1" Type="http://schemas.microsoft.com/office/2007/relationships/media" Target="../media/media31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p3"/><Relationship Id="rId1" Type="http://schemas.microsoft.com/office/2007/relationships/media" Target="../media/media31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3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p3"/><Relationship Id="rId1" Type="http://schemas.microsoft.com/office/2007/relationships/media" Target="../media/media32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p3"/><Relationship Id="rId1" Type="http://schemas.microsoft.com/office/2007/relationships/media" Target="../media/media32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p3"/><Relationship Id="rId1" Type="http://schemas.microsoft.com/office/2007/relationships/media" Target="../media/media32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p3"/><Relationship Id="rId1" Type="http://schemas.microsoft.com/office/2007/relationships/media" Target="../media/media33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p3"/><Relationship Id="rId1" Type="http://schemas.microsoft.com/office/2007/relationships/media" Target="../media/media33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p3"/><Relationship Id="rId1" Type="http://schemas.microsoft.com/office/2007/relationships/media" Target="../media/media33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p3"/><Relationship Id="rId1" Type="http://schemas.microsoft.com/office/2007/relationships/media" Target="../media/media34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p3"/><Relationship Id="rId1" Type="http://schemas.microsoft.com/office/2007/relationships/media" Target="../media/media34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p3"/><Relationship Id="rId1" Type="http://schemas.microsoft.com/office/2007/relationships/media" Target="../media/media34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p3"/><Relationship Id="rId1" Type="http://schemas.microsoft.com/office/2007/relationships/media" Target="../media/media35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A84932D3-7250-2173-F0D3-86CE802383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pic>
        <p:nvPicPr>
          <p:cNvPr id="3" name="加工効果音　学校のチャイム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83537" y="0"/>
            <a:ext cx="609600" cy="609600"/>
          </a:xfrm>
          <a:prstGeom prst="rect">
            <a:avLst/>
          </a:prstGeom>
        </p:spPr>
      </p:pic>
      <p:sp>
        <p:nvSpPr>
          <p:cNvPr id="4" name="Text Box 42">
            <a:extLst>
              <a:ext uri="{FF2B5EF4-FFF2-40B4-BE49-F238E27FC236}">
                <a16:creationId xmlns:a16="http://schemas.microsoft.com/office/drawing/2014/main" id="{DCA3B3F6-3222-7615-811E-13E01D911B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489" y="191512"/>
            <a:ext cx="2930911" cy="966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5400" b="1" dirty="0">
                <a:solidFill>
                  <a:srgbClr val="FFFF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講座</a:t>
            </a:r>
            <a:r>
              <a:rPr lang="en-US" altLang="ja-JP" sz="5400" b="1" dirty="0">
                <a:solidFill>
                  <a:srgbClr val="FFFF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No.4 </a:t>
            </a:r>
            <a:endParaRPr lang="en-US" altLang="ja-JP" sz="8000" b="1" dirty="0">
              <a:solidFill>
                <a:srgbClr val="FFFF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Text Box 40">
            <a:extLst>
              <a:ext uri="{FF2B5EF4-FFF2-40B4-BE49-F238E27FC236}">
                <a16:creationId xmlns:a16="http://schemas.microsoft.com/office/drawing/2014/main" id="{790F2007-BFFA-2AA6-900E-4C5C5A8B8E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224" y="1372080"/>
            <a:ext cx="8624775" cy="1018695"/>
          </a:xfrm>
          <a:prstGeom prst="rect">
            <a:avLst/>
          </a:prstGeom>
          <a:noFill/>
          <a:ln w="28575"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第</a:t>
            </a:r>
            <a:r>
              <a:rPr lang="en-US" altLang="ja-JP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</a:t>
            </a:r>
            <a:r>
              <a:rPr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章　</a:t>
            </a:r>
            <a:r>
              <a:rPr kumimoji="0"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現在完了</a:t>
            </a:r>
            <a:endParaRPr kumimoji="0" lang="ja-JP" altLang="ja-JP" sz="4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0" name="Text Box 40">
            <a:extLst>
              <a:ext uri="{FF2B5EF4-FFF2-40B4-BE49-F238E27FC236}">
                <a16:creationId xmlns:a16="http://schemas.microsoft.com/office/drawing/2014/main" id="{2718A281-BD8B-EA5B-D435-3E406C7153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224" y="2605328"/>
            <a:ext cx="8210550" cy="1018695"/>
          </a:xfrm>
          <a:prstGeom prst="rect">
            <a:avLst/>
          </a:prstGeom>
          <a:noFill/>
          <a:ln w="28575"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ja-JP" sz="4800" b="1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2. </a:t>
            </a:r>
            <a:r>
              <a:rPr lang="ja-JP" altLang="en-US" sz="4800" b="1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経験</a:t>
            </a:r>
            <a:r>
              <a:rPr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用法</a:t>
            </a:r>
            <a:endParaRPr kumimoji="0" lang="ja-JP" altLang="ja-JP" sz="4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cxnSp>
        <p:nvCxnSpPr>
          <p:cNvPr id="11" name="直線コネクタ 10">
            <a:extLst>
              <a:ext uri="{FF2B5EF4-FFF2-40B4-BE49-F238E27FC236}">
                <a16:creationId xmlns:a16="http://schemas.microsoft.com/office/drawing/2014/main" id="{2FF7D480-4EC3-987A-FA17-6A4390917BB2}"/>
              </a:ext>
            </a:extLst>
          </p:cNvPr>
          <p:cNvCxnSpPr/>
          <p:nvPr/>
        </p:nvCxnSpPr>
        <p:spPr>
          <a:xfrm>
            <a:off x="519223" y="2390775"/>
            <a:ext cx="821055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529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21FFFF-128C-41C5-1FCA-3C899A971C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28D9F663-591D-3C16-4BD9-21E03ED83479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45EAAA5-3C37-293F-5080-D9C15FDF1FB3}"/>
              </a:ext>
            </a:extLst>
          </p:cNvPr>
          <p:cNvSpPr txBox="1"/>
          <p:nvPr/>
        </p:nvSpPr>
        <p:spPr>
          <a:xfrm>
            <a:off x="456155" y="4636321"/>
            <a:ext cx="8231690" cy="102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have been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to Hokkaido.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5413E19F-E737-6F2D-8BF0-6A21BB317625}"/>
              </a:ext>
            </a:extLst>
          </p:cNvPr>
          <p:cNvSpPr txBox="1"/>
          <p:nvPr/>
        </p:nvSpPr>
        <p:spPr>
          <a:xfrm>
            <a:off x="502002" y="690490"/>
            <a:ext cx="813999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行ったことがあります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北海道に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5" name="I have been to Hokkaido.">
            <a:hlinkClick r:id="" action="ppaction://media"/>
            <a:extLst>
              <a:ext uri="{FF2B5EF4-FFF2-40B4-BE49-F238E27FC236}">
                <a16:creationId xmlns:a16="http://schemas.microsoft.com/office/drawing/2014/main" id="{2B6F024F-129B-C830-B012-F1B74A41D0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93475" y="8921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507890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94F1E9-91C1-2DBA-E6A6-467F792531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B383A7FC-3069-A24D-B67B-389AE2BA8003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104B0B80-9A9E-7514-208D-71707AC83027}"/>
              </a:ext>
            </a:extLst>
          </p:cNvPr>
          <p:cNvSpPr txBox="1"/>
          <p:nvPr/>
        </p:nvSpPr>
        <p:spPr>
          <a:xfrm>
            <a:off x="723900" y="2105561"/>
            <a:ext cx="76962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time</a:t>
            </a:r>
            <a:endParaRPr kumimoji="1" lang="ja-JP" altLang="en-US" sz="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time">
            <a:hlinkClick r:id="" action="ppaction://media"/>
            <a:extLst>
              <a:ext uri="{FF2B5EF4-FFF2-40B4-BE49-F238E27FC236}">
                <a16:creationId xmlns:a16="http://schemas.microsoft.com/office/drawing/2014/main" id="{FD58B6D0-0E10-A948-42C3-2BE2A597E7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545605" y="1316708"/>
            <a:ext cx="406400" cy="406400"/>
          </a:xfrm>
          <a:prstGeom prst="rect">
            <a:avLst/>
          </a:prstGeom>
        </p:spPr>
      </p:pic>
      <p:cxnSp>
        <p:nvCxnSpPr>
          <p:cNvPr id="7" name="直線コネクタ 6">
            <a:extLst>
              <a:ext uri="{FF2B5EF4-FFF2-40B4-BE49-F238E27FC236}">
                <a16:creationId xmlns:a16="http://schemas.microsoft.com/office/drawing/2014/main" id="{F3B6516F-5367-578E-556C-D1D3E80D4446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4014864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4A4DD5-F739-B3AD-B24B-928DFF9B39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5AEDCEC4-E992-AFBE-3412-803EA40258E2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D3A049CA-ACDB-1F48-F764-E371A4977A79}"/>
              </a:ext>
            </a:extLst>
          </p:cNvPr>
          <p:cNvSpPr txBox="1"/>
          <p:nvPr/>
        </p:nvSpPr>
        <p:spPr>
          <a:xfrm>
            <a:off x="815009" y="2644170"/>
            <a:ext cx="751398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…</a:t>
            </a:r>
            <a:r>
              <a:rPr kumimoji="1" lang="ja-JP" altLang="en-US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度、</a:t>
            </a:r>
            <a:r>
              <a:rPr kumimoji="1" lang="en-US" altLang="ja-JP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…</a:t>
            </a:r>
            <a:r>
              <a:rPr kumimoji="1" lang="ja-JP" altLang="en-US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回</a:t>
            </a:r>
            <a:endParaRPr kumimoji="1" lang="ja-JP" altLang="en-US" sz="6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3" name="time">
            <a:hlinkClick r:id="" action="ppaction://media"/>
            <a:extLst>
              <a:ext uri="{FF2B5EF4-FFF2-40B4-BE49-F238E27FC236}">
                <a16:creationId xmlns:a16="http://schemas.microsoft.com/office/drawing/2014/main" id="{C6CF1E80-7EF2-6342-6277-34F0F8E309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545605" y="1316708"/>
            <a:ext cx="406400" cy="406400"/>
          </a:xfrm>
          <a:prstGeom prst="rect">
            <a:avLst/>
          </a:prstGeom>
        </p:spPr>
      </p:pic>
      <p:cxnSp>
        <p:nvCxnSpPr>
          <p:cNvPr id="5" name="直線コネクタ 4">
            <a:extLst>
              <a:ext uri="{FF2B5EF4-FFF2-40B4-BE49-F238E27FC236}">
                <a16:creationId xmlns:a16="http://schemas.microsoft.com/office/drawing/2014/main" id="{C461F2C0-25F0-83B1-97E6-4172092B26EF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合格の鐘">
            <a:hlinkClick r:id="" action="ppaction://media"/>
            <a:extLst>
              <a:ext uri="{FF2B5EF4-FFF2-40B4-BE49-F238E27FC236}">
                <a16:creationId xmlns:a16="http://schemas.microsoft.com/office/drawing/2014/main" id="{F0CFECE9-DF9C-77AB-D61D-BC6BE87368B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88680" y="4244492"/>
            <a:ext cx="60960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701734"/>
      </p:ext>
    </p:extLst>
  </p:cSld>
  <p:clrMapOvr>
    <a:masterClrMapping/>
  </p:clrMapOvr>
  <p:transition spd="med">
    <p:pull/>
    <p:sndAc>
      <p:stSnd>
        <p:snd r:embed="rId6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48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D0A682-1AFB-167C-EA06-98C7CE67C3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4B458CD-7DD8-011D-F9CE-61DAC187A166}"/>
              </a:ext>
            </a:extLst>
          </p:cNvPr>
          <p:cNvSpPr txBox="1"/>
          <p:nvPr/>
        </p:nvSpPr>
        <p:spPr>
          <a:xfrm>
            <a:off x="265044" y="5723388"/>
            <a:ext cx="86139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英語にしなさい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9522498C-3037-4451-6F42-A820D3B5CC76}"/>
              </a:ext>
            </a:extLst>
          </p:cNvPr>
          <p:cNvSpPr txBox="1"/>
          <p:nvPr/>
        </p:nvSpPr>
        <p:spPr>
          <a:xfrm>
            <a:off x="741073" y="1855936"/>
            <a:ext cx="766185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1500" b="1" dirty="0">
                <a:ln w="28575">
                  <a:noFill/>
                </a:ln>
                <a:latin typeface="メイリオ" panose="020B0604030504040204" pitchFamily="50" charset="-128"/>
                <a:ea typeface="メイリオ" panose="020B0604030504040204" pitchFamily="50" charset="-128"/>
              </a:rPr>
              <a:t>確認テスト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DF3D903A-FD75-EDC2-0F7E-B4D30FD2A720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91669079"/>
      </p:ext>
    </p:extLst>
  </p:cSld>
  <p:clrMapOvr>
    <a:masterClrMapping/>
  </p:clrMapOvr>
  <p:transition spd="slow">
    <p:push dir="u"/>
  </p:transition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DBF7F1-A928-A3D7-63D9-462518B825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2C7748BB-2E7D-D948-BEDA-11755AD562C4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6F968B7E-E077-7F91-F2AF-2A0D25CC0870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B7626E4E-4743-9560-98ED-1210FE941955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確認テスト①</a:t>
            </a:r>
          </a:p>
        </p:txBody>
      </p:sp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0005630D-315B-4A86-5E6B-E163A8A1E847}"/>
              </a:ext>
            </a:extLst>
          </p:cNvPr>
          <p:cNvGrpSpPr/>
          <p:nvPr/>
        </p:nvGrpSpPr>
        <p:grpSpPr>
          <a:xfrm>
            <a:off x="0" y="1536175"/>
            <a:ext cx="9144000" cy="3606493"/>
            <a:chOff x="0" y="1536175"/>
            <a:chExt cx="9144000" cy="3606493"/>
          </a:xfrm>
        </p:grpSpPr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0F73D8C6-EE3C-B994-9317-FB85C0B47A5B}"/>
                </a:ext>
              </a:extLst>
            </p:cNvPr>
            <p:cNvSpPr txBox="1"/>
            <p:nvPr/>
          </p:nvSpPr>
          <p:spPr>
            <a:xfrm>
              <a:off x="815009" y="1536175"/>
              <a:ext cx="751398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温泉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4" name="テキスト ボックス 3">
              <a:extLst>
                <a:ext uri="{FF2B5EF4-FFF2-40B4-BE49-F238E27FC236}">
                  <a16:creationId xmlns:a16="http://schemas.microsoft.com/office/drawing/2014/main" id="{9D55A794-9F51-B826-04B5-6FDB07F7E41C}"/>
                </a:ext>
              </a:extLst>
            </p:cNvPr>
            <p:cNvSpPr txBox="1"/>
            <p:nvPr/>
          </p:nvSpPr>
          <p:spPr>
            <a:xfrm>
              <a:off x="0" y="3819229"/>
              <a:ext cx="914400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8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[hot] [spring]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5" name="hot spring">
            <a:hlinkClick r:id="" action="ppaction://media"/>
            <a:extLst>
              <a:ext uri="{FF2B5EF4-FFF2-40B4-BE49-F238E27FC236}">
                <a16:creationId xmlns:a16="http://schemas.microsoft.com/office/drawing/2014/main" id="{835E4778-DFE4-6714-C83C-2A0ECA797BA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610704" y="1332975"/>
            <a:ext cx="406400" cy="406400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A44B06E-D6D1-0254-F70A-ED49B45E7784}"/>
              </a:ext>
            </a:extLst>
          </p:cNvPr>
          <p:cNvSpPr/>
          <p:nvPr/>
        </p:nvSpPr>
        <p:spPr>
          <a:xfrm>
            <a:off x="1294516" y="3524854"/>
            <a:ext cx="1842968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AD49CDEA-5E7B-EEB7-6C55-90453B2DB306}"/>
              </a:ext>
            </a:extLst>
          </p:cNvPr>
          <p:cNvSpPr/>
          <p:nvPr/>
        </p:nvSpPr>
        <p:spPr>
          <a:xfrm>
            <a:off x="4431999" y="3524854"/>
            <a:ext cx="3352983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543732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 animBg="1"/>
      <p:bldP spid="3" grpId="0" animBg="1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944DA3-AF43-5CC6-4006-0B624056EB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F67FF826-8E03-58FF-CC9B-334036CA1FC0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CEDE6573-0447-E688-7EF2-F41E3CC7BCC8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926638EB-7C4C-0145-CAFD-EC2885345148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確認テスト②</a:t>
            </a:r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9C9921AC-6E22-D296-E67C-4299504C63AF}"/>
              </a:ext>
            </a:extLst>
          </p:cNvPr>
          <p:cNvGrpSpPr/>
          <p:nvPr/>
        </p:nvGrpSpPr>
        <p:grpSpPr>
          <a:xfrm>
            <a:off x="0" y="1713146"/>
            <a:ext cx="9144000" cy="3308598"/>
            <a:chOff x="0" y="2145587"/>
            <a:chExt cx="9144000" cy="3308598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C26F6DB2-2DB8-6396-A697-8D7211D3EB65}"/>
                </a:ext>
              </a:extLst>
            </p:cNvPr>
            <p:cNvSpPr txBox="1"/>
            <p:nvPr/>
          </p:nvSpPr>
          <p:spPr>
            <a:xfrm>
              <a:off x="0" y="4007635"/>
              <a:ext cx="914400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8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8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nowadays</a:t>
              </a:r>
              <a:r>
                <a:rPr lang="ja-JP" altLang="en-US" sz="8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5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3EBF42C0-1664-F083-69B3-CF655D0794FC}"/>
                </a:ext>
              </a:extLst>
            </p:cNvPr>
            <p:cNvSpPr txBox="1"/>
            <p:nvPr/>
          </p:nvSpPr>
          <p:spPr>
            <a:xfrm>
              <a:off x="206477" y="2145587"/>
              <a:ext cx="8731046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この頃は</a:t>
              </a:r>
            </a:p>
          </p:txBody>
        </p:sp>
      </p:grpSp>
      <p:pic>
        <p:nvPicPr>
          <p:cNvPr id="3" name="nowadays">
            <a:hlinkClick r:id="" action="ppaction://media"/>
            <a:extLst>
              <a:ext uri="{FF2B5EF4-FFF2-40B4-BE49-F238E27FC236}">
                <a16:creationId xmlns:a16="http://schemas.microsoft.com/office/drawing/2014/main" id="{D9507596-D747-A6D6-5BD1-7C863AD597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599347" y="1887319"/>
            <a:ext cx="406400" cy="406400"/>
          </a:xfrm>
          <a:prstGeom prst="rect">
            <a:avLst/>
          </a:prstGeom>
        </p:spPr>
      </p:pic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79B47F16-4645-E3C0-EF85-2136571192AA}"/>
              </a:ext>
            </a:extLst>
          </p:cNvPr>
          <p:cNvSpPr/>
          <p:nvPr/>
        </p:nvSpPr>
        <p:spPr>
          <a:xfrm>
            <a:off x="1638464" y="3308146"/>
            <a:ext cx="5928406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685989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24F293-E9D7-75B3-1BBB-FC9D07CFB0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6E829D66-6AA6-A812-74AD-BFE2A6032140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F91DF04F-BD8F-EEA3-C935-4DCCB15FC8C1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88E7C4F4-BD3A-8E8D-E058-539705A2C785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確認テスト③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2C5F2251-32F1-D57A-EBD4-6581C22ECDAE}"/>
              </a:ext>
            </a:extLst>
          </p:cNvPr>
          <p:cNvGrpSpPr/>
          <p:nvPr/>
        </p:nvGrpSpPr>
        <p:grpSpPr>
          <a:xfrm>
            <a:off x="-92278" y="1392103"/>
            <a:ext cx="9026554" cy="3858350"/>
            <a:chOff x="227141" y="829370"/>
            <a:chExt cx="9026554" cy="3858350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DE54F327-BA89-FFA7-2B66-CF8D4D824798}"/>
                </a:ext>
              </a:extLst>
            </p:cNvPr>
            <p:cNvSpPr txBox="1"/>
            <p:nvPr/>
          </p:nvSpPr>
          <p:spPr>
            <a:xfrm>
              <a:off x="227141" y="3702835"/>
              <a:ext cx="9026554" cy="984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5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5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consider</a:t>
              </a:r>
              <a:r>
                <a:rPr lang="ja-JP" altLang="en-US" sz="5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r>
                <a:rPr lang="en-US" altLang="ja-JP" sz="5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A</a:t>
              </a:r>
              <a:r>
                <a:rPr lang="ja-JP" altLang="en-US" sz="5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5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as</a:t>
              </a:r>
              <a:r>
                <a:rPr lang="ja-JP" altLang="en-US" sz="5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r>
                <a:rPr lang="en-US" altLang="ja-JP" sz="5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B</a:t>
              </a:r>
              <a:endParaRPr kumimoji="1" lang="ja-JP" altLang="en-US" sz="58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DD989C74-F4E4-70EB-38AB-14878AC97605}"/>
                </a:ext>
              </a:extLst>
            </p:cNvPr>
            <p:cNvSpPr txBox="1"/>
            <p:nvPr/>
          </p:nvSpPr>
          <p:spPr>
            <a:xfrm>
              <a:off x="1134428" y="829370"/>
              <a:ext cx="7513983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A</a:t>
              </a:r>
              <a:r>
                <a:rPr kumimoji="1" lang="ja-JP" altLang="en-US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を</a:t>
              </a:r>
              <a:r>
                <a:rPr kumimoji="1" lang="en-US" altLang="ja-JP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B</a:t>
              </a:r>
              <a:r>
                <a:rPr kumimoji="1" lang="ja-JP" altLang="en-US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だと</a:t>
              </a:r>
              <a:endParaRPr kumimoji="1" lang="en-US" altLang="ja-JP" sz="7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 algn="ctr"/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思う 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2" name="consider A as B">
            <a:hlinkClick r:id="" action="ppaction://media"/>
            <a:extLst>
              <a:ext uri="{FF2B5EF4-FFF2-40B4-BE49-F238E27FC236}">
                <a16:creationId xmlns:a16="http://schemas.microsoft.com/office/drawing/2014/main" id="{E14D905B-9A66-5337-CAB3-8821553898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610704" y="1853268"/>
            <a:ext cx="406400" cy="406400"/>
          </a:xfrm>
          <a:prstGeom prst="rect">
            <a:avLst/>
          </a:prstGeom>
        </p:spPr>
      </p:pic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F2EB3824-D502-A54A-65DC-5C7FAF05E143}"/>
              </a:ext>
            </a:extLst>
          </p:cNvPr>
          <p:cNvSpPr/>
          <p:nvPr/>
        </p:nvSpPr>
        <p:spPr>
          <a:xfrm>
            <a:off x="1068012" y="4069759"/>
            <a:ext cx="3302651" cy="1266407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E130CE71-02CA-8915-34EA-FE2C9F53C652}"/>
              </a:ext>
            </a:extLst>
          </p:cNvPr>
          <p:cNvSpPr/>
          <p:nvPr/>
        </p:nvSpPr>
        <p:spPr>
          <a:xfrm>
            <a:off x="6355265" y="4069758"/>
            <a:ext cx="917208" cy="1266407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296231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5" grpId="0" animBg="1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C03ADB-2EE2-66FE-E226-D75B49BFE8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8826973D-F35D-C6BB-735E-ED7ECC3A1861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7413352C-56B0-C5A6-D5C7-A21209E844A6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D154625E-299D-5C5A-83EA-365EBE6174F6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確認テスト④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D9933924-4BDB-6CFD-0A86-5DE42AC95457}"/>
              </a:ext>
            </a:extLst>
          </p:cNvPr>
          <p:cNvGrpSpPr/>
          <p:nvPr/>
        </p:nvGrpSpPr>
        <p:grpSpPr>
          <a:xfrm>
            <a:off x="206478" y="1713146"/>
            <a:ext cx="8731046" cy="3431708"/>
            <a:chOff x="206478" y="2145587"/>
            <a:chExt cx="8731046" cy="3431708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13394356-3774-3F97-55D3-A115A10770C6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resort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36126A30-C45C-8BA9-3A78-89D1AFE11787}"/>
                </a:ext>
              </a:extLst>
            </p:cNvPr>
            <p:cNvSpPr txBox="1"/>
            <p:nvPr/>
          </p:nvSpPr>
          <p:spPr>
            <a:xfrm>
              <a:off x="206478" y="2145587"/>
              <a:ext cx="8731046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リゾート</a:t>
              </a:r>
            </a:p>
          </p:txBody>
        </p:sp>
      </p:grpSp>
      <p:pic>
        <p:nvPicPr>
          <p:cNvPr id="2" name="resort">
            <a:hlinkClick r:id="" action="ppaction://media"/>
            <a:extLst>
              <a:ext uri="{FF2B5EF4-FFF2-40B4-BE49-F238E27FC236}">
                <a16:creationId xmlns:a16="http://schemas.microsoft.com/office/drawing/2014/main" id="{36D676C2-3A61-5E84-B1A3-77FE04CE0B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570321" y="1543924"/>
            <a:ext cx="406401" cy="406400"/>
          </a:xfrm>
          <a:prstGeom prst="rect">
            <a:avLst/>
          </a:prstGeom>
        </p:spPr>
      </p:pic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BB44EE45-0DB5-F35D-7A5A-91389565C23E}"/>
              </a:ext>
            </a:extLst>
          </p:cNvPr>
          <p:cNvSpPr/>
          <p:nvPr/>
        </p:nvSpPr>
        <p:spPr>
          <a:xfrm>
            <a:off x="2627832" y="3308146"/>
            <a:ext cx="3888336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771858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104AA0-E084-9321-631A-73EA216336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144C18A4-8A29-5A56-6E54-2BFC9FB52360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0A3476A4-0548-A2A2-4E15-52DBBA8B783C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CF1C1D1C-C037-A1B6-31A0-FAFC1BF49479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確認テスト⑤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57BFA60F-AC17-0CB4-9844-45DCCFCD0B1C}"/>
              </a:ext>
            </a:extLst>
          </p:cNvPr>
          <p:cNvGrpSpPr/>
          <p:nvPr/>
        </p:nvGrpSpPr>
        <p:grpSpPr>
          <a:xfrm>
            <a:off x="0" y="1715332"/>
            <a:ext cx="9144000" cy="3427336"/>
            <a:chOff x="0" y="1983250"/>
            <a:chExt cx="9144000" cy="3427336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983E9AA9-8BEA-A1C5-6A6F-9482FBF41A1D}"/>
                </a:ext>
              </a:extLst>
            </p:cNvPr>
            <p:cNvSpPr txBox="1"/>
            <p:nvPr/>
          </p:nvSpPr>
          <p:spPr>
            <a:xfrm>
              <a:off x="0" y="4087147"/>
              <a:ext cx="914400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8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[tourist] [spot]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FA6564A6-AB80-CE27-7FD7-27AF728E0E60}"/>
                </a:ext>
              </a:extLst>
            </p:cNvPr>
            <p:cNvSpPr txBox="1"/>
            <p:nvPr/>
          </p:nvSpPr>
          <p:spPr>
            <a:xfrm>
              <a:off x="815009" y="1983250"/>
              <a:ext cx="7513983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観光地</a:t>
              </a:r>
              <a:endParaRPr kumimoji="1" lang="ja-JP" altLang="en-US" sz="66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2" name="tourist spot">
            <a:hlinkClick r:id="" action="ppaction://media"/>
            <a:extLst>
              <a:ext uri="{FF2B5EF4-FFF2-40B4-BE49-F238E27FC236}">
                <a16:creationId xmlns:a16="http://schemas.microsoft.com/office/drawing/2014/main" id="{70F93381-64C5-1C0D-88AC-23F3574BD1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610704" y="1610220"/>
            <a:ext cx="406400" cy="406400"/>
          </a:xfrm>
          <a:prstGeom prst="rect">
            <a:avLst/>
          </a:prstGeom>
        </p:spPr>
      </p:pic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E38BB84E-D504-05E0-C7E3-1672035E3562}"/>
              </a:ext>
            </a:extLst>
          </p:cNvPr>
          <p:cNvSpPr/>
          <p:nvPr/>
        </p:nvSpPr>
        <p:spPr>
          <a:xfrm>
            <a:off x="917011" y="3577380"/>
            <a:ext cx="3587877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3A30E229-2485-D38D-AA8D-DE1B00FDDB30}"/>
              </a:ext>
            </a:extLst>
          </p:cNvPr>
          <p:cNvSpPr/>
          <p:nvPr/>
        </p:nvSpPr>
        <p:spPr>
          <a:xfrm>
            <a:off x="5860782" y="3577380"/>
            <a:ext cx="2349116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517655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5" grpId="0" animBg="1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8C5311-643E-5443-2283-9F6F02DBC1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6C6D1946-0D95-A6BA-34C0-D014A286FF62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6ED28DF3-1CC2-ECD3-C680-9D313992BC2C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FA5B112B-7F1B-C37F-CC4C-7026760940C3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確認テスト⑥</a:t>
            </a:r>
          </a:p>
        </p:txBody>
      </p: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64313AFD-278D-DCB3-6CB7-C09B88094558}"/>
              </a:ext>
            </a:extLst>
          </p:cNvPr>
          <p:cNvGrpSpPr/>
          <p:nvPr/>
        </p:nvGrpSpPr>
        <p:grpSpPr>
          <a:xfrm>
            <a:off x="0" y="1604197"/>
            <a:ext cx="9144000" cy="3355992"/>
            <a:chOff x="0" y="1747161"/>
            <a:chExt cx="9144000" cy="3355992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798FF139-E65D-6F1B-272B-142DEAEFB93E}"/>
                </a:ext>
              </a:extLst>
            </p:cNvPr>
            <p:cNvSpPr txBox="1"/>
            <p:nvPr/>
          </p:nvSpPr>
          <p:spPr>
            <a:xfrm>
              <a:off x="0" y="3902824"/>
              <a:ext cx="91440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[in] [the] [past]</a:t>
              </a:r>
              <a:endParaRPr kumimoji="1" lang="ja-JP" altLang="en-US" sz="5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4" name="テキスト ボックス 3">
              <a:extLst>
                <a:ext uri="{FF2B5EF4-FFF2-40B4-BE49-F238E27FC236}">
                  <a16:creationId xmlns:a16="http://schemas.microsoft.com/office/drawing/2014/main" id="{24D9DD2F-09BA-C3C7-AD09-C129B055F270}"/>
                </a:ext>
              </a:extLst>
            </p:cNvPr>
            <p:cNvSpPr txBox="1"/>
            <p:nvPr/>
          </p:nvSpPr>
          <p:spPr>
            <a:xfrm>
              <a:off x="206478" y="1747161"/>
              <a:ext cx="8731046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昔は</a:t>
              </a:r>
            </a:p>
          </p:txBody>
        </p:sp>
      </p:grpSp>
      <p:pic>
        <p:nvPicPr>
          <p:cNvPr id="8" name="in the past">
            <a:hlinkClick r:id="" action="ppaction://media"/>
            <a:extLst>
              <a:ext uri="{FF2B5EF4-FFF2-40B4-BE49-F238E27FC236}">
                <a16:creationId xmlns:a16="http://schemas.microsoft.com/office/drawing/2014/main" id="{371659E9-97C3-37DB-5275-FDC29FEDA2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612876" y="1283632"/>
            <a:ext cx="406400" cy="406400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DDC2C0E6-71EF-0F89-BC92-3B30565F01EA}"/>
              </a:ext>
            </a:extLst>
          </p:cNvPr>
          <p:cNvSpPr/>
          <p:nvPr/>
        </p:nvSpPr>
        <p:spPr>
          <a:xfrm>
            <a:off x="1082987" y="3587499"/>
            <a:ext cx="925275" cy="137269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3C36DAF8-AAE3-8910-416A-96D6C4E27291}"/>
              </a:ext>
            </a:extLst>
          </p:cNvPr>
          <p:cNvSpPr/>
          <p:nvPr/>
        </p:nvSpPr>
        <p:spPr>
          <a:xfrm>
            <a:off x="3193799" y="3587499"/>
            <a:ext cx="1600392" cy="137269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25D2BA17-6080-7E97-5BEA-B8766462CCFE}"/>
              </a:ext>
            </a:extLst>
          </p:cNvPr>
          <p:cNvSpPr/>
          <p:nvPr/>
        </p:nvSpPr>
        <p:spPr>
          <a:xfrm>
            <a:off x="6022931" y="3587499"/>
            <a:ext cx="2038082" cy="137269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208306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9" grpId="0" animBg="1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9A19E2-9753-3333-E27F-0C08F8DF77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1F0D7E27-E148-C91D-69AF-21788B4C1BE0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68CC74F3-C205-C5DA-E0F8-FF0328BFFE3B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234B233E-81BD-50CF-2EA0-879BC2128996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確認テスト⑦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ED5E2393-D068-9381-2286-EA8985169F85}"/>
              </a:ext>
            </a:extLst>
          </p:cNvPr>
          <p:cNvGrpSpPr/>
          <p:nvPr/>
        </p:nvGrpSpPr>
        <p:grpSpPr>
          <a:xfrm>
            <a:off x="0" y="1392103"/>
            <a:ext cx="9144000" cy="4320015"/>
            <a:chOff x="0" y="829370"/>
            <a:chExt cx="9144000" cy="4320015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448C50C8-EF7B-0F44-EE9D-F205F762D780}"/>
                </a:ext>
              </a:extLst>
            </p:cNvPr>
            <p:cNvSpPr txBox="1"/>
            <p:nvPr/>
          </p:nvSpPr>
          <p:spPr>
            <a:xfrm>
              <a:off x="0" y="3702835"/>
              <a:ext cx="914400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8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8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treat</a:t>
              </a:r>
              <a:r>
                <a:rPr lang="ja-JP" altLang="en-US" sz="8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5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650474E6-5AAD-685E-CD94-A710E65E1E41}"/>
                </a:ext>
              </a:extLst>
            </p:cNvPr>
            <p:cNvSpPr txBox="1"/>
            <p:nvPr/>
          </p:nvSpPr>
          <p:spPr>
            <a:xfrm>
              <a:off x="815009" y="829370"/>
              <a:ext cx="7513983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を</a:t>
              </a:r>
              <a:endParaRPr kumimoji="1" lang="en-US" altLang="ja-JP" sz="7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 algn="ctr"/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治療する 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2" name="treat">
            <a:hlinkClick r:id="" action="ppaction://media"/>
            <a:extLst>
              <a:ext uri="{FF2B5EF4-FFF2-40B4-BE49-F238E27FC236}">
                <a16:creationId xmlns:a16="http://schemas.microsoft.com/office/drawing/2014/main" id="{CDFC423E-41CB-14BF-BB84-39FAC1614B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520700" y="1887538"/>
            <a:ext cx="406400" cy="406400"/>
          </a:xfrm>
          <a:prstGeom prst="rect">
            <a:avLst/>
          </a:prstGeom>
        </p:spPr>
      </p:pic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B39A19BB-D4ED-9F51-EEA4-2547A11D6B14}"/>
              </a:ext>
            </a:extLst>
          </p:cNvPr>
          <p:cNvSpPr/>
          <p:nvPr/>
        </p:nvSpPr>
        <p:spPr>
          <a:xfrm>
            <a:off x="3129093" y="3895376"/>
            <a:ext cx="2894201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544747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07D89F-E97C-97C0-F739-0FFE89F3F4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6E0BE254-C30E-B977-598A-54C58E14FD0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201E64BD-A719-B445-8EF5-4F86FD21262C}"/>
              </a:ext>
            </a:extLst>
          </p:cNvPr>
          <p:cNvSpPr txBox="1"/>
          <p:nvPr/>
        </p:nvSpPr>
        <p:spPr>
          <a:xfrm>
            <a:off x="-58616" y="2917321"/>
            <a:ext cx="9261231" cy="102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[h---] [b---]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[to] Hokkaido.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2" name="I have been to Hokkaido.">
            <a:hlinkClick r:id="" action="ppaction://media"/>
            <a:extLst>
              <a:ext uri="{FF2B5EF4-FFF2-40B4-BE49-F238E27FC236}">
                <a16:creationId xmlns:a16="http://schemas.microsoft.com/office/drawing/2014/main" id="{F47AFBF9-5B2A-1636-96F6-5378669E3C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93475" y="8921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067825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B435C0-2263-528C-7694-DEE5FBE16A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4315E4DD-F6F0-9879-9039-D13F40E770FE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78E986A9-C6F8-700C-3DDF-899E3BEB23F0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3ABD0D68-BCAD-20DC-1203-776E9C794564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確認テスト⑧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EF2095FC-145D-D0D0-3AAC-704E4BE6B8E5}"/>
              </a:ext>
            </a:extLst>
          </p:cNvPr>
          <p:cNvGrpSpPr/>
          <p:nvPr/>
        </p:nvGrpSpPr>
        <p:grpSpPr>
          <a:xfrm>
            <a:off x="815009" y="1536175"/>
            <a:ext cx="7513983" cy="3785651"/>
            <a:chOff x="815009" y="1791644"/>
            <a:chExt cx="7513983" cy="3785651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CB804225-2F65-06E9-C7B4-3880AA4FDD6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illness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A84A7B2B-9CCA-E6A6-AE3B-F2F658C6055E}"/>
                </a:ext>
              </a:extLst>
            </p:cNvPr>
            <p:cNvSpPr txBox="1"/>
            <p:nvPr/>
          </p:nvSpPr>
          <p:spPr>
            <a:xfrm>
              <a:off x="815009" y="1791644"/>
              <a:ext cx="751398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病気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illness">
            <a:hlinkClick r:id="" action="ppaction://media"/>
            <a:extLst>
              <a:ext uri="{FF2B5EF4-FFF2-40B4-BE49-F238E27FC236}">
                <a16:creationId xmlns:a16="http://schemas.microsoft.com/office/drawing/2014/main" id="{E1AE0F83-DADD-C625-B385-928E520F19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610704" y="1536175"/>
            <a:ext cx="406400" cy="406400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5A4F28B4-F503-AAA2-C81C-77BD26619949}"/>
              </a:ext>
            </a:extLst>
          </p:cNvPr>
          <p:cNvSpPr/>
          <p:nvPr/>
        </p:nvSpPr>
        <p:spPr>
          <a:xfrm>
            <a:off x="2550252" y="3519516"/>
            <a:ext cx="4035106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607831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286BAA-7252-7BB5-362A-A402781BC5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3A726E55-BB38-58AA-AF09-9D8962C72F9E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DE648995-BB0C-DF8D-29CE-B3DF56068B5C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B13381C1-6C23-B40A-537F-86CE803E46D1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確認テスト⑨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CB7AE377-8B03-DA29-1BD6-99C2F16D3A07}"/>
              </a:ext>
            </a:extLst>
          </p:cNvPr>
          <p:cNvGrpSpPr/>
          <p:nvPr/>
        </p:nvGrpSpPr>
        <p:grpSpPr>
          <a:xfrm>
            <a:off x="721453" y="1536175"/>
            <a:ext cx="7701094" cy="3785651"/>
            <a:chOff x="721453" y="1791644"/>
            <a:chExt cx="7701094" cy="3785651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8347F163-DA4A-0A6F-EF0B-7F3BFEA40486}"/>
                </a:ext>
              </a:extLst>
            </p:cNvPr>
            <p:cNvSpPr txBox="1"/>
            <p:nvPr/>
          </p:nvSpPr>
          <p:spPr>
            <a:xfrm>
              <a:off x="721453" y="4007635"/>
              <a:ext cx="770109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century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27B13259-AE2D-2431-577E-91B32E557F84}"/>
                </a:ext>
              </a:extLst>
            </p:cNvPr>
            <p:cNvSpPr txBox="1"/>
            <p:nvPr/>
          </p:nvSpPr>
          <p:spPr>
            <a:xfrm>
              <a:off x="815009" y="1791644"/>
              <a:ext cx="751398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世紀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2" name="century">
            <a:hlinkClick r:id="" action="ppaction://media"/>
            <a:extLst>
              <a:ext uri="{FF2B5EF4-FFF2-40B4-BE49-F238E27FC236}">
                <a16:creationId xmlns:a16="http://schemas.microsoft.com/office/drawing/2014/main" id="{C65B47EA-C076-6F38-CD5F-AC4BFE1585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610704" y="1777578"/>
            <a:ext cx="406400" cy="406400"/>
          </a:xfrm>
          <a:prstGeom prst="rect">
            <a:avLst/>
          </a:prstGeom>
        </p:spPr>
      </p:pic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AF99865-C919-86D6-3CA5-50CA4422AE90}"/>
              </a:ext>
            </a:extLst>
          </p:cNvPr>
          <p:cNvSpPr/>
          <p:nvPr/>
        </p:nvSpPr>
        <p:spPr>
          <a:xfrm>
            <a:off x="2109831" y="3519516"/>
            <a:ext cx="4924338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447286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D13616-0079-8CA6-7286-70FACE9C35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8A19CE42-F158-BF0D-21A5-4C4DC7E031CF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78BBAFC0-AD77-B42F-0065-968B322DAF8F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172A3454-B0A7-372D-4A29-9CDAC798403D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確認テスト⑩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3264A03E-DFC4-E536-67E9-589101DF39E7}"/>
              </a:ext>
            </a:extLst>
          </p:cNvPr>
          <p:cNvGrpSpPr/>
          <p:nvPr/>
        </p:nvGrpSpPr>
        <p:grpSpPr>
          <a:xfrm>
            <a:off x="815009" y="1786454"/>
            <a:ext cx="7513983" cy="3285092"/>
            <a:chOff x="815009" y="2292203"/>
            <a:chExt cx="7513983" cy="3285092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0388F433-880A-5476-4F1B-C28849A2CA0F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time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925E4A59-A287-724D-EC01-29BF83683DCA}"/>
                </a:ext>
              </a:extLst>
            </p:cNvPr>
            <p:cNvSpPr txBox="1"/>
            <p:nvPr/>
          </p:nvSpPr>
          <p:spPr>
            <a:xfrm>
              <a:off x="815009" y="2292203"/>
              <a:ext cx="7513983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度、</a:t>
              </a:r>
              <a:r>
                <a:rPr kumimoji="1"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回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2" name="time">
            <a:hlinkClick r:id="" action="ppaction://media"/>
            <a:extLst>
              <a:ext uri="{FF2B5EF4-FFF2-40B4-BE49-F238E27FC236}">
                <a16:creationId xmlns:a16="http://schemas.microsoft.com/office/drawing/2014/main" id="{072738D6-AFAA-D39B-26D1-7E2732B2A5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545605" y="1316708"/>
            <a:ext cx="406400" cy="406400"/>
          </a:xfrm>
          <a:prstGeom prst="rect">
            <a:avLst/>
          </a:prstGeom>
        </p:spPr>
      </p:pic>
      <p:cxnSp>
        <p:nvCxnSpPr>
          <p:cNvPr id="5" name="直線コネクタ 4">
            <a:extLst>
              <a:ext uri="{FF2B5EF4-FFF2-40B4-BE49-F238E27FC236}">
                <a16:creationId xmlns:a16="http://schemas.microsoft.com/office/drawing/2014/main" id="{FA99E9AE-74AA-DDE7-E6A5-7AE72EA08C1E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717D5E8C-91E5-6C59-B9DC-25E1A559A2FA}"/>
              </a:ext>
            </a:extLst>
          </p:cNvPr>
          <p:cNvSpPr/>
          <p:nvPr/>
        </p:nvSpPr>
        <p:spPr>
          <a:xfrm>
            <a:off x="3112316" y="3236514"/>
            <a:ext cx="2902590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796028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C1745F7D-5335-E828-252C-AA02C11424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２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Slash Reading</a:t>
            </a: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意味のまとまりに分ける！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5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AFC9DBF7-A191-44AF-A03A-85956D4453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2416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正方形/長方形 34">
            <a:extLst>
              <a:ext uri="{FF2B5EF4-FFF2-40B4-BE49-F238E27FC236}">
                <a16:creationId xmlns:a16="http://schemas.microsoft.com/office/drawing/2014/main" id="{75568A41-A987-4335-9B5C-037F8550143C}"/>
              </a:ext>
            </a:extLst>
          </p:cNvPr>
          <p:cNvSpPr/>
          <p:nvPr/>
        </p:nvSpPr>
        <p:spPr>
          <a:xfrm>
            <a:off x="0" y="945942"/>
            <a:ext cx="9144000" cy="591205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4" name="図 23">
            <a:extLst>
              <a:ext uri="{FF2B5EF4-FFF2-40B4-BE49-F238E27FC236}">
                <a16:creationId xmlns:a16="http://schemas.microsoft.com/office/drawing/2014/main" id="{B6FF8432-C6DE-2472-5F3E-E3CFE9986E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697" y="1309687"/>
            <a:ext cx="8834076" cy="4500563"/>
          </a:xfrm>
          <a:prstGeom prst="rect">
            <a:avLst/>
          </a:prstGeom>
        </p:spPr>
      </p:pic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10FFBC08-3118-4839-B864-2D408BDBAD51}"/>
              </a:ext>
            </a:extLst>
          </p:cNvPr>
          <p:cNvSpPr/>
          <p:nvPr/>
        </p:nvSpPr>
        <p:spPr>
          <a:xfrm>
            <a:off x="0" y="-1"/>
            <a:ext cx="9144000" cy="94594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3" name="PPT_49">
            <a:hlinkClick r:id="" action="ppaction://media"/>
            <a:extLst>
              <a:ext uri="{FF2B5EF4-FFF2-40B4-BE49-F238E27FC236}">
                <a16:creationId xmlns:a16="http://schemas.microsoft.com/office/drawing/2014/main" id="{F6165926-E8A0-4FB0-A984-E41AD3321F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357613" y="2613097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8E01A49-73DE-F3B1-D4DC-0EE2AA028869}"/>
              </a:ext>
            </a:extLst>
          </p:cNvPr>
          <p:cNvSpPr txBox="1"/>
          <p:nvPr/>
        </p:nvSpPr>
        <p:spPr>
          <a:xfrm>
            <a:off x="302136" y="16126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意味のまとまりごとに、短いポーズが入りますので、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スラッシュで区切って</a:t>
            </a:r>
            <a:r>
              <a:rPr lang="ja-JP" altLang="en-US" sz="2400" dirty="0">
                <a:solidFill>
                  <a:srgbClr val="FFFF00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意味を考えながら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音声を聞いてみましょう。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cxnSp>
        <p:nvCxnSpPr>
          <p:cNvPr id="5" name="直線コネクタ 4">
            <a:extLst>
              <a:ext uri="{FF2B5EF4-FFF2-40B4-BE49-F238E27FC236}">
                <a16:creationId xmlns:a16="http://schemas.microsoft.com/office/drawing/2014/main" id="{DA848524-435A-E6AA-AE53-0B73E78B31EA}"/>
              </a:ext>
            </a:extLst>
          </p:cNvPr>
          <p:cNvCxnSpPr/>
          <p:nvPr/>
        </p:nvCxnSpPr>
        <p:spPr>
          <a:xfrm flipH="1">
            <a:off x="2024392" y="1400176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線コネクタ 5">
            <a:extLst>
              <a:ext uri="{FF2B5EF4-FFF2-40B4-BE49-F238E27FC236}">
                <a16:creationId xmlns:a16="http://schemas.microsoft.com/office/drawing/2014/main" id="{9ACA43BA-0AC4-C98F-230A-3DB2FEC38CD4}"/>
              </a:ext>
            </a:extLst>
          </p:cNvPr>
          <p:cNvCxnSpPr/>
          <p:nvPr/>
        </p:nvCxnSpPr>
        <p:spPr>
          <a:xfrm flipH="1">
            <a:off x="7315565" y="1400176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線コネクタ 6">
            <a:extLst>
              <a:ext uri="{FF2B5EF4-FFF2-40B4-BE49-F238E27FC236}">
                <a16:creationId xmlns:a16="http://schemas.microsoft.com/office/drawing/2014/main" id="{F8643CA6-9F3A-9B94-0873-82DCFDCB67E9}"/>
              </a:ext>
            </a:extLst>
          </p:cNvPr>
          <p:cNvCxnSpPr/>
          <p:nvPr/>
        </p:nvCxnSpPr>
        <p:spPr>
          <a:xfrm flipH="1">
            <a:off x="8683790" y="140017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id="{D776AE6D-9ADD-D2D6-2DCB-5D06898C805D}"/>
              </a:ext>
            </a:extLst>
          </p:cNvPr>
          <p:cNvCxnSpPr/>
          <p:nvPr/>
        </p:nvCxnSpPr>
        <p:spPr>
          <a:xfrm flipH="1">
            <a:off x="4257728" y="1991952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コネクタ 10">
            <a:extLst>
              <a:ext uri="{FF2B5EF4-FFF2-40B4-BE49-F238E27FC236}">
                <a16:creationId xmlns:a16="http://schemas.microsoft.com/office/drawing/2014/main" id="{80B2AD0E-F855-05AF-DD78-EE6DCC5F1780}"/>
              </a:ext>
            </a:extLst>
          </p:cNvPr>
          <p:cNvCxnSpPr/>
          <p:nvPr/>
        </p:nvCxnSpPr>
        <p:spPr>
          <a:xfrm flipH="1">
            <a:off x="6667137" y="1991952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コネクタ 12">
            <a:extLst>
              <a:ext uri="{FF2B5EF4-FFF2-40B4-BE49-F238E27FC236}">
                <a16:creationId xmlns:a16="http://schemas.microsoft.com/office/drawing/2014/main" id="{EF5F83C7-104B-ACCB-D900-F39F6CBDAA4A}"/>
              </a:ext>
            </a:extLst>
          </p:cNvPr>
          <p:cNvCxnSpPr/>
          <p:nvPr/>
        </p:nvCxnSpPr>
        <p:spPr>
          <a:xfrm flipH="1">
            <a:off x="8683790" y="2034367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コネクタ 13">
            <a:extLst>
              <a:ext uri="{FF2B5EF4-FFF2-40B4-BE49-F238E27FC236}">
                <a16:creationId xmlns:a16="http://schemas.microsoft.com/office/drawing/2014/main" id="{A570BDF5-FC89-9FB7-8874-E47E92EFF0A4}"/>
              </a:ext>
            </a:extLst>
          </p:cNvPr>
          <p:cNvCxnSpPr/>
          <p:nvPr/>
        </p:nvCxnSpPr>
        <p:spPr>
          <a:xfrm flipH="1">
            <a:off x="1459978" y="2667436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コネクタ 14">
            <a:extLst>
              <a:ext uri="{FF2B5EF4-FFF2-40B4-BE49-F238E27FC236}">
                <a16:creationId xmlns:a16="http://schemas.microsoft.com/office/drawing/2014/main" id="{14CDD08E-C38E-B02B-7C56-BE2A7BF1D1C0}"/>
              </a:ext>
            </a:extLst>
          </p:cNvPr>
          <p:cNvCxnSpPr/>
          <p:nvPr/>
        </p:nvCxnSpPr>
        <p:spPr>
          <a:xfrm flipH="1">
            <a:off x="3026946" y="2667436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コネクタ 15">
            <a:extLst>
              <a:ext uri="{FF2B5EF4-FFF2-40B4-BE49-F238E27FC236}">
                <a16:creationId xmlns:a16="http://schemas.microsoft.com/office/drawing/2014/main" id="{2F0B63AB-F0E7-1943-DF6D-E9DD70480AFD}"/>
              </a:ext>
            </a:extLst>
          </p:cNvPr>
          <p:cNvCxnSpPr/>
          <p:nvPr/>
        </p:nvCxnSpPr>
        <p:spPr>
          <a:xfrm flipH="1">
            <a:off x="6647820" y="2667436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コネクタ 16">
            <a:extLst>
              <a:ext uri="{FF2B5EF4-FFF2-40B4-BE49-F238E27FC236}">
                <a16:creationId xmlns:a16="http://schemas.microsoft.com/office/drawing/2014/main" id="{F1FE1470-054C-FFCF-1A6C-67704C16760F}"/>
              </a:ext>
            </a:extLst>
          </p:cNvPr>
          <p:cNvCxnSpPr/>
          <p:nvPr/>
        </p:nvCxnSpPr>
        <p:spPr>
          <a:xfrm flipH="1">
            <a:off x="8714661" y="2667436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コネクタ 17">
            <a:extLst>
              <a:ext uri="{FF2B5EF4-FFF2-40B4-BE49-F238E27FC236}">
                <a16:creationId xmlns:a16="http://schemas.microsoft.com/office/drawing/2014/main" id="{538521DA-5901-F89B-3181-E273D3E0ECDB}"/>
              </a:ext>
            </a:extLst>
          </p:cNvPr>
          <p:cNvCxnSpPr/>
          <p:nvPr/>
        </p:nvCxnSpPr>
        <p:spPr>
          <a:xfrm flipH="1">
            <a:off x="3692131" y="3210078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コネクタ 20">
            <a:extLst>
              <a:ext uri="{FF2B5EF4-FFF2-40B4-BE49-F238E27FC236}">
                <a16:creationId xmlns:a16="http://schemas.microsoft.com/office/drawing/2014/main" id="{2D2FD92E-F8CC-99D3-F616-26434BE9F94D}"/>
              </a:ext>
            </a:extLst>
          </p:cNvPr>
          <p:cNvCxnSpPr/>
          <p:nvPr/>
        </p:nvCxnSpPr>
        <p:spPr>
          <a:xfrm flipH="1">
            <a:off x="6958406" y="3204348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コネクタ 21">
            <a:extLst>
              <a:ext uri="{FF2B5EF4-FFF2-40B4-BE49-F238E27FC236}">
                <a16:creationId xmlns:a16="http://schemas.microsoft.com/office/drawing/2014/main" id="{5E07FBD2-00BD-A0AA-7B27-6D88232623F3}"/>
              </a:ext>
            </a:extLst>
          </p:cNvPr>
          <p:cNvCxnSpPr/>
          <p:nvPr/>
        </p:nvCxnSpPr>
        <p:spPr>
          <a:xfrm flipH="1">
            <a:off x="1220577" y="3847321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コネクタ 22">
            <a:extLst>
              <a:ext uri="{FF2B5EF4-FFF2-40B4-BE49-F238E27FC236}">
                <a16:creationId xmlns:a16="http://schemas.microsoft.com/office/drawing/2014/main" id="{BB9017D3-237D-ACDE-FD0C-B48B72301AD8}"/>
              </a:ext>
            </a:extLst>
          </p:cNvPr>
          <p:cNvCxnSpPr/>
          <p:nvPr/>
        </p:nvCxnSpPr>
        <p:spPr>
          <a:xfrm flipH="1">
            <a:off x="3026946" y="3847322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コネクタ 24">
            <a:extLst>
              <a:ext uri="{FF2B5EF4-FFF2-40B4-BE49-F238E27FC236}">
                <a16:creationId xmlns:a16="http://schemas.microsoft.com/office/drawing/2014/main" id="{638AD9B3-E782-45D0-F952-43365A8354C9}"/>
              </a:ext>
            </a:extLst>
          </p:cNvPr>
          <p:cNvCxnSpPr/>
          <p:nvPr/>
        </p:nvCxnSpPr>
        <p:spPr>
          <a:xfrm flipH="1">
            <a:off x="6827966" y="3847321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コネクタ 25">
            <a:extLst>
              <a:ext uri="{FF2B5EF4-FFF2-40B4-BE49-F238E27FC236}">
                <a16:creationId xmlns:a16="http://schemas.microsoft.com/office/drawing/2014/main" id="{5B9AB5B6-E38F-3156-1EF6-63B24AB8AD32}"/>
              </a:ext>
            </a:extLst>
          </p:cNvPr>
          <p:cNvCxnSpPr/>
          <p:nvPr/>
        </p:nvCxnSpPr>
        <p:spPr>
          <a:xfrm flipH="1">
            <a:off x="2541308" y="4442979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コネクタ 26">
            <a:extLst>
              <a:ext uri="{FF2B5EF4-FFF2-40B4-BE49-F238E27FC236}">
                <a16:creationId xmlns:a16="http://schemas.microsoft.com/office/drawing/2014/main" id="{50F19E5C-0E8E-4A44-43DD-0D1EB7B73E6C}"/>
              </a:ext>
            </a:extLst>
          </p:cNvPr>
          <p:cNvCxnSpPr/>
          <p:nvPr/>
        </p:nvCxnSpPr>
        <p:spPr>
          <a:xfrm flipH="1">
            <a:off x="4498474" y="4442979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コネクタ 27">
            <a:extLst>
              <a:ext uri="{FF2B5EF4-FFF2-40B4-BE49-F238E27FC236}">
                <a16:creationId xmlns:a16="http://schemas.microsoft.com/office/drawing/2014/main" id="{1587DD7D-DE25-ACAA-B79C-C9D82663B423}"/>
              </a:ext>
            </a:extLst>
          </p:cNvPr>
          <p:cNvCxnSpPr/>
          <p:nvPr/>
        </p:nvCxnSpPr>
        <p:spPr>
          <a:xfrm flipH="1">
            <a:off x="4962964" y="140017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コネクタ 29">
            <a:extLst>
              <a:ext uri="{FF2B5EF4-FFF2-40B4-BE49-F238E27FC236}">
                <a16:creationId xmlns:a16="http://schemas.microsoft.com/office/drawing/2014/main" id="{A5876696-F5AF-05C0-079D-D438F802EED1}"/>
              </a:ext>
            </a:extLst>
          </p:cNvPr>
          <p:cNvCxnSpPr/>
          <p:nvPr/>
        </p:nvCxnSpPr>
        <p:spPr>
          <a:xfrm flipH="1">
            <a:off x="8780921" y="3847321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直線コネクタ 2">
            <a:extLst>
              <a:ext uri="{FF2B5EF4-FFF2-40B4-BE49-F238E27FC236}">
                <a16:creationId xmlns:a16="http://schemas.microsoft.com/office/drawing/2014/main" id="{EF00FF7C-064D-F1E8-318F-05F25C198E69}"/>
              </a:ext>
            </a:extLst>
          </p:cNvPr>
          <p:cNvCxnSpPr/>
          <p:nvPr/>
        </p:nvCxnSpPr>
        <p:spPr>
          <a:xfrm flipH="1">
            <a:off x="6389379" y="4442979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68ABDD77-A4D3-1BF7-2D36-5B0EB8F28E85}"/>
              </a:ext>
            </a:extLst>
          </p:cNvPr>
          <p:cNvCxnSpPr/>
          <p:nvPr/>
        </p:nvCxnSpPr>
        <p:spPr>
          <a:xfrm flipH="1">
            <a:off x="8052692" y="4442979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コネクタ 8">
            <a:extLst>
              <a:ext uri="{FF2B5EF4-FFF2-40B4-BE49-F238E27FC236}">
                <a16:creationId xmlns:a16="http://schemas.microsoft.com/office/drawing/2014/main" id="{E7DCEC85-8856-58ED-E74A-8F34753956DC}"/>
              </a:ext>
            </a:extLst>
          </p:cNvPr>
          <p:cNvCxnSpPr/>
          <p:nvPr/>
        </p:nvCxnSpPr>
        <p:spPr>
          <a:xfrm flipH="1">
            <a:off x="8551269" y="4442979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コネクタ 11">
            <a:extLst>
              <a:ext uri="{FF2B5EF4-FFF2-40B4-BE49-F238E27FC236}">
                <a16:creationId xmlns:a16="http://schemas.microsoft.com/office/drawing/2014/main" id="{727E6F86-E1B5-8233-A173-53C778250059}"/>
              </a:ext>
            </a:extLst>
          </p:cNvPr>
          <p:cNvCxnSpPr/>
          <p:nvPr/>
        </p:nvCxnSpPr>
        <p:spPr>
          <a:xfrm flipH="1">
            <a:off x="2597629" y="5084058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コネクタ 33">
            <a:extLst>
              <a:ext uri="{FF2B5EF4-FFF2-40B4-BE49-F238E27FC236}">
                <a16:creationId xmlns:a16="http://schemas.microsoft.com/office/drawing/2014/main" id="{6F47B7BC-9380-A5EA-DEFD-188B3B32A818}"/>
              </a:ext>
            </a:extLst>
          </p:cNvPr>
          <p:cNvCxnSpPr/>
          <p:nvPr/>
        </p:nvCxnSpPr>
        <p:spPr>
          <a:xfrm flipH="1">
            <a:off x="5427599" y="5084058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AS_G3_04_07_reading_s2">
            <a:hlinkClick r:id="" action="ppaction://media"/>
            <a:extLst>
              <a:ext uri="{FF2B5EF4-FFF2-40B4-BE49-F238E27FC236}">
                <a16:creationId xmlns:a16="http://schemas.microsoft.com/office/drawing/2014/main" id="{63E63E87-402F-2A37-BEC7-2F0FE68575F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175875" y="993775"/>
            <a:ext cx="406400" cy="406400"/>
          </a:xfrm>
          <a:prstGeom prst="rect">
            <a:avLst/>
          </a:prstGeom>
        </p:spPr>
      </p:pic>
      <p:pic>
        <p:nvPicPr>
          <p:cNvPr id="38" name="AS_G3_04_07_reading_s2">
            <a:hlinkClick r:id="" action="ppaction://media"/>
            <a:extLst>
              <a:ext uri="{FF2B5EF4-FFF2-40B4-BE49-F238E27FC236}">
                <a16:creationId xmlns:a16="http://schemas.microsoft.com/office/drawing/2014/main" id="{96AEA4FE-2284-6143-6B6F-2DDC105F36F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175875" y="16668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6500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672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039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267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1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1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62E754-2A77-2F41-5116-DD89B5631F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648F03B-C962-3D60-4677-0FF25B9F9A28}"/>
              </a:ext>
            </a:extLst>
          </p:cNvPr>
          <p:cNvSpPr txBox="1"/>
          <p:nvPr/>
        </p:nvSpPr>
        <p:spPr>
          <a:xfrm>
            <a:off x="446847" y="2037213"/>
            <a:ext cx="84408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構造を確認しましょう。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3DD9FE13-4172-2969-BAB2-3609D3A1F728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02498486"/>
      </p:ext>
    </p:extLst>
  </p:cSld>
  <p:clrMapOvr>
    <a:masterClrMapping/>
  </p:clrMapOvr>
  <p:transition spd="slow">
    <p:push dir="u"/>
  </p:transition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>
            <a:extLst>
              <a:ext uri="{FF2B5EF4-FFF2-40B4-BE49-F238E27FC236}">
                <a16:creationId xmlns:a16="http://schemas.microsoft.com/office/drawing/2014/main" id="{E3F1450D-F5F1-DF6D-D086-AEE0722EA2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216" y="1022216"/>
            <a:ext cx="8608298" cy="987638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B61B6E99-0B26-EE85-9F8E-C6F92F7BB600}"/>
              </a:ext>
            </a:extLst>
          </p:cNvPr>
          <p:cNvSpPr/>
          <p:nvPr/>
        </p:nvSpPr>
        <p:spPr>
          <a:xfrm>
            <a:off x="0" y="2598277"/>
            <a:ext cx="9144000" cy="4259723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E59A975F-8002-851E-5B19-1C802EC41093}"/>
              </a:ext>
            </a:extLst>
          </p:cNvPr>
          <p:cNvSpPr txBox="1"/>
          <p:nvPr/>
        </p:nvSpPr>
        <p:spPr>
          <a:xfrm>
            <a:off x="537493" y="2846928"/>
            <a:ext cx="8069014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am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’m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）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Tomoki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C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（補語）です。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EA7786A8-E05D-C7AF-FAEB-E777169DDC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80F2C74-1ABC-206B-057E-4CB01D6C18B8}"/>
              </a:ext>
            </a:extLst>
          </p:cNvPr>
          <p:cNvSpPr txBox="1"/>
          <p:nvPr/>
        </p:nvSpPr>
        <p:spPr>
          <a:xfrm>
            <a:off x="537494" y="2009773"/>
            <a:ext cx="1939006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ぼくはトモキです。</a:t>
            </a:r>
          </a:p>
        </p:txBody>
      </p:sp>
    </p:spTree>
    <p:extLst>
      <p:ext uri="{BB962C8B-B14F-4D97-AF65-F5344CB8AC3E}">
        <p14:creationId xmlns:p14="http://schemas.microsoft.com/office/powerpoint/2010/main" val="2139112763"/>
      </p:ext>
    </p:extLst>
  </p:cSld>
  <p:clrMapOvr>
    <a:masterClrMapping/>
  </p:clrMapOvr>
  <p:transition spd="slow">
    <p:push dir="u"/>
  </p:transition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EC0E02-CA19-0A37-09CE-2518B3F2F3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A29EA798-65ED-4E7B-639B-953993E57A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216" y="1022216"/>
            <a:ext cx="8608298" cy="987638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4652E187-8AAC-3FD9-2AB4-BE18D0113B48}"/>
              </a:ext>
            </a:extLst>
          </p:cNvPr>
          <p:cNvSpPr/>
          <p:nvPr/>
        </p:nvSpPr>
        <p:spPr>
          <a:xfrm>
            <a:off x="0" y="2598277"/>
            <a:ext cx="9144000" cy="4259723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3AB9F6EF-025A-9921-869B-91AF712B202F}"/>
              </a:ext>
            </a:extLst>
          </p:cNvPr>
          <p:cNvSpPr txBox="1"/>
          <p:nvPr/>
        </p:nvSpPr>
        <p:spPr>
          <a:xfrm>
            <a:off x="537493" y="2846928"/>
            <a:ext cx="8069014" cy="255454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you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Have been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（動詞）です。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ever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は副詞です。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 「これまでに」という意味をもちます。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to a hot spring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は修飾語で副詞のはたらきです。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   「温泉へ」という意味をもち、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動詞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have been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の場所を説明しています。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0FA94B02-6561-383F-A9E0-11D0DFEB34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2B85DD5-15AB-7A50-9713-C32B4618CEA3}"/>
              </a:ext>
            </a:extLst>
          </p:cNvPr>
          <p:cNvSpPr txBox="1"/>
          <p:nvPr/>
        </p:nvSpPr>
        <p:spPr>
          <a:xfrm>
            <a:off x="537494" y="2009773"/>
            <a:ext cx="4174206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あなたは温泉に行ったことがありますか。</a:t>
            </a:r>
          </a:p>
        </p:txBody>
      </p:sp>
    </p:spTree>
    <p:extLst>
      <p:ext uri="{BB962C8B-B14F-4D97-AF65-F5344CB8AC3E}">
        <p14:creationId xmlns:p14="http://schemas.microsoft.com/office/powerpoint/2010/main" val="239691680"/>
      </p:ext>
    </p:extLst>
  </p:cSld>
  <p:clrMapOvr>
    <a:masterClrMapping/>
  </p:clrMapOvr>
  <p:transition spd="slow">
    <p:push dir="u"/>
  </p:transition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3FB975-7E91-95F9-73A1-565C434245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43E04BF9-45DA-3C8F-27E6-D8693840BB43}"/>
              </a:ext>
            </a:extLst>
          </p:cNvPr>
          <p:cNvSpPr/>
          <p:nvPr/>
        </p:nvSpPr>
        <p:spPr>
          <a:xfrm>
            <a:off x="0" y="3705923"/>
            <a:ext cx="9144000" cy="315207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5CAB672C-94FE-6BE8-623B-EBCD51435367}"/>
              </a:ext>
            </a:extLst>
          </p:cNvPr>
          <p:cNvSpPr txBox="1"/>
          <p:nvPr/>
        </p:nvSpPr>
        <p:spPr>
          <a:xfrm>
            <a:off x="537493" y="3954573"/>
            <a:ext cx="8069014" cy="224676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many Japanese people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consider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 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hot spring resorts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（目的語）です。　</a:t>
            </a: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Nowadays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は副詞です。「この頃は」という意味をもちます。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consider hot spring resorts as tourist spots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  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「温泉リゾートを観光地だと思う」という意味です。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9A1D6A63-2829-E4CE-26DC-0F08813092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C13F3906-DEDB-F0DF-0332-AEF1D7D51151}"/>
              </a:ext>
            </a:extLst>
          </p:cNvPr>
          <p:cNvSpPr txBox="1"/>
          <p:nvPr/>
        </p:nvSpPr>
        <p:spPr>
          <a:xfrm>
            <a:off x="537494" y="3117418"/>
            <a:ext cx="6523706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この頃は多くの日本人が温泉リゾートを観光地だと思っています。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771BF5C8-3C76-D8D0-DF8A-9C8A7FEB95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851" y="1022216"/>
            <a:ext cx="8608298" cy="1956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173143"/>
      </p:ext>
    </p:extLst>
  </p:cSld>
  <p:clrMapOvr>
    <a:masterClrMapping/>
  </p:clrMapOvr>
  <p:transition spd="slow">
    <p:push dir="u"/>
  </p:transition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9D0252-E438-8AA8-ED98-EF57631115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018CFC99-D327-C26C-107D-A76422BFBCEE}"/>
              </a:ext>
            </a:extLst>
          </p:cNvPr>
          <p:cNvSpPr/>
          <p:nvPr/>
        </p:nvSpPr>
        <p:spPr>
          <a:xfrm>
            <a:off x="0" y="3705923"/>
            <a:ext cx="9144000" cy="315207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3A7C2B82-D3D9-B677-0907-B07AFD24E0D6}"/>
              </a:ext>
            </a:extLst>
          </p:cNvPr>
          <p:cNvSpPr txBox="1"/>
          <p:nvPr/>
        </p:nvSpPr>
        <p:spPr>
          <a:xfrm>
            <a:off x="537493" y="3954573"/>
            <a:ext cx="8069014" cy="224676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people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stayed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（動詞）です。　</a:t>
            </a: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However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は「しかしながら」という意味をもち、前後の文を対比的に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つなぐ役割をします。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in the past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は修飾語で副詞のはたらきです。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   「過去に」という意味をもち、文全体の時期を説明しています。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6342C939-6426-6383-1853-777369A821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E46D1080-51E5-EA1B-D5C7-4A67B544F410}"/>
              </a:ext>
            </a:extLst>
          </p:cNvPr>
          <p:cNvSpPr txBox="1"/>
          <p:nvPr/>
        </p:nvSpPr>
        <p:spPr>
          <a:xfrm>
            <a:off x="537494" y="3117418"/>
            <a:ext cx="6523706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しかし、昔は、人々は病気を治療するために温泉に滞在しました。</a:t>
            </a: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5546648F-4159-BAD0-1B47-50BF8FC855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216" y="1022216"/>
            <a:ext cx="8608298" cy="1700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438985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DE5043-3581-77E1-4AEE-71AF69A1E2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661D09EE-3879-806A-4A1A-04C9C2A0B5C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FC33D9B5-421E-0E6D-1DA0-8C8C42DC3DCA}"/>
              </a:ext>
            </a:extLst>
          </p:cNvPr>
          <p:cNvSpPr txBox="1"/>
          <p:nvPr/>
        </p:nvSpPr>
        <p:spPr>
          <a:xfrm>
            <a:off x="842318" y="2398429"/>
            <a:ext cx="7459363" cy="20611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45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私は</a:t>
            </a:r>
            <a:r>
              <a:rPr kumimoji="1" lang="en-US" altLang="ja-JP" sz="445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45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行ったことがあります</a:t>
            </a:r>
            <a:r>
              <a:rPr kumimoji="1" lang="en-US" altLang="ja-JP" sz="445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ja-JP" altLang="en-US" sz="445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北海道に</a:t>
            </a:r>
            <a:r>
              <a:rPr kumimoji="1" lang="en-US" altLang="ja-JP" sz="445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5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3" name="I have been to Hokkaido.">
            <a:hlinkClick r:id="" action="ppaction://media"/>
            <a:extLst>
              <a:ext uri="{FF2B5EF4-FFF2-40B4-BE49-F238E27FC236}">
                <a16:creationId xmlns:a16="http://schemas.microsoft.com/office/drawing/2014/main" id="{7EE5750D-BF2D-425A-D051-35CC3BA93E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93475" y="8921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318603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C0378F-8C3D-978C-F289-EC6016D72A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2287E1E9-49D8-FDE7-EAAB-E4FE5BEEEC49}"/>
              </a:ext>
            </a:extLst>
          </p:cNvPr>
          <p:cNvSpPr/>
          <p:nvPr/>
        </p:nvSpPr>
        <p:spPr>
          <a:xfrm>
            <a:off x="0" y="3705923"/>
            <a:ext cx="9144000" cy="315207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158CE3F3-6064-B35B-686D-097962E065EF}"/>
              </a:ext>
            </a:extLst>
          </p:cNvPr>
          <p:cNvSpPr txBox="1"/>
          <p:nvPr/>
        </p:nvSpPr>
        <p:spPr>
          <a:xfrm>
            <a:off x="537493" y="3954573"/>
            <a:ext cx="8069014" cy="224676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at hot spring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は修飾語で副詞のはたらきです。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   「温泉で」という意味をもち、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動詞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stayed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の場所を説明しています。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to treat illness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は修飾語で副詞のはたらきです。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   「治療するために」という意味をもち、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動詞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stayed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の目的を説明しています。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8A638CC9-57A7-B62B-4B13-45F676B6C1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9E3DAC6D-7965-F12B-223B-5BDB6ED87482}"/>
              </a:ext>
            </a:extLst>
          </p:cNvPr>
          <p:cNvSpPr txBox="1"/>
          <p:nvPr/>
        </p:nvSpPr>
        <p:spPr>
          <a:xfrm>
            <a:off x="537494" y="3117418"/>
            <a:ext cx="6523706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しかし、昔は、人々は病気を治療するために温泉に滞在しました。</a:t>
            </a: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F7850015-9C0B-3CA8-22E9-9F63E8FD9A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216" y="1022216"/>
            <a:ext cx="8608298" cy="1700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120550"/>
      </p:ext>
    </p:extLst>
  </p:cSld>
  <p:clrMapOvr>
    <a:masterClrMapping/>
  </p:clrMapOvr>
  <p:transition spd="med">
    <p:pull/>
  </p:transition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5526E6-B3FE-DF38-1B1E-D3563C7BF5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図 10">
            <a:extLst>
              <a:ext uri="{FF2B5EF4-FFF2-40B4-BE49-F238E27FC236}">
                <a16:creationId xmlns:a16="http://schemas.microsoft.com/office/drawing/2014/main" id="{9624779A-4ABB-6F43-F77F-A2604D28C2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216" y="1022216"/>
            <a:ext cx="8608298" cy="1871634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0DCF7F7A-9592-FF0A-329F-5E52D686FE06}"/>
              </a:ext>
            </a:extLst>
          </p:cNvPr>
          <p:cNvSpPr/>
          <p:nvPr/>
        </p:nvSpPr>
        <p:spPr>
          <a:xfrm>
            <a:off x="0" y="3705923"/>
            <a:ext cx="9144000" cy="315207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85AB5A31-5EA0-CC0D-0673-8D0983DC15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BA95B264-DF0F-5F9B-0F87-4381F1EBAB86}"/>
              </a:ext>
            </a:extLst>
          </p:cNvPr>
          <p:cNvSpPr txBox="1"/>
          <p:nvPr/>
        </p:nvSpPr>
        <p:spPr>
          <a:xfrm>
            <a:off x="537494" y="3117418"/>
            <a:ext cx="4992449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彼らはたいてい１週間以上そこに滞在しました！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E6BDC807-F52F-4694-2D4E-3763CFE41D6F}"/>
              </a:ext>
            </a:extLst>
          </p:cNvPr>
          <p:cNvSpPr txBox="1"/>
          <p:nvPr/>
        </p:nvSpPr>
        <p:spPr>
          <a:xfrm>
            <a:off x="537493" y="3954573"/>
            <a:ext cx="8069014" cy="224676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They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stayed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（動詞）です。　</a:t>
            </a: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usually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は副詞です。「たいてい、通常」という意味をもち、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動詞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stayed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の頻度を説明しています。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there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は副詞です。「そこに」という意味をもち、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動詞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stayed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の場所を説明しています。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09004099"/>
      </p:ext>
    </p:extLst>
  </p:cSld>
  <p:clrMapOvr>
    <a:masterClrMapping/>
  </p:clrMapOvr>
  <p:transition spd="slow">
    <p:push dir="u"/>
  </p:transition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D21319-24C9-8A7C-9522-6B76219C1A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図 10">
            <a:extLst>
              <a:ext uri="{FF2B5EF4-FFF2-40B4-BE49-F238E27FC236}">
                <a16:creationId xmlns:a16="http://schemas.microsoft.com/office/drawing/2014/main" id="{AE18DFAF-592B-148B-E2A9-E4954D4719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216" y="1022216"/>
            <a:ext cx="8608298" cy="1871634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DF18A614-F94E-214E-C687-59D5087ACB67}"/>
              </a:ext>
            </a:extLst>
          </p:cNvPr>
          <p:cNvSpPr/>
          <p:nvPr/>
        </p:nvSpPr>
        <p:spPr>
          <a:xfrm>
            <a:off x="0" y="3705923"/>
            <a:ext cx="9144000" cy="315207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B91E9A0D-3C9B-124E-2706-113F3C30B5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AAD260A6-30B5-AEE2-B622-9AB4289B8CBD}"/>
              </a:ext>
            </a:extLst>
          </p:cNvPr>
          <p:cNvSpPr txBox="1"/>
          <p:nvPr/>
        </p:nvSpPr>
        <p:spPr>
          <a:xfrm>
            <a:off x="537494" y="3117418"/>
            <a:ext cx="4992449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彼らはたいてい１週間以上そこに滞在しました！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167CB38E-2122-48E3-02E0-A051A2F25801}"/>
              </a:ext>
            </a:extLst>
          </p:cNvPr>
          <p:cNvSpPr txBox="1"/>
          <p:nvPr/>
        </p:nvSpPr>
        <p:spPr>
          <a:xfrm>
            <a:off x="537493" y="3954573"/>
            <a:ext cx="8069014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for more than a week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は修飾語で副詞のはたらきです。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   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1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週間以上の間」という意味をもち、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動詞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stayed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の期間を説明しています。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37438829"/>
      </p:ext>
    </p:extLst>
  </p:cSld>
  <p:clrMapOvr>
    <a:masterClrMapping/>
  </p:clrMapOvr>
  <p:transition spd="med">
    <p:pull/>
  </p:transition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1AEBCA-7993-70A8-BDA2-F55CE199DB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>
            <a:extLst>
              <a:ext uri="{FF2B5EF4-FFF2-40B4-BE49-F238E27FC236}">
                <a16:creationId xmlns:a16="http://schemas.microsoft.com/office/drawing/2014/main" id="{B53697E1-DAFD-B6E8-B2C1-F71419200B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216" y="1022216"/>
            <a:ext cx="8608298" cy="1908213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5AEC12DC-A74B-1320-951E-C2CBA791E589}"/>
              </a:ext>
            </a:extLst>
          </p:cNvPr>
          <p:cNvSpPr/>
          <p:nvPr/>
        </p:nvSpPr>
        <p:spPr>
          <a:xfrm>
            <a:off x="0" y="3705923"/>
            <a:ext cx="9144000" cy="315207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CA29474E-7A65-24F1-EC6D-27AEAEA02D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238F4C4F-2CC5-4C76-464E-3791244553DC}"/>
              </a:ext>
            </a:extLst>
          </p:cNvPr>
          <p:cNvSpPr txBox="1"/>
          <p:nvPr/>
        </p:nvSpPr>
        <p:spPr>
          <a:xfrm>
            <a:off x="537494" y="3117418"/>
            <a:ext cx="7255878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en-US" altLang="ja-JP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19 </a:t>
            </a:r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世紀に人々は、旅行中に人気のある温泉に数日間滞在し始めました。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CBC6DB5F-2AE8-74D7-A702-7513C3B1C7A5}"/>
              </a:ext>
            </a:extLst>
          </p:cNvPr>
          <p:cNvSpPr txBox="1"/>
          <p:nvPr/>
        </p:nvSpPr>
        <p:spPr>
          <a:xfrm>
            <a:off x="537493" y="3850801"/>
            <a:ext cx="8069014" cy="286232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people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started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to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以下「滞在すること」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（目的語）です。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In the 19th century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は修飾語で副詞のはたらきです。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   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19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世紀に」という意味をもち、文全体の時期を説明しています。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at popular hot springs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は修飾語で副詞のはたらきです。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   「人気のある温泉で」という意味をもち、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動詞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stay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の場所を説明しています。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23940314"/>
      </p:ext>
    </p:extLst>
  </p:cSld>
  <p:clrMapOvr>
    <a:masterClrMapping/>
  </p:clrMapOvr>
  <p:transition spd="slow">
    <p:push dir="u"/>
  </p:transition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4CF07D-E855-BFCD-F8EF-CF87F2AB9B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>
            <a:extLst>
              <a:ext uri="{FF2B5EF4-FFF2-40B4-BE49-F238E27FC236}">
                <a16:creationId xmlns:a16="http://schemas.microsoft.com/office/drawing/2014/main" id="{89998A72-90CF-66AB-7F51-CCAAA7E06A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216" y="1022216"/>
            <a:ext cx="8608298" cy="1908213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8BF9267C-053F-3EB9-2C1F-56879D22B1C1}"/>
              </a:ext>
            </a:extLst>
          </p:cNvPr>
          <p:cNvSpPr/>
          <p:nvPr/>
        </p:nvSpPr>
        <p:spPr>
          <a:xfrm>
            <a:off x="0" y="3705923"/>
            <a:ext cx="9144000" cy="315207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A1BFB8A3-8F2B-18E8-CAF5-802CD46D49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92FEC18D-AD69-4064-44D8-FDF841FC86CD}"/>
              </a:ext>
            </a:extLst>
          </p:cNvPr>
          <p:cNvSpPr txBox="1"/>
          <p:nvPr/>
        </p:nvSpPr>
        <p:spPr>
          <a:xfrm>
            <a:off x="537494" y="3117418"/>
            <a:ext cx="7255878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en-US" altLang="ja-JP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19 </a:t>
            </a:r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世紀に人々は、旅行中に人気のある温泉に数日間滞在し始めました。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D6B018BB-1D95-78E3-C56B-CC9D4EF276B4}"/>
              </a:ext>
            </a:extLst>
          </p:cNvPr>
          <p:cNvSpPr txBox="1"/>
          <p:nvPr/>
        </p:nvSpPr>
        <p:spPr>
          <a:xfrm>
            <a:off x="537493" y="3850801"/>
            <a:ext cx="8069014" cy="255454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for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a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few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days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は修飾語で副詞のはたらきです。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   「数日間」という意味をもち、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動詞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stay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の期間を説明しています。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during their trip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は修飾語で副詞のはたらきです。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   「旅行中に」という意味をもち、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動詞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stay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の期間を説明しています。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00626358"/>
      </p:ext>
    </p:extLst>
  </p:cSld>
  <p:clrMapOvr>
    <a:masterClrMapping/>
  </p:clrMapOvr>
  <p:transition spd="med">
    <p:pull/>
  </p:transition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3C87B6-2EB1-E11C-3C8A-F5EF8D717B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8B086211-2C1B-47EE-3745-BBD11BF92BE5}"/>
              </a:ext>
            </a:extLst>
          </p:cNvPr>
          <p:cNvSpPr/>
          <p:nvPr/>
        </p:nvSpPr>
        <p:spPr>
          <a:xfrm>
            <a:off x="0" y="3705923"/>
            <a:ext cx="9144000" cy="315207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7CE5D9BE-E5F1-5E48-CE9A-C7BC6B788D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7DA4826-A926-55B5-4F57-906091F8AF29}"/>
              </a:ext>
            </a:extLst>
          </p:cNvPr>
          <p:cNvSpPr txBox="1"/>
          <p:nvPr/>
        </p:nvSpPr>
        <p:spPr>
          <a:xfrm>
            <a:off x="537494" y="2923512"/>
            <a:ext cx="8263606" cy="646331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ぼくは何度も温泉に行ったことがありますが、１週間以上滞在したことは一度もありません。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4A5C5836-0DA3-AF3C-80F9-A38D876A0E2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67536" b="12735"/>
          <a:stretch/>
        </p:blipFill>
        <p:spPr>
          <a:xfrm>
            <a:off x="292216" y="1022216"/>
            <a:ext cx="8606506" cy="1765217"/>
          </a:xfrm>
          <a:prstGeom prst="rect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074DAB18-B6F3-550B-A2D5-DC9EB20C1169}"/>
              </a:ext>
            </a:extLst>
          </p:cNvPr>
          <p:cNvSpPr txBox="1"/>
          <p:nvPr/>
        </p:nvSpPr>
        <p:spPr>
          <a:xfrm>
            <a:off x="537493" y="3850801"/>
            <a:ext cx="8069014" cy="286232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この文は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2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つの節で構成され、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but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によって結ばれています。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第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1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の節は、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have been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（動詞）です。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to hot springs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は修飾語で副詞のはたらきです。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   「温泉へ」という意味をもち、動詞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have been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の場所を説明しています。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many times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は修飾語で副詞のはたらきです。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   「何度も」という意味をもち、動詞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have been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の頻度を説明しています。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60853553"/>
      </p:ext>
    </p:extLst>
  </p:cSld>
  <p:clrMapOvr>
    <a:masterClrMapping/>
  </p:clrMapOvr>
  <p:transition spd="slow">
    <p:push dir="u"/>
  </p:transition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D1AF32-FCC7-2511-AB17-F98BBDAF2A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35501C78-971B-3C2A-903D-5A1AAB7412C9}"/>
              </a:ext>
            </a:extLst>
          </p:cNvPr>
          <p:cNvSpPr/>
          <p:nvPr/>
        </p:nvSpPr>
        <p:spPr>
          <a:xfrm>
            <a:off x="0" y="3705923"/>
            <a:ext cx="9144000" cy="315207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0F5EF5E7-DBBC-205B-DC66-8BA5201B49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34811D2-A6D1-CF46-433C-35FDF9CE485B}"/>
              </a:ext>
            </a:extLst>
          </p:cNvPr>
          <p:cNvSpPr txBox="1"/>
          <p:nvPr/>
        </p:nvSpPr>
        <p:spPr>
          <a:xfrm>
            <a:off x="537494" y="2923512"/>
            <a:ext cx="8263606" cy="646331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ぼくは何度も温泉に行ったことがありますが、１週間以上滞在したことは一度もありません。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A9337783-4175-2A35-C962-505D88CEDC3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67536" b="12735"/>
          <a:stretch/>
        </p:blipFill>
        <p:spPr>
          <a:xfrm>
            <a:off x="292216" y="1022216"/>
            <a:ext cx="8606506" cy="1765217"/>
          </a:xfrm>
          <a:prstGeom prst="rect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359FE018-8D51-2A28-CA32-573844AD8259}"/>
              </a:ext>
            </a:extLst>
          </p:cNvPr>
          <p:cNvSpPr txBox="1"/>
          <p:nvPr/>
        </p:nvSpPr>
        <p:spPr>
          <a:xfrm>
            <a:off x="537493" y="3850801"/>
            <a:ext cx="8069014" cy="16312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第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2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の節は、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have never stayed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（動詞）です。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for more than a week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は修飾語で副詞のはたらきです。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   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1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週間以上」という意味をもち、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  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動詞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have never stayed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の期間を説明しています。　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48223733"/>
      </p:ext>
    </p:extLst>
  </p:cSld>
  <p:clrMapOvr>
    <a:masterClrMapping/>
  </p:clrMapOvr>
  <p:transition spd="med">
    <p:pull/>
  </p:transition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AAFB38-8D11-360D-BD64-3CC592B436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CDEA442-D1BE-2E5D-BD7C-9E8C12175852}"/>
              </a:ext>
            </a:extLst>
          </p:cNvPr>
          <p:cNvSpPr txBox="1"/>
          <p:nvPr/>
        </p:nvSpPr>
        <p:spPr>
          <a:xfrm>
            <a:off x="446847" y="2037213"/>
            <a:ext cx="844080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語順を意識しながら</a:t>
            </a:r>
            <a:endParaRPr kumimoji="1" lang="en-US" altLang="ja-JP" sz="54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just"/>
            <a:r>
              <a:rPr kumimoji="1" lang="ja-JP" altLang="en-US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音声を聞いてみましょう。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4FEEE4E7-8BC6-2A5F-9992-08A49D4A3BD3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69758443"/>
      </p:ext>
    </p:extLst>
  </p:cSld>
  <p:clrMapOvr>
    <a:masterClrMapping/>
  </p:clrMapOvr>
  <p:transition spd="slow">
    <p:push dir="u"/>
  </p:transition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4407AF-B6C4-11E3-E5FC-AA672C3510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5A468B55-0853-5E17-740D-AD6E364A9D88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6" name="AS_G3_04_09_reading_str">
            <a:hlinkClick r:id="" action="ppaction://media"/>
            <a:extLst>
              <a:ext uri="{FF2B5EF4-FFF2-40B4-BE49-F238E27FC236}">
                <a16:creationId xmlns:a16="http://schemas.microsoft.com/office/drawing/2014/main" id="{C46A79C6-CBF5-6810-01C3-7A43FF104E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539314" y="132626"/>
            <a:ext cx="406400" cy="406400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D18BC866-4A15-58F5-285F-675C0DBC80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3200" y="31647"/>
            <a:ext cx="6537600" cy="6803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4784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25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2FE0F803-EA1C-4994-ABEC-41170338D7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10688648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３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Repeating</a:t>
            </a:r>
          </a:p>
          <a:p>
            <a:r>
              <a:rPr kumimoji="1" lang="ja-JP" altLang="en-US" sz="36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ネイティブスピーカーに続いて音読する！</a:t>
            </a:r>
          </a:p>
          <a:p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B765EEAC-6A00-4812-BF45-9E5402D7C8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7181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154312-6B2B-9E10-3B1B-D8810D8476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A344AA86-7D4C-A6E7-F639-9784A8CB4DE1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6F1ECF4B-BD32-1AC1-2DC2-70CBD28B02BE}"/>
              </a:ext>
            </a:extLst>
          </p:cNvPr>
          <p:cNvSpPr txBox="1"/>
          <p:nvPr/>
        </p:nvSpPr>
        <p:spPr>
          <a:xfrm>
            <a:off x="913354" y="4636321"/>
            <a:ext cx="7317291" cy="102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have been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to Korea.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5B80E64E-423F-1971-F60A-ADDF7F7B7878}"/>
              </a:ext>
            </a:extLst>
          </p:cNvPr>
          <p:cNvSpPr txBox="1"/>
          <p:nvPr/>
        </p:nvSpPr>
        <p:spPr>
          <a:xfrm>
            <a:off x="502002" y="690490"/>
            <a:ext cx="813999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行ったことがあります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韓国に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8" name="I have been to Korea.">
            <a:hlinkClick r:id="" action="ppaction://media"/>
            <a:extLst>
              <a:ext uri="{FF2B5EF4-FFF2-40B4-BE49-F238E27FC236}">
                <a16:creationId xmlns:a16="http://schemas.microsoft.com/office/drawing/2014/main" id="{C67E8650-AF0A-075B-956F-3C5BBEE65F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353675" y="1301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676029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正方形/長方形 95">
            <a:extLst>
              <a:ext uri="{FF2B5EF4-FFF2-40B4-BE49-F238E27FC236}">
                <a16:creationId xmlns:a16="http://schemas.microsoft.com/office/drawing/2014/main" id="{F4E8B40C-C6F4-4572-AC80-9B77C150102E}"/>
              </a:ext>
            </a:extLst>
          </p:cNvPr>
          <p:cNvSpPr/>
          <p:nvPr/>
        </p:nvSpPr>
        <p:spPr>
          <a:xfrm>
            <a:off x="0" y="572522"/>
            <a:ext cx="9144000" cy="628547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F387E587-1787-7DC3-DB09-7154B397C1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932" y="682296"/>
            <a:ext cx="6966136" cy="6120276"/>
          </a:xfrm>
          <a:prstGeom prst="rect">
            <a:avLst/>
          </a:prstGeom>
        </p:spPr>
      </p:pic>
      <p:sp>
        <p:nvSpPr>
          <p:cNvPr id="97" name="正方形/長方形 96">
            <a:extLst>
              <a:ext uri="{FF2B5EF4-FFF2-40B4-BE49-F238E27FC236}">
                <a16:creationId xmlns:a16="http://schemas.microsoft.com/office/drawing/2014/main" id="{5814C3A0-B340-49EC-B252-9A29E66FBC30}"/>
              </a:ext>
            </a:extLst>
          </p:cNvPr>
          <p:cNvSpPr/>
          <p:nvPr/>
        </p:nvSpPr>
        <p:spPr>
          <a:xfrm>
            <a:off x="0" y="-1"/>
            <a:ext cx="9144000" cy="58957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1025C19-8E67-A476-46E4-CDA8767EB700}"/>
              </a:ext>
            </a:extLst>
          </p:cNvPr>
          <p:cNvSpPr txBox="1"/>
          <p:nvPr/>
        </p:nvSpPr>
        <p:spPr>
          <a:xfrm>
            <a:off x="302136" y="55428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spc="-15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</a:t>
            </a:r>
            <a:r>
              <a:rPr lang="ja-JP" altLang="en-US" sz="2400" spc="-15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４の本文を見ながら、音声の後に続いて、リピートしてみましょう。</a:t>
            </a:r>
            <a:endParaRPr kumimoji="1" lang="ja-JP" altLang="en-US" sz="2400" b="1" spc="-150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5" name="AS_G3_04_10_reading_s3">
            <a:hlinkClick r:id="" action="ppaction://media"/>
            <a:extLst>
              <a:ext uri="{FF2B5EF4-FFF2-40B4-BE49-F238E27FC236}">
                <a16:creationId xmlns:a16="http://schemas.microsoft.com/office/drawing/2014/main" id="{00D6B7E9-1E7D-DDE0-4068-1D01E9E0DE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42575" y="7778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6922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72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A451C5C3-0504-D018-10C6-B797A378CE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４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Sight Translation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①</a:t>
            </a:r>
            <a:endParaRPr kumimoji="1" lang="en-US" altLang="ja-JP" sz="4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英語の語順通りに音読する！</a:t>
            </a:r>
            <a:endParaRPr kumimoji="1" lang="ja-JP" altLang="en-US" sz="4400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8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05223D0C-2906-46B2-92EF-C179341F62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6166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F2120E39-9C6D-4F9E-AAD1-B3D9C45B9B15}"/>
              </a:ext>
            </a:extLst>
          </p:cNvPr>
          <p:cNvSpPr txBox="1"/>
          <p:nvPr/>
        </p:nvSpPr>
        <p:spPr>
          <a:xfrm>
            <a:off x="533401" y="854574"/>
            <a:ext cx="457199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自主練</a:t>
            </a:r>
            <a:endParaRPr kumimoji="1" lang="ja-JP" altLang="en-US" sz="6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kumimoji="1" lang="ja-JP" altLang="en-US" sz="7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１分間</a:t>
            </a:r>
            <a:endParaRPr kumimoji="1" lang="en-US" altLang="ja-JP" sz="72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121AE6ED-8140-440B-8C13-6D45F6803B50}"/>
              </a:ext>
            </a:extLst>
          </p:cNvPr>
          <p:cNvSpPr txBox="1"/>
          <p:nvPr/>
        </p:nvSpPr>
        <p:spPr>
          <a:xfrm>
            <a:off x="533401" y="4710469"/>
            <a:ext cx="8077200" cy="132343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スラッシュごとに、</a:t>
            </a:r>
            <a:r>
              <a:rPr kumimoji="1" lang="ja-JP" altLang="en-US" sz="40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</a:t>
            </a:r>
            <a:r>
              <a:rPr kumimoji="1" lang="ja-JP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→</a:t>
            </a:r>
            <a:r>
              <a:rPr kumimoji="1" lang="ja-JP" altLang="en-US" sz="4000" b="1" dirty="0">
                <a:solidFill>
                  <a:srgbClr val="0043C8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日本語</a:t>
            </a:r>
          </a:p>
          <a:p>
            <a:pPr algn="just"/>
            <a:r>
              <a:rPr kumimoji="1" lang="ja-JP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声に出して覚えましょう</a:t>
            </a:r>
          </a:p>
        </p:txBody>
      </p:sp>
      <p:pic>
        <p:nvPicPr>
          <p:cNvPr id="3" name="グラフィックス 2" descr="ストップウォッチ">
            <a:extLst>
              <a:ext uri="{FF2B5EF4-FFF2-40B4-BE49-F238E27FC236}">
                <a16:creationId xmlns:a16="http://schemas.microsoft.com/office/drawing/2014/main" id="{375A78A2-C117-0FE0-9430-D075102E06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73601" y="507461"/>
            <a:ext cx="4057008" cy="4057008"/>
          </a:xfrm>
          <a:prstGeom prst="rect">
            <a:avLst/>
          </a:prstGeom>
        </p:spPr>
      </p:pic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3558C93E-5D59-34E9-F4FB-C7802ED8F2E7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23212488"/>
      </p:ext>
    </p:extLst>
  </p:cSld>
  <p:clrMapOvr>
    <a:masterClrMapping/>
  </p:clrMapOvr>
  <p:transition spd="slow">
    <p:push dir="u"/>
  </p:transition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05FD95E-C95B-41D2-B47C-0BBE6F35A820}"/>
              </a:ext>
            </a:extLst>
          </p:cNvPr>
          <p:cNvSpPr txBox="1"/>
          <p:nvPr/>
        </p:nvSpPr>
        <p:spPr>
          <a:xfrm>
            <a:off x="596348" y="1109809"/>
            <a:ext cx="7951304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Don’t  be quiet !</a:t>
            </a:r>
          </a:p>
        </p:txBody>
      </p:sp>
    </p:spTree>
    <p:extLst>
      <p:ext uri="{BB962C8B-B14F-4D97-AF65-F5344CB8AC3E}">
        <p14:creationId xmlns:p14="http://schemas.microsoft.com/office/powerpoint/2010/main" val="15401399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正方形/長方形 49">
            <a:extLst>
              <a:ext uri="{FF2B5EF4-FFF2-40B4-BE49-F238E27FC236}">
                <a16:creationId xmlns:a16="http://schemas.microsoft.com/office/drawing/2014/main" id="{4A1C7414-05BE-2203-2C4B-83D5DFFEDADC}"/>
              </a:ext>
            </a:extLst>
          </p:cNvPr>
          <p:cNvSpPr/>
          <p:nvPr/>
        </p:nvSpPr>
        <p:spPr>
          <a:xfrm>
            <a:off x="0" y="0"/>
            <a:ext cx="9144000" cy="6796611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6070F6DD-63DE-BF92-FA77-0F370339C5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6399" y="191165"/>
            <a:ext cx="6966136" cy="6120276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E27A50D-3F41-44B7-A109-7F87432D6928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rgbClr val="34F9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1B31CC2-51EB-41F5-A678-923C05802679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police-whistle2">
            <a:hlinkClick r:id="" action="ppaction://media"/>
            <a:extLst>
              <a:ext uri="{FF2B5EF4-FFF2-40B4-BE49-F238E27FC236}">
                <a16:creationId xmlns:a16="http://schemas.microsoft.com/office/drawing/2014/main" id="{28B36260-0625-4F88-9CE7-2D2DC70933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1093632"/>
            <a:ext cx="609600" cy="609600"/>
          </a:xfrm>
          <a:prstGeom prst="rect">
            <a:avLst/>
          </a:prstGeom>
        </p:spPr>
      </p:pic>
      <p:pic>
        <p:nvPicPr>
          <p:cNvPr id="12" name="whistle003001">
            <a:hlinkClick r:id="" action="ppaction://media"/>
            <a:extLst>
              <a:ext uri="{FF2B5EF4-FFF2-40B4-BE49-F238E27FC236}">
                <a16:creationId xmlns:a16="http://schemas.microsoft.com/office/drawing/2014/main" id="{8863406B-F947-4A25-8EB3-1503CFBF8A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74870"/>
            <a:ext cx="609600" cy="609600"/>
          </a:xfrm>
          <a:prstGeom prst="rect">
            <a:avLst/>
          </a:prstGeom>
        </p:spPr>
      </p:pic>
      <p:grpSp>
        <p:nvGrpSpPr>
          <p:cNvPr id="49" name="グループ化 48">
            <a:extLst>
              <a:ext uri="{FF2B5EF4-FFF2-40B4-BE49-F238E27FC236}">
                <a16:creationId xmlns:a16="http://schemas.microsoft.com/office/drawing/2014/main" id="{129884B3-2F93-5186-36B1-A706339E5A58}"/>
              </a:ext>
            </a:extLst>
          </p:cNvPr>
          <p:cNvGrpSpPr/>
          <p:nvPr/>
        </p:nvGrpSpPr>
        <p:grpSpPr>
          <a:xfrm>
            <a:off x="0" y="1093632"/>
            <a:ext cx="9144000" cy="3473939"/>
            <a:chOff x="0" y="1093632"/>
            <a:chExt cx="9144000" cy="3473939"/>
          </a:xfrm>
        </p:grpSpPr>
        <p:sp>
          <p:nvSpPr>
            <p:cNvPr id="46" name="正方形/長方形 45">
              <a:extLst>
                <a:ext uri="{FF2B5EF4-FFF2-40B4-BE49-F238E27FC236}">
                  <a16:creationId xmlns:a16="http://schemas.microsoft.com/office/drawing/2014/main" id="{0B46B9E4-D6C8-EFC7-0118-DD914BA9F85C}"/>
                </a:ext>
              </a:extLst>
            </p:cNvPr>
            <p:cNvSpPr/>
            <p:nvPr/>
          </p:nvSpPr>
          <p:spPr>
            <a:xfrm>
              <a:off x="0" y="1093632"/>
              <a:ext cx="9144000" cy="3473939"/>
            </a:xfrm>
            <a:prstGeom prst="rect">
              <a:avLst/>
            </a:prstGeom>
            <a:solidFill>
              <a:srgbClr val="0043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8" name="テキスト ボックス 47">
              <a:extLst>
                <a:ext uri="{FF2B5EF4-FFF2-40B4-BE49-F238E27FC236}">
                  <a16:creationId xmlns:a16="http://schemas.microsoft.com/office/drawing/2014/main" id="{F00C167E-9ED8-FAB1-5E8A-33565342F8E4}"/>
                </a:ext>
              </a:extLst>
            </p:cNvPr>
            <p:cNvSpPr txBox="1"/>
            <p:nvPr/>
          </p:nvSpPr>
          <p:spPr>
            <a:xfrm>
              <a:off x="741073" y="1722606"/>
              <a:ext cx="7661855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Ready</a:t>
              </a:r>
              <a:r>
                <a:rPr kumimoji="1" lang="ja-JP" altLang="en-US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？</a:t>
              </a:r>
              <a:endParaRPr kumimoji="1" lang="ja-JP" altLang="en-US" sz="7200" b="1" dirty="0">
                <a:ln w="28575">
                  <a:noFill/>
                </a:ln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80508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6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6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5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41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75F5844C-917B-B688-91F7-CCB76BD111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57" y="542377"/>
            <a:ext cx="4697280" cy="4697280"/>
          </a:xfrm>
          <a:prstGeom prst="rect">
            <a:avLst/>
          </a:prstGeom>
        </p:spPr>
      </p:pic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D29D603F-DD35-3B92-3D5A-F52DC69864CC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968E8BF2-80F3-C7CD-7412-864F8CDD30FD}"/>
              </a:ext>
            </a:extLst>
          </p:cNvPr>
          <p:cNvGrpSpPr/>
          <p:nvPr/>
        </p:nvGrpSpPr>
        <p:grpSpPr>
          <a:xfrm>
            <a:off x="2217138" y="3836504"/>
            <a:ext cx="8468376" cy="3021496"/>
            <a:chOff x="2217138" y="3836504"/>
            <a:chExt cx="8468376" cy="3021496"/>
          </a:xfrm>
        </p:grpSpPr>
        <p:sp>
          <p:nvSpPr>
            <p:cNvPr id="9" name="タイトル 1">
              <a:extLst>
                <a:ext uri="{FF2B5EF4-FFF2-40B4-BE49-F238E27FC236}">
                  <a16:creationId xmlns:a16="http://schemas.microsoft.com/office/drawing/2014/main" id="{A3D3352E-0763-630D-6C66-369453AA070D}"/>
                </a:ext>
              </a:extLst>
            </p:cNvPr>
            <p:cNvSpPr txBox="1">
              <a:spLocks/>
            </p:cNvSpPr>
            <p:nvPr/>
          </p:nvSpPr>
          <p:spPr>
            <a:xfrm>
              <a:off x="2217138" y="3836504"/>
              <a:ext cx="8468376" cy="3021496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ja-JP" sz="8800" b="1" dirty="0">
                  <a:ln w="76200">
                    <a:solidFill>
                      <a:schemeClr val="bg1"/>
                    </a:solidFill>
                  </a:ln>
                  <a:noFill/>
                  <a:latin typeface="メイリオ" panose="020B0604030504040204" pitchFamily="50" charset="-128"/>
                  <a:ea typeface="メイリオ" panose="020B0604030504040204" pitchFamily="50" charset="-128"/>
                </a:rPr>
                <a:t>Work in Pairs</a:t>
              </a:r>
              <a:r>
                <a:rPr lang="ja-JP" altLang="en-US" sz="8800" b="1" dirty="0">
                  <a:ln w="76200">
                    <a:solidFill>
                      <a:schemeClr val="bg1"/>
                    </a:solidFill>
                  </a:ln>
                  <a:noFill/>
                  <a:latin typeface="メイリオ" panose="020B0604030504040204" pitchFamily="50" charset="-128"/>
                  <a:ea typeface="メイリオ" panose="020B0604030504040204" pitchFamily="50" charset="-128"/>
                </a:rPr>
                <a:t>！</a:t>
              </a:r>
            </a:p>
          </p:txBody>
        </p:sp>
        <p:sp>
          <p:nvSpPr>
            <p:cNvPr id="4" name="タイトル 1"/>
            <p:cNvSpPr txBox="1">
              <a:spLocks/>
            </p:cNvSpPr>
            <p:nvPr/>
          </p:nvSpPr>
          <p:spPr>
            <a:xfrm>
              <a:off x="2217138" y="3836504"/>
              <a:ext cx="8468376" cy="3021496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ja-JP" sz="8800" b="1" dirty="0">
                  <a:solidFill>
                    <a:srgbClr val="00206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Work in </a:t>
              </a:r>
              <a:r>
                <a:rPr lang="en-US" altLang="ja-JP" sz="8800" b="1" dirty="0">
                  <a:solidFill>
                    <a:srgbClr val="C0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Pairs</a:t>
              </a:r>
              <a:r>
                <a:rPr lang="ja-JP" altLang="en-US" sz="8800" b="1" dirty="0">
                  <a:solidFill>
                    <a:srgbClr val="C0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！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20194738"/>
      </p:ext>
    </p:extLst>
  </p:cSld>
  <p:clrMapOvr>
    <a:masterClrMapping/>
  </p:clrMapOvr>
  <p:transition spd="slow">
    <p:push dir="u"/>
  </p:transition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05FD95E-C95B-41D2-B47C-0BBE6F35A820}"/>
              </a:ext>
            </a:extLst>
          </p:cNvPr>
          <p:cNvSpPr txBox="1"/>
          <p:nvPr/>
        </p:nvSpPr>
        <p:spPr>
          <a:xfrm>
            <a:off x="596348" y="2481409"/>
            <a:ext cx="795130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Stand up!</a:t>
            </a:r>
            <a:endParaRPr kumimoji="1" lang="ja-JP" altLang="en-US" sz="11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782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20FA1F9D-48C1-BC88-A431-72822240BCF9}"/>
              </a:ext>
            </a:extLst>
          </p:cNvPr>
          <p:cNvSpPr/>
          <p:nvPr/>
        </p:nvSpPr>
        <p:spPr>
          <a:xfrm>
            <a:off x="0" y="912252"/>
            <a:ext cx="9144000" cy="594574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7097FE5-6A18-A381-8EDE-DF79802D065A}"/>
              </a:ext>
            </a:extLst>
          </p:cNvPr>
          <p:cNvSpPr/>
          <p:nvPr/>
        </p:nvSpPr>
        <p:spPr>
          <a:xfrm>
            <a:off x="0" y="-1"/>
            <a:ext cx="9144000" cy="94594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353E78D-F433-C296-0A6D-815CD69F7EF8}"/>
              </a:ext>
            </a:extLst>
          </p:cNvPr>
          <p:cNvSpPr txBox="1"/>
          <p:nvPr/>
        </p:nvSpPr>
        <p:spPr>
          <a:xfrm>
            <a:off x="302136" y="16126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スラッシュごとに英語と日本語を交互に音読してください。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終わったら役割を交代してください。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E3D62132-1517-4DA2-9DD0-0F6B669B30A4}"/>
              </a:ext>
            </a:extLst>
          </p:cNvPr>
          <p:cNvSpPr txBox="1"/>
          <p:nvPr/>
        </p:nvSpPr>
        <p:spPr>
          <a:xfrm>
            <a:off x="537541" y="1332640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</a:t>
            </a:r>
            <a:r>
              <a:rPr kumimoji="1" lang="ja-JP" altLang="en-US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さん：英語</a:t>
            </a:r>
            <a:endParaRPr kumimoji="1" lang="en-US" altLang="ja-JP" sz="72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4D226FD-0D2C-4A5C-9F76-ED9D45562FD8}"/>
              </a:ext>
            </a:extLst>
          </p:cNvPr>
          <p:cNvSpPr txBox="1"/>
          <p:nvPr/>
        </p:nvSpPr>
        <p:spPr>
          <a:xfrm>
            <a:off x="535470" y="4041489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</a:t>
            </a:r>
            <a:r>
              <a:rPr kumimoji="1" lang="ja-JP" altLang="en-US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さん：日本語</a:t>
            </a:r>
            <a:endParaRPr kumimoji="1" lang="en-US" altLang="ja-JP" sz="4400" b="1" dirty="0">
              <a:solidFill>
                <a:schemeClr val="accent5">
                  <a:lumMod val="5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C775FC5C-57DA-4C29-8632-BEA0459676F3}"/>
              </a:ext>
            </a:extLst>
          </p:cNvPr>
          <p:cNvSpPr txBox="1"/>
          <p:nvPr/>
        </p:nvSpPr>
        <p:spPr>
          <a:xfrm>
            <a:off x="804241" y="2506431"/>
            <a:ext cx="7802218" cy="95410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テキストを見て</a:t>
            </a:r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OK</a:t>
            </a:r>
            <a:r>
              <a:rPr kumimoji="1" lang="ja-JP" alt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ただし、パートナーへのアイコンタクト＆スマイルを忘れずにすること。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BAC0BCF0-3374-4A01-AE7C-2DB6415C55DC}"/>
              </a:ext>
            </a:extLst>
          </p:cNvPr>
          <p:cNvSpPr txBox="1"/>
          <p:nvPr/>
        </p:nvSpPr>
        <p:spPr>
          <a:xfrm>
            <a:off x="804241" y="5231681"/>
            <a:ext cx="7802218" cy="95410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テキストを見て</a:t>
            </a:r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OK</a:t>
            </a:r>
            <a:r>
              <a:rPr kumimoji="1" lang="ja-JP" alt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ただし、パートナーへのアイコンタクト＆スマイルを忘れずにすること。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" name="二等辺三角形 1">
            <a:extLst>
              <a:ext uri="{FF2B5EF4-FFF2-40B4-BE49-F238E27FC236}">
                <a16:creationId xmlns:a16="http://schemas.microsoft.com/office/drawing/2014/main" id="{5DBE0A10-7312-49C3-9A76-9F919653034E}"/>
              </a:ext>
            </a:extLst>
          </p:cNvPr>
          <p:cNvSpPr/>
          <p:nvPr/>
        </p:nvSpPr>
        <p:spPr>
          <a:xfrm rot="5400000">
            <a:off x="358763" y="277916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二等辺三角形 12">
            <a:extLst>
              <a:ext uri="{FF2B5EF4-FFF2-40B4-BE49-F238E27FC236}">
                <a16:creationId xmlns:a16="http://schemas.microsoft.com/office/drawing/2014/main" id="{2ABB009C-0138-40E7-8FD8-65A058C4C1E8}"/>
              </a:ext>
            </a:extLst>
          </p:cNvPr>
          <p:cNvSpPr/>
          <p:nvPr/>
        </p:nvSpPr>
        <p:spPr>
          <a:xfrm rot="5400000">
            <a:off x="358763" y="550441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4795750"/>
      </p:ext>
    </p:extLst>
  </p:cSld>
  <p:clrMapOvr>
    <a:masterClrMapping/>
  </p:clrMapOvr>
  <p:transition spd="slow">
    <p:push dir="u"/>
  </p:transition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19BC80AF-8930-0316-8F79-16902F96FF8B}"/>
              </a:ext>
            </a:extLst>
          </p:cNvPr>
          <p:cNvSpPr/>
          <p:nvPr/>
        </p:nvSpPr>
        <p:spPr>
          <a:xfrm>
            <a:off x="0" y="0"/>
            <a:ext cx="9144000" cy="6796611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D7583AC1-29FA-73DB-3A39-6638E56159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6399" y="191165"/>
            <a:ext cx="6966136" cy="6120276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E27A50D-3F41-44B7-A109-7F87432D6928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rgbClr val="34F9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1B31CC2-51EB-41F5-A678-923C05802679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police-whistle2">
            <a:hlinkClick r:id="" action="ppaction://media"/>
            <a:extLst>
              <a:ext uri="{FF2B5EF4-FFF2-40B4-BE49-F238E27FC236}">
                <a16:creationId xmlns:a16="http://schemas.microsoft.com/office/drawing/2014/main" id="{28B36260-0625-4F88-9CE7-2D2DC70933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1093632"/>
            <a:ext cx="609600" cy="609600"/>
          </a:xfrm>
          <a:prstGeom prst="rect">
            <a:avLst/>
          </a:prstGeom>
        </p:spPr>
      </p:pic>
      <p:pic>
        <p:nvPicPr>
          <p:cNvPr id="12" name="whistle003001">
            <a:hlinkClick r:id="" action="ppaction://media"/>
            <a:extLst>
              <a:ext uri="{FF2B5EF4-FFF2-40B4-BE49-F238E27FC236}">
                <a16:creationId xmlns:a16="http://schemas.microsoft.com/office/drawing/2014/main" id="{8863406B-F947-4A25-8EB3-1503CFBF8A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74870"/>
            <a:ext cx="609600" cy="609600"/>
          </a:xfrm>
          <a:prstGeom prst="rect">
            <a:avLst/>
          </a:prstGeom>
        </p:spPr>
      </p:pic>
      <p:sp>
        <p:nvSpPr>
          <p:cNvPr id="15" name="Rectangle 2">
            <a:extLst>
              <a:ext uri="{FF2B5EF4-FFF2-40B4-BE49-F238E27FC236}">
                <a16:creationId xmlns:a16="http://schemas.microsoft.com/office/drawing/2014/main" id="{1FA1AE36-D27E-4308-8B08-F6DA695DBD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9776" y="6390188"/>
            <a:ext cx="1904448" cy="390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</a:t>
            </a:r>
            <a:r>
              <a:rPr lang="ja-JP" altLang="en-US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分間</a:t>
            </a:r>
          </a:p>
        </p:txBody>
      </p: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615243AA-08B8-D310-936A-C83DBBD1CABA}"/>
              </a:ext>
            </a:extLst>
          </p:cNvPr>
          <p:cNvGrpSpPr/>
          <p:nvPr/>
        </p:nvGrpSpPr>
        <p:grpSpPr>
          <a:xfrm>
            <a:off x="0" y="1093632"/>
            <a:ext cx="9144000" cy="3473939"/>
            <a:chOff x="0" y="1093632"/>
            <a:chExt cx="9144000" cy="3473939"/>
          </a:xfrm>
        </p:grpSpPr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C16024F7-174C-7E8B-7B14-B59053A77310}"/>
                </a:ext>
              </a:extLst>
            </p:cNvPr>
            <p:cNvSpPr/>
            <p:nvPr/>
          </p:nvSpPr>
          <p:spPr>
            <a:xfrm>
              <a:off x="0" y="1093632"/>
              <a:ext cx="9144000" cy="3473939"/>
            </a:xfrm>
            <a:prstGeom prst="rect">
              <a:avLst/>
            </a:prstGeom>
            <a:solidFill>
              <a:srgbClr val="0043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4" name="テキスト ボックス 43">
              <a:extLst>
                <a:ext uri="{FF2B5EF4-FFF2-40B4-BE49-F238E27FC236}">
                  <a16:creationId xmlns:a16="http://schemas.microsoft.com/office/drawing/2014/main" id="{E6018E17-3E28-B8D0-044E-C53AFBA0EE81}"/>
                </a:ext>
              </a:extLst>
            </p:cNvPr>
            <p:cNvSpPr txBox="1"/>
            <p:nvPr/>
          </p:nvSpPr>
          <p:spPr>
            <a:xfrm>
              <a:off x="741073" y="1722606"/>
              <a:ext cx="7661855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Ready</a:t>
              </a:r>
              <a:r>
                <a:rPr kumimoji="1" lang="ja-JP" altLang="en-US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？</a:t>
              </a:r>
              <a:endParaRPr kumimoji="1" lang="ja-JP" altLang="en-US" sz="7200" b="1" dirty="0">
                <a:ln w="28575">
                  <a:noFill/>
                </a:ln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000230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3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40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C3E7977E-772C-66C1-9ADE-C9B7B2389F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５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Sight Translation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②</a:t>
            </a:r>
            <a:endParaRPr kumimoji="1" lang="en-US" altLang="ja-JP" sz="4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英語の語順通りに音読する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8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05223D0C-2906-46B2-92EF-C179341F62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7354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8072B3-CB75-2D40-DA33-6CF857771A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B2B39D43-937B-278C-7024-AD0FF69ED748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0D9207CE-60C6-6D0B-AB28-CE4C7CCD91BC}"/>
              </a:ext>
            </a:extLst>
          </p:cNvPr>
          <p:cNvSpPr txBox="1"/>
          <p:nvPr/>
        </p:nvSpPr>
        <p:spPr>
          <a:xfrm>
            <a:off x="439615" y="2917321"/>
            <a:ext cx="8264769" cy="102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[h---] [b---]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[t-] Korea.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2" name="I have been to Korea.">
            <a:hlinkClick r:id="" action="ppaction://media"/>
            <a:extLst>
              <a:ext uri="{FF2B5EF4-FFF2-40B4-BE49-F238E27FC236}">
                <a16:creationId xmlns:a16="http://schemas.microsoft.com/office/drawing/2014/main" id="{A8095D81-F11C-E4B2-C63B-F1A63E36EB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353675" y="1301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778406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A1756B-F3C2-15F5-A2FB-B5AF8382F2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A502067B-980B-954A-DBAB-B1D45B37F591}"/>
              </a:ext>
            </a:extLst>
          </p:cNvPr>
          <p:cNvSpPr txBox="1"/>
          <p:nvPr/>
        </p:nvSpPr>
        <p:spPr>
          <a:xfrm>
            <a:off x="596348" y="2481409"/>
            <a:ext cx="795130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Stand up!</a:t>
            </a:r>
            <a:endParaRPr kumimoji="1" lang="ja-JP" altLang="en-US" sz="11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59171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95EB1E-EE6B-A59E-72D6-4760E5B318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6B46D7F0-95A7-9F91-2768-74E10AB3714D}"/>
              </a:ext>
            </a:extLst>
          </p:cNvPr>
          <p:cNvSpPr/>
          <p:nvPr/>
        </p:nvSpPr>
        <p:spPr>
          <a:xfrm>
            <a:off x="0" y="912252"/>
            <a:ext cx="9144000" cy="592962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FD64176-FDE6-E95D-D19C-F185143D69DA}"/>
              </a:ext>
            </a:extLst>
          </p:cNvPr>
          <p:cNvSpPr/>
          <p:nvPr/>
        </p:nvSpPr>
        <p:spPr>
          <a:xfrm>
            <a:off x="0" y="-1"/>
            <a:ext cx="9144000" cy="94594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501992B7-3FE5-36C5-26F7-1EA9AD3B5D34}"/>
              </a:ext>
            </a:extLst>
          </p:cNvPr>
          <p:cNvSpPr txBox="1"/>
          <p:nvPr/>
        </p:nvSpPr>
        <p:spPr>
          <a:xfrm>
            <a:off x="302136" y="16126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スラッシュごとに英語を音読し、日本語に訳してください。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終わったら役割を交代してください。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474ADA8-AF8D-BC24-88CB-B47577A088F6}"/>
              </a:ext>
            </a:extLst>
          </p:cNvPr>
          <p:cNvSpPr txBox="1"/>
          <p:nvPr/>
        </p:nvSpPr>
        <p:spPr>
          <a:xfrm>
            <a:off x="537541" y="1332640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</a:t>
            </a:r>
            <a:r>
              <a:rPr kumimoji="1" lang="ja-JP" altLang="en-US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さん：英語</a:t>
            </a:r>
            <a:endParaRPr kumimoji="1" lang="en-US" altLang="ja-JP" sz="72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F3F5F5C3-7101-29FB-76B5-A766019AF05A}"/>
              </a:ext>
            </a:extLst>
          </p:cNvPr>
          <p:cNvSpPr txBox="1"/>
          <p:nvPr/>
        </p:nvSpPr>
        <p:spPr>
          <a:xfrm>
            <a:off x="535470" y="4041489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</a:t>
            </a:r>
            <a:r>
              <a:rPr kumimoji="1" lang="ja-JP" altLang="en-US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さん：日本語</a:t>
            </a:r>
            <a:endParaRPr kumimoji="1" lang="en-US" altLang="ja-JP" sz="4400" b="1" dirty="0">
              <a:solidFill>
                <a:schemeClr val="accent5">
                  <a:lumMod val="5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03FD2652-20A1-42F2-2DC5-79CD473B8D26}"/>
              </a:ext>
            </a:extLst>
          </p:cNvPr>
          <p:cNvSpPr txBox="1"/>
          <p:nvPr/>
        </p:nvSpPr>
        <p:spPr>
          <a:xfrm>
            <a:off x="804241" y="2506431"/>
            <a:ext cx="7802218" cy="138499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テキストを見て</a:t>
            </a:r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OK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パートナーに伝わるように一生懸命音読する。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さんは、あなたの声だけが頼りです！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47097649-8F03-4F88-D44E-85A5C9F91EC0}"/>
              </a:ext>
            </a:extLst>
          </p:cNvPr>
          <p:cNvSpPr txBox="1"/>
          <p:nvPr/>
        </p:nvSpPr>
        <p:spPr>
          <a:xfrm>
            <a:off x="804241" y="5231681"/>
            <a:ext cx="7802218" cy="138499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テキストは見ない！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不自然な日本語でいいのでクイックレスポンス。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反射神経＆集中力を高めろ！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" name="二等辺三角形 1">
            <a:extLst>
              <a:ext uri="{FF2B5EF4-FFF2-40B4-BE49-F238E27FC236}">
                <a16:creationId xmlns:a16="http://schemas.microsoft.com/office/drawing/2014/main" id="{36A4A52B-77C4-B6B6-514C-CBAA69502C62}"/>
              </a:ext>
            </a:extLst>
          </p:cNvPr>
          <p:cNvSpPr/>
          <p:nvPr/>
        </p:nvSpPr>
        <p:spPr>
          <a:xfrm rot="5400000">
            <a:off x="358763" y="277916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二等辺三角形 12">
            <a:extLst>
              <a:ext uri="{FF2B5EF4-FFF2-40B4-BE49-F238E27FC236}">
                <a16:creationId xmlns:a16="http://schemas.microsoft.com/office/drawing/2014/main" id="{B6003BA8-7E0B-17AE-C530-36CFA7AA2098}"/>
              </a:ext>
            </a:extLst>
          </p:cNvPr>
          <p:cNvSpPr/>
          <p:nvPr/>
        </p:nvSpPr>
        <p:spPr>
          <a:xfrm rot="5400000">
            <a:off x="358763" y="550441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1153817"/>
      </p:ext>
    </p:extLst>
  </p:cSld>
  <p:clrMapOvr>
    <a:masterClrMapping/>
  </p:clrMapOvr>
  <p:transition spd="slow">
    <p:push dir="u"/>
  </p:transition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0B0E002E-AFED-FCA8-1B19-B78249D5653A}"/>
              </a:ext>
            </a:extLst>
          </p:cNvPr>
          <p:cNvSpPr/>
          <p:nvPr/>
        </p:nvSpPr>
        <p:spPr>
          <a:xfrm>
            <a:off x="0" y="0"/>
            <a:ext cx="9144000" cy="6796611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D3846962-D5BF-AEDC-9699-5D1A1AEA12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5829" y="191164"/>
            <a:ext cx="6972343" cy="6120274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E27A50D-3F41-44B7-A109-7F87432D6928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rgbClr val="34F9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1B31CC2-51EB-41F5-A678-923C05802679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police-whistle2">
            <a:hlinkClick r:id="" action="ppaction://media"/>
            <a:extLst>
              <a:ext uri="{FF2B5EF4-FFF2-40B4-BE49-F238E27FC236}">
                <a16:creationId xmlns:a16="http://schemas.microsoft.com/office/drawing/2014/main" id="{28B36260-0625-4F88-9CE7-2D2DC70933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1093632"/>
            <a:ext cx="609600" cy="609600"/>
          </a:xfrm>
          <a:prstGeom prst="rect">
            <a:avLst/>
          </a:prstGeom>
        </p:spPr>
      </p:pic>
      <p:pic>
        <p:nvPicPr>
          <p:cNvPr id="12" name="whistle003001">
            <a:hlinkClick r:id="" action="ppaction://media"/>
            <a:extLst>
              <a:ext uri="{FF2B5EF4-FFF2-40B4-BE49-F238E27FC236}">
                <a16:creationId xmlns:a16="http://schemas.microsoft.com/office/drawing/2014/main" id="{8863406B-F947-4A25-8EB3-1503CFBF8A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74870"/>
            <a:ext cx="609600" cy="609600"/>
          </a:xfrm>
          <a:prstGeom prst="rect">
            <a:avLst/>
          </a:prstGeom>
        </p:spPr>
      </p:pic>
      <p:sp>
        <p:nvSpPr>
          <p:cNvPr id="16" name="Rectangle 2">
            <a:extLst>
              <a:ext uri="{FF2B5EF4-FFF2-40B4-BE49-F238E27FC236}">
                <a16:creationId xmlns:a16="http://schemas.microsoft.com/office/drawing/2014/main" id="{3D9DF37B-8401-4B36-A293-9F54BDF313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9776" y="6390188"/>
            <a:ext cx="1904448" cy="390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</a:t>
            </a:r>
            <a:r>
              <a:rPr lang="ja-JP" altLang="en-US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分間</a:t>
            </a:r>
          </a:p>
        </p:txBody>
      </p:sp>
      <p:grpSp>
        <p:nvGrpSpPr>
          <p:cNvPr id="51" name="グループ化 50">
            <a:extLst>
              <a:ext uri="{FF2B5EF4-FFF2-40B4-BE49-F238E27FC236}">
                <a16:creationId xmlns:a16="http://schemas.microsoft.com/office/drawing/2014/main" id="{4AAD4E0E-56C7-39DF-C79D-7ED29440CBA0}"/>
              </a:ext>
            </a:extLst>
          </p:cNvPr>
          <p:cNvGrpSpPr/>
          <p:nvPr/>
        </p:nvGrpSpPr>
        <p:grpSpPr>
          <a:xfrm>
            <a:off x="0" y="1807715"/>
            <a:ext cx="9144000" cy="3473939"/>
            <a:chOff x="0" y="1093632"/>
            <a:chExt cx="9144000" cy="3473939"/>
          </a:xfrm>
        </p:grpSpPr>
        <p:sp>
          <p:nvSpPr>
            <p:cNvPr id="52" name="正方形/長方形 51">
              <a:extLst>
                <a:ext uri="{FF2B5EF4-FFF2-40B4-BE49-F238E27FC236}">
                  <a16:creationId xmlns:a16="http://schemas.microsoft.com/office/drawing/2014/main" id="{A067ECA5-A52D-336D-BDB8-E0A60825FE01}"/>
                </a:ext>
              </a:extLst>
            </p:cNvPr>
            <p:cNvSpPr/>
            <p:nvPr/>
          </p:nvSpPr>
          <p:spPr>
            <a:xfrm>
              <a:off x="0" y="1093632"/>
              <a:ext cx="9144000" cy="3473939"/>
            </a:xfrm>
            <a:prstGeom prst="rect">
              <a:avLst/>
            </a:prstGeom>
            <a:solidFill>
              <a:srgbClr val="0043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3" name="テキスト ボックス 52">
              <a:extLst>
                <a:ext uri="{FF2B5EF4-FFF2-40B4-BE49-F238E27FC236}">
                  <a16:creationId xmlns:a16="http://schemas.microsoft.com/office/drawing/2014/main" id="{027F7D23-52D6-9593-90C9-B56B717A8D3D}"/>
                </a:ext>
              </a:extLst>
            </p:cNvPr>
            <p:cNvSpPr txBox="1"/>
            <p:nvPr/>
          </p:nvSpPr>
          <p:spPr>
            <a:xfrm>
              <a:off x="741073" y="1722606"/>
              <a:ext cx="7661855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Ready</a:t>
              </a:r>
              <a:r>
                <a:rPr kumimoji="1" lang="ja-JP" altLang="en-US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？</a:t>
              </a:r>
              <a:endParaRPr kumimoji="1" lang="ja-JP" altLang="en-US" sz="7200" b="1" dirty="0">
                <a:ln w="28575">
                  <a:noFill/>
                </a:ln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629150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3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40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3ACA4ADF-EA90-1CF8-A4FC-759F46A444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６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Dictation</a:t>
            </a: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英語の音声を書き取る！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5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AFC9DBF7-A191-44AF-A03A-85956D4453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5629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DC326798-9AF0-4268-A024-AB2BF7D2F27A}"/>
              </a:ext>
            </a:extLst>
          </p:cNvPr>
          <p:cNvSpPr/>
          <p:nvPr/>
        </p:nvSpPr>
        <p:spPr>
          <a:xfrm>
            <a:off x="0" y="1445538"/>
            <a:ext cx="9144000" cy="541246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4" name="図 23">
            <a:extLst>
              <a:ext uri="{FF2B5EF4-FFF2-40B4-BE49-F238E27FC236}">
                <a16:creationId xmlns:a16="http://schemas.microsoft.com/office/drawing/2014/main" id="{7DC574DC-3A46-8431-9DDB-E84CE109C32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0202" y="1872128"/>
            <a:ext cx="8763597" cy="4516568"/>
          </a:xfrm>
          <a:prstGeom prst="rect">
            <a:avLst/>
          </a:prstGeom>
        </p:spPr>
      </p:pic>
      <p:pic>
        <p:nvPicPr>
          <p:cNvPr id="20" name="PPT_20">
            <a:hlinkClick r:id="" action="ppaction://media"/>
            <a:extLst>
              <a:ext uri="{FF2B5EF4-FFF2-40B4-BE49-F238E27FC236}">
                <a16:creationId xmlns:a16="http://schemas.microsoft.com/office/drawing/2014/main" id="{8A39EAC2-8D25-4F65-9D0D-4272A124E1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533868" y="1220261"/>
            <a:ext cx="609600" cy="609600"/>
          </a:xfrm>
          <a:prstGeom prst="rect">
            <a:avLst/>
          </a:prstGeom>
        </p:spPr>
      </p:pic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ECC31C78-C7F1-4EBA-BD73-DDE98B3288C8}"/>
              </a:ext>
            </a:extLst>
          </p:cNvPr>
          <p:cNvSpPr/>
          <p:nvPr/>
        </p:nvSpPr>
        <p:spPr>
          <a:xfrm>
            <a:off x="0" y="-1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D31121AF-649C-47B2-8D92-081E43F9D17E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013DE844-5730-4396-ACAC-B946ADD5A927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2" name="グループ化 31">
            <a:extLst>
              <a:ext uri="{FF2B5EF4-FFF2-40B4-BE49-F238E27FC236}">
                <a16:creationId xmlns:a16="http://schemas.microsoft.com/office/drawing/2014/main" id="{FB5ABDDB-BCAF-4D66-AC53-2DBDB77218E9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33" name="正方形/長方形 32">
              <a:extLst>
                <a:ext uri="{FF2B5EF4-FFF2-40B4-BE49-F238E27FC236}">
                  <a16:creationId xmlns:a16="http://schemas.microsoft.com/office/drawing/2014/main" id="{842196D1-EE66-456A-8241-6EC4587168C2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34" name="図 33">
              <a:extLst>
                <a:ext uri="{FF2B5EF4-FFF2-40B4-BE49-F238E27FC236}">
                  <a16:creationId xmlns:a16="http://schemas.microsoft.com/office/drawing/2014/main" id="{03A3D3AD-4D1B-4E2D-8681-24BF2D49EF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35" name="グループ化 34">
            <a:extLst>
              <a:ext uri="{FF2B5EF4-FFF2-40B4-BE49-F238E27FC236}">
                <a16:creationId xmlns:a16="http://schemas.microsoft.com/office/drawing/2014/main" id="{6122E27F-992C-4D10-8A15-79AB98918DF9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36" name="正方形/長方形 35">
              <a:extLst>
                <a:ext uri="{FF2B5EF4-FFF2-40B4-BE49-F238E27FC236}">
                  <a16:creationId xmlns:a16="http://schemas.microsoft.com/office/drawing/2014/main" id="{4F1E48CA-C0C7-4ACF-9C62-2FEF85FE9B31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37" name="図 36">
              <a:extLst>
                <a:ext uri="{FF2B5EF4-FFF2-40B4-BE49-F238E27FC236}">
                  <a16:creationId xmlns:a16="http://schemas.microsoft.com/office/drawing/2014/main" id="{1FB3E4F0-45BA-4511-86CC-CB4E5C91FF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C5CDEEF-2A83-8AA4-DFBD-A0E2D96CBF9B}"/>
              </a:ext>
            </a:extLst>
          </p:cNvPr>
          <p:cNvSpPr txBox="1"/>
          <p:nvPr/>
        </p:nvSpPr>
        <p:spPr>
          <a:xfrm>
            <a:off x="302136" y="190561"/>
            <a:ext cx="5696511" cy="113877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音声を聞いて、単語を書き取りましょう。 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200" spc="-15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-US" altLang="ja-JP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</a:t>
            </a:r>
            <a:r>
              <a:rPr lang="ja-JP" altLang="en-US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回目 ： 書き取るためのポーズが入った音声</a:t>
            </a:r>
            <a:endParaRPr lang="en-US" altLang="ja-JP" sz="20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2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-US" altLang="ja-JP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</a:t>
            </a:r>
            <a:r>
              <a:rPr lang="ja-JP" altLang="en-US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回目 ： ナチュラルスピードの音声</a:t>
            </a:r>
            <a:endParaRPr kumimoji="1" lang="ja-JP" altLang="en-US" sz="22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CDE73772-5A84-7C50-8CBE-CF843B1D6B84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ポーズあり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D73E6105-E9B3-16D9-D369-CCEBA0B68F85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ポーズなし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338370B8-E08A-77F8-B16B-26E0ED239D4E}"/>
              </a:ext>
            </a:extLst>
          </p:cNvPr>
          <p:cNvSpPr txBox="1"/>
          <p:nvPr/>
        </p:nvSpPr>
        <p:spPr>
          <a:xfrm>
            <a:off x="2443243" y="1824195"/>
            <a:ext cx="343626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Have      you      ever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FCC026C9-1168-5466-355A-EB1AC6204646}"/>
              </a:ext>
            </a:extLst>
          </p:cNvPr>
          <p:cNvSpPr txBox="1"/>
          <p:nvPr/>
        </p:nvSpPr>
        <p:spPr>
          <a:xfrm>
            <a:off x="1004511" y="2722518"/>
            <a:ext cx="57028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as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195AC7F8-D565-F5E2-4AE7-603447CDD4CC}"/>
              </a:ext>
            </a:extLst>
          </p:cNvPr>
          <p:cNvSpPr txBox="1"/>
          <p:nvPr/>
        </p:nvSpPr>
        <p:spPr>
          <a:xfrm>
            <a:off x="5390941" y="2722518"/>
            <a:ext cx="343626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in        the      past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C785FB25-7735-EAA3-A9D8-E5A92E3F69C8}"/>
              </a:ext>
            </a:extLst>
          </p:cNvPr>
          <p:cNvSpPr txBox="1"/>
          <p:nvPr/>
        </p:nvSpPr>
        <p:spPr>
          <a:xfrm>
            <a:off x="5061785" y="3221082"/>
            <a:ext cx="269521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treat    illnesses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CA416688-2A21-97A0-B850-6FDAEE92956B}"/>
              </a:ext>
            </a:extLst>
          </p:cNvPr>
          <p:cNvSpPr txBox="1"/>
          <p:nvPr/>
        </p:nvSpPr>
        <p:spPr>
          <a:xfrm>
            <a:off x="3714177" y="3669957"/>
            <a:ext cx="245063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more     than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55B902CD-78E1-B965-3509-ED39B2AFD304}"/>
              </a:ext>
            </a:extLst>
          </p:cNvPr>
          <p:cNvSpPr txBox="1"/>
          <p:nvPr/>
        </p:nvSpPr>
        <p:spPr>
          <a:xfrm>
            <a:off x="668566" y="4130412"/>
            <a:ext cx="140262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century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F97ACCC3-8DB5-0D33-3C8B-3FE173C136C4}"/>
              </a:ext>
            </a:extLst>
          </p:cNvPr>
          <p:cNvSpPr txBox="1"/>
          <p:nvPr/>
        </p:nvSpPr>
        <p:spPr>
          <a:xfrm>
            <a:off x="6156682" y="4118832"/>
            <a:ext cx="243142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popular     hot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9A2A9D23-9D8E-1287-2EC1-9E2E611892CD}"/>
              </a:ext>
            </a:extLst>
          </p:cNvPr>
          <p:cNvSpPr txBox="1"/>
          <p:nvPr/>
        </p:nvSpPr>
        <p:spPr>
          <a:xfrm>
            <a:off x="555893" y="4588348"/>
            <a:ext cx="135182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springs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583764C5-6772-CB8A-0048-85FD91F6F6C5}"/>
              </a:ext>
            </a:extLst>
          </p:cNvPr>
          <p:cNvSpPr txBox="1"/>
          <p:nvPr/>
        </p:nvSpPr>
        <p:spPr>
          <a:xfrm>
            <a:off x="6465063" y="4617396"/>
            <a:ext cx="231324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have     been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3422B8CF-0D29-1E80-C653-12A505577279}"/>
              </a:ext>
            </a:extLst>
          </p:cNvPr>
          <p:cNvSpPr txBox="1"/>
          <p:nvPr/>
        </p:nvSpPr>
        <p:spPr>
          <a:xfrm>
            <a:off x="2700647" y="5080300"/>
            <a:ext cx="231324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many    times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4D7B88FF-E53B-CB70-42BC-63010100F11E}"/>
              </a:ext>
            </a:extLst>
          </p:cNvPr>
          <p:cNvSpPr txBox="1"/>
          <p:nvPr/>
        </p:nvSpPr>
        <p:spPr>
          <a:xfrm>
            <a:off x="6367714" y="5068635"/>
            <a:ext cx="231324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have     never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FE8DB540-A7D2-BFA9-A387-87B7A70163E0}"/>
              </a:ext>
            </a:extLst>
          </p:cNvPr>
          <p:cNvSpPr txBox="1"/>
          <p:nvPr/>
        </p:nvSpPr>
        <p:spPr>
          <a:xfrm>
            <a:off x="463041" y="5488522"/>
            <a:ext cx="126098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stayed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45" name="AS_G3_04_11_reading_s6_1">
            <a:hlinkClick r:id="" action="ppaction://media"/>
            <a:extLst>
              <a:ext uri="{FF2B5EF4-FFF2-40B4-BE49-F238E27FC236}">
                <a16:creationId xmlns:a16="http://schemas.microsoft.com/office/drawing/2014/main" id="{60800449-8B7B-BE56-5EAC-3E942970C01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801475" y="788988"/>
            <a:ext cx="406400" cy="406400"/>
          </a:xfrm>
          <a:prstGeom prst="rect">
            <a:avLst/>
          </a:prstGeom>
        </p:spPr>
      </p:pic>
      <p:pic>
        <p:nvPicPr>
          <p:cNvPr id="46" name="AS_G3_04_12_reading_s6_2">
            <a:hlinkClick r:id="" action="ppaction://media"/>
            <a:extLst>
              <a:ext uri="{FF2B5EF4-FFF2-40B4-BE49-F238E27FC236}">
                <a16:creationId xmlns:a16="http://schemas.microsoft.com/office/drawing/2014/main" id="{97552472-DD96-D222-88DF-6CF3EE924457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801475" y="1508590"/>
            <a:ext cx="406400" cy="406400"/>
          </a:xfrm>
          <a:prstGeom prst="rect">
            <a:avLst/>
          </a:prstGeom>
        </p:spPr>
      </p:pic>
      <p:pic>
        <p:nvPicPr>
          <p:cNvPr id="47" name="AS_G3_04_12_reading_s6_2">
            <a:hlinkClick r:id="" action="ppaction://media"/>
            <a:extLst>
              <a:ext uri="{FF2B5EF4-FFF2-40B4-BE49-F238E27FC236}">
                <a16:creationId xmlns:a16="http://schemas.microsoft.com/office/drawing/2014/main" id="{218DAF04-11A3-3F43-18D3-BFCF52E757A5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801475" y="30523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6789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7501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7738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403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37738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</p:childTnLst>
        </p:cTn>
      </p:par>
    </p:tnLst>
    <p:bldLst>
      <p:bldP spid="28" grpId="0" animBg="1"/>
      <p:bldP spid="28" grpId="1" animBg="1"/>
      <p:bldP spid="29" grpId="0" animBg="1"/>
      <p:bldP spid="29" grpId="1" animBg="1"/>
      <p:bldP spid="6" grpId="0"/>
      <p:bldP spid="26" grpId="0"/>
      <p:bldP spid="27" grpId="0"/>
      <p:bldP spid="30" grpId="0"/>
      <p:bldP spid="31" grpId="0"/>
      <p:bldP spid="38" grpId="0"/>
      <p:bldP spid="39" grpId="0"/>
      <p:bldP spid="40" grpId="0"/>
      <p:bldP spid="41" grpId="0"/>
      <p:bldP spid="42" grpId="0"/>
      <p:bldP spid="43" grpId="0"/>
      <p:bldP spid="44" grpId="0"/>
    </p:bld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1B9DB4B3-B1EF-9D2F-5B06-C49DC52328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106886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７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Shadowing</a:t>
            </a:r>
          </a:p>
          <a:p>
            <a:r>
              <a:rPr kumimoji="1" lang="ja-JP" altLang="en-US" sz="3600" b="1" spc="-15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ネイティブスピーカーのすぐ後に音読する！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B765EEAC-6A00-4812-BF45-9E5402D7C8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7798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6AF05EBC-C40C-48D0-9785-3F015673614A}"/>
              </a:ext>
            </a:extLst>
          </p:cNvPr>
          <p:cNvSpPr/>
          <p:nvPr/>
        </p:nvSpPr>
        <p:spPr>
          <a:xfrm>
            <a:off x="0" y="1445538"/>
            <a:ext cx="9144000" cy="541246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CF45D6E9-967A-406A-8860-C923C2A4E33F}"/>
              </a:ext>
            </a:extLst>
          </p:cNvPr>
          <p:cNvSpPr/>
          <p:nvPr/>
        </p:nvSpPr>
        <p:spPr>
          <a:xfrm>
            <a:off x="0" y="-1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A8E2AD2C-303B-46B0-A676-6A8512767379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967D8E71-8E5B-4F5B-9BF7-FAC4F3016C3B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22" name="正方形/長方形 21">
              <a:extLst>
                <a:ext uri="{FF2B5EF4-FFF2-40B4-BE49-F238E27FC236}">
                  <a16:creationId xmlns:a16="http://schemas.microsoft.com/office/drawing/2014/main" id="{7F44E80A-5259-4DAE-9BC9-4C4905DD549C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23" name="図 22">
              <a:extLst>
                <a:ext uri="{FF2B5EF4-FFF2-40B4-BE49-F238E27FC236}">
                  <a16:creationId xmlns:a16="http://schemas.microsoft.com/office/drawing/2014/main" id="{0E4AFCEF-9AE6-4983-9B69-93FCB3BBA9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24" name="グループ化 23">
            <a:extLst>
              <a:ext uri="{FF2B5EF4-FFF2-40B4-BE49-F238E27FC236}">
                <a16:creationId xmlns:a16="http://schemas.microsoft.com/office/drawing/2014/main" id="{B9023138-A620-4626-89C8-7FF59CF75E2A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25" name="正方形/長方形 24">
              <a:extLst>
                <a:ext uri="{FF2B5EF4-FFF2-40B4-BE49-F238E27FC236}">
                  <a16:creationId xmlns:a16="http://schemas.microsoft.com/office/drawing/2014/main" id="{229BE232-AA89-4A95-8701-E1D24EB593F0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26" name="図 25">
              <a:extLst>
                <a:ext uri="{FF2B5EF4-FFF2-40B4-BE49-F238E27FC236}">
                  <a16:creationId xmlns:a16="http://schemas.microsoft.com/office/drawing/2014/main" id="{87C2F656-A125-4830-9D98-128A19148C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B739CF87-56A3-4A42-AF08-0643F04852AF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ポーズあり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47C8D521-7210-4B27-8BE0-64F46D9072DF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ポーズなし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E83B54F-57E2-02C8-8552-028AD0038D01}"/>
              </a:ext>
            </a:extLst>
          </p:cNvPr>
          <p:cNvSpPr txBox="1"/>
          <p:nvPr/>
        </p:nvSpPr>
        <p:spPr>
          <a:xfrm>
            <a:off x="302136" y="190561"/>
            <a:ext cx="569651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本文を見ないで、音声のすぐあとを追いかけるように、音読してください。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0C75F08F-9017-333A-5684-E9D7F4635E47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6" name="AS_G3_04_14_reading_s7_1">
            <a:hlinkClick r:id="" action="ppaction://media"/>
            <a:extLst>
              <a:ext uri="{FF2B5EF4-FFF2-40B4-BE49-F238E27FC236}">
                <a16:creationId xmlns:a16="http://schemas.microsoft.com/office/drawing/2014/main" id="{DC107CBE-C023-4A48-2507-C120CA7448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582275" y="193675"/>
            <a:ext cx="406400" cy="406400"/>
          </a:xfrm>
          <a:prstGeom prst="rect">
            <a:avLst/>
          </a:prstGeom>
        </p:spPr>
      </p:pic>
      <p:pic>
        <p:nvPicPr>
          <p:cNvPr id="9" name="AS_G3_04_15_reading_s7_2">
            <a:hlinkClick r:id="" action="ppaction://media"/>
            <a:extLst>
              <a:ext uri="{FF2B5EF4-FFF2-40B4-BE49-F238E27FC236}">
                <a16:creationId xmlns:a16="http://schemas.microsoft.com/office/drawing/2014/main" id="{E06F3B8D-D8F7-D3CD-50B9-C37CDC60FFA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582275" y="1113076"/>
            <a:ext cx="406400" cy="406400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AE436B76-B901-60BB-C251-1CE117F619C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63750" y="1983709"/>
            <a:ext cx="5814135" cy="4017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939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275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771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9" grpId="0" animBg="1"/>
      <p:bldP spid="19" grpId="1" animBg="1"/>
      <p:bldP spid="5" grpId="0" animBg="1"/>
      <p:bldP spid="5" grpId="1" animBg="1"/>
    </p:bld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6E9E7D-E954-0522-C262-B18FD6CD2C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48651276-0DC3-E108-6AFB-85B0FE7841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81085AAB-4BF2-6D93-9BB2-898C41687130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57078B88-E9EC-7FBD-56D1-1B09DB653FC1}"/>
              </a:ext>
            </a:extLst>
          </p:cNvPr>
          <p:cNvSpPr txBox="1"/>
          <p:nvPr/>
        </p:nvSpPr>
        <p:spPr>
          <a:xfrm>
            <a:off x="166165" y="1712857"/>
            <a:ext cx="1068864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８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Listening Check</a:t>
            </a:r>
          </a:p>
          <a:p>
            <a:r>
              <a:rPr kumimoji="1" lang="ja-JP" altLang="en-US" sz="4400" b="1" spc="-15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学習の成果を確かめよう！</a:t>
            </a:r>
            <a:endParaRPr kumimoji="1" lang="en-US" altLang="ja-JP" sz="4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EBFBF20B-0647-5D38-E4A5-9CD39ADEBB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5274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正方形/長方形 33">
            <a:extLst>
              <a:ext uri="{FF2B5EF4-FFF2-40B4-BE49-F238E27FC236}">
                <a16:creationId xmlns:a16="http://schemas.microsoft.com/office/drawing/2014/main" id="{D9C5AD66-F7E8-44C5-A3B9-0E91EBB6B121}"/>
              </a:ext>
            </a:extLst>
          </p:cNvPr>
          <p:cNvSpPr/>
          <p:nvPr/>
        </p:nvSpPr>
        <p:spPr>
          <a:xfrm>
            <a:off x="0" y="-1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20CDA0EF-1EAE-4566-9A4F-ED7BBCA7E588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9" name="グループ化 38">
            <a:extLst>
              <a:ext uri="{FF2B5EF4-FFF2-40B4-BE49-F238E27FC236}">
                <a16:creationId xmlns:a16="http://schemas.microsoft.com/office/drawing/2014/main" id="{5B094CD1-AE9E-478C-9112-22B0394F9695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40" name="正方形/長方形 39">
              <a:extLst>
                <a:ext uri="{FF2B5EF4-FFF2-40B4-BE49-F238E27FC236}">
                  <a16:creationId xmlns:a16="http://schemas.microsoft.com/office/drawing/2014/main" id="{9BE8717C-A8E4-4C9F-AB7C-401FDCDEF4ED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1" name="図 40">
              <a:extLst>
                <a:ext uri="{FF2B5EF4-FFF2-40B4-BE49-F238E27FC236}">
                  <a16:creationId xmlns:a16="http://schemas.microsoft.com/office/drawing/2014/main" id="{D4031944-810E-444D-B159-4ABD7B0BC0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D04DAEA7-076E-4893-8F7A-A0163B18F5DD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2C45458F-2DA8-4236-A43C-8543C4DF7F5E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4" name="図 43">
              <a:extLst>
                <a:ext uri="{FF2B5EF4-FFF2-40B4-BE49-F238E27FC236}">
                  <a16:creationId xmlns:a16="http://schemas.microsoft.com/office/drawing/2014/main" id="{E2105CAD-2AF2-4E2D-AFCB-C32B8E5840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E7B68E4-CFFF-111C-0330-675F1D7C220E}"/>
              </a:ext>
            </a:extLst>
          </p:cNvPr>
          <p:cNvSpPr txBox="1"/>
          <p:nvPr/>
        </p:nvSpPr>
        <p:spPr>
          <a:xfrm>
            <a:off x="302136" y="190561"/>
            <a:ext cx="569651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最初に聞いた音声が、どれくらい聞ける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ようになったか確認しておきましょう。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36D7AA2-1417-AC64-A33C-219016254401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標準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408F9EB8-D545-C9DE-6678-60032516BB0B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倍速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52F76B9D-7075-6ACF-8533-1A40E1F17936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AS_G3_04_16_reading_s8_1">
            <a:hlinkClick r:id="" action="ppaction://media"/>
            <a:extLst>
              <a:ext uri="{FF2B5EF4-FFF2-40B4-BE49-F238E27FC236}">
                <a16:creationId xmlns:a16="http://schemas.microsoft.com/office/drawing/2014/main" id="{9DE75717-C4B0-C085-7D17-DE0D108150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175875" y="1285875"/>
            <a:ext cx="406400" cy="406400"/>
          </a:xfrm>
          <a:prstGeom prst="rect">
            <a:avLst/>
          </a:prstGeom>
        </p:spPr>
      </p:pic>
      <p:pic>
        <p:nvPicPr>
          <p:cNvPr id="6" name="AS_G3_04_17_reading_s8_2">
            <a:hlinkClick r:id="" action="ppaction://media"/>
            <a:extLst>
              <a:ext uri="{FF2B5EF4-FFF2-40B4-BE49-F238E27FC236}">
                <a16:creationId xmlns:a16="http://schemas.microsoft.com/office/drawing/2014/main" id="{8CE4BA12-4082-294A-EAD6-D432BA1523C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252075" y="2873375"/>
            <a:ext cx="406400" cy="406400"/>
          </a:xfrm>
          <a:prstGeom prst="rect">
            <a:avLst/>
          </a:prstGeom>
        </p:spPr>
      </p:pic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B8B97DEC-A7E6-13C2-2918-39660776140A}"/>
              </a:ext>
            </a:extLst>
          </p:cNvPr>
          <p:cNvSpPr/>
          <p:nvPr/>
        </p:nvSpPr>
        <p:spPr>
          <a:xfrm>
            <a:off x="0" y="3021977"/>
            <a:ext cx="9144000" cy="1823439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0B58A0C4-511D-08A6-1AD4-39FC602E1A26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66820"/>
          <a:stretch/>
        </p:blipFill>
        <p:spPr>
          <a:xfrm>
            <a:off x="4585711" y="5537605"/>
            <a:ext cx="3937658" cy="1000109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A2A00279-8452-3F20-0875-186AFC2A7575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24003" t="68019" r="24375" b="6274"/>
          <a:stretch/>
        </p:blipFill>
        <p:spPr>
          <a:xfrm>
            <a:off x="274970" y="1989801"/>
            <a:ext cx="8594062" cy="1000110"/>
          </a:xfrm>
          <a:prstGeom prst="rect">
            <a:avLst/>
          </a:prstGeom>
        </p:spPr>
      </p:pic>
      <p:sp>
        <p:nvSpPr>
          <p:cNvPr id="10" name="楕円 9">
            <a:extLst>
              <a:ext uri="{FF2B5EF4-FFF2-40B4-BE49-F238E27FC236}">
                <a16:creationId xmlns:a16="http://schemas.microsoft.com/office/drawing/2014/main" id="{7C25A82E-0FBF-0B20-3B5A-CDC816DA8C8D}"/>
              </a:ext>
            </a:extLst>
          </p:cNvPr>
          <p:cNvSpPr/>
          <p:nvPr/>
        </p:nvSpPr>
        <p:spPr>
          <a:xfrm>
            <a:off x="3736959" y="2116259"/>
            <a:ext cx="447187" cy="397973"/>
          </a:xfrm>
          <a:prstGeom prst="ellipse">
            <a:avLst/>
          </a:prstGeom>
          <a:noFill/>
          <a:ln w="76200">
            <a:solidFill>
              <a:srgbClr val="0043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楕円 11">
            <a:extLst>
              <a:ext uri="{FF2B5EF4-FFF2-40B4-BE49-F238E27FC236}">
                <a16:creationId xmlns:a16="http://schemas.microsoft.com/office/drawing/2014/main" id="{55784AB5-D244-5682-D228-695B71180FAD}"/>
              </a:ext>
            </a:extLst>
          </p:cNvPr>
          <p:cNvSpPr/>
          <p:nvPr/>
        </p:nvSpPr>
        <p:spPr>
          <a:xfrm>
            <a:off x="5775053" y="2116259"/>
            <a:ext cx="447187" cy="397973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矢印: 右 12">
            <a:extLst>
              <a:ext uri="{FF2B5EF4-FFF2-40B4-BE49-F238E27FC236}">
                <a16:creationId xmlns:a16="http://schemas.microsoft.com/office/drawing/2014/main" id="{0AE18157-D67D-2D4F-8FFF-59E09819E012}"/>
              </a:ext>
            </a:extLst>
          </p:cNvPr>
          <p:cNvSpPr/>
          <p:nvPr/>
        </p:nvSpPr>
        <p:spPr>
          <a:xfrm>
            <a:off x="3962400" y="3151680"/>
            <a:ext cx="2036247" cy="1269085"/>
          </a:xfrm>
          <a:prstGeom prst="rightArrow">
            <a:avLst>
              <a:gd name="adj1" fmla="val 50000"/>
              <a:gd name="adj2" fmla="val 47788"/>
            </a:avLst>
          </a:prstGeom>
          <a:solidFill>
            <a:schemeClr val="accent6">
              <a:lumMod val="75000"/>
            </a:schemeClr>
          </a:solidFill>
          <a:ln w="571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4" name="四角形: 角を丸くする 13">
            <a:extLst>
              <a:ext uri="{FF2B5EF4-FFF2-40B4-BE49-F238E27FC236}">
                <a16:creationId xmlns:a16="http://schemas.microsoft.com/office/drawing/2014/main" id="{A5D80FC6-D0EE-527E-6614-B32173B4E725}"/>
              </a:ext>
            </a:extLst>
          </p:cNvPr>
          <p:cNvSpPr/>
          <p:nvPr/>
        </p:nvSpPr>
        <p:spPr>
          <a:xfrm>
            <a:off x="4609477" y="5591799"/>
            <a:ext cx="3863475" cy="845754"/>
          </a:xfrm>
          <a:prstGeom prst="roundRect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93AFF497-8F41-7D01-D774-3D5B04A43FF5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t="73556"/>
          <a:stretch/>
        </p:blipFill>
        <p:spPr>
          <a:xfrm>
            <a:off x="274969" y="1567312"/>
            <a:ext cx="8594062" cy="169547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A75BE575-D863-13A4-8444-8C3B5B9D320F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r="34836"/>
          <a:stretch/>
        </p:blipFill>
        <p:spPr>
          <a:xfrm>
            <a:off x="520699" y="4942889"/>
            <a:ext cx="4345523" cy="561980"/>
          </a:xfrm>
          <a:prstGeom prst="rect">
            <a:avLst/>
          </a:prstGeom>
        </p:spPr>
      </p:pic>
      <p:cxnSp>
        <p:nvCxnSpPr>
          <p:cNvPr id="17" name="直線コネクタ 16">
            <a:extLst>
              <a:ext uri="{FF2B5EF4-FFF2-40B4-BE49-F238E27FC236}">
                <a16:creationId xmlns:a16="http://schemas.microsoft.com/office/drawing/2014/main" id="{63E3427D-D19B-D188-F159-165751EC85C6}"/>
              </a:ext>
            </a:extLst>
          </p:cNvPr>
          <p:cNvCxnSpPr>
            <a:cxnSpLocks/>
          </p:cNvCxnSpPr>
          <p:nvPr/>
        </p:nvCxnSpPr>
        <p:spPr>
          <a:xfrm>
            <a:off x="3947852" y="2102024"/>
            <a:ext cx="0" cy="2318741"/>
          </a:xfrm>
          <a:prstGeom prst="line">
            <a:avLst/>
          </a:prstGeom>
          <a:ln w="57150">
            <a:solidFill>
              <a:srgbClr val="0043C8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コネクタ 17">
            <a:extLst>
              <a:ext uri="{FF2B5EF4-FFF2-40B4-BE49-F238E27FC236}">
                <a16:creationId xmlns:a16="http://schemas.microsoft.com/office/drawing/2014/main" id="{6A990863-0578-7BD1-F20C-CEDBB04266C2}"/>
              </a:ext>
            </a:extLst>
          </p:cNvPr>
          <p:cNvCxnSpPr>
            <a:cxnSpLocks/>
          </p:cNvCxnSpPr>
          <p:nvPr/>
        </p:nvCxnSpPr>
        <p:spPr>
          <a:xfrm>
            <a:off x="5971398" y="2102024"/>
            <a:ext cx="0" cy="2318741"/>
          </a:xfrm>
          <a:prstGeom prst="line">
            <a:avLst/>
          </a:prstGeom>
          <a:ln w="5715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コネクタ 18">
            <a:extLst>
              <a:ext uri="{FF2B5EF4-FFF2-40B4-BE49-F238E27FC236}">
                <a16:creationId xmlns:a16="http://schemas.microsoft.com/office/drawing/2014/main" id="{B811F16F-65AB-3784-4178-3BBED7D3E442}"/>
              </a:ext>
            </a:extLst>
          </p:cNvPr>
          <p:cNvCxnSpPr>
            <a:cxnSpLocks/>
          </p:cNvCxnSpPr>
          <p:nvPr/>
        </p:nvCxnSpPr>
        <p:spPr>
          <a:xfrm>
            <a:off x="4712845" y="3953031"/>
            <a:ext cx="619917" cy="1600668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コネクタ 19">
            <a:extLst>
              <a:ext uri="{FF2B5EF4-FFF2-40B4-BE49-F238E27FC236}">
                <a16:creationId xmlns:a16="http://schemas.microsoft.com/office/drawing/2014/main" id="{B193194D-1A27-9DB6-0341-C1CB276A83CD}"/>
              </a:ext>
            </a:extLst>
          </p:cNvPr>
          <p:cNvCxnSpPr>
            <a:cxnSpLocks/>
          </p:cNvCxnSpPr>
          <p:nvPr/>
        </p:nvCxnSpPr>
        <p:spPr>
          <a:xfrm>
            <a:off x="4685597" y="3900482"/>
            <a:ext cx="1383362" cy="1691317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E9EFDB0C-B47D-8A49-DC99-AE5DFF25C539}"/>
              </a:ext>
            </a:extLst>
          </p:cNvPr>
          <p:cNvSpPr txBox="1"/>
          <p:nvPr/>
        </p:nvSpPr>
        <p:spPr>
          <a:xfrm>
            <a:off x="2834709" y="3944387"/>
            <a:ext cx="111406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rgbClr val="0043C8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STEP1</a:t>
            </a:r>
            <a:endParaRPr kumimoji="1" lang="ja-JP" altLang="en-US" sz="2400" b="1" dirty="0">
              <a:solidFill>
                <a:srgbClr val="0043C8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A58260E5-688D-73C2-7A27-29E4EBD72AB2}"/>
              </a:ext>
            </a:extLst>
          </p:cNvPr>
          <p:cNvSpPr txBox="1"/>
          <p:nvPr/>
        </p:nvSpPr>
        <p:spPr>
          <a:xfrm>
            <a:off x="6111402" y="3944387"/>
            <a:ext cx="111406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rgbClr val="FF0000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STEP8</a:t>
            </a:r>
            <a:endParaRPr kumimoji="1" lang="ja-JP" altLang="en-US" sz="2400" b="1" dirty="0">
              <a:solidFill>
                <a:srgbClr val="FF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820702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75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226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7" grpId="0" animBg="1"/>
      <p:bldP spid="37" grpId="1" animBg="1"/>
      <p:bldP spid="3" grpId="0" animBg="1"/>
      <p:bldP spid="3" grpId="1" animBg="1"/>
    </p:bld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図 22">
            <a:extLst>
              <a:ext uri="{FF2B5EF4-FFF2-40B4-BE49-F238E27FC236}">
                <a16:creationId xmlns:a16="http://schemas.microsoft.com/office/drawing/2014/main" id="{2ECD2F7A-29A8-1199-C962-7CDDCBEAAE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pic>
        <p:nvPicPr>
          <p:cNvPr id="9" name="合格の鐘">
            <a:hlinkClick r:id="" action="ppaction://media"/>
            <a:extLst>
              <a:ext uri="{FF2B5EF4-FFF2-40B4-BE49-F238E27FC236}">
                <a16:creationId xmlns:a16="http://schemas.microsoft.com/office/drawing/2014/main" id="{B665D7A6-C68C-4AB5-9FFF-B07275182F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88680" y="4244492"/>
            <a:ext cx="609601" cy="60960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1A486E7B-290D-4A20-93CB-5810801F5E00}"/>
              </a:ext>
            </a:extLst>
          </p:cNvPr>
          <p:cNvSpPr txBox="1"/>
          <p:nvPr/>
        </p:nvSpPr>
        <p:spPr>
          <a:xfrm>
            <a:off x="696811" y="1068765"/>
            <a:ext cx="7750379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500" b="1" dirty="0">
                <a:ln w="38100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That’s all </a:t>
            </a:r>
          </a:p>
          <a:p>
            <a:r>
              <a:rPr kumimoji="1" lang="en-US" altLang="ja-JP" sz="11500" b="1" dirty="0">
                <a:ln w="38100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for today.</a:t>
            </a:r>
            <a:endParaRPr kumimoji="1" lang="ja-JP" altLang="en-US" sz="11500" b="1" dirty="0">
              <a:ln w="38100">
                <a:noFill/>
              </a:ln>
              <a:solidFill>
                <a:srgbClr val="FFFF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068360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8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EA306F-8DD0-0964-1AEB-776DB93A66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44910595-8513-90EA-3B69-283A01EEC140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BB4000D-9C44-A7B4-4AED-03664CBD2EB1}"/>
              </a:ext>
            </a:extLst>
          </p:cNvPr>
          <p:cNvSpPr txBox="1"/>
          <p:nvPr/>
        </p:nvSpPr>
        <p:spPr>
          <a:xfrm>
            <a:off x="842318" y="2398429"/>
            <a:ext cx="7459363" cy="20611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45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私は</a:t>
            </a:r>
            <a:r>
              <a:rPr kumimoji="1" lang="en-US" altLang="ja-JP" sz="445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45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行ったことがあります</a:t>
            </a:r>
            <a:r>
              <a:rPr kumimoji="1" lang="en-US" altLang="ja-JP" sz="445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ja-JP" altLang="en-US" sz="445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韓国に</a:t>
            </a:r>
            <a:r>
              <a:rPr kumimoji="1" lang="en-US" altLang="ja-JP" sz="445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5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3" name="I have been to Korea.">
            <a:hlinkClick r:id="" action="ppaction://media"/>
            <a:extLst>
              <a:ext uri="{FF2B5EF4-FFF2-40B4-BE49-F238E27FC236}">
                <a16:creationId xmlns:a16="http://schemas.microsoft.com/office/drawing/2014/main" id="{9EB4AE0E-E0C6-8B55-55EA-149F9ACC7A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353675" y="1301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278983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107B94-67C5-242B-41E1-1D6EDA6FE6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33BFCB98-70C0-FA9A-16F6-8F5635ECEFF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6197" b="44685"/>
          <a:stretch/>
        </p:blipFill>
        <p:spPr>
          <a:xfrm>
            <a:off x="245278" y="1022216"/>
            <a:ext cx="8563385" cy="972794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60BC7E07-70A8-C390-5FBE-301951B6B371}"/>
              </a:ext>
            </a:extLst>
          </p:cNvPr>
          <p:cNvSpPr/>
          <p:nvPr/>
        </p:nvSpPr>
        <p:spPr>
          <a:xfrm>
            <a:off x="0" y="3429000"/>
            <a:ext cx="9144000" cy="3429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D4E924B7-2018-AF82-2F5C-6571B6CAD368}"/>
              </a:ext>
            </a:extLst>
          </p:cNvPr>
          <p:cNvSpPr txBox="1"/>
          <p:nvPr/>
        </p:nvSpPr>
        <p:spPr>
          <a:xfrm>
            <a:off x="537493" y="3677650"/>
            <a:ext cx="8069014" cy="193899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Becky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has eaten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 、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sushi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（目的語）です。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never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は副詞です。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 「一度も～ない」という意味をもちます。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E431D694-9EA1-39F4-FDF9-26EF1EAF12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3354238-4DDF-8BE5-8929-953A0C3CB4B8}"/>
              </a:ext>
            </a:extLst>
          </p:cNvPr>
          <p:cNvSpPr txBox="1"/>
          <p:nvPr/>
        </p:nvSpPr>
        <p:spPr>
          <a:xfrm>
            <a:off x="1032443" y="2040942"/>
            <a:ext cx="4892107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ベッキーは一度もすしを食べたことがありません。</a:t>
            </a:r>
          </a:p>
        </p:txBody>
      </p:sp>
    </p:spTree>
    <p:extLst>
      <p:ext uri="{BB962C8B-B14F-4D97-AF65-F5344CB8AC3E}">
        <p14:creationId xmlns:p14="http://schemas.microsoft.com/office/powerpoint/2010/main" val="1877163407"/>
      </p:ext>
    </p:extLst>
  </p:cSld>
  <p:clrMapOvr>
    <a:masterClrMapping/>
  </p:clrMapOvr>
  <p:transition spd="med">
    <p:pull/>
    <p:sndAc>
      <p:stSnd>
        <p:snd r:embed="rId2" name="camera.wav"/>
      </p:stSnd>
    </p:sndAc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E97440-44A7-91F0-C890-0EA67D09B1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553F7EE1-FDA4-EEDA-0E09-A4538524E35A}"/>
              </a:ext>
            </a:extLst>
          </p:cNvPr>
          <p:cNvSpPr txBox="1"/>
          <p:nvPr/>
        </p:nvSpPr>
        <p:spPr>
          <a:xfrm>
            <a:off x="299831" y="415246"/>
            <a:ext cx="79057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6600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Target Sentence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11D89A1C-0E93-19A8-AAAA-958515B7B810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9D0A782B-CFD8-01C0-EA0A-938A228F5AD1}"/>
              </a:ext>
            </a:extLst>
          </p:cNvPr>
          <p:cNvSpPr/>
          <p:nvPr/>
        </p:nvSpPr>
        <p:spPr>
          <a:xfrm>
            <a:off x="291548" y="1332987"/>
            <a:ext cx="8494643" cy="9492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A7E27B6-37F2-4550-269F-D2F5A45A7933}"/>
              </a:ext>
            </a:extLst>
          </p:cNvPr>
          <p:cNvSpPr txBox="1"/>
          <p:nvPr/>
        </p:nvSpPr>
        <p:spPr>
          <a:xfrm rot="21600000">
            <a:off x="707941" y="1966574"/>
            <a:ext cx="766185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FLASH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CARD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PRACTICE</a:t>
            </a:r>
            <a:r>
              <a:rPr kumimoji="1" lang="ja-JP" altLang="en-US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！</a:t>
            </a:r>
            <a:endParaRPr kumimoji="1" lang="ja-JP" altLang="en-US" sz="4400" b="1" dirty="0">
              <a:ln w="28575">
                <a:noFill/>
              </a:ln>
              <a:solidFill>
                <a:srgbClr val="FF3399"/>
              </a:solidFill>
            </a:endParaRPr>
          </a:p>
        </p:txBody>
      </p:sp>
      <p:sp>
        <p:nvSpPr>
          <p:cNvPr id="12" name="矢印: 右 11">
            <a:extLst>
              <a:ext uri="{FF2B5EF4-FFF2-40B4-BE49-F238E27FC236}">
                <a16:creationId xmlns:a16="http://schemas.microsoft.com/office/drawing/2014/main" id="{A27CE591-9A7D-8334-645E-381B599D501C}"/>
              </a:ext>
            </a:extLst>
          </p:cNvPr>
          <p:cNvSpPr/>
          <p:nvPr/>
        </p:nvSpPr>
        <p:spPr>
          <a:xfrm>
            <a:off x="6908798" y="2553504"/>
            <a:ext cx="1296821" cy="2178153"/>
          </a:xfrm>
          <a:prstGeom prst="rightArrow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39123743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7AC517-EDED-A27C-DE1B-D4FBE781F2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A8E48E23-DAE2-0320-876C-ADB660C2E68C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E9038EE5-BCE9-3CE6-288F-E66EF2EBF489}"/>
              </a:ext>
            </a:extLst>
          </p:cNvPr>
          <p:cNvSpPr txBox="1"/>
          <p:nvPr/>
        </p:nvSpPr>
        <p:spPr>
          <a:xfrm>
            <a:off x="983186" y="4128490"/>
            <a:ext cx="7177627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Becky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has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never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eaten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sushi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31151D3C-2B74-B2B7-2BDF-A347767429B2}"/>
              </a:ext>
            </a:extLst>
          </p:cNvPr>
          <p:cNvSpPr txBox="1"/>
          <p:nvPr/>
        </p:nvSpPr>
        <p:spPr>
          <a:xfrm>
            <a:off x="336864" y="690490"/>
            <a:ext cx="8470270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ベッキーは </a:t>
            </a:r>
            <a:r>
              <a:rPr kumimoji="1" lang="ja-JP" altLang="en-US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一度も </a:t>
            </a:r>
            <a:r>
              <a:rPr kumimoji="1" lang="ja-JP" altLang="en-US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食べたことが</a:t>
            </a:r>
            <a:endParaRPr kumimoji="1" lang="en-US" altLang="ja-JP" sz="4400" b="1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あり</a:t>
            </a:r>
            <a:r>
              <a:rPr kumimoji="1" lang="ja-JP" altLang="en-US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ません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すしを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5" name="Becky has never eaten sushi.">
            <a:hlinkClick r:id="" action="ppaction://media"/>
            <a:extLst>
              <a:ext uri="{FF2B5EF4-FFF2-40B4-BE49-F238E27FC236}">
                <a16:creationId xmlns:a16="http://schemas.microsoft.com/office/drawing/2014/main" id="{C2FACAFF-AAA7-BB3B-EC3E-F54D344260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90275" y="13620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809146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EBE8E1-04F4-4F7B-65B4-70548EED92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B662ACB1-2DB9-0EC3-04DC-A2280842B00A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F770C116-138D-73B9-1088-CA4FE1DCCA9F}"/>
              </a:ext>
            </a:extLst>
          </p:cNvPr>
          <p:cNvSpPr txBox="1"/>
          <p:nvPr/>
        </p:nvSpPr>
        <p:spPr>
          <a:xfrm>
            <a:off x="598954" y="2409490"/>
            <a:ext cx="7946092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Becky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[h--]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never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[e----]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sushi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2" name="Becky has never eaten sushi.">
            <a:hlinkClick r:id="" action="ppaction://media"/>
            <a:extLst>
              <a:ext uri="{FF2B5EF4-FFF2-40B4-BE49-F238E27FC236}">
                <a16:creationId xmlns:a16="http://schemas.microsoft.com/office/drawing/2014/main" id="{454D2333-B377-0080-0C0D-7ACAD891EB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90275" y="13620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150037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25C8B1FA-9F62-CB8D-69AC-639CC2E33738}"/>
              </a:ext>
            </a:extLst>
          </p:cNvPr>
          <p:cNvSpPr/>
          <p:nvPr/>
        </p:nvSpPr>
        <p:spPr>
          <a:xfrm>
            <a:off x="889232" y="2504003"/>
            <a:ext cx="7935985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79DC6000-DC47-7C91-DB41-66B6F66FCA75}"/>
              </a:ext>
            </a:extLst>
          </p:cNvPr>
          <p:cNvSpPr/>
          <p:nvPr/>
        </p:nvSpPr>
        <p:spPr>
          <a:xfrm>
            <a:off x="620815" y="2915108"/>
            <a:ext cx="8003067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D3FE033-2669-1F43-0FC7-62E7A8E718AF}"/>
              </a:ext>
            </a:extLst>
          </p:cNvPr>
          <p:cNvSpPr/>
          <p:nvPr/>
        </p:nvSpPr>
        <p:spPr>
          <a:xfrm>
            <a:off x="889233" y="1754150"/>
            <a:ext cx="6660859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50E4FDB-24E1-F485-DA43-5A1A086BBF4B}"/>
              </a:ext>
            </a:extLst>
          </p:cNvPr>
          <p:cNvSpPr/>
          <p:nvPr/>
        </p:nvSpPr>
        <p:spPr>
          <a:xfrm>
            <a:off x="-209725" y="68580"/>
            <a:ext cx="9605395" cy="10654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タイトル 1"/>
          <p:cNvSpPr txBox="1">
            <a:spLocks/>
          </p:cNvSpPr>
          <p:nvPr/>
        </p:nvSpPr>
        <p:spPr>
          <a:xfrm>
            <a:off x="566057" y="210403"/>
            <a:ext cx="8468376" cy="7817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P.30</a:t>
            </a:r>
            <a:r>
              <a:rPr lang="ja-JP" altLang="en-US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基本文法の整理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95C25A84-2B03-2C57-C3F4-C0C803B88189}"/>
              </a:ext>
            </a:extLst>
          </p:cNvPr>
          <p:cNvSpPr txBox="1"/>
          <p:nvPr/>
        </p:nvSpPr>
        <p:spPr>
          <a:xfrm>
            <a:off x="620817" y="1714563"/>
            <a:ext cx="8204401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・現在完了は、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〈have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［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has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］＋過去分詞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〉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の形で表す。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ja-JP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・「経験」を表す現在完了は、過去のある時点から現在までの経験を表し、「（今までに）～したことがある」という意味になる。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AFA0203C-156E-7709-19DE-5DBC56B166F4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se_maoudamashii_onepoint17">
            <a:hlinkClick r:id="" action="ppaction://media"/>
            <a:extLst>
              <a:ext uri="{FF2B5EF4-FFF2-40B4-BE49-F238E27FC236}">
                <a16:creationId xmlns:a16="http://schemas.microsoft.com/office/drawing/2014/main" id="{4385C575-7A0C-E5B9-BCE7-7D5CD027EC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25418" y="2424941"/>
            <a:ext cx="60960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9323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768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268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768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037251-B432-CAF2-6E8A-AAEC9F4958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B897F962-6C47-E068-BB86-15A55B0A177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3361CA9B-CAED-B9C1-71C8-B08609C9306C}"/>
              </a:ext>
            </a:extLst>
          </p:cNvPr>
          <p:cNvSpPr txBox="1"/>
          <p:nvPr/>
        </p:nvSpPr>
        <p:spPr>
          <a:xfrm>
            <a:off x="294154" y="2398429"/>
            <a:ext cx="8555692" cy="20611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45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ベッキーは </a:t>
            </a:r>
            <a:r>
              <a:rPr kumimoji="1" lang="ja-JP" altLang="en-US" sz="445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一度も </a:t>
            </a:r>
            <a:r>
              <a:rPr kumimoji="1" lang="ja-JP" altLang="en-US" sz="445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食べたことが</a:t>
            </a:r>
            <a:endParaRPr kumimoji="1" lang="en-US" altLang="ja-JP" sz="4450" b="1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445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あり</a:t>
            </a:r>
            <a:r>
              <a:rPr kumimoji="1" lang="ja-JP" altLang="en-US" sz="445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ません</a:t>
            </a:r>
            <a:r>
              <a:rPr kumimoji="1" lang="en-US" altLang="ja-JP" sz="445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5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45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すしを</a:t>
            </a:r>
            <a:r>
              <a:rPr kumimoji="1" lang="en-US" altLang="ja-JP" sz="445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5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2" name="Becky has never eaten sushi.">
            <a:hlinkClick r:id="" action="ppaction://media"/>
            <a:extLst>
              <a:ext uri="{FF2B5EF4-FFF2-40B4-BE49-F238E27FC236}">
                <a16:creationId xmlns:a16="http://schemas.microsoft.com/office/drawing/2014/main" id="{6F32443D-2A09-A74F-E8F5-9E53CFA831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90275" y="13620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999029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02FF82-8DCE-06ED-897D-10C15DBA11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DFA42CDE-DA47-C897-1BA1-F0329579F3B3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C1CDCB98-214D-28F7-133D-28C861E9C2D6}"/>
              </a:ext>
            </a:extLst>
          </p:cNvPr>
          <p:cNvSpPr txBox="1"/>
          <p:nvPr/>
        </p:nvSpPr>
        <p:spPr>
          <a:xfrm>
            <a:off x="1276673" y="4128490"/>
            <a:ext cx="6590654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She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has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never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eaten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sushi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54210468-2864-017C-E474-10DC1B904E7F}"/>
              </a:ext>
            </a:extLst>
          </p:cNvPr>
          <p:cNvSpPr txBox="1"/>
          <p:nvPr/>
        </p:nvSpPr>
        <p:spPr>
          <a:xfrm>
            <a:off x="806608" y="690490"/>
            <a:ext cx="7530785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彼女は </a:t>
            </a:r>
            <a:r>
              <a:rPr kumimoji="1" lang="ja-JP" altLang="en-US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一度も </a:t>
            </a:r>
            <a:r>
              <a:rPr kumimoji="1" lang="ja-JP" altLang="en-US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食べたことが</a:t>
            </a:r>
            <a:endParaRPr kumimoji="1" lang="en-US" altLang="ja-JP" sz="4400" b="1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あり</a:t>
            </a:r>
            <a:r>
              <a:rPr kumimoji="1" lang="ja-JP" altLang="en-US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ません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すしを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5" name="She has never eaten sushi.">
            <a:hlinkClick r:id="" action="ppaction://media"/>
            <a:extLst>
              <a:ext uri="{FF2B5EF4-FFF2-40B4-BE49-F238E27FC236}">
                <a16:creationId xmlns:a16="http://schemas.microsoft.com/office/drawing/2014/main" id="{7658BAA4-753F-D13F-F2A4-643843E5EB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55375" y="12477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927533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09FCDE-D2D9-60C3-CECB-380AA2DDDE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F933AF3E-6A19-AC5F-53EF-C39AC9D9F924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E5C0C3C3-B2EA-FC04-B239-66C60726DB89}"/>
              </a:ext>
            </a:extLst>
          </p:cNvPr>
          <p:cNvSpPr txBox="1"/>
          <p:nvPr/>
        </p:nvSpPr>
        <p:spPr>
          <a:xfrm>
            <a:off x="798763" y="2409490"/>
            <a:ext cx="7546473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She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[h--]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[n----]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[e----]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sushi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2" name="She has never eaten sushi.">
            <a:hlinkClick r:id="" action="ppaction://media"/>
            <a:extLst>
              <a:ext uri="{FF2B5EF4-FFF2-40B4-BE49-F238E27FC236}">
                <a16:creationId xmlns:a16="http://schemas.microsoft.com/office/drawing/2014/main" id="{F3D52A7E-9D4F-5259-A919-46284C50D3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55375" y="12477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691273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D65C80-2533-4B99-42D3-46A14519E1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F9F649AB-3A81-9029-C254-1657A0734F3A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7E175240-75FE-710F-603E-9A9F71DE576F}"/>
              </a:ext>
            </a:extLst>
          </p:cNvPr>
          <p:cNvSpPr txBox="1"/>
          <p:nvPr/>
        </p:nvSpPr>
        <p:spPr>
          <a:xfrm>
            <a:off x="880362" y="2398429"/>
            <a:ext cx="7383276" cy="20611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45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彼女は </a:t>
            </a:r>
            <a:r>
              <a:rPr kumimoji="1" lang="ja-JP" altLang="en-US" sz="445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一度も </a:t>
            </a:r>
            <a:r>
              <a:rPr kumimoji="1" lang="ja-JP" altLang="en-US" sz="445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食べたことが</a:t>
            </a:r>
            <a:endParaRPr kumimoji="1" lang="en-US" altLang="ja-JP" sz="4450" b="1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445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あり</a:t>
            </a:r>
            <a:r>
              <a:rPr kumimoji="1" lang="ja-JP" altLang="en-US" sz="445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ません</a:t>
            </a:r>
            <a:r>
              <a:rPr kumimoji="1" lang="en-US" altLang="ja-JP" sz="445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5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45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すしを</a:t>
            </a:r>
            <a:r>
              <a:rPr kumimoji="1" lang="en-US" altLang="ja-JP" sz="445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5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2" name="She has never eaten sushi.">
            <a:hlinkClick r:id="" action="ppaction://media"/>
            <a:extLst>
              <a:ext uri="{FF2B5EF4-FFF2-40B4-BE49-F238E27FC236}">
                <a16:creationId xmlns:a16="http://schemas.microsoft.com/office/drawing/2014/main" id="{64E4EA3B-693B-74C4-50B3-757136F3BB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55375" y="12477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043641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F81884-F258-763E-DBBE-7836B8271D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1961295A-B75D-DADD-33E9-8287BAABB144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35AE451C-7C63-27C2-3234-E39F4614CDF0}"/>
              </a:ext>
            </a:extLst>
          </p:cNvPr>
          <p:cNvSpPr txBox="1"/>
          <p:nvPr/>
        </p:nvSpPr>
        <p:spPr>
          <a:xfrm>
            <a:off x="985060" y="4128490"/>
            <a:ext cx="7173877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She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has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never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climbed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Mt.</a:t>
            </a:r>
            <a:r>
              <a:rPr kumimoji="1" lang="ja-JP" altLang="en-US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Fuji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0702EB9D-689D-047F-33EB-FADF875D21FA}"/>
              </a:ext>
            </a:extLst>
          </p:cNvPr>
          <p:cNvSpPr txBox="1"/>
          <p:nvPr/>
        </p:nvSpPr>
        <p:spPr>
          <a:xfrm>
            <a:off x="844705" y="777875"/>
            <a:ext cx="7454585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彼女は </a:t>
            </a:r>
            <a:r>
              <a:rPr kumimoji="1" lang="ja-JP" altLang="en-US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一度も </a:t>
            </a:r>
            <a:r>
              <a:rPr kumimoji="1" lang="ja-JP" altLang="en-US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登った</a:t>
            </a:r>
            <a:r>
              <a:rPr kumimoji="1" lang="ja-JP" altLang="en-US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ことが</a:t>
            </a:r>
            <a:endParaRPr kumimoji="1" lang="en-US" altLang="ja-JP" sz="4400" b="1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あり</a:t>
            </a:r>
            <a:r>
              <a:rPr kumimoji="1" lang="ja-JP" altLang="en-US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ません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富士山に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5" name="She has never climbed Mt. Fuji.">
            <a:hlinkClick r:id="" action="ppaction://media"/>
            <a:extLst>
              <a:ext uri="{FF2B5EF4-FFF2-40B4-BE49-F238E27FC236}">
                <a16:creationId xmlns:a16="http://schemas.microsoft.com/office/drawing/2014/main" id="{C3D160C9-50E1-FF2F-6A19-EAF3398E72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798175" y="3714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199462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8EB60E-8EA1-D97F-F1E5-4CB2D0349E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2CA46FD5-D2AB-595B-0A38-B013F38F118E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E6D60A99-F5B6-019A-C260-6B8AAE781B0C}"/>
              </a:ext>
            </a:extLst>
          </p:cNvPr>
          <p:cNvSpPr txBox="1"/>
          <p:nvPr/>
        </p:nvSpPr>
        <p:spPr>
          <a:xfrm>
            <a:off x="532839" y="2409490"/>
            <a:ext cx="8078321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She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[h--]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[n----]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c------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Mt.</a:t>
            </a:r>
            <a:r>
              <a:rPr kumimoji="1" lang="ja-JP" altLang="en-US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Fuji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2" name="She has never climbed Mt. Fuji.">
            <a:hlinkClick r:id="" action="ppaction://media"/>
            <a:extLst>
              <a:ext uri="{FF2B5EF4-FFF2-40B4-BE49-F238E27FC236}">
                <a16:creationId xmlns:a16="http://schemas.microsoft.com/office/drawing/2014/main" id="{193A4F8C-DC3F-10FE-0D40-044FFD7CD5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798175" y="3714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198597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68528E-331C-87F8-9742-AEF2712BC6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285BB33-35D6-069E-C4DB-A587A54CAF1E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F8D9B33C-3502-6051-4196-9F9F2F46E095}"/>
              </a:ext>
            </a:extLst>
          </p:cNvPr>
          <p:cNvSpPr txBox="1"/>
          <p:nvPr/>
        </p:nvSpPr>
        <p:spPr>
          <a:xfrm>
            <a:off x="843679" y="2398429"/>
            <a:ext cx="7456642" cy="20611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45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彼女は </a:t>
            </a:r>
            <a:r>
              <a:rPr kumimoji="1" lang="ja-JP" altLang="en-US" sz="445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一度も </a:t>
            </a:r>
            <a:r>
              <a:rPr kumimoji="1" lang="ja-JP" altLang="en-US" sz="445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登った</a:t>
            </a:r>
            <a:r>
              <a:rPr kumimoji="1" lang="ja-JP" altLang="en-US" sz="445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ことが</a:t>
            </a:r>
            <a:endParaRPr kumimoji="1" lang="en-US" altLang="ja-JP" sz="4450" b="1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445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あり</a:t>
            </a:r>
            <a:r>
              <a:rPr kumimoji="1" lang="ja-JP" altLang="en-US" sz="445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ません</a:t>
            </a:r>
            <a:r>
              <a:rPr kumimoji="1" lang="en-US" altLang="ja-JP" sz="445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5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45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富士山に</a:t>
            </a:r>
            <a:r>
              <a:rPr kumimoji="1" lang="en-US" altLang="ja-JP" sz="445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5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2" name="She has never climbed Mt. Fuji.">
            <a:hlinkClick r:id="" action="ppaction://media"/>
            <a:extLst>
              <a:ext uri="{FF2B5EF4-FFF2-40B4-BE49-F238E27FC236}">
                <a16:creationId xmlns:a16="http://schemas.microsoft.com/office/drawing/2014/main" id="{65EA9334-D558-BFD4-B24F-51D8D7AC12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798175" y="3714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464535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390766-5907-DC6E-6DA4-C37F5124EF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9C617E65-21F6-8739-0209-58CD2DD0E36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6218" b="23305"/>
          <a:stretch/>
        </p:blipFill>
        <p:spPr>
          <a:xfrm>
            <a:off x="245278" y="1022216"/>
            <a:ext cx="8563385" cy="1041912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226E746A-291F-90A5-F23F-66F297CB2B33}"/>
              </a:ext>
            </a:extLst>
          </p:cNvPr>
          <p:cNvSpPr/>
          <p:nvPr/>
        </p:nvSpPr>
        <p:spPr>
          <a:xfrm>
            <a:off x="0" y="3429000"/>
            <a:ext cx="9144000" cy="3429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CF11D777-03F4-A7EF-0E58-26D34D4FC8BE}"/>
              </a:ext>
            </a:extLst>
          </p:cNvPr>
          <p:cNvSpPr txBox="1"/>
          <p:nvPr/>
        </p:nvSpPr>
        <p:spPr>
          <a:xfrm>
            <a:off x="537493" y="3677650"/>
            <a:ext cx="8069014" cy="193899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you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Have met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 、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Bill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（目的語）です。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ever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は副詞です。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 「これまでに」という意味をもちます。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0AF75344-E975-3F4F-CBC6-D5C30F172B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F994D6D9-DF07-95DB-246B-F07D4CDD2701}"/>
              </a:ext>
            </a:extLst>
          </p:cNvPr>
          <p:cNvSpPr txBox="1"/>
          <p:nvPr/>
        </p:nvSpPr>
        <p:spPr>
          <a:xfrm>
            <a:off x="1032443" y="2040942"/>
            <a:ext cx="4892107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あなたは今までにビルに会ったことがありますか。</a:t>
            </a:r>
          </a:p>
        </p:txBody>
      </p:sp>
    </p:spTree>
    <p:extLst>
      <p:ext uri="{BB962C8B-B14F-4D97-AF65-F5344CB8AC3E}">
        <p14:creationId xmlns:p14="http://schemas.microsoft.com/office/powerpoint/2010/main" val="1893270510"/>
      </p:ext>
    </p:extLst>
  </p:cSld>
  <p:clrMapOvr>
    <a:masterClrMapping/>
  </p:clrMapOvr>
  <p:transition spd="slow">
    <p:push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B0458A-F657-485E-085C-DA1E129D9E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1E66FAAD-4C98-650C-BA8F-423F656E0D3A}"/>
              </a:ext>
            </a:extLst>
          </p:cNvPr>
          <p:cNvSpPr txBox="1"/>
          <p:nvPr/>
        </p:nvSpPr>
        <p:spPr>
          <a:xfrm>
            <a:off x="299831" y="415246"/>
            <a:ext cx="79057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6600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Target Sentence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B2E7D656-FAF7-7828-1333-0600F3F0FE47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2B664B8-CCC5-E932-06E5-200306673C01}"/>
              </a:ext>
            </a:extLst>
          </p:cNvPr>
          <p:cNvSpPr/>
          <p:nvPr/>
        </p:nvSpPr>
        <p:spPr>
          <a:xfrm>
            <a:off x="291548" y="1332987"/>
            <a:ext cx="8494643" cy="9492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F500051B-BEE2-AFF2-C460-97DD0CFCC96E}"/>
              </a:ext>
            </a:extLst>
          </p:cNvPr>
          <p:cNvSpPr txBox="1"/>
          <p:nvPr/>
        </p:nvSpPr>
        <p:spPr>
          <a:xfrm rot="21600000">
            <a:off x="707941" y="1966574"/>
            <a:ext cx="766185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FLASH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CARD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PRACTICE</a:t>
            </a:r>
            <a:r>
              <a:rPr kumimoji="1" lang="ja-JP" altLang="en-US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！</a:t>
            </a:r>
            <a:endParaRPr kumimoji="1" lang="ja-JP" altLang="en-US" sz="4400" b="1" dirty="0">
              <a:ln w="28575">
                <a:noFill/>
              </a:ln>
              <a:solidFill>
                <a:srgbClr val="FF3399"/>
              </a:solidFill>
            </a:endParaRPr>
          </a:p>
        </p:txBody>
      </p:sp>
      <p:sp>
        <p:nvSpPr>
          <p:cNvPr id="12" name="矢印: 右 11">
            <a:extLst>
              <a:ext uri="{FF2B5EF4-FFF2-40B4-BE49-F238E27FC236}">
                <a16:creationId xmlns:a16="http://schemas.microsoft.com/office/drawing/2014/main" id="{92AB89B2-C750-B9B8-DAED-F6E6F4708080}"/>
              </a:ext>
            </a:extLst>
          </p:cNvPr>
          <p:cNvSpPr/>
          <p:nvPr/>
        </p:nvSpPr>
        <p:spPr>
          <a:xfrm>
            <a:off x="6908798" y="2553504"/>
            <a:ext cx="1296821" cy="2178153"/>
          </a:xfrm>
          <a:prstGeom prst="rightArrow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10449229"/>
      </p:ext>
    </p:extLst>
  </p:cSld>
  <p:clrMapOvr>
    <a:masterClrMapping/>
  </p:clrMapOvr>
  <p:transition spd="slow">
    <p:push dir="u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5AF378-C4F5-CF68-A7EA-6D65142C9C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3D6F3975-025B-B9DF-91B1-A37021838A8A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47787B0A-55F7-BEEC-2610-3B015591FF99}"/>
              </a:ext>
            </a:extLst>
          </p:cNvPr>
          <p:cNvSpPr txBox="1"/>
          <p:nvPr/>
        </p:nvSpPr>
        <p:spPr>
          <a:xfrm>
            <a:off x="573385" y="4636321"/>
            <a:ext cx="7997230" cy="102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Have</a:t>
            </a:r>
            <a:r>
              <a:rPr kumimoji="1" lang="ja-JP" altLang="en-US" sz="4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you</a:t>
            </a:r>
            <a:r>
              <a:rPr kumimoji="1" lang="ja-JP" alt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ever</a:t>
            </a:r>
            <a:r>
              <a:rPr kumimoji="1" lang="ja-JP" alt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met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 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Bill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? </a:t>
            </a:r>
            <a:r>
              <a:rPr kumimoji="1" lang="en-US" altLang="ja-JP" sz="4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endParaRPr kumimoji="1" lang="ja-JP" altLang="en-US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7BB6A720-43CE-E51A-D936-26A6830EFABC}"/>
              </a:ext>
            </a:extLst>
          </p:cNvPr>
          <p:cNvSpPr txBox="1"/>
          <p:nvPr/>
        </p:nvSpPr>
        <p:spPr>
          <a:xfrm>
            <a:off x="336865" y="914065"/>
            <a:ext cx="8470270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あなたは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今までに</a:t>
            </a:r>
            <a:r>
              <a:rPr kumimoji="1" lang="ja-JP" alt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会ったことが</a:t>
            </a:r>
            <a:endParaRPr kumimoji="1" lang="en-US" altLang="ja-JP" sz="4400" b="1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ありますか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r>
              <a:rPr kumimoji="1" lang="ja-JP" altLang="en-US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ビルに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5" name="Have you ever met Bill">
            <a:hlinkClick r:id="" action="ppaction://media"/>
            <a:extLst>
              <a:ext uri="{FF2B5EF4-FFF2-40B4-BE49-F238E27FC236}">
                <a16:creationId xmlns:a16="http://schemas.microsoft.com/office/drawing/2014/main" id="{65BE621E-7E5B-E769-26CE-2674A246DE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28375" y="19335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322619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146DAA80-6E96-1BFC-716E-A03EE7A4BB27}"/>
              </a:ext>
            </a:extLst>
          </p:cNvPr>
          <p:cNvSpPr/>
          <p:nvPr/>
        </p:nvSpPr>
        <p:spPr>
          <a:xfrm>
            <a:off x="0" y="1029686"/>
            <a:ext cx="9144000" cy="5828314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4" name="図 13">
            <a:extLst>
              <a:ext uri="{FF2B5EF4-FFF2-40B4-BE49-F238E27FC236}">
                <a16:creationId xmlns:a16="http://schemas.microsoft.com/office/drawing/2014/main" id="{58ABFADA-871B-0A4B-C2A8-01EE4D080E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308" y="1387683"/>
            <a:ext cx="8563385" cy="5088618"/>
          </a:xfrm>
          <a:prstGeom prst="rect">
            <a:avLst/>
          </a:prstGeom>
        </p:spPr>
      </p:pic>
      <p:pic>
        <p:nvPicPr>
          <p:cNvPr id="5" name="AS_G3_04_01_kihon">
            <a:hlinkClick r:id="" action="ppaction://media"/>
            <a:extLst>
              <a:ext uri="{FF2B5EF4-FFF2-40B4-BE49-F238E27FC236}">
                <a16:creationId xmlns:a16="http://schemas.microsoft.com/office/drawing/2014/main" id="{7716A13A-7CFA-058E-1C97-1AE8DA93BB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96475" y="2181502"/>
            <a:ext cx="406400" cy="4064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B4C20412-1FA6-1314-7C8E-65B02181A8EB}"/>
              </a:ext>
            </a:extLst>
          </p:cNvPr>
          <p:cNvSpPr/>
          <p:nvPr/>
        </p:nvSpPr>
        <p:spPr>
          <a:xfrm>
            <a:off x="0" y="-1"/>
            <a:ext cx="9144000" cy="102968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DF5625DF-42AE-5733-49A3-41AAD7274702}"/>
              </a:ext>
            </a:extLst>
          </p:cNvPr>
          <p:cNvSpPr txBox="1"/>
          <p:nvPr/>
        </p:nvSpPr>
        <p:spPr>
          <a:xfrm>
            <a:off x="302136" y="69374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それぞれ、音声が４回ずつ流れます。音声のあとに、ポーズがありますので、すべて英語でリピートしてください。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123878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06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97523D-0DF8-FE0A-92E0-CDD8441E52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62FFFC2A-84DE-A5F9-8D42-A758F0B59A84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2EA58007-C6C4-6562-5A19-0E99C65E0A13}"/>
              </a:ext>
            </a:extLst>
          </p:cNvPr>
          <p:cNvSpPr txBox="1"/>
          <p:nvPr/>
        </p:nvSpPr>
        <p:spPr>
          <a:xfrm>
            <a:off x="169984" y="2917321"/>
            <a:ext cx="8804031" cy="102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[H---]</a:t>
            </a:r>
            <a:r>
              <a:rPr kumimoji="1" lang="ja-JP" altLang="en-US" sz="4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you</a:t>
            </a:r>
            <a:r>
              <a:rPr kumimoji="1" lang="ja-JP" alt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ever</a:t>
            </a:r>
            <a:r>
              <a:rPr kumimoji="1" lang="ja-JP" alt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[m--]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 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Bill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? </a:t>
            </a:r>
            <a:r>
              <a:rPr kumimoji="1" lang="en-US" altLang="ja-JP" sz="4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endParaRPr kumimoji="1" lang="ja-JP" altLang="en-US" sz="2000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2" name="Have you ever met Bill">
            <a:hlinkClick r:id="" action="ppaction://media"/>
            <a:extLst>
              <a:ext uri="{FF2B5EF4-FFF2-40B4-BE49-F238E27FC236}">
                <a16:creationId xmlns:a16="http://schemas.microsoft.com/office/drawing/2014/main" id="{CD70F779-4A5A-A334-5FE8-389269D23B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28375" y="19335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813478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B5F68A-70B7-7C0C-1C6C-562B46185B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9CDF49D8-1F4D-3FF1-C1E0-B48E83CFA28B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C9C50BD5-3DC2-2083-481A-D67E72DD9170}"/>
              </a:ext>
            </a:extLst>
          </p:cNvPr>
          <p:cNvSpPr txBox="1"/>
          <p:nvPr/>
        </p:nvSpPr>
        <p:spPr>
          <a:xfrm>
            <a:off x="707325" y="2497976"/>
            <a:ext cx="7729349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0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あなたは</a:t>
            </a:r>
            <a:r>
              <a:rPr kumimoji="1" lang="en-US" altLang="ja-JP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0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今までに</a:t>
            </a:r>
            <a:r>
              <a:rPr kumimoji="1" lang="ja-JP" alt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0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会ったことが</a:t>
            </a:r>
            <a:endParaRPr kumimoji="1" lang="en-US" altLang="ja-JP" sz="4000" b="1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40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ありますか</a:t>
            </a:r>
            <a:r>
              <a:rPr kumimoji="1" lang="en-US" altLang="ja-JP" sz="40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0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ビルに</a:t>
            </a:r>
            <a:r>
              <a:rPr kumimoji="1" lang="en-US" altLang="ja-JP" sz="40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3" name="Have you ever met Bill">
            <a:hlinkClick r:id="" action="ppaction://media"/>
            <a:extLst>
              <a:ext uri="{FF2B5EF4-FFF2-40B4-BE49-F238E27FC236}">
                <a16:creationId xmlns:a16="http://schemas.microsoft.com/office/drawing/2014/main" id="{DF5D1327-00A0-775B-9077-4EC8497FA6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28375" y="19335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113727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1A3AFF-40F5-DE0B-A7F2-8149B7181B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C55D4E48-B7E3-70BE-0366-2171C9D97777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AB565599-9F31-40EB-37EE-F4E54AFF514C}"/>
              </a:ext>
            </a:extLst>
          </p:cNvPr>
          <p:cNvSpPr txBox="1"/>
          <p:nvPr/>
        </p:nvSpPr>
        <p:spPr>
          <a:xfrm>
            <a:off x="1504863" y="4128490"/>
            <a:ext cx="6134273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Have</a:t>
            </a:r>
            <a:r>
              <a:rPr kumimoji="1" lang="ja-JP" altLang="en-US" sz="4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you</a:t>
            </a:r>
            <a:r>
              <a:rPr kumimoji="1" lang="ja-JP" alt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ever</a:t>
            </a:r>
            <a:r>
              <a:rPr kumimoji="1" lang="ja-JP" alt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met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my brother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? </a:t>
            </a:r>
            <a:r>
              <a:rPr kumimoji="1" lang="en-US" altLang="ja-JP" sz="4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endParaRPr kumimoji="1" lang="ja-JP" altLang="en-US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1C9A1149-22F4-B91E-8D27-AA912DECA254}"/>
              </a:ext>
            </a:extLst>
          </p:cNvPr>
          <p:cNvSpPr txBox="1"/>
          <p:nvPr/>
        </p:nvSpPr>
        <p:spPr>
          <a:xfrm>
            <a:off x="336864" y="690490"/>
            <a:ext cx="8470270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あなたは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今までに</a:t>
            </a:r>
            <a:r>
              <a:rPr kumimoji="1" lang="ja-JP" alt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会ったことが</a:t>
            </a:r>
            <a:endParaRPr kumimoji="1" lang="en-US" altLang="ja-JP" sz="4400" b="1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ありますか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私の兄弟に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5" name="Have you ever met my brother">
            <a:hlinkClick r:id="" action="ppaction://media"/>
            <a:extLst>
              <a:ext uri="{FF2B5EF4-FFF2-40B4-BE49-F238E27FC236}">
                <a16:creationId xmlns:a16="http://schemas.microsoft.com/office/drawing/2014/main" id="{AA99580D-6688-DF4C-A55C-7441098177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75975" y="18954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813107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7AB3A8-4769-BF18-DFDE-A64AE3FFB6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8856E437-DCBE-9A3B-4708-55145C831668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779E9488-EF15-D850-F6B9-B8D1C6733D33}"/>
              </a:ext>
            </a:extLst>
          </p:cNvPr>
          <p:cNvSpPr txBox="1"/>
          <p:nvPr/>
        </p:nvSpPr>
        <p:spPr>
          <a:xfrm>
            <a:off x="884494" y="2409490"/>
            <a:ext cx="7375012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[H---]</a:t>
            </a:r>
            <a:r>
              <a:rPr kumimoji="1" lang="ja-JP" altLang="en-US" sz="4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you</a:t>
            </a:r>
            <a:r>
              <a:rPr kumimoji="1" lang="ja-JP" alt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[e---]</a:t>
            </a:r>
            <a:r>
              <a:rPr kumimoji="1" lang="ja-JP" alt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[m--]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 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 my brother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? </a:t>
            </a:r>
            <a:r>
              <a:rPr kumimoji="1" lang="en-US" altLang="ja-JP" sz="4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endParaRPr kumimoji="1" lang="ja-JP" altLang="en-US" sz="2000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2" name="Have you ever met my brother">
            <a:hlinkClick r:id="" action="ppaction://media"/>
            <a:extLst>
              <a:ext uri="{FF2B5EF4-FFF2-40B4-BE49-F238E27FC236}">
                <a16:creationId xmlns:a16="http://schemas.microsoft.com/office/drawing/2014/main" id="{64DA71BF-BEC0-575B-43B7-0964D9C25A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75975" y="18954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472796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BCF85A-E429-597D-DC05-EFBE2EAB82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C21F72FD-9336-F8D1-E948-4193A77217B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8861824-8BCB-6F6F-C32F-1449194A7912}"/>
              </a:ext>
            </a:extLst>
          </p:cNvPr>
          <p:cNvSpPr txBox="1"/>
          <p:nvPr/>
        </p:nvSpPr>
        <p:spPr>
          <a:xfrm>
            <a:off x="363416" y="2409490"/>
            <a:ext cx="8417168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あなたは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今までに</a:t>
            </a:r>
            <a:r>
              <a:rPr kumimoji="1" lang="ja-JP" alt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会ったことが</a:t>
            </a:r>
            <a:endParaRPr kumimoji="1" lang="en-US" altLang="ja-JP" sz="4400" b="1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ありますか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私の兄弟に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3" name="Have you ever met my brother">
            <a:hlinkClick r:id="" action="ppaction://media"/>
            <a:extLst>
              <a:ext uri="{FF2B5EF4-FFF2-40B4-BE49-F238E27FC236}">
                <a16:creationId xmlns:a16="http://schemas.microsoft.com/office/drawing/2014/main" id="{794A8F11-F095-3348-B014-0A2D223A11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75975" y="18954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82375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E552FC-678F-A93B-BDB3-AC8C4E0D37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111EB0AF-A2DB-3DE8-9411-B141FE44F11C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84644328-279A-4930-F0D1-8AB893B84590}"/>
              </a:ext>
            </a:extLst>
          </p:cNvPr>
          <p:cNvSpPr txBox="1"/>
          <p:nvPr/>
        </p:nvSpPr>
        <p:spPr>
          <a:xfrm>
            <a:off x="1198509" y="4128490"/>
            <a:ext cx="6403904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Have</a:t>
            </a:r>
            <a:r>
              <a:rPr kumimoji="1" lang="ja-JP" altLang="en-US" sz="4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you</a:t>
            </a:r>
            <a:r>
              <a:rPr kumimoji="1" lang="ja-JP" alt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ever</a:t>
            </a:r>
            <a:r>
              <a:rPr kumimoji="1" lang="ja-JP" alt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seen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this movie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? </a:t>
            </a:r>
            <a:r>
              <a:rPr kumimoji="1" lang="en-US" altLang="ja-JP" sz="4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endParaRPr kumimoji="1" lang="ja-JP" altLang="en-US" sz="2000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B4638ED3-7B8A-1C16-022E-9A0FE9710028}"/>
              </a:ext>
            </a:extLst>
          </p:cNvPr>
          <p:cNvSpPr txBox="1"/>
          <p:nvPr/>
        </p:nvSpPr>
        <p:spPr>
          <a:xfrm>
            <a:off x="625632" y="690490"/>
            <a:ext cx="7892735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あなたは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今までに</a:t>
            </a:r>
            <a:r>
              <a:rPr kumimoji="1" lang="ja-JP" alt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見た</a:t>
            </a:r>
            <a:r>
              <a:rPr kumimoji="1" lang="ja-JP" altLang="en-US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ことが</a:t>
            </a:r>
            <a:endParaRPr kumimoji="1" lang="en-US" altLang="ja-JP" sz="4400" b="1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ありますか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この映画を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5" name="Have you ever seen this movie">
            <a:hlinkClick r:id="" action="ppaction://media"/>
            <a:extLst>
              <a:ext uri="{FF2B5EF4-FFF2-40B4-BE49-F238E27FC236}">
                <a16:creationId xmlns:a16="http://schemas.microsoft.com/office/drawing/2014/main" id="{7CD2E99F-FE31-9087-E4B8-35E99CE122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25175" y="22002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364962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4232AF-8E1F-2F10-52C6-A23D935894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567F601D-5E02-1EEB-B650-A4F788957E3A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733600A2-9613-B7A1-8FA8-2CF3E416A421}"/>
              </a:ext>
            </a:extLst>
          </p:cNvPr>
          <p:cNvSpPr txBox="1"/>
          <p:nvPr/>
        </p:nvSpPr>
        <p:spPr>
          <a:xfrm>
            <a:off x="884494" y="2409490"/>
            <a:ext cx="7375012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[H---]</a:t>
            </a:r>
            <a:r>
              <a:rPr kumimoji="1" lang="ja-JP" altLang="en-US" sz="4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you</a:t>
            </a:r>
            <a:r>
              <a:rPr kumimoji="1" lang="ja-JP" alt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[e---]</a:t>
            </a:r>
            <a:r>
              <a:rPr kumimoji="1" lang="ja-JP" alt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s---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 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 this movie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? </a:t>
            </a:r>
            <a:r>
              <a:rPr kumimoji="1" lang="en-US" altLang="ja-JP" sz="4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endParaRPr kumimoji="1" lang="ja-JP" altLang="en-US" sz="2000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2" name="Have you ever seen this movie">
            <a:hlinkClick r:id="" action="ppaction://media"/>
            <a:extLst>
              <a:ext uri="{FF2B5EF4-FFF2-40B4-BE49-F238E27FC236}">
                <a16:creationId xmlns:a16="http://schemas.microsoft.com/office/drawing/2014/main" id="{286AC7F4-295A-B051-8EA2-4025690899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25175" y="22002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248582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E3E3A8-44A0-A42E-2203-D734ED05C8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2BC04DC1-2046-4E69-ABA5-E41B197876E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AD25FE0-3922-7413-C90D-A6288C91653F}"/>
              </a:ext>
            </a:extLst>
          </p:cNvPr>
          <p:cNvSpPr txBox="1"/>
          <p:nvPr/>
        </p:nvSpPr>
        <p:spPr>
          <a:xfrm>
            <a:off x="588124" y="2403475"/>
            <a:ext cx="7967752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あなたは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今までに</a:t>
            </a:r>
            <a:r>
              <a:rPr kumimoji="1" lang="ja-JP" alt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見た</a:t>
            </a:r>
            <a:r>
              <a:rPr kumimoji="1" lang="ja-JP" altLang="en-US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ことが</a:t>
            </a:r>
            <a:endParaRPr kumimoji="1" lang="en-US" altLang="ja-JP" sz="4400" b="1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ありますか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この映画を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3" name="Have you ever seen this movie">
            <a:hlinkClick r:id="" action="ppaction://media"/>
            <a:extLst>
              <a:ext uri="{FF2B5EF4-FFF2-40B4-BE49-F238E27FC236}">
                <a16:creationId xmlns:a16="http://schemas.microsoft.com/office/drawing/2014/main" id="{3543B5A1-D73F-9DA5-1841-3E82BEB40B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25175" y="22002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710728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237364-B2E6-E658-E012-E3186E97CC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220CF7D3-5956-905F-6EB7-58E023AD31AF}"/>
              </a:ext>
            </a:extLst>
          </p:cNvPr>
          <p:cNvSpPr txBox="1"/>
          <p:nvPr/>
        </p:nvSpPr>
        <p:spPr>
          <a:xfrm>
            <a:off x="299831" y="415246"/>
            <a:ext cx="517168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6600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Vocabulary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60481A35-CCD7-B949-3E66-0A05D5D2C66A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5922192-FCD6-10F8-07A0-770C53EF9377}"/>
              </a:ext>
            </a:extLst>
          </p:cNvPr>
          <p:cNvSpPr/>
          <p:nvPr/>
        </p:nvSpPr>
        <p:spPr>
          <a:xfrm>
            <a:off x="291548" y="1332987"/>
            <a:ext cx="8494643" cy="9492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CA4BAAB6-E858-7287-2294-935B9B2F15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7821E6F-FAFE-E4E3-0820-80A3A4C1001D}"/>
              </a:ext>
            </a:extLst>
          </p:cNvPr>
          <p:cNvSpPr txBox="1"/>
          <p:nvPr/>
        </p:nvSpPr>
        <p:spPr>
          <a:xfrm rot="21600000">
            <a:off x="707941" y="2345654"/>
            <a:ext cx="766185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FLASH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CARD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PRACTICE</a:t>
            </a:r>
            <a:r>
              <a:rPr kumimoji="1" lang="ja-JP" altLang="en-US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！</a:t>
            </a:r>
            <a:endParaRPr kumimoji="1" lang="ja-JP" altLang="en-US" sz="4400" b="1" dirty="0">
              <a:ln w="28575">
                <a:noFill/>
              </a:ln>
              <a:solidFill>
                <a:srgbClr val="FF3399"/>
              </a:solidFill>
            </a:endParaRPr>
          </a:p>
        </p:txBody>
      </p:sp>
      <p:sp>
        <p:nvSpPr>
          <p:cNvPr id="4" name="矢印: 右 3">
            <a:extLst>
              <a:ext uri="{FF2B5EF4-FFF2-40B4-BE49-F238E27FC236}">
                <a16:creationId xmlns:a16="http://schemas.microsoft.com/office/drawing/2014/main" id="{39299873-C9B0-0B4A-DA5E-210F92D7BE07}"/>
              </a:ext>
            </a:extLst>
          </p:cNvPr>
          <p:cNvSpPr/>
          <p:nvPr/>
        </p:nvSpPr>
        <p:spPr>
          <a:xfrm>
            <a:off x="6908798" y="2553504"/>
            <a:ext cx="1296821" cy="2178153"/>
          </a:xfrm>
          <a:prstGeom prst="rightArrow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952083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0A37DA-349F-F6DA-A4A3-F2B8D07631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A0C8485F-D687-9F34-C60B-EE1583C4B0A3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43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開始のゴング">
            <a:hlinkClick r:id="" action="ppaction://media"/>
            <a:extLst>
              <a:ext uri="{FF2B5EF4-FFF2-40B4-BE49-F238E27FC236}">
                <a16:creationId xmlns:a16="http://schemas.microsoft.com/office/drawing/2014/main" id="{936D4D03-1C2F-F5F4-CEBA-40C515EA05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938213" y="3416300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B606FB7-2ABD-320E-D28A-8678929463D8}"/>
              </a:ext>
            </a:extLst>
          </p:cNvPr>
          <p:cNvSpPr txBox="1"/>
          <p:nvPr/>
        </p:nvSpPr>
        <p:spPr>
          <a:xfrm>
            <a:off x="265044" y="5723388"/>
            <a:ext cx="86139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6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スライドを見ながらリピートしましょう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96355F6-4056-13FE-B231-56677C9D7852}"/>
              </a:ext>
            </a:extLst>
          </p:cNvPr>
          <p:cNvSpPr txBox="1"/>
          <p:nvPr/>
        </p:nvSpPr>
        <p:spPr>
          <a:xfrm>
            <a:off x="741073" y="1855936"/>
            <a:ext cx="766185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3800" b="1" dirty="0">
                <a:ln w="28575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Ready</a:t>
            </a:r>
            <a:r>
              <a:rPr kumimoji="1" lang="ja-JP" altLang="en-US" sz="13800" b="1" dirty="0">
                <a:ln w="28575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？</a:t>
            </a:r>
            <a:endParaRPr kumimoji="1" lang="ja-JP" altLang="en-US" sz="7200" b="1" dirty="0">
              <a:ln w="28575">
                <a:noFill/>
              </a:ln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06847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473DC9-9F6B-057C-83F2-3BC1CC0CE7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7656801-C8A8-46C7-B4BE-F25A3F104A2B}"/>
              </a:ext>
            </a:extLst>
          </p:cNvPr>
          <p:cNvSpPr txBox="1"/>
          <p:nvPr/>
        </p:nvSpPr>
        <p:spPr>
          <a:xfrm>
            <a:off x="446847" y="2037213"/>
            <a:ext cx="84408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構造を確認しましょう。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1F8B6552-B916-F181-6BEF-EA51B8859A76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64837623"/>
      </p:ext>
    </p:extLst>
  </p:cSld>
  <p:clrMapOvr>
    <a:masterClrMapping/>
  </p:clrMapOvr>
  <p:transition spd="slow">
    <p:push dir="u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8A3511BD-C664-413A-AF4B-00A204243C0D}"/>
              </a:ext>
            </a:extLst>
          </p:cNvPr>
          <p:cNvGrpSpPr/>
          <p:nvPr/>
        </p:nvGrpSpPr>
        <p:grpSpPr>
          <a:xfrm>
            <a:off x="815009" y="1713146"/>
            <a:ext cx="7513983" cy="3431708"/>
            <a:chOff x="815009" y="2145587"/>
            <a:chExt cx="7513983" cy="3431708"/>
          </a:xfrm>
        </p:grpSpPr>
        <p:sp>
          <p:nvSpPr>
            <p:cNvPr id="5" name="テキスト ボックス 4"/>
            <p:cNvSpPr txBox="1"/>
            <p:nvPr/>
          </p:nvSpPr>
          <p:spPr>
            <a:xfrm>
              <a:off x="815009" y="2145587"/>
              <a:ext cx="7513983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フランス</a:t>
              </a:r>
              <a:endParaRPr kumimoji="1" lang="ja-JP" altLang="en-US" sz="66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F-----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2" name="G3_L4_kihon_v1_France">
            <a:hlinkClick r:id="" action="ppaction://media"/>
            <a:extLst>
              <a:ext uri="{FF2B5EF4-FFF2-40B4-BE49-F238E27FC236}">
                <a16:creationId xmlns:a16="http://schemas.microsoft.com/office/drawing/2014/main" id="{B0A98841-646D-45C8-9BD6-3455FC21DC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849313" y="14700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193157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158775" y="2321005"/>
            <a:ext cx="682645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3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France</a:t>
            </a:r>
            <a:endParaRPr kumimoji="1" lang="ja-JP" altLang="en-US" sz="7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8" name="G3_L4_kihon_v1_France">
            <a:hlinkClick r:id="" action="ppaction://media"/>
            <a:extLst>
              <a:ext uri="{FF2B5EF4-FFF2-40B4-BE49-F238E27FC236}">
                <a16:creationId xmlns:a16="http://schemas.microsoft.com/office/drawing/2014/main" id="{21A2B4E1-90C5-425F-BD5C-60EE7C23F7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849313" y="14700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93491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7F0C667A-D404-4BCB-A121-6C80537213BC}"/>
              </a:ext>
            </a:extLst>
          </p:cNvPr>
          <p:cNvSpPr txBox="1"/>
          <p:nvPr/>
        </p:nvSpPr>
        <p:spPr>
          <a:xfrm>
            <a:off x="815009" y="2497976"/>
            <a:ext cx="7513983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フランス</a:t>
            </a:r>
            <a:endParaRPr kumimoji="1" lang="ja-JP" altLang="en-US" sz="6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3_L4_kihon_v1_France">
            <a:hlinkClick r:id="" action="ppaction://media"/>
            <a:extLst>
              <a:ext uri="{FF2B5EF4-FFF2-40B4-BE49-F238E27FC236}">
                <a16:creationId xmlns:a16="http://schemas.microsoft.com/office/drawing/2014/main" id="{BDF405E3-533F-4112-A3AB-3536B61B86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849313" y="14700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150620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D1FA1DBB-4DDE-4BF4-9A74-B49ED14B01BE}"/>
              </a:ext>
            </a:extLst>
          </p:cNvPr>
          <p:cNvGrpSpPr/>
          <p:nvPr/>
        </p:nvGrpSpPr>
        <p:grpSpPr>
          <a:xfrm>
            <a:off x="206477" y="1819584"/>
            <a:ext cx="8731046" cy="3218832"/>
            <a:chOff x="206477" y="1534433"/>
            <a:chExt cx="8731046" cy="3218832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318360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n----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547AF587-709F-4035-BD68-7E4A3FF4B89A}"/>
                </a:ext>
              </a:extLst>
            </p:cNvPr>
            <p:cNvSpPr txBox="1"/>
            <p:nvPr/>
          </p:nvSpPr>
          <p:spPr>
            <a:xfrm>
              <a:off x="206477" y="1534433"/>
              <a:ext cx="8731046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一度も</a:t>
              </a:r>
              <a:r>
                <a:rPr kumimoji="1"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ない</a:t>
              </a:r>
            </a:p>
          </p:txBody>
        </p:sp>
      </p:grpSp>
      <p:pic>
        <p:nvPicPr>
          <p:cNvPr id="2" name="G3_L4_kihon_v2_never">
            <a:hlinkClick r:id="" action="ppaction://media"/>
            <a:extLst>
              <a:ext uri="{FF2B5EF4-FFF2-40B4-BE49-F238E27FC236}">
                <a16:creationId xmlns:a16="http://schemas.microsoft.com/office/drawing/2014/main" id="{B8C1DE8A-0F5F-413D-B5ED-84AB845899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70006" y="16160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70331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2A17968-0A66-4776-82BE-6B3B70A7F467}"/>
              </a:ext>
            </a:extLst>
          </p:cNvPr>
          <p:cNvSpPr txBox="1"/>
          <p:nvPr/>
        </p:nvSpPr>
        <p:spPr>
          <a:xfrm>
            <a:off x="1158775" y="2105561"/>
            <a:ext cx="682645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never</a:t>
            </a:r>
            <a:endParaRPr kumimoji="1" lang="ja-JP" altLang="en-US" sz="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3_L4_kihon_v2_never">
            <a:hlinkClick r:id="" action="ppaction://media"/>
            <a:extLst>
              <a:ext uri="{FF2B5EF4-FFF2-40B4-BE49-F238E27FC236}">
                <a16:creationId xmlns:a16="http://schemas.microsoft.com/office/drawing/2014/main" id="{9127A1C5-11CC-48B1-A3EB-A3BE0052FA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70006" y="16160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248582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6396259E-A92E-4E46-A99B-06C7BE67617D}"/>
              </a:ext>
            </a:extLst>
          </p:cNvPr>
          <p:cNvSpPr txBox="1"/>
          <p:nvPr/>
        </p:nvSpPr>
        <p:spPr>
          <a:xfrm>
            <a:off x="206478" y="2644170"/>
            <a:ext cx="87310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一度も</a:t>
            </a:r>
            <a:r>
              <a:rPr kumimoji="1" lang="en-US" altLang="ja-JP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…</a:t>
            </a:r>
            <a:r>
              <a:rPr kumimoji="1" lang="ja-JP" altLang="en-US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ない</a:t>
            </a:r>
          </a:p>
        </p:txBody>
      </p:sp>
      <p:pic>
        <p:nvPicPr>
          <p:cNvPr id="7" name="G3_L4_kihon_v2_never">
            <a:hlinkClick r:id="" action="ppaction://media"/>
            <a:extLst>
              <a:ext uri="{FF2B5EF4-FFF2-40B4-BE49-F238E27FC236}">
                <a16:creationId xmlns:a16="http://schemas.microsoft.com/office/drawing/2014/main" id="{378934CC-C850-4DD6-B631-CAD26AB48C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70006" y="16160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999291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0C06EE56-DFBC-4BDE-92F5-B88592E7DBD6}"/>
              </a:ext>
            </a:extLst>
          </p:cNvPr>
          <p:cNvGrpSpPr/>
          <p:nvPr/>
        </p:nvGrpSpPr>
        <p:grpSpPr>
          <a:xfrm>
            <a:off x="152400" y="1120676"/>
            <a:ext cx="8839200" cy="4616648"/>
            <a:chOff x="152400" y="382012"/>
            <a:chExt cx="8839200" cy="4616648"/>
          </a:xfrm>
        </p:grpSpPr>
        <p:sp>
          <p:nvSpPr>
            <p:cNvPr id="5" name="テキスト ボックス 4"/>
            <p:cNvSpPr txBox="1"/>
            <p:nvPr/>
          </p:nvSpPr>
          <p:spPr>
            <a:xfrm>
              <a:off x="152400" y="382012"/>
              <a:ext cx="8839200" cy="3046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eat </a:t>
              </a:r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の</a:t>
              </a:r>
              <a:endParaRPr kumimoji="1" lang="en-US" altLang="ja-JP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 algn="ctr"/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過去分詞</a:t>
              </a: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3429000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e----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2" name="G3_L4_kihon_v3_eaten">
            <a:hlinkClick r:id="" action="ppaction://media"/>
            <a:extLst>
              <a:ext uri="{FF2B5EF4-FFF2-40B4-BE49-F238E27FC236}">
                <a16:creationId xmlns:a16="http://schemas.microsoft.com/office/drawing/2014/main" id="{C5B76AE3-1632-4828-9E9F-45E717A816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15963" y="16684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258401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742950" y="2105561"/>
            <a:ext cx="76581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eaten</a:t>
            </a:r>
            <a:endParaRPr kumimoji="1" lang="ja-JP" altLang="en-US" sz="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8" name="G3_L4_kihon_v3_eaten">
            <a:hlinkClick r:id="" action="ppaction://media"/>
            <a:extLst>
              <a:ext uri="{FF2B5EF4-FFF2-40B4-BE49-F238E27FC236}">
                <a16:creationId xmlns:a16="http://schemas.microsoft.com/office/drawing/2014/main" id="{509F35FD-592F-4639-A031-6B7CCFBCE0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15963" y="16684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717289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1E1D95A5-4B46-4916-936B-F617A463497D}"/>
              </a:ext>
            </a:extLst>
          </p:cNvPr>
          <p:cNvSpPr txBox="1"/>
          <p:nvPr/>
        </p:nvSpPr>
        <p:spPr>
          <a:xfrm>
            <a:off x="152401" y="1905506"/>
            <a:ext cx="88392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eat </a:t>
            </a:r>
            <a:r>
              <a:rPr kumimoji="1" lang="ja-JP" altLang="en-US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の</a:t>
            </a:r>
          </a:p>
          <a:p>
            <a:pPr algn="ctr"/>
            <a:r>
              <a:rPr kumimoji="1" lang="ja-JP" altLang="en-US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過去分詞</a:t>
            </a:r>
          </a:p>
        </p:txBody>
      </p:sp>
      <p:pic>
        <p:nvPicPr>
          <p:cNvPr id="5" name="G3_L4_kihon_v3_eaten">
            <a:hlinkClick r:id="" action="ppaction://media"/>
            <a:extLst>
              <a:ext uri="{FF2B5EF4-FFF2-40B4-BE49-F238E27FC236}">
                <a16:creationId xmlns:a16="http://schemas.microsoft.com/office/drawing/2014/main" id="{4948C6F3-0836-4FF8-89A0-FB555EC272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15963" y="16684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771811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8A3511BD-C664-413A-AF4B-00A204243C0D}"/>
              </a:ext>
            </a:extLst>
          </p:cNvPr>
          <p:cNvGrpSpPr/>
          <p:nvPr/>
        </p:nvGrpSpPr>
        <p:grpSpPr>
          <a:xfrm>
            <a:off x="815009" y="1636202"/>
            <a:ext cx="7513983" cy="3585596"/>
            <a:chOff x="815009" y="1991699"/>
            <a:chExt cx="7513983" cy="3585596"/>
          </a:xfrm>
        </p:grpSpPr>
        <p:sp>
          <p:nvSpPr>
            <p:cNvPr id="5" name="テキスト ボックス 4"/>
            <p:cNvSpPr txBox="1"/>
            <p:nvPr/>
          </p:nvSpPr>
          <p:spPr>
            <a:xfrm>
              <a:off x="815009" y="1991699"/>
              <a:ext cx="7513983" cy="2015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2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今まで</a:t>
              </a:r>
              <a:endParaRPr kumimoji="1" lang="ja-JP" altLang="en-US" sz="125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e---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3_L4_kihon_v4_ever">
            <a:hlinkClick r:id="" action="ppaction://media"/>
            <a:extLst>
              <a:ext uri="{FF2B5EF4-FFF2-40B4-BE49-F238E27FC236}">
                <a16:creationId xmlns:a16="http://schemas.microsoft.com/office/drawing/2014/main" id="{09345B66-B6E4-4AAA-A475-1655AD41CE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02848" y="2133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561218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AD8206-DEF4-0FD2-5EA6-7EC923C8E8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8E8A1011-072C-D957-4C3E-51247B1732B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3178" b="64651"/>
          <a:stretch/>
        </p:blipFill>
        <p:spPr>
          <a:xfrm>
            <a:off x="245278" y="1022216"/>
            <a:ext cx="8563385" cy="619297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A590CA1D-9B84-5E52-BE1E-254F4A7AEF85}"/>
              </a:ext>
            </a:extLst>
          </p:cNvPr>
          <p:cNvSpPr/>
          <p:nvPr/>
        </p:nvSpPr>
        <p:spPr>
          <a:xfrm>
            <a:off x="0" y="3429000"/>
            <a:ext cx="9144000" cy="3429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E1F0619D-C099-9800-3D16-1D4594989050}"/>
              </a:ext>
            </a:extLst>
          </p:cNvPr>
          <p:cNvSpPr txBox="1"/>
          <p:nvPr/>
        </p:nvSpPr>
        <p:spPr>
          <a:xfrm>
            <a:off x="537493" y="3677650"/>
            <a:ext cx="8069014" cy="193899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have been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（動詞）です。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to France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は修飾語で副詞のはたらきです。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   「フランスへ」という意味をもち、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動詞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have been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の場所を説明しています。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9FD8C0F4-CB43-A067-6ACE-1ECB1AE17A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72ED730-B32D-BFC6-E380-3B466CDAF848}"/>
              </a:ext>
            </a:extLst>
          </p:cNvPr>
          <p:cNvSpPr txBox="1"/>
          <p:nvPr/>
        </p:nvSpPr>
        <p:spPr>
          <a:xfrm>
            <a:off x="1032443" y="1684681"/>
            <a:ext cx="3844357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私はフランスに行ったことがあります。</a:t>
            </a:r>
          </a:p>
        </p:txBody>
      </p:sp>
    </p:spTree>
    <p:extLst>
      <p:ext uri="{BB962C8B-B14F-4D97-AF65-F5344CB8AC3E}">
        <p14:creationId xmlns:p14="http://schemas.microsoft.com/office/powerpoint/2010/main" val="2178163206"/>
      </p:ext>
    </p:extLst>
  </p:cSld>
  <p:clrMapOvr>
    <a:masterClrMapping/>
  </p:clrMapOvr>
  <p:transition spd="slow">
    <p:push dir="u"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158775" y="2105561"/>
            <a:ext cx="682645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ever</a:t>
            </a:r>
            <a:endParaRPr kumimoji="1" lang="ja-JP" altLang="en-US" sz="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3_L4_kihon_v4_ever">
            <a:hlinkClick r:id="" action="ppaction://media"/>
            <a:extLst>
              <a:ext uri="{FF2B5EF4-FFF2-40B4-BE49-F238E27FC236}">
                <a16:creationId xmlns:a16="http://schemas.microsoft.com/office/drawing/2014/main" id="{81D61A1E-4FFC-4A4D-A04B-AF840B2FC3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02848" y="2133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091403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7F0C667A-D404-4BCB-A121-6C80537213BC}"/>
              </a:ext>
            </a:extLst>
          </p:cNvPr>
          <p:cNvSpPr txBox="1"/>
          <p:nvPr/>
        </p:nvSpPr>
        <p:spPr>
          <a:xfrm>
            <a:off x="815009" y="2421032"/>
            <a:ext cx="7513983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今まで</a:t>
            </a:r>
            <a:endParaRPr kumimoji="1" lang="ja-JP" altLang="en-US" sz="125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3_L4_kihon_v4_ever">
            <a:hlinkClick r:id="" action="ppaction://media"/>
            <a:extLst>
              <a:ext uri="{FF2B5EF4-FFF2-40B4-BE49-F238E27FC236}">
                <a16:creationId xmlns:a16="http://schemas.microsoft.com/office/drawing/2014/main" id="{56182182-DB2F-484D-8715-5C7D877562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02848" y="2133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973305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0C06EE56-DFBC-4BDE-92F5-B88592E7DBD6}"/>
              </a:ext>
            </a:extLst>
          </p:cNvPr>
          <p:cNvGrpSpPr/>
          <p:nvPr/>
        </p:nvGrpSpPr>
        <p:grpSpPr>
          <a:xfrm>
            <a:off x="152400" y="1120676"/>
            <a:ext cx="8839200" cy="4616648"/>
            <a:chOff x="152400" y="382012"/>
            <a:chExt cx="8839200" cy="4616648"/>
          </a:xfrm>
        </p:grpSpPr>
        <p:sp>
          <p:nvSpPr>
            <p:cNvPr id="5" name="テキスト ボックス 4"/>
            <p:cNvSpPr txBox="1"/>
            <p:nvPr/>
          </p:nvSpPr>
          <p:spPr>
            <a:xfrm>
              <a:off x="152400" y="382012"/>
              <a:ext cx="8839200" cy="3046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meet </a:t>
              </a:r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の</a:t>
              </a:r>
              <a:endParaRPr kumimoji="1" lang="en-US" altLang="ja-JP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 algn="ctr"/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過去分詞</a:t>
              </a: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3429000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m--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3" name="G3_L4_kihon_v5_met">
            <a:hlinkClick r:id="" action="ppaction://media"/>
            <a:extLst>
              <a:ext uri="{FF2B5EF4-FFF2-40B4-BE49-F238E27FC236}">
                <a16:creationId xmlns:a16="http://schemas.microsoft.com/office/drawing/2014/main" id="{4796CF5F-2C5F-4E6F-8DCF-9B5F9C5A6D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30250" y="1947863"/>
            <a:ext cx="609600" cy="609600"/>
          </a:xfrm>
          <a:prstGeom prst="rect">
            <a:avLst/>
          </a:prstGeom>
        </p:spPr>
      </p:pic>
      <p:cxnSp>
        <p:nvCxnSpPr>
          <p:cNvPr id="2" name="直線コネクタ 1">
            <a:extLst>
              <a:ext uri="{FF2B5EF4-FFF2-40B4-BE49-F238E27FC236}">
                <a16:creationId xmlns:a16="http://schemas.microsoft.com/office/drawing/2014/main" id="{94EDE87E-201A-1C6D-98E6-DECC04FE6A13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0287464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742950" y="2105561"/>
            <a:ext cx="76581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met</a:t>
            </a:r>
            <a:endParaRPr kumimoji="1" lang="ja-JP" altLang="en-US" sz="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3_L4_kihon_v5_met">
            <a:hlinkClick r:id="" action="ppaction://media"/>
            <a:extLst>
              <a:ext uri="{FF2B5EF4-FFF2-40B4-BE49-F238E27FC236}">
                <a16:creationId xmlns:a16="http://schemas.microsoft.com/office/drawing/2014/main" id="{BF34B5FB-1F46-4A72-90DF-2C33D88122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30250" y="1947863"/>
            <a:ext cx="609600" cy="609600"/>
          </a:xfrm>
          <a:prstGeom prst="rect">
            <a:avLst/>
          </a:prstGeom>
        </p:spPr>
      </p:pic>
      <p:cxnSp>
        <p:nvCxnSpPr>
          <p:cNvPr id="2" name="直線コネクタ 1">
            <a:extLst>
              <a:ext uri="{FF2B5EF4-FFF2-40B4-BE49-F238E27FC236}">
                <a16:creationId xmlns:a16="http://schemas.microsoft.com/office/drawing/2014/main" id="{1A243D9B-8554-9283-D7C8-D78AE8CA443A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8958659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1E1D95A5-4B46-4916-936B-F617A463497D}"/>
              </a:ext>
            </a:extLst>
          </p:cNvPr>
          <p:cNvSpPr txBox="1"/>
          <p:nvPr/>
        </p:nvSpPr>
        <p:spPr>
          <a:xfrm>
            <a:off x="152401" y="1905506"/>
            <a:ext cx="88392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meet </a:t>
            </a:r>
            <a:r>
              <a:rPr kumimoji="1" lang="ja-JP" altLang="en-US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の</a:t>
            </a:r>
          </a:p>
          <a:p>
            <a:pPr algn="ctr"/>
            <a:r>
              <a:rPr kumimoji="1" lang="ja-JP" altLang="en-US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過去分詞</a:t>
            </a:r>
          </a:p>
        </p:txBody>
      </p:sp>
      <p:pic>
        <p:nvPicPr>
          <p:cNvPr id="7" name="G3_L4_kihon_v5_met">
            <a:hlinkClick r:id="" action="ppaction://media"/>
            <a:extLst>
              <a:ext uri="{FF2B5EF4-FFF2-40B4-BE49-F238E27FC236}">
                <a16:creationId xmlns:a16="http://schemas.microsoft.com/office/drawing/2014/main" id="{8E286D57-0578-4EA6-A4F3-BBE3745FB3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730250" y="1947863"/>
            <a:ext cx="609600" cy="609600"/>
          </a:xfrm>
          <a:prstGeom prst="rect">
            <a:avLst/>
          </a:prstGeom>
        </p:spPr>
      </p:pic>
      <p:cxnSp>
        <p:nvCxnSpPr>
          <p:cNvPr id="2" name="直線コネクタ 1">
            <a:extLst>
              <a:ext uri="{FF2B5EF4-FFF2-40B4-BE49-F238E27FC236}">
                <a16:creationId xmlns:a16="http://schemas.microsoft.com/office/drawing/2014/main" id="{DD7C4644-224C-E990-BD02-8CBE23983333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合格の鐘">
            <a:hlinkClick r:id="" action="ppaction://media"/>
            <a:extLst>
              <a:ext uri="{FF2B5EF4-FFF2-40B4-BE49-F238E27FC236}">
                <a16:creationId xmlns:a16="http://schemas.microsoft.com/office/drawing/2014/main" id="{EFF0F6A3-A3F1-0F91-67F0-BB8540EB08B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88680" y="4244492"/>
            <a:ext cx="60960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806585"/>
      </p:ext>
    </p:extLst>
  </p:cSld>
  <p:clrMapOvr>
    <a:masterClrMapping/>
  </p:clrMapOvr>
  <p:transition spd="med">
    <p:pull/>
    <p:sndAc>
      <p:stSnd>
        <p:snd r:embed="rId6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4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FDB328-DDB3-B0E0-11AD-2A948CF27D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C7A70B9-512D-5103-51B8-EFF9577B0607}"/>
              </a:ext>
            </a:extLst>
          </p:cNvPr>
          <p:cNvSpPr txBox="1"/>
          <p:nvPr/>
        </p:nvSpPr>
        <p:spPr>
          <a:xfrm>
            <a:off x="265044" y="5723388"/>
            <a:ext cx="86139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英語にしなさい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142E353E-7DD6-E37E-E6CE-1A14614E875A}"/>
              </a:ext>
            </a:extLst>
          </p:cNvPr>
          <p:cNvSpPr txBox="1"/>
          <p:nvPr/>
        </p:nvSpPr>
        <p:spPr>
          <a:xfrm>
            <a:off x="741073" y="1855936"/>
            <a:ext cx="766185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1500" b="1" dirty="0">
                <a:ln w="28575">
                  <a:noFill/>
                </a:ln>
                <a:latin typeface="メイリオ" panose="020B0604030504040204" pitchFamily="50" charset="-128"/>
                <a:ea typeface="メイリオ" panose="020B0604030504040204" pitchFamily="50" charset="-128"/>
              </a:rPr>
              <a:t>確認テスト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2E9C12C0-2A54-3868-E813-474F989ADD5D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01112244"/>
      </p:ext>
    </p:extLst>
  </p:cSld>
  <p:clrMapOvr>
    <a:masterClrMapping/>
  </p:clrMapOvr>
  <p:transition spd="slow">
    <p:push dir="u"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9AACEB-B74D-160D-B422-0C90910A62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A74E1787-2336-54C2-9349-07AE526B8BBF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7A05BB30-AC92-DF4D-E821-DF36745DDD80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A14C5522-E532-1568-611D-713C3F2613B1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確認テスト①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AF987047-2CFB-6796-2615-8E22316EDEA7}"/>
              </a:ext>
            </a:extLst>
          </p:cNvPr>
          <p:cNvGrpSpPr/>
          <p:nvPr/>
        </p:nvGrpSpPr>
        <p:grpSpPr>
          <a:xfrm>
            <a:off x="815009" y="1713146"/>
            <a:ext cx="7513983" cy="3431708"/>
            <a:chOff x="815009" y="2145587"/>
            <a:chExt cx="7513983" cy="3431708"/>
          </a:xfrm>
        </p:grpSpPr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C8DA7AEC-F0A2-16AC-B43B-561D036DA55E}"/>
                </a:ext>
              </a:extLst>
            </p:cNvPr>
            <p:cNvSpPr txBox="1"/>
            <p:nvPr/>
          </p:nvSpPr>
          <p:spPr>
            <a:xfrm>
              <a:off x="815009" y="2145587"/>
              <a:ext cx="7513983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フランス</a:t>
              </a:r>
              <a:endParaRPr kumimoji="1" lang="ja-JP" altLang="en-US" sz="66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D7002ABD-770A-8E00-B720-C96E61D175A5}"/>
                </a:ext>
              </a:extLst>
            </p:cNvPr>
            <p:cNvSpPr txBox="1"/>
            <p:nvPr/>
          </p:nvSpPr>
          <p:spPr>
            <a:xfrm>
              <a:off x="939567" y="4007635"/>
              <a:ext cx="7264866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France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2" name="G3_L4_kihon_v1_France">
            <a:hlinkClick r:id="" action="ppaction://media"/>
            <a:extLst>
              <a:ext uri="{FF2B5EF4-FFF2-40B4-BE49-F238E27FC236}">
                <a16:creationId xmlns:a16="http://schemas.microsoft.com/office/drawing/2014/main" id="{55B2DD50-D9BE-2F05-D526-9A2C22435F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849313" y="1470025"/>
            <a:ext cx="609600" cy="609600"/>
          </a:xfrm>
          <a:prstGeom prst="rect">
            <a:avLst/>
          </a:prstGeom>
        </p:spPr>
      </p:pic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1E427C70-66A9-72E4-E22A-E33CA8E8A013}"/>
              </a:ext>
            </a:extLst>
          </p:cNvPr>
          <p:cNvSpPr/>
          <p:nvPr/>
        </p:nvSpPr>
        <p:spPr>
          <a:xfrm>
            <a:off x="2259249" y="3361079"/>
            <a:ext cx="4635037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551302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21BA8A-F7FE-6909-307E-66457F7AAA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A3970563-23F4-E423-034E-44AAC9090052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1DE91DBB-E178-A399-8986-C5BCF98DC219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789E5CB6-9E3A-C4AA-E3DF-273BF1693283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確認テスト②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0113C9D2-F265-32DE-6283-51906060E83D}"/>
              </a:ext>
            </a:extLst>
          </p:cNvPr>
          <p:cNvGrpSpPr/>
          <p:nvPr/>
        </p:nvGrpSpPr>
        <p:grpSpPr>
          <a:xfrm>
            <a:off x="206477" y="1819584"/>
            <a:ext cx="8731046" cy="3218832"/>
            <a:chOff x="206477" y="1534433"/>
            <a:chExt cx="8731046" cy="3218832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D3937700-5563-4992-D331-F1492F1D47CA}"/>
                </a:ext>
              </a:extLst>
            </p:cNvPr>
            <p:cNvSpPr txBox="1"/>
            <p:nvPr/>
          </p:nvSpPr>
          <p:spPr>
            <a:xfrm>
              <a:off x="1205948" y="318360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never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C243FA33-B84A-B20D-6A5F-4CE2937A4AE1}"/>
                </a:ext>
              </a:extLst>
            </p:cNvPr>
            <p:cNvSpPr txBox="1"/>
            <p:nvPr/>
          </p:nvSpPr>
          <p:spPr>
            <a:xfrm>
              <a:off x="206477" y="1534433"/>
              <a:ext cx="8731046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一度も</a:t>
              </a:r>
              <a:r>
                <a:rPr kumimoji="1"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ない</a:t>
              </a:r>
            </a:p>
          </p:txBody>
        </p:sp>
      </p:grpSp>
      <p:pic>
        <p:nvPicPr>
          <p:cNvPr id="2" name="G3_L4_kihon_v2_never">
            <a:hlinkClick r:id="" action="ppaction://media"/>
            <a:extLst>
              <a:ext uri="{FF2B5EF4-FFF2-40B4-BE49-F238E27FC236}">
                <a16:creationId xmlns:a16="http://schemas.microsoft.com/office/drawing/2014/main" id="{57CABEA1-7350-1F1D-82AC-A5AC75740B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70006" y="1616075"/>
            <a:ext cx="609600" cy="609600"/>
          </a:xfrm>
          <a:prstGeom prst="rect">
            <a:avLst/>
          </a:prstGeom>
        </p:spPr>
      </p:pic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13907239-9C2D-24D4-E9DA-13B2659EFF28}"/>
              </a:ext>
            </a:extLst>
          </p:cNvPr>
          <p:cNvSpPr/>
          <p:nvPr/>
        </p:nvSpPr>
        <p:spPr>
          <a:xfrm>
            <a:off x="2726422" y="3361079"/>
            <a:ext cx="3700692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067684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368BCF-787B-9411-BB9A-6ED7BAF7F8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41A96821-BF33-5508-DA29-5BECC3411F5B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450882C4-6E1A-72A9-C984-8CB57ED96F84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B3C3CDF7-EC28-BBCD-AC68-3C0089B895D0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確認テスト③</a:t>
            </a:r>
          </a:p>
        </p:txBody>
      </p: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1A2D8332-C622-6A4A-E5B4-195FD2C0D6CA}"/>
              </a:ext>
            </a:extLst>
          </p:cNvPr>
          <p:cNvGrpSpPr/>
          <p:nvPr/>
        </p:nvGrpSpPr>
        <p:grpSpPr>
          <a:xfrm>
            <a:off x="152400" y="1120676"/>
            <a:ext cx="8839200" cy="4616648"/>
            <a:chOff x="152400" y="382012"/>
            <a:chExt cx="8839200" cy="4616648"/>
          </a:xfrm>
        </p:grpSpPr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C3E10902-F260-CC3D-FF8A-4CF67113024A}"/>
                </a:ext>
              </a:extLst>
            </p:cNvPr>
            <p:cNvSpPr txBox="1"/>
            <p:nvPr/>
          </p:nvSpPr>
          <p:spPr>
            <a:xfrm>
              <a:off x="152400" y="382012"/>
              <a:ext cx="8839200" cy="3046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eat </a:t>
              </a:r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の</a:t>
              </a:r>
              <a:endParaRPr kumimoji="1" lang="en-US" altLang="ja-JP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 algn="ctr"/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過去分詞</a:t>
              </a: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62A5998E-6151-4B4A-C645-C67A0A3A6218}"/>
                </a:ext>
              </a:extLst>
            </p:cNvPr>
            <p:cNvSpPr txBox="1"/>
            <p:nvPr/>
          </p:nvSpPr>
          <p:spPr>
            <a:xfrm>
              <a:off x="1205948" y="3429000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eaten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2" name="G3_L4_kihon_v3_eaten">
            <a:hlinkClick r:id="" action="ppaction://media"/>
            <a:extLst>
              <a:ext uri="{FF2B5EF4-FFF2-40B4-BE49-F238E27FC236}">
                <a16:creationId xmlns:a16="http://schemas.microsoft.com/office/drawing/2014/main" id="{A3015AA7-4937-020B-66D0-D2CD7E6D38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15963" y="1668463"/>
            <a:ext cx="609600" cy="609600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D6EC622A-4BB0-36AF-5A7A-DF2058B66898}"/>
              </a:ext>
            </a:extLst>
          </p:cNvPr>
          <p:cNvSpPr/>
          <p:nvPr/>
        </p:nvSpPr>
        <p:spPr>
          <a:xfrm>
            <a:off x="2634143" y="3931530"/>
            <a:ext cx="3885250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29807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410195-E315-3B32-A337-1BA1FBEEE6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EC1F80CE-EF4D-B040-3865-3CEE1A385D2C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A8495474-4975-B0A4-E689-42563C02117C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1CC855A8-E0E7-37AF-D37F-055666587A59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確認テスト④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16C8B11C-170C-8EB5-D9D7-F22830C3FC69}"/>
              </a:ext>
            </a:extLst>
          </p:cNvPr>
          <p:cNvGrpSpPr/>
          <p:nvPr/>
        </p:nvGrpSpPr>
        <p:grpSpPr>
          <a:xfrm>
            <a:off x="815009" y="1636202"/>
            <a:ext cx="7513983" cy="3585596"/>
            <a:chOff x="815009" y="1991699"/>
            <a:chExt cx="7513983" cy="3585596"/>
          </a:xfrm>
        </p:grpSpPr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230423C8-C807-15BE-609A-EED0B4D3DA52}"/>
                </a:ext>
              </a:extLst>
            </p:cNvPr>
            <p:cNvSpPr txBox="1"/>
            <p:nvPr/>
          </p:nvSpPr>
          <p:spPr>
            <a:xfrm>
              <a:off x="815009" y="1991699"/>
              <a:ext cx="7513983" cy="2015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2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今まで</a:t>
              </a:r>
              <a:endParaRPr kumimoji="1" lang="ja-JP" altLang="en-US" sz="125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CAFA159C-295A-5269-00B8-B9BE6D809D3C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ever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3_L4_kihon_v4_ever">
            <a:hlinkClick r:id="" action="ppaction://media"/>
            <a:extLst>
              <a:ext uri="{FF2B5EF4-FFF2-40B4-BE49-F238E27FC236}">
                <a16:creationId xmlns:a16="http://schemas.microsoft.com/office/drawing/2014/main" id="{0A1B180D-9791-551F-8F73-E214402A55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02848" y="2133600"/>
            <a:ext cx="609600" cy="609600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8981D944-3057-B40F-598B-5BC4A86B5BB2}"/>
              </a:ext>
            </a:extLst>
          </p:cNvPr>
          <p:cNvSpPr/>
          <p:nvPr/>
        </p:nvSpPr>
        <p:spPr>
          <a:xfrm>
            <a:off x="2936147" y="3361079"/>
            <a:ext cx="3281242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230655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4119DC-0E6A-90F4-F4EC-797CE531FC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CDBBD191-83EB-3190-AAFB-3ED6793A9FF5}"/>
              </a:ext>
            </a:extLst>
          </p:cNvPr>
          <p:cNvSpPr txBox="1"/>
          <p:nvPr/>
        </p:nvSpPr>
        <p:spPr>
          <a:xfrm>
            <a:off x="299831" y="415246"/>
            <a:ext cx="79057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6600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Target Sentence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33C2AAAF-2139-2E4F-DE6B-62A40B8C7254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CE7B40D5-4C33-8EC5-C9EF-B118D9B7ECBF}"/>
              </a:ext>
            </a:extLst>
          </p:cNvPr>
          <p:cNvSpPr/>
          <p:nvPr/>
        </p:nvSpPr>
        <p:spPr>
          <a:xfrm>
            <a:off x="291548" y="1332987"/>
            <a:ext cx="8494643" cy="9492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1F734CB5-2411-6A21-EB0A-65E01B2074EC}"/>
              </a:ext>
            </a:extLst>
          </p:cNvPr>
          <p:cNvSpPr txBox="1"/>
          <p:nvPr/>
        </p:nvSpPr>
        <p:spPr>
          <a:xfrm rot="21600000">
            <a:off x="707941" y="1966574"/>
            <a:ext cx="766185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FLASH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CARD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PRACTICE</a:t>
            </a:r>
            <a:r>
              <a:rPr kumimoji="1" lang="ja-JP" altLang="en-US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！</a:t>
            </a:r>
            <a:endParaRPr kumimoji="1" lang="ja-JP" altLang="en-US" sz="4400" b="1" dirty="0">
              <a:ln w="28575">
                <a:noFill/>
              </a:ln>
              <a:solidFill>
                <a:srgbClr val="FF3399"/>
              </a:solidFill>
            </a:endParaRPr>
          </a:p>
        </p:txBody>
      </p:sp>
      <p:sp>
        <p:nvSpPr>
          <p:cNvPr id="12" name="矢印: 右 11">
            <a:extLst>
              <a:ext uri="{FF2B5EF4-FFF2-40B4-BE49-F238E27FC236}">
                <a16:creationId xmlns:a16="http://schemas.microsoft.com/office/drawing/2014/main" id="{3C91FE1E-B7FC-8FC3-0010-BD5A2CABB18A}"/>
              </a:ext>
            </a:extLst>
          </p:cNvPr>
          <p:cNvSpPr/>
          <p:nvPr/>
        </p:nvSpPr>
        <p:spPr>
          <a:xfrm>
            <a:off x="6908798" y="2553504"/>
            <a:ext cx="1296821" cy="2178153"/>
          </a:xfrm>
          <a:prstGeom prst="rightArrow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87343629"/>
      </p:ext>
    </p:extLst>
  </p:cSld>
  <p:clrMapOvr>
    <a:masterClrMapping/>
  </p:clrMapOvr>
  <p:transition spd="slow">
    <p:push dir="u"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13085E-9CEC-C748-83CA-AAB5D320B3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3BB0D498-63B4-625C-7412-CAE59FF67202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9F2ED2A7-44DF-FFA2-AD76-216FD3FA1B9C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6D9393C3-9EF9-44A3-072C-02749CCAC926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確認テスト⑤</a:t>
            </a:r>
          </a:p>
        </p:txBody>
      </p: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4AAC8BFD-3DA7-FC21-A3AB-1568DEDC62E4}"/>
              </a:ext>
            </a:extLst>
          </p:cNvPr>
          <p:cNvGrpSpPr/>
          <p:nvPr/>
        </p:nvGrpSpPr>
        <p:grpSpPr>
          <a:xfrm>
            <a:off x="152400" y="1120676"/>
            <a:ext cx="8839200" cy="4616648"/>
            <a:chOff x="152400" y="382012"/>
            <a:chExt cx="8839200" cy="4616648"/>
          </a:xfrm>
        </p:grpSpPr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7BA4BAA4-CA9F-EEF7-55B7-252FC842C19C}"/>
                </a:ext>
              </a:extLst>
            </p:cNvPr>
            <p:cNvSpPr txBox="1"/>
            <p:nvPr/>
          </p:nvSpPr>
          <p:spPr>
            <a:xfrm>
              <a:off x="152400" y="382012"/>
              <a:ext cx="8839200" cy="3046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meet </a:t>
              </a:r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の</a:t>
              </a:r>
              <a:endParaRPr kumimoji="1" lang="en-US" altLang="ja-JP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 algn="ctr"/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過去分詞</a:t>
              </a: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7D05F284-689D-D494-52E8-240C65733FF2}"/>
                </a:ext>
              </a:extLst>
            </p:cNvPr>
            <p:cNvSpPr txBox="1"/>
            <p:nvPr/>
          </p:nvSpPr>
          <p:spPr>
            <a:xfrm>
              <a:off x="1205948" y="3429000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met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3" name="G3_L4_kihon_v5_met">
            <a:hlinkClick r:id="" action="ppaction://media"/>
            <a:extLst>
              <a:ext uri="{FF2B5EF4-FFF2-40B4-BE49-F238E27FC236}">
                <a16:creationId xmlns:a16="http://schemas.microsoft.com/office/drawing/2014/main" id="{3FDAF49B-EB2B-D993-89E6-BD25ECCF1D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30250" y="1947863"/>
            <a:ext cx="609600" cy="609600"/>
          </a:xfrm>
          <a:prstGeom prst="rect">
            <a:avLst/>
          </a:prstGeom>
        </p:spPr>
      </p:pic>
      <p:cxnSp>
        <p:nvCxnSpPr>
          <p:cNvPr id="2" name="直線コネクタ 1">
            <a:extLst>
              <a:ext uri="{FF2B5EF4-FFF2-40B4-BE49-F238E27FC236}">
                <a16:creationId xmlns:a16="http://schemas.microsoft.com/office/drawing/2014/main" id="{32293238-B798-DDDF-F38F-773D5CE4839B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9D44178C-A279-1E24-8242-BE3370D2F578}"/>
              </a:ext>
            </a:extLst>
          </p:cNvPr>
          <p:cNvSpPr/>
          <p:nvPr/>
        </p:nvSpPr>
        <p:spPr>
          <a:xfrm>
            <a:off x="3238151" y="4023726"/>
            <a:ext cx="2677234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22012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6B9398-3DF2-4F93-20CE-33162B859C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678CDB63-6BBB-0FCD-46E3-CCCA8B3A55A6}"/>
              </a:ext>
            </a:extLst>
          </p:cNvPr>
          <p:cNvSpPr/>
          <p:nvPr/>
        </p:nvSpPr>
        <p:spPr>
          <a:xfrm>
            <a:off x="-209725" y="1127824"/>
            <a:ext cx="9605395" cy="106540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1295FB1D-3FAE-7504-2EAD-B04D20D659EA}"/>
              </a:ext>
            </a:extLst>
          </p:cNvPr>
          <p:cNvSpPr/>
          <p:nvPr/>
        </p:nvSpPr>
        <p:spPr>
          <a:xfrm>
            <a:off x="-209725" y="68580"/>
            <a:ext cx="9605395" cy="10654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タイトル 1">
            <a:extLst>
              <a:ext uri="{FF2B5EF4-FFF2-40B4-BE49-F238E27FC236}">
                <a16:creationId xmlns:a16="http://schemas.microsoft.com/office/drawing/2014/main" id="{8C2E9580-2236-3C9D-C372-6DE100B3CD62}"/>
              </a:ext>
            </a:extLst>
          </p:cNvPr>
          <p:cNvSpPr txBox="1">
            <a:spLocks/>
          </p:cNvSpPr>
          <p:nvPr/>
        </p:nvSpPr>
        <p:spPr>
          <a:xfrm>
            <a:off x="566057" y="210403"/>
            <a:ext cx="8468376" cy="7817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P.31</a:t>
            </a:r>
            <a:r>
              <a:rPr lang="ja-JP" altLang="en-US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トレーニング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BD0AD1B-9DD7-8EF4-89B1-F1A589A4DE44}"/>
              </a:ext>
            </a:extLst>
          </p:cNvPr>
          <p:cNvSpPr txBox="1"/>
          <p:nvPr/>
        </p:nvSpPr>
        <p:spPr>
          <a:xfrm>
            <a:off x="620817" y="1275805"/>
            <a:ext cx="7944309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～したことがあります</a:t>
            </a: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31EF2D10-E101-5DC5-5C6C-701D2302DB5B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1507F738-C30F-A6E5-FA9D-3BF364EEC8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500" y="3827337"/>
            <a:ext cx="4132322" cy="3099242"/>
          </a:xfrm>
          <a:prstGeom prst="rect">
            <a:avLst/>
          </a:prstGeom>
        </p:spPr>
      </p:pic>
      <p:pic>
        <p:nvPicPr>
          <p:cNvPr id="10" name="se_maoudamashii_onepoint17">
            <a:hlinkClick r:id="" action="ppaction://media"/>
            <a:extLst>
              <a:ext uri="{FF2B5EF4-FFF2-40B4-BE49-F238E27FC236}">
                <a16:creationId xmlns:a16="http://schemas.microsoft.com/office/drawing/2014/main" id="{F11792CB-94E7-F71F-6DA3-92B1FBE36D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125418" y="2424941"/>
            <a:ext cx="60960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0774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96B4F-D616-84B2-0528-2934B43DD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A6B5F0A-9EE6-2C9C-6C4C-BE913AC76CAC}"/>
              </a:ext>
            </a:extLst>
          </p:cNvPr>
          <p:cNvSpPr/>
          <p:nvPr/>
        </p:nvSpPr>
        <p:spPr>
          <a:xfrm>
            <a:off x="0" y="1021558"/>
            <a:ext cx="9144000" cy="583644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99FB7FFE-F7A0-3C19-860F-6B2EA8DD0F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079" y="1097309"/>
            <a:ext cx="8713843" cy="5684941"/>
          </a:xfrm>
          <a:prstGeom prst="rect">
            <a:avLst/>
          </a:prstGeom>
        </p:spPr>
      </p:pic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FA1F82C3-8419-37D0-669A-20EC9E053D23}"/>
              </a:ext>
            </a:extLst>
          </p:cNvPr>
          <p:cNvSpPr/>
          <p:nvPr/>
        </p:nvSpPr>
        <p:spPr>
          <a:xfrm>
            <a:off x="0" y="-1"/>
            <a:ext cx="9144000" cy="1021559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198B8B65-5B06-6FD6-6A9F-DF511D1B9A81}"/>
              </a:ext>
            </a:extLst>
          </p:cNvPr>
          <p:cNvSpPr txBox="1"/>
          <p:nvPr/>
        </p:nvSpPr>
        <p:spPr>
          <a:xfrm>
            <a:off x="302136" y="75750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 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から </a:t>
            </a:r>
            <a:r>
              <a:rPr lang="en-US" altLang="ja-JP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C 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のイラストに合う英文になるように、空欄にあてはまる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英語を書いてください。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67105152"/>
      </p:ext>
    </p:extLst>
  </p:cSld>
  <p:clrMapOvr>
    <a:masterClrMapping/>
  </p:clrMapOvr>
  <p:transition spd="slow">
    <p:push dir="u"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96B4F-D616-84B2-0528-2934B43DD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A6B5F0A-9EE6-2C9C-6C4C-BE913AC76CAC}"/>
              </a:ext>
            </a:extLst>
          </p:cNvPr>
          <p:cNvSpPr/>
          <p:nvPr/>
        </p:nvSpPr>
        <p:spPr>
          <a:xfrm>
            <a:off x="0" y="637116"/>
            <a:ext cx="9144000" cy="6220884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7A272193-0E77-8796-15D8-DCE511EBDD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5079" y="1097309"/>
            <a:ext cx="8713843" cy="5684941"/>
          </a:xfrm>
          <a:prstGeom prst="rect">
            <a:avLst/>
          </a:prstGeom>
        </p:spPr>
      </p:pic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B806755A-D7B8-DFDA-614C-37FE3E2C263A}"/>
              </a:ext>
            </a:extLst>
          </p:cNvPr>
          <p:cNvSpPr/>
          <p:nvPr/>
        </p:nvSpPr>
        <p:spPr>
          <a:xfrm>
            <a:off x="0" y="-1"/>
            <a:ext cx="9144000" cy="63711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C660129-2CDE-2EC5-DA86-B5D20970A6FE}"/>
              </a:ext>
            </a:extLst>
          </p:cNvPr>
          <p:cNvSpPr txBox="1"/>
          <p:nvPr/>
        </p:nvSpPr>
        <p:spPr>
          <a:xfrm>
            <a:off x="302136" y="75750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次は、音声を聞いて、確認してください。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3" name="PPT_20">
            <a:hlinkClick r:id="" action="ppaction://media"/>
            <a:extLst>
              <a:ext uri="{FF2B5EF4-FFF2-40B4-BE49-F238E27FC236}">
                <a16:creationId xmlns:a16="http://schemas.microsoft.com/office/drawing/2014/main" id="{72358614-AACB-5FDF-6782-44F2BD7C2D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533868" y="1220261"/>
            <a:ext cx="609600" cy="609600"/>
          </a:xfrm>
          <a:prstGeom prst="rect">
            <a:avLst/>
          </a:prstGeom>
        </p:spPr>
      </p:pic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0364CC64-1B04-4FAF-C71C-0A06658E0590}"/>
              </a:ext>
            </a:extLst>
          </p:cNvPr>
          <p:cNvSpPr txBox="1"/>
          <p:nvPr/>
        </p:nvSpPr>
        <p:spPr>
          <a:xfrm>
            <a:off x="1324897" y="5726928"/>
            <a:ext cx="27269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have    played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E7723929-729F-F8B4-7296-46E28F9BBE29}"/>
              </a:ext>
            </a:extLst>
          </p:cNvPr>
          <p:cNvSpPr txBox="1"/>
          <p:nvPr/>
        </p:nvSpPr>
        <p:spPr>
          <a:xfrm>
            <a:off x="1324898" y="3416559"/>
            <a:ext cx="27269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have    visited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37440A7D-2E97-A700-2159-11EDEA0CE4A7}"/>
              </a:ext>
            </a:extLst>
          </p:cNvPr>
          <p:cNvSpPr txBox="1"/>
          <p:nvPr/>
        </p:nvSpPr>
        <p:spPr>
          <a:xfrm>
            <a:off x="1324897" y="4576184"/>
            <a:ext cx="27269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have    played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7" name="AS_G3_04_03_kihon_t_1">
            <a:hlinkClick r:id="" action="ppaction://media"/>
            <a:extLst>
              <a:ext uri="{FF2B5EF4-FFF2-40B4-BE49-F238E27FC236}">
                <a16:creationId xmlns:a16="http://schemas.microsoft.com/office/drawing/2014/main" id="{BD9B5BE3-57D5-8956-ADCB-BDF2E5A6515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865068" y="537415"/>
            <a:ext cx="406400" cy="406400"/>
          </a:xfrm>
          <a:prstGeom prst="rect">
            <a:avLst/>
          </a:prstGeom>
        </p:spPr>
      </p:pic>
      <p:pic>
        <p:nvPicPr>
          <p:cNvPr id="8" name="AS_G3_04_03_kihon_t_1">
            <a:hlinkClick r:id="" action="ppaction://media"/>
            <a:extLst>
              <a:ext uri="{FF2B5EF4-FFF2-40B4-BE49-F238E27FC236}">
                <a16:creationId xmlns:a16="http://schemas.microsoft.com/office/drawing/2014/main" id="{25C62858-6100-B656-E30E-1763702027C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859919" y="120750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7278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0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0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300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7" grpId="0"/>
      <p:bldP spid="29" grpId="0"/>
      <p:bldP spid="37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96B4F-D616-84B2-0528-2934B43DD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A6B5F0A-9EE6-2C9C-6C4C-BE913AC76CAC}"/>
              </a:ext>
            </a:extLst>
          </p:cNvPr>
          <p:cNvSpPr/>
          <p:nvPr/>
        </p:nvSpPr>
        <p:spPr>
          <a:xfrm>
            <a:off x="0" y="637116"/>
            <a:ext cx="9144000" cy="6220884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23A98F6C-7312-ED4A-1A74-77C3E17F7CCA}"/>
              </a:ext>
            </a:extLst>
          </p:cNvPr>
          <p:cNvSpPr/>
          <p:nvPr/>
        </p:nvSpPr>
        <p:spPr>
          <a:xfrm>
            <a:off x="0" y="-1"/>
            <a:ext cx="9144000" cy="63711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3BC392F-6057-8195-EEA9-7F3D9B02B5AC}"/>
              </a:ext>
            </a:extLst>
          </p:cNvPr>
          <p:cNvSpPr txBox="1"/>
          <p:nvPr/>
        </p:nvSpPr>
        <p:spPr>
          <a:xfrm>
            <a:off x="302136" y="75750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完成した英文を、声に出して音読しておきましょう。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F5002B60-5962-32DF-96D5-F7A7ED7408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079" y="1097309"/>
            <a:ext cx="8713843" cy="5684941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45A4C33-4036-507A-A9DF-68FF39279066}"/>
              </a:ext>
            </a:extLst>
          </p:cNvPr>
          <p:cNvSpPr txBox="1"/>
          <p:nvPr/>
        </p:nvSpPr>
        <p:spPr>
          <a:xfrm>
            <a:off x="1324897" y="5726928"/>
            <a:ext cx="27269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have    played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61690DE3-9A26-1F47-76CE-72CC8C151B23}"/>
              </a:ext>
            </a:extLst>
          </p:cNvPr>
          <p:cNvSpPr txBox="1"/>
          <p:nvPr/>
        </p:nvSpPr>
        <p:spPr>
          <a:xfrm>
            <a:off x="1324898" y="3416559"/>
            <a:ext cx="27269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have    visited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85917E97-0C8A-B5F2-CD02-18B924994D5C}"/>
              </a:ext>
            </a:extLst>
          </p:cNvPr>
          <p:cNvSpPr txBox="1"/>
          <p:nvPr/>
        </p:nvSpPr>
        <p:spPr>
          <a:xfrm>
            <a:off x="1324897" y="4576184"/>
            <a:ext cx="27269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have    played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62466497"/>
      </p:ext>
    </p:extLst>
  </p:cSld>
  <p:clrMapOvr>
    <a:masterClrMapping/>
  </p:clrMapOvr>
  <p:transition spd="slow">
    <p:push dir="u"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6F2B0D-D249-E001-2D10-937CE56B30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1FAFDE97-1F0B-DA76-F9BC-44D1B44F43E2}"/>
              </a:ext>
            </a:extLst>
          </p:cNvPr>
          <p:cNvSpPr/>
          <p:nvPr/>
        </p:nvSpPr>
        <p:spPr>
          <a:xfrm>
            <a:off x="0" y="613167"/>
            <a:ext cx="9144000" cy="441037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F0A46507-F3B4-CB25-EF16-CC8555DA49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257" y="1382198"/>
            <a:ext cx="8885487" cy="2841061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B942348-1E40-84FC-7D80-DD158E55CAE2}"/>
              </a:ext>
            </a:extLst>
          </p:cNvPr>
          <p:cNvSpPr txBox="1"/>
          <p:nvPr/>
        </p:nvSpPr>
        <p:spPr>
          <a:xfrm>
            <a:off x="632705" y="5176199"/>
            <a:ext cx="78785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32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 have seen koalas in Australia.</a:t>
            </a:r>
            <a:endParaRPr kumimoji="1" lang="ja-JP" altLang="en-US" sz="14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29" name="PPT_20">
            <a:hlinkClick r:id="" action="ppaction://media"/>
            <a:extLst>
              <a:ext uri="{FF2B5EF4-FFF2-40B4-BE49-F238E27FC236}">
                <a16:creationId xmlns:a16="http://schemas.microsoft.com/office/drawing/2014/main" id="{001D6380-7A1A-60A1-2DB7-5A6C912776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940902" y="2788989"/>
            <a:ext cx="609600" cy="609600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2CD2220-3A40-3891-7264-9F12FBB78903}"/>
              </a:ext>
            </a:extLst>
          </p:cNvPr>
          <p:cNvSpPr/>
          <p:nvPr/>
        </p:nvSpPr>
        <p:spPr>
          <a:xfrm>
            <a:off x="0" y="-1"/>
            <a:ext cx="9144000" cy="63711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42A7C52-35A4-B5ED-84AF-BB8A7D400A1F}"/>
              </a:ext>
            </a:extLst>
          </p:cNvPr>
          <p:cNvSpPr txBox="1"/>
          <p:nvPr/>
        </p:nvSpPr>
        <p:spPr>
          <a:xfrm>
            <a:off x="302136" y="75750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練習したターゲットセンテンスを使って、英作文しましょう。</a:t>
            </a:r>
          </a:p>
        </p:txBody>
      </p:sp>
      <p:pic>
        <p:nvPicPr>
          <p:cNvPr id="3" name="AS_G3_04_04_kihon_t_2">
            <a:hlinkClick r:id="" action="ppaction://media"/>
            <a:extLst>
              <a:ext uri="{FF2B5EF4-FFF2-40B4-BE49-F238E27FC236}">
                <a16:creationId xmlns:a16="http://schemas.microsoft.com/office/drawing/2014/main" id="{BAE95DED-E42B-FA2B-6E36-FEE50A834AE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512425" y="25114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7745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39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6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739EDB-0C5C-8CB7-7689-9EF5F417FF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A880D39-E9AA-9964-BF1D-925C27022A28}"/>
              </a:ext>
            </a:extLst>
          </p:cNvPr>
          <p:cNvSpPr/>
          <p:nvPr/>
        </p:nvSpPr>
        <p:spPr>
          <a:xfrm>
            <a:off x="-209725" y="68580"/>
            <a:ext cx="9605395" cy="10654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タイトル 1">
            <a:extLst>
              <a:ext uri="{FF2B5EF4-FFF2-40B4-BE49-F238E27FC236}">
                <a16:creationId xmlns:a16="http://schemas.microsoft.com/office/drawing/2014/main" id="{E8B6647C-4842-F0AA-B95A-FEF5D380F9F8}"/>
              </a:ext>
            </a:extLst>
          </p:cNvPr>
          <p:cNvSpPr txBox="1">
            <a:spLocks/>
          </p:cNvSpPr>
          <p:nvPr/>
        </p:nvSpPr>
        <p:spPr>
          <a:xfrm>
            <a:off x="358783" y="210403"/>
            <a:ext cx="8623292" cy="7817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P.</a:t>
            </a:r>
            <a:r>
              <a:rPr lang="en-US" altLang="ja-JP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32</a:t>
            </a:r>
            <a:r>
              <a:rPr lang="ja-JP" altLang="en-US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～</a:t>
            </a:r>
            <a:r>
              <a:rPr lang="en-US" altLang="ja-JP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36</a:t>
            </a:r>
            <a:r>
              <a:rPr lang="ja-JP" altLang="en-US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ja-JP" altLang="en-US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英語の文章を読もう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67556DF-A2F3-B824-3986-BB3E052EE31B}"/>
              </a:ext>
            </a:extLst>
          </p:cNvPr>
          <p:cNvSpPr txBox="1"/>
          <p:nvPr/>
        </p:nvSpPr>
        <p:spPr>
          <a:xfrm>
            <a:off x="620817" y="1714563"/>
            <a:ext cx="7944309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学習した文法をふくむ英語の文章を読みましょう。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8FA5657-6479-BE5C-51E4-1FA1CBE64CAB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se_maoudamashii_onepoint17">
            <a:hlinkClick r:id="" action="ppaction://media"/>
            <a:extLst>
              <a:ext uri="{FF2B5EF4-FFF2-40B4-BE49-F238E27FC236}">
                <a16:creationId xmlns:a16="http://schemas.microsoft.com/office/drawing/2014/main" id="{7CC15154-E1A1-C401-51CD-E24D7E9C56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25418" y="2424941"/>
            <a:ext cx="60960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1719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805CFA-2CEB-0C13-E412-CCE842A8DC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9207EF87-0C33-EF45-F062-32C8C3831C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4453B1D1-E254-ACDD-2F6B-A51213D13A20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9AE88EB3-9828-B968-6C73-78B11B6E4CE2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１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Scanning</a:t>
            </a: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情報を検索しながら聞く！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5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FA1FEE58-D18B-61AD-E4FB-02244C0CAF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0178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A78C5506-7CA3-0305-E488-DA750DF30A46}"/>
              </a:ext>
            </a:extLst>
          </p:cNvPr>
          <p:cNvSpPr/>
          <p:nvPr/>
        </p:nvSpPr>
        <p:spPr>
          <a:xfrm>
            <a:off x="0" y="-1"/>
            <a:ext cx="9144000" cy="137922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660FF411-4060-B899-8893-89E7DAD85C62}"/>
              </a:ext>
            </a:extLst>
          </p:cNvPr>
          <p:cNvSpPr/>
          <p:nvPr/>
        </p:nvSpPr>
        <p:spPr>
          <a:xfrm>
            <a:off x="0" y="2905121"/>
            <a:ext cx="9144000" cy="395287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9B36D38E-D005-3F8A-817D-591273321464}"/>
              </a:ext>
            </a:extLst>
          </p:cNvPr>
          <p:cNvGrpSpPr/>
          <p:nvPr/>
        </p:nvGrpSpPr>
        <p:grpSpPr>
          <a:xfrm>
            <a:off x="-13702" y="1399818"/>
            <a:ext cx="9157701" cy="1459582"/>
            <a:chOff x="-13702" y="1399818"/>
            <a:chExt cx="9157701" cy="1459582"/>
          </a:xfrm>
        </p:grpSpPr>
        <p:sp>
          <p:nvSpPr>
            <p:cNvPr id="14" name="正方形/長方形 13">
              <a:extLst>
                <a:ext uri="{FF2B5EF4-FFF2-40B4-BE49-F238E27FC236}">
                  <a16:creationId xmlns:a16="http://schemas.microsoft.com/office/drawing/2014/main" id="{21ECC4D6-102B-F5E7-1F3A-6B8DFBDA19D7}"/>
                </a:ext>
              </a:extLst>
            </p:cNvPr>
            <p:cNvSpPr/>
            <p:nvPr/>
          </p:nvSpPr>
          <p:spPr>
            <a:xfrm>
              <a:off x="-13702" y="1399818"/>
              <a:ext cx="9157701" cy="1459582"/>
            </a:xfrm>
            <a:prstGeom prst="rect">
              <a:avLst/>
            </a:prstGeom>
            <a:solidFill>
              <a:schemeClr val="tx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" name="テキスト ボックス 14">
              <a:extLst>
                <a:ext uri="{FF2B5EF4-FFF2-40B4-BE49-F238E27FC236}">
                  <a16:creationId xmlns:a16="http://schemas.microsoft.com/office/drawing/2014/main" id="{59EBDE73-9433-1660-9E97-0471536684DC}"/>
                </a:ext>
              </a:extLst>
            </p:cNvPr>
            <p:cNvSpPr txBox="1"/>
            <p:nvPr/>
          </p:nvSpPr>
          <p:spPr>
            <a:xfrm>
              <a:off x="371399" y="1764449"/>
              <a:ext cx="8387499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kumimoji="1" lang="ja-JP" altLang="en-US" sz="3200" b="1" dirty="0">
                  <a:solidFill>
                    <a:schemeClr val="bg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「昔の日本人は温泉に１週間以上滞在しました」</a:t>
              </a:r>
            </a:p>
          </p:txBody>
        </p:sp>
      </p:grpSp>
      <p:pic>
        <p:nvPicPr>
          <p:cNvPr id="18" name="図 17">
            <a:extLst>
              <a:ext uri="{FF2B5EF4-FFF2-40B4-BE49-F238E27FC236}">
                <a16:creationId xmlns:a16="http://schemas.microsoft.com/office/drawing/2014/main" id="{DEFE16F6-2EC2-8A73-EAF3-3714044DD67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0713" y="3672951"/>
            <a:ext cx="2905123" cy="2905123"/>
          </a:xfrm>
          <a:prstGeom prst="rect">
            <a:avLst/>
          </a:prstGeom>
        </p:spPr>
      </p:pic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20CDA0EF-1EAE-4566-9A4F-ED7BBCA7E588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9" name="グループ化 38">
            <a:extLst>
              <a:ext uri="{FF2B5EF4-FFF2-40B4-BE49-F238E27FC236}">
                <a16:creationId xmlns:a16="http://schemas.microsoft.com/office/drawing/2014/main" id="{5B094CD1-AE9E-478C-9112-22B0394F9695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40" name="正方形/長方形 39">
              <a:extLst>
                <a:ext uri="{FF2B5EF4-FFF2-40B4-BE49-F238E27FC236}">
                  <a16:creationId xmlns:a16="http://schemas.microsoft.com/office/drawing/2014/main" id="{9BE8717C-A8E4-4C9F-AB7C-401FDCDEF4ED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1" name="図 40">
              <a:extLst>
                <a:ext uri="{FF2B5EF4-FFF2-40B4-BE49-F238E27FC236}">
                  <a16:creationId xmlns:a16="http://schemas.microsoft.com/office/drawing/2014/main" id="{D4031944-810E-444D-B159-4ABD7B0BC0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D04DAEA7-076E-4893-8F7A-A0163B18F5DD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2C45458F-2DA8-4236-A43C-8543C4DF7F5E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4" name="図 43">
              <a:extLst>
                <a:ext uri="{FF2B5EF4-FFF2-40B4-BE49-F238E27FC236}">
                  <a16:creationId xmlns:a16="http://schemas.microsoft.com/office/drawing/2014/main" id="{E2105CAD-2AF2-4E2D-AFCB-C32B8E5840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931C7653-FB8A-4DFD-8FFD-8AE379F25C02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標準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FB10954E-BC36-4736-9D1C-61D22809A4EB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倍速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5FEC9E7-5CA1-5921-FFFF-45FD106CCC23}"/>
              </a:ext>
            </a:extLst>
          </p:cNvPr>
          <p:cNvSpPr txBox="1"/>
          <p:nvPr/>
        </p:nvSpPr>
        <p:spPr>
          <a:xfrm>
            <a:off x="302136" y="190561"/>
            <a:ext cx="569651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１の日本語と、放送される英文の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内容が合っているか聞き取りましょう。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0" name="乗算記号 9">
            <a:extLst>
              <a:ext uri="{FF2B5EF4-FFF2-40B4-BE49-F238E27FC236}">
                <a16:creationId xmlns:a16="http://schemas.microsoft.com/office/drawing/2014/main" id="{C5849D0B-2506-420A-E213-72CFED0816AD}"/>
              </a:ext>
            </a:extLst>
          </p:cNvPr>
          <p:cNvSpPr/>
          <p:nvPr/>
        </p:nvSpPr>
        <p:spPr>
          <a:xfrm>
            <a:off x="2215933" y="3075286"/>
            <a:ext cx="3782714" cy="3782714"/>
          </a:xfrm>
          <a:prstGeom prst="mathMultiply">
            <a:avLst>
              <a:gd name="adj1" fmla="val 6890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2" name="楕円 11">
            <a:extLst>
              <a:ext uri="{FF2B5EF4-FFF2-40B4-BE49-F238E27FC236}">
                <a16:creationId xmlns:a16="http://schemas.microsoft.com/office/drawing/2014/main" id="{6DA7A46F-DF33-FE23-5D8E-7D9672997DDF}"/>
              </a:ext>
            </a:extLst>
          </p:cNvPr>
          <p:cNvSpPr/>
          <p:nvPr/>
        </p:nvSpPr>
        <p:spPr>
          <a:xfrm>
            <a:off x="476890" y="3823970"/>
            <a:ext cx="2285345" cy="2285345"/>
          </a:xfrm>
          <a:prstGeom prst="ellipse">
            <a:avLst/>
          </a:prstGeom>
          <a:noFill/>
          <a:ln w="298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70784202-6EFC-272B-0C50-B1CDBBCD8E6B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AS_G3_04_05_reading_s1_1">
            <a:hlinkClick r:id="" action="ppaction://media"/>
            <a:extLst>
              <a:ext uri="{FF2B5EF4-FFF2-40B4-BE49-F238E27FC236}">
                <a16:creationId xmlns:a16="http://schemas.microsoft.com/office/drawing/2014/main" id="{FE1E10D4-4E06-07C4-2565-3023ACB296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855325" y="1892300"/>
            <a:ext cx="406400" cy="406400"/>
          </a:xfrm>
          <a:prstGeom prst="rect">
            <a:avLst/>
          </a:prstGeom>
        </p:spPr>
      </p:pic>
      <p:pic>
        <p:nvPicPr>
          <p:cNvPr id="11" name="AS_G3_04_06_reading_s1_2">
            <a:hlinkClick r:id="" action="ppaction://media"/>
            <a:extLst>
              <a:ext uri="{FF2B5EF4-FFF2-40B4-BE49-F238E27FC236}">
                <a16:creationId xmlns:a16="http://schemas.microsoft.com/office/drawing/2014/main" id="{14684838-EBCD-E84C-14CC-F8B7AC57FC0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855325" y="266888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6285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766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239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37" grpId="0" animBg="1"/>
      <p:bldP spid="37" grpId="1" animBg="1"/>
      <p:bldP spid="5" grpId="0" animBg="1"/>
      <p:bldP spid="5" grpId="1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26118999-E632-C15E-472C-96607041DEE9}"/>
              </a:ext>
            </a:extLst>
          </p:cNvPr>
          <p:cNvSpPr/>
          <p:nvPr/>
        </p:nvSpPr>
        <p:spPr>
          <a:xfrm>
            <a:off x="0" y="0"/>
            <a:ext cx="9144000" cy="4397613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955B84EE-29D3-4DFB-AD3F-BFB333D7B077}"/>
              </a:ext>
            </a:extLst>
          </p:cNvPr>
          <p:cNvSpPr txBox="1"/>
          <p:nvPr/>
        </p:nvSpPr>
        <p:spPr>
          <a:xfrm>
            <a:off x="428624" y="4628290"/>
            <a:ext cx="82867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000" dirty="0">
                <a:solidFill>
                  <a:srgbClr val="C0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英文がどれくらい理解できたかチェックしましょう。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F6C41A13-0EB3-BC14-3734-129477A3C7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969" y="5426384"/>
            <a:ext cx="8594062" cy="641147"/>
          </a:xfrm>
          <a:prstGeom prst="rect">
            <a:avLst/>
          </a:prstGeom>
        </p:spPr>
      </p:pic>
      <p:sp>
        <p:nvSpPr>
          <p:cNvPr id="6" name="楕円 5">
            <a:extLst>
              <a:ext uri="{FF2B5EF4-FFF2-40B4-BE49-F238E27FC236}">
                <a16:creationId xmlns:a16="http://schemas.microsoft.com/office/drawing/2014/main" id="{516F39C1-D9A3-BEC2-62D1-2C3824B5CC60}"/>
              </a:ext>
            </a:extLst>
          </p:cNvPr>
          <p:cNvSpPr/>
          <p:nvPr/>
        </p:nvSpPr>
        <p:spPr>
          <a:xfrm>
            <a:off x="6106503" y="5353716"/>
            <a:ext cx="447187" cy="397973"/>
          </a:xfrm>
          <a:prstGeom prst="ellipse">
            <a:avLst/>
          </a:prstGeom>
          <a:noFill/>
          <a:ln w="76200">
            <a:solidFill>
              <a:srgbClr val="0043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楕円 4">
            <a:extLst>
              <a:ext uri="{FF2B5EF4-FFF2-40B4-BE49-F238E27FC236}">
                <a16:creationId xmlns:a16="http://schemas.microsoft.com/office/drawing/2014/main" id="{2F3D4BA3-2290-ED70-94E7-CB0D7D6EC21C}"/>
              </a:ext>
            </a:extLst>
          </p:cNvPr>
          <p:cNvSpPr/>
          <p:nvPr/>
        </p:nvSpPr>
        <p:spPr>
          <a:xfrm>
            <a:off x="3429327" y="1055310"/>
            <a:ext cx="2285345" cy="2285345"/>
          </a:xfrm>
          <a:prstGeom prst="ellipse">
            <a:avLst/>
          </a:prstGeom>
          <a:noFill/>
          <a:ln w="298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34403992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E07F4B-0089-0A1A-82B5-4D7A909979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 have been to France.">
            <a:hlinkClick r:id="" action="ppaction://media"/>
            <a:extLst>
              <a:ext uri="{FF2B5EF4-FFF2-40B4-BE49-F238E27FC236}">
                <a16:creationId xmlns:a16="http://schemas.microsoft.com/office/drawing/2014/main" id="{5876805F-CF02-B708-ECAD-82702E2F0E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61525" y="1214438"/>
            <a:ext cx="406400" cy="406400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B5DDA79B-8CC9-8AB4-794D-6346078E8953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1537B8A2-0DC1-10FA-D6EC-069DED088347}"/>
              </a:ext>
            </a:extLst>
          </p:cNvPr>
          <p:cNvSpPr txBox="1"/>
          <p:nvPr/>
        </p:nvSpPr>
        <p:spPr>
          <a:xfrm>
            <a:off x="813708" y="4636321"/>
            <a:ext cx="7516583" cy="102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have been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to France.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FFF25122-3A63-6088-95FB-1E6AF086672D}"/>
              </a:ext>
            </a:extLst>
          </p:cNvPr>
          <p:cNvSpPr txBox="1"/>
          <p:nvPr/>
        </p:nvSpPr>
        <p:spPr>
          <a:xfrm>
            <a:off x="502002" y="690490"/>
            <a:ext cx="813999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行ったことがあります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フランスに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1330807721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1D899C-F0A0-34F9-A246-28DAA5D319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84014B8B-D5C3-D116-E5CE-F1A7ED2545E5}"/>
              </a:ext>
            </a:extLst>
          </p:cNvPr>
          <p:cNvSpPr txBox="1"/>
          <p:nvPr/>
        </p:nvSpPr>
        <p:spPr>
          <a:xfrm>
            <a:off x="299831" y="415246"/>
            <a:ext cx="517168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6600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Vocabulary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F37968D8-1FDD-AB20-2641-87C05D0AB7F2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B67D2888-3903-E680-69E7-46B60C922A05}"/>
              </a:ext>
            </a:extLst>
          </p:cNvPr>
          <p:cNvSpPr/>
          <p:nvPr/>
        </p:nvSpPr>
        <p:spPr>
          <a:xfrm>
            <a:off x="291548" y="1332987"/>
            <a:ext cx="8494643" cy="9492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D99DC3C0-1F18-F7FF-30BE-3B2D45F7B2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330A9DB-88BA-65B6-36B6-9A3923A2BC50}"/>
              </a:ext>
            </a:extLst>
          </p:cNvPr>
          <p:cNvSpPr txBox="1"/>
          <p:nvPr/>
        </p:nvSpPr>
        <p:spPr>
          <a:xfrm rot="21600000">
            <a:off x="707942" y="2345654"/>
            <a:ext cx="701832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FLASH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CARD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PRACTICE</a:t>
            </a:r>
            <a:r>
              <a:rPr kumimoji="1" lang="ja-JP" altLang="en-US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！</a:t>
            </a:r>
            <a:endParaRPr kumimoji="1" lang="ja-JP" altLang="en-US" sz="4400" b="1" dirty="0">
              <a:ln w="28575">
                <a:noFill/>
              </a:ln>
              <a:solidFill>
                <a:srgbClr val="FF3399"/>
              </a:solidFill>
            </a:endParaRPr>
          </a:p>
        </p:txBody>
      </p:sp>
      <p:sp>
        <p:nvSpPr>
          <p:cNvPr id="4" name="矢印: 右 3">
            <a:extLst>
              <a:ext uri="{FF2B5EF4-FFF2-40B4-BE49-F238E27FC236}">
                <a16:creationId xmlns:a16="http://schemas.microsoft.com/office/drawing/2014/main" id="{E681E274-EDD9-51A1-5E27-1A5314B29BFC}"/>
              </a:ext>
            </a:extLst>
          </p:cNvPr>
          <p:cNvSpPr/>
          <p:nvPr/>
        </p:nvSpPr>
        <p:spPr>
          <a:xfrm>
            <a:off x="6908798" y="2553504"/>
            <a:ext cx="1296821" cy="2178153"/>
          </a:xfrm>
          <a:prstGeom prst="rightArrow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985663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D4372B-4C33-6CED-8EDF-8CA89DCD80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E0824D0D-C992-2FBE-BB36-60CF3A624E50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43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開始のゴング">
            <a:hlinkClick r:id="" action="ppaction://media"/>
            <a:extLst>
              <a:ext uri="{FF2B5EF4-FFF2-40B4-BE49-F238E27FC236}">
                <a16:creationId xmlns:a16="http://schemas.microsoft.com/office/drawing/2014/main" id="{C087B9F5-2D13-BFA4-5FD0-567BE90ACA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938213" y="3416300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802F0D1-B039-0B11-5350-FF9EC0D040CD}"/>
              </a:ext>
            </a:extLst>
          </p:cNvPr>
          <p:cNvSpPr txBox="1"/>
          <p:nvPr/>
        </p:nvSpPr>
        <p:spPr>
          <a:xfrm>
            <a:off x="265044" y="5723388"/>
            <a:ext cx="86139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6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スライドを見ながらリピートしましょう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817BB242-2167-3AE4-D6A9-026972C4768C}"/>
              </a:ext>
            </a:extLst>
          </p:cNvPr>
          <p:cNvSpPr txBox="1"/>
          <p:nvPr/>
        </p:nvSpPr>
        <p:spPr>
          <a:xfrm>
            <a:off x="741073" y="1855936"/>
            <a:ext cx="766185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3800" b="1" dirty="0">
                <a:ln w="28575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Ready</a:t>
            </a:r>
            <a:r>
              <a:rPr kumimoji="1" lang="ja-JP" altLang="en-US" sz="13800" b="1" dirty="0">
                <a:ln w="28575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？</a:t>
            </a:r>
            <a:endParaRPr kumimoji="1" lang="ja-JP" altLang="en-US" sz="7200" b="1" dirty="0">
              <a:ln w="28575">
                <a:noFill/>
              </a:ln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89574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9D2EC7-8106-03C2-79CB-4A6D368D9D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BC473662-B7AB-6969-9630-37DF701716FA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985FE87B-EE31-412B-9D61-3A48E59C61E3}"/>
              </a:ext>
            </a:extLst>
          </p:cNvPr>
          <p:cNvGrpSpPr/>
          <p:nvPr/>
        </p:nvGrpSpPr>
        <p:grpSpPr>
          <a:xfrm>
            <a:off x="0" y="1536175"/>
            <a:ext cx="9144000" cy="3606493"/>
            <a:chOff x="0" y="1536175"/>
            <a:chExt cx="9144000" cy="3606493"/>
          </a:xfrm>
        </p:grpSpPr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1508FCA2-75E1-0203-ADD2-0A13385972A2}"/>
                </a:ext>
              </a:extLst>
            </p:cNvPr>
            <p:cNvSpPr txBox="1"/>
            <p:nvPr/>
          </p:nvSpPr>
          <p:spPr>
            <a:xfrm>
              <a:off x="815009" y="1536175"/>
              <a:ext cx="751398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温泉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4" name="テキスト ボックス 3">
              <a:extLst>
                <a:ext uri="{FF2B5EF4-FFF2-40B4-BE49-F238E27FC236}">
                  <a16:creationId xmlns:a16="http://schemas.microsoft.com/office/drawing/2014/main" id="{9281C80D-8416-B891-AC60-FB14E3521FC7}"/>
                </a:ext>
              </a:extLst>
            </p:cNvPr>
            <p:cNvSpPr txBox="1"/>
            <p:nvPr/>
          </p:nvSpPr>
          <p:spPr>
            <a:xfrm>
              <a:off x="0" y="3819229"/>
              <a:ext cx="914400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8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[h--] [s-----]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5" name="hot spring">
            <a:hlinkClick r:id="" action="ppaction://media"/>
            <a:extLst>
              <a:ext uri="{FF2B5EF4-FFF2-40B4-BE49-F238E27FC236}">
                <a16:creationId xmlns:a16="http://schemas.microsoft.com/office/drawing/2014/main" id="{03A7FD33-C7E9-75DB-E7BF-C4FF258D9E2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10704" y="13329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179171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9D7C45-5BE2-405D-86B8-26A0E493E2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033DD19E-23B3-2705-7E8E-CE515C290FCD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01E27AB-6987-671B-91B4-63443B01BBD9}"/>
              </a:ext>
            </a:extLst>
          </p:cNvPr>
          <p:cNvSpPr txBox="1"/>
          <p:nvPr/>
        </p:nvSpPr>
        <p:spPr>
          <a:xfrm>
            <a:off x="318052" y="2613392"/>
            <a:ext cx="850789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0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hot spring</a:t>
            </a:r>
            <a:endParaRPr kumimoji="1" lang="ja-JP" altLang="en-US" sz="10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4" name="hot spring">
            <a:hlinkClick r:id="" action="ppaction://media"/>
            <a:extLst>
              <a:ext uri="{FF2B5EF4-FFF2-40B4-BE49-F238E27FC236}">
                <a16:creationId xmlns:a16="http://schemas.microsoft.com/office/drawing/2014/main" id="{83E8FE1E-0BC0-2BBD-33E2-84309BF9C31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10704" y="13329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667569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8197E3-B66E-8C00-4806-96AE55253C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D403554-ED3A-A241-644B-C061EA4497FE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DA8495FF-5BFE-870C-7C70-8A461DCBEB2A}"/>
              </a:ext>
            </a:extLst>
          </p:cNvPr>
          <p:cNvSpPr txBox="1"/>
          <p:nvPr/>
        </p:nvSpPr>
        <p:spPr>
          <a:xfrm>
            <a:off x="815009" y="2321005"/>
            <a:ext cx="751398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3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温泉</a:t>
            </a:r>
            <a:endParaRPr kumimoji="1" lang="ja-JP" altLang="en-US" sz="7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3" name="hot spring">
            <a:hlinkClick r:id="" action="ppaction://media"/>
            <a:extLst>
              <a:ext uri="{FF2B5EF4-FFF2-40B4-BE49-F238E27FC236}">
                <a16:creationId xmlns:a16="http://schemas.microsoft.com/office/drawing/2014/main" id="{66584BF5-95CE-7675-E05E-1992CF040C6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10704" y="13329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525064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EFE393CA-181C-4F7A-B49A-006948B83A78}"/>
              </a:ext>
            </a:extLst>
          </p:cNvPr>
          <p:cNvGrpSpPr/>
          <p:nvPr/>
        </p:nvGrpSpPr>
        <p:grpSpPr>
          <a:xfrm>
            <a:off x="206477" y="1713146"/>
            <a:ext cx="8731046" cy="3431708"/>
            <a:chOff x="206477" y="2145587"/>
            <a:chExt cx="8731046" cy="3431708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031846" y="4007635"/>
              <a:ext cx="7080308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n------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547AF587-709F-4035-BD68-7E4A3FF4B89A}"/>
                </a:ext>
              </a:extLst>
            </p:cNvPr>
            <p:cNvSpPr txBox="1"/>
            <p:nvPr/>
          </p:nvSpPr>
          <p:spPr>
            <a:xfrm>
              <a:off x="206477" y="2145587"/>
              <a:ext cx="8731046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この頃は</a:t>
              </a:r>
            </a:p>
          </p:txBody>
        </p:sp>
      </p:grpSp>
      <p:pic>
        <p:nvPicPr>
          <p:cNvPr id="3" name="nowadays">
            <a:hlinkClick r:id="" action="ppaction://media"/>
            <a:extLst>
              <a:ext uri="{FF2B5EF4-FFF2-40B4-BE49-F238E27FC236}">
                <a16:creationId xmlns:a16="http://schemas.microsoft.com/office/drawing/2014/main" id="{C9CE1300-9976-4436-CCAA-6346C34883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599347" y="188731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541728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7A375768-C437-A4B5-AF55-E54E8475E36D}"/>
              </a:ext>
            </a:extLst>
          </p:cNvPr>
          <p:cNvSpPr txBox="1"/>
          <p:nvPr/>
        </p:nvSpPr>
        <p:spPr>
          <a:xfrm>
            <a:off x="225287" y="2613392"/>
            <a:ext cx="869342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0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nowadays</a:t>
            </a:r>
            <a:endParaRPr kumimoji="1" lang="ja-JP" altLang="en-US" sz="10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3" name="nowadays">
            <a:hlinkClick r:id="" action="ppaction://media"/>
            <a:extLst>
              <a:ext uri="{FF2B5EF4-FFF2-40B4-BE49-F238E27FC236}">
                <a16:creationId xmlns:a16="http://schemas.microsoft.com/office/drawing/2014/main" id="{575DF739-12CF-020A-BA88-5BE5004447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599347" y="188731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923719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6396259E-A92E-4E46-A99B-06C7BE67617D}"/>
              </a:ext>
            </a:extLst>
          </p:cNvPr>
          <p:cNvSpPr txBox="1"/>
          <p:nvPr/>
        </p:nvSpPr>
        <p:spPr>
          <a:xfrm>
            <a:off x="206478" y="2497976"/>
            <a:ext cx="873104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この頃は</a:t>
            </a:r>
          </a:p>
        </p:txBody>
      </p:sp>
      <p:pic>
        <p:nvPicPr>
          <p:cNvPr id="2" name="nowadays">
            <a:hlinkClick r:id="" action="ppaction://media"/>
            <a:extLst>
              <a:ext uri="{FF2B5EF4-FFF2-40B4-BE49-F238E27FC236}">
                <a16:creationId xmlns:a16="http://schemas.microsoft.com/office/drawing/2014/main" id="{F1709244-35B6-34AA-1A60-44F207ED22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599347" y="188731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451941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EA2AD3-AEDB-3821-F085-96F9FA4330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7C584D60-95B8-4567-8038-A2FE612FD4C5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CDD0F368-173C-0A71-FACC-34A9C30E1AD4}"/>
              </a:ext>
            </a:extLst>
          </p:cNvPr>
          <p:cNvGrpSpPr/>
          <p:nvPr/>
        </p:nvGrpSpPr>
        <p:grpSpPr>
          <a:xfrm>
            <a:off x="344588" y="1392103"/>
            <a:ext cx="8152821" cy="3889128"/>
            <a:chOff x="664007" y="829370"/>
            <a:chExt cx="8152821" cy="3889128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E8A8FCC2-4A93-679C-F26D-2874D490CE4A}"/>
                </a:ext>
              </a:extLst>
            </p:cNvPr>
            <p:cNvSpPr txBox="1"/>
            <p:nvPr/>
          </p:nvSpPr>
          <p:spPr>
            <a:xfrm>
              <a:off x="664007" y="3702835"/>
              <a:ext cx="815282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6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6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c-------</a:t>
              </a:r>
              <a:r>
                <a:rPr lang="ja-JP" altLang="en-US" sz="6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r>
                <a:rPr lang="en-US" altLang="ja-JP" sz="6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A</a:t>
              </a:r>
              <a:r>
                <a:rPr lang="ja-JP" altLang="en-US" sz="6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6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a-</a:t>
              </a:r>
              <a:r>
                <a:rPr lang="ja-JP" altLang="en-US" sz="6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r>
                <a:rPr lang="en-US" altLang="ja-JP" sz="6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B</a:t>
              </a:r>
              <a:endParaRPr kumimoji="1" lang="ja-JP" altLang="en-US" sz="36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A4F4EFD7-CB38-C4D5-B937-03368A6CCF3B}"/>
                </a:ext>
              </a:extLst>
            </p:cNvPr>
            <p:cNvSpPr txBox="1"/>
            <p:nvPr/>
          </p:nvSpPr>
          <p:spPr>
            <a:xfrm>
              <a:off x="1134428" y="829370"/>
              <a:ext cx="7513983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A</a:t>
              </a:r>
              <a:r>
                <a:rPr kumimoji="1" lang="ja-JP" altLang="en-US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を</a:t>
              </a:r>
              <a:r>
                <a:rPr kumimoji="1" lang="en-US" altLang="ja-JP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B</a:t>
              </a:r>
              <a:r>
                <a:rPr kumimoji="1" lang="ja-JP" altLang="en-US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だと</a:t>
              </a:r>
              <a:endParaRPr kumimoji="1" lang="en-US" altLang="ja-JP" sz="7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 algn="ctr"/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思う 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2" name="consider A as B">
            <a:hlinkClick r:id="" action="ppaction://media"/>
            <a:extLst>
              <a:ext uri="{FF2B5EF4-FFF2-40B4-BE49-F238E27FC236}">
                <a16:creationId xmlns:a16="http://schemas.microsoft.com/office/drawing/2014/main" id="{11C56401-0E3E-7E5D-8A2F-DBAC30E49A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10704" y="185326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40201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35DA2D-62A5-41EF-0ECF-4DD54FA79A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E388A70E-C472-38F8-4EDF-45AA6AE74782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A671E1A-C81B-AE83-BE35-EB40A8D46DA1}"/>
              </a:ext>
            </a:extLst>
          </p:cNvPr>
          <p:cNvSpPr txBox="1"/>
          <p:nvPr/>
        </p:nvSpPr>
        <p:spPr>
          <a:xfrm>
            <a:off x="318052" y="2767281"/>
            <a:ext cx="85078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8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consider A as B</a:t>
            </a:r>
            <a:endParaRPr kumimoji="1" lang="ja-JP" altLang="en-US" sz="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consider A as B">
            <a:hlinkClick r:id="" action="ppaction://media"/>
            <a:extLst>
              <a:ext uri="{FF2B5EF4-FFF2-40B4-BE49-F238E27FC236}">
                <a16:creationId xmlns:a16="http://schemas.microsoft.com/office/drawing/2014/main" id="{6B47C7DC-310D-4493-6A0C-62FDAD1716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10704" y="185326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262152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8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E49544-C205-8CB1-D1D0-88722AE224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5B718541-0614-BDC3-BA22-22F44FD44F1D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94034FA8-95DE-C4B5-8B77-876C17EAFD61}"/>
              </a:ext>
            </a:extLst>
          </p:cNvPr>
          <p:cNvSpPr txBox="1"/>
          <p:nvPr/>
        </p:nvSpPr>
        <p:spPr>
          <a:xfrm>
            <a:off x="533094" y="2917321"/>
            <a:ext cx="8077812" cy="102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[h---] [b---]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to France.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2" name="I have been to France.">
            <a:hlinkClick r:id="" action="ppaction://media"/>
            <a:extLst>
              <a:ext uri="{FF2B5EF4-FFF2-40B4-BE49-F238E27FC236}">
                <a16:creationId xmlns:a16="http://schemas.microsoft.com/office/drawing/2014/main" id="{BAD09F0D-E470-39C6-6BAE-7B7DE74F95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61525" y="12144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678980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72C7AD-E9A1-F497-7584-0E1EB39E6F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5C73B1C2-8EC9-04F5-23D7-88BE667D173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28C967A-3E86-97E0-9778-06EE01F9B47E}"/>
              </a:ext>
            </a:extLst>
          </p:cNvPr>
          <p:cNvSpPr txBox="1"/>
          <p:nvPr/>
        </p:nvSpPr>
        <p:spPr>
          <a:xfrm>
            <a:off x="815009" y="2090172"/>
            <a:ext cx="751398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7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</a:t>
            </a:r>
            <a:r>
              <a:rPr kumimoji="1" lang="ja-JP" altLang="en-US" sz="7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を</a:t>
            </a:r>
            <a:r>
              <a:rPr kumimoji="1" lang="en-US" altLang="ja-JP" sz="7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</a:t>
            </a:r>
            <a:r>
              <a:rPr kumimoji="1" lang="ja-JP" altLang="en-US" sz="7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だと</a:t>
            </a:r>
            <a:endParaRPr kumimoji="1" lang="en-US" altLang="ja-JP" sz="72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kumimoji="1" lang="ja-JP" altLang="en-US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思う </a:t>
            </a:r>
            <a:endParaRPr kumimoji="1" lang="ja-JP" altLang="en-US" sz="6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6" name="consider A as B">
            <a:hlinkClick r:id="" action="ppaction://media"/>
            <a:extLst>
              <a:ext uri="{FF2B5EF4-FFF2-40B4-BE49-F238E27FC236}">
                <a16:creationId xmlns:a16="http://schemas.microsoft.com/office/drawing/2014/main" id="{6665DE64-2620-1F88-F11B-B424CC1B44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10704" y="185326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975257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8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33EC9732-D173-4D50-B7EB-5AB6261BAC2C}"/>
              </a:ext>
            </a:extLst>
          </p:cNvPr>
          <p:cNvGrpSpPr/>
          <p:nvPr/>
        </p:nvGrpSpPr>
        <p:grpSpPr>
          <a:xfrm>
            <a:off x="206478" y="1713146"/>
            <a:ext cx="8731046" cy="3431708"/>
            <a:chOff x="206478" y="2145587"/>
            <a:chExt cx="8731046" cy="3431708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r-----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547AF587-709F-4035-BD68-7E4A3FF4B89A}"/>
                </a:ext>
              </a:extLst>
            </p:cNvPr>
            <p:cNvSpPr txBox="1"/>
            <p:nvPr/>
          </p:nvSpPr>
          <p:spPr>
            <a:xfrm>
              <a:off x="206478" y="2145587"/>
              <a:ext cx="8731046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リゾート</a:t>
              </a:r>
            </a:p>
          </p:txBody>
        </p:sp>
      </p:grpSp>
      <p:pic>
        <p:nvPicPr>
          <p:cNvPr id="2" name="resort">
            <a:hlinkClick r:id="" action="ppaction://media"/>
            <a:extLst>
              <a:ext uri="{FF2B5EF4-FFF2-40B4-BE49-F238E27FC236}">
                <a16:creationId xmlns:a16="http://schemas.microsoft.com/office/drawing/2014/main" id="{EF6D2DA7-C964-3AE9-BFDA-60CB8F2D62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570321" y="1543924"/>
            <a:ext cx="406401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285061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3144D1A4-1602-423B-5996-036CFF8EDE21}"/>
              </a:ext>
            </a:extLst>
          </p:cNvPr>
          <p:cNvSpPr txBox="1"/>
          <p:nvPr/>
        </p:nvSpPr>
        <p:spPr>
          <a:xfrm>
            <a:off x="397565" y="2321005"/>
            <a:ext cx="834887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3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resort</a:t>
            </a:r>
            <a:endParaRPr kumimoji="1" lang="ja-JP" altLang="en-US" sz="7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3" name="resort">
            <a:hlinkClick r:id="" action="ppaction://media"/>
            <a:extLst>
              <a:ext uri="{FF2B5EF4-FFF2-40B4-BE49-F238E27FC236}">
                <a16:creationId xmlns:a16="http://schemas.microsoft.com/office/drawing/2014/main" id="{9207FDC7-AFD6-81BE-1C8A-B5A901F05B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570321" y="1543924"/>
            <a:ext cx="406401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061343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BEECF3F9-944A-4755-B91D-82B3FCD30F8A}"/>
              </a:ext>
            </a:extLst>
          </p:cNvPr>
          <p:cNvSpPr txBox="1"/>
          <p:nvPr/>
        </p:nvSpPr>
        <p:spPr>
          <a:xfrm>
            <a:off x="206478" y="2497976"/>
            <a:ext cx="873104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リゾート</a:t>
            </a:r>
          </a:p>
        </p:txBody>
      </p:sp>
      <p:pic>
        <p:nvPicPr>
          <p:cNvPr id="2" name="resort">
            <a:hlinkClick r:id="" action="ppaction://media"/>
            <a:extLst>
              <a:ext uri="{FF2B5EF4-FFF2-40B4-BE49-F238E27FC236}">
                <a16:creationId xmlns:a16="http://schemas.microsoft.com/office/drawing/2014/main" id="{CE7540ED-0B40-9B61-A597-D9831778BB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570321" y="1543924"/>
            <a:ext cx="406401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10329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4C3ADF-BDD2-F81D-DDB9-FE8CBE9C01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B5B57479-F6E8-AF71-6BF4-BFACBCC19D53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A0E09E02-15A9-5B93-37FD-16D39CA45364}"/>
              </a:ext>
            </a:extLst>
          </p:cNvPr>
          <p:cNvGrpSpPr/>
          <p:nvPr/>
        </p:nvGrpSpPr>
        <p:grpSpPr>
          <a:xfrm>
            <a:off x="0" y="1715332"/>
            <a:ext cx="9144000" cy="3427336"/>
            <a:chOff x="0" y="1983250"/>
            <a:chExt cx="9144000" cy="3427336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7B7336F8-2141-423E-2C8F-9578F38F132C}"/>
                </a:ext>
              </a:extLst>
            </p:cNvPr>
            <p:cNvSpPr txBox="1"/>
            <p:nvPr/>
          </p:nvSpPr>
          <p:spPr>
            <a:xfrm>
              <a:off x="0" y="4087147"/>
              <a:ext cx="914400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8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[t------] [s---]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B57A6D21-7B30-967C-0ADF-DD931DF7B6DD}"/>
                </a:ext>
              </a:extLst>
            </p:cNvPr>
            <p:cNvSpPr txBox="1"/>
            <p:nvPr/>
          </p:nvSpPr>
          <p:spPr>
            <a:xfrm>
              <a:off x="815009" y="1983250"/>
              <a:ext cx="7513983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観光地</a:t>
              </a:r>
              <a:endParaRPr kumimoji="1" lang="ja-JP" altLang="en-US" sz="66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2" name="tourist spot">
            <a:hlinkClick r:id="" action="ppaction://media"/>
            <a:extLst>
              <a:ext uri="{FF2B5EF4-FFF2-40B4-BE49-F238E27FC236}">
                <a16:creationId xmlns:a16="http://schemas.microsoft.com/office/drawing/2014/main" id="{922D4FCE-54D2-75E3-823E-405453F321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10704" y="161022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183690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53620F-D00F-3B52-6A6C-2A2D82A053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29670BB2-BB3D-3B7A-3B9F-4986292178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7865F5EA-E681-6516-357F-F89FA7220C33}"/>
              </a:ext>
            </a:extLst>
          </p:cNvPr>
          <p:cNvSpPr txBox="1"/>
          <p:nvPr/>
        </p:nvSpPr>
        <p:spPr>
          <a:xfrm>
            <a:off x="318052" y="2644170"/>
            <a:ext cx="850789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9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tourist spot</a:t>
            </a:r>
            <a:endParaRPr kumimoji="1" lang="ja-JP" altLang="en-US" sz="9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2" name="tourist spot">
            <a:hlinkClick r:id="" action="ppaction://media"/>
            <a:extLst>
              <a:ext uri="{FF2B5EF4-FFF2-40B4-BE49-F238E27FC236}">
                <a16:creationId xmlns:a16="http://schemas.microsoft.com/office/drawing/2014/main" id="{67C6A0FB-A9E5-CFA3-B5B7-9FB85AFEAA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10704" y="161022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216587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5CA5A4-5F46-F632-775A-88CBD61F2C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FB61E0D4-E4F7-694F-123D-6DA5B6637DC4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745E655E-5FD1-482D-E215-4B259676FEAE}"/>
              </a:ext>
            </a:extLst>
          </p:cNvPr>
          <p:cNvSpPr txBox="1"/>
          <p:nvPr/>
        </p:nvSpPr>
        <p:spPr>
          <a:xfrm>
            <a:off x="815009" y="2497976"/>
            <a:ext cx="7513983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観光地</a:t>
            </a:r>
          </a:p>
        </p:txBody>
      </p:sp>
      <p:pic>
        <p:nvPicPr>
          <p:cNvPr id="2" name="tourist spot">
            <a:hlinkClick r:id="" action="ppaction://media"/>
            <a:extLst>
              <a:ext uri="{FF2B5EF4-FFF2-40B4-BE49-F238E27FC236}">
                <a16:creationId xmlns:a16="http://schemas.microsoft.com/office/drawing/2014/main" id="{871A3FEF-1337-A014-1D84-30F821B624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10704" y="161022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711620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9D3E62-CFAA-829F-A311-F60B8A4AFE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663849F6-B05A-A6C5-59AB-EA17B36E7190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DC82A57D-D90A-8538-5B9D-218F9B56A12C}"/>
              </a:ext>
            </a:extLst>
          </p:cNvPr>
          <p:cNvGrpSpPr/>
          <p:nvPr/>
        </p:nvGrpSpPr>
        <p:grpSpPr>
          <a:xfrm>
            <a:off x="0" y="1604197"/>
            <a:ext cx="9144000" cy="3355992"/>
            <a:chOff x="0" y="1747161"/>
            <a:chExt cx="9144000" cy="3355992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0425FCE2-F971-A972-D889-09A26CC107FF}"/>
                </a:ext>
              </a:extLst>
            </p:cNvPr>
            <p:cNvSpPr txBox="1"/>
            <p:nvPr/>
          </p:nvSpPr>
          <p:spPr>
            <a:xfrm>
              <a:off x="0" y="3902824"/>
              <a:ext cx="91440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[</a:t>
              </a:r>
              <a:r>
                <a:rPr lang="en-US" altLang="ja-JP" sz="72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i</a:t>
              </a:r>
              <a:r>
                <a:rPr lang="en-US" altLang="ja-JP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-] [t--] [p---]</a:t>
              </a:r>
              <a:endParaRPr kumimoji="1" lang="ja-JP" altLang="en-US" sz="5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4" name="テキスト ボックス 3">
              <a:extLst>
                <a:ext uri="{FF2B5EF4-FFF2-40B4-BE49-F238E27FC236}">
                  <a16:creationId xmlns:a16="http://schemas.microsoft.com/office/drawing/2014/main" id="{19C88D03-51E4-2FB7-69B3-1BA4047418EA}"/>
                </a:ext>
              </a:extLst>
            </p:cNvPr>
            <p:cNvSpPr txBox="1"/>
            <p:nvPr/>
          </p:nvSpPr>
          <p:spPr>
            <a:xfrm>
              <a:off x="206478" y="1747161"/>
              <a:ext cx="8731046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昔は</a:t>
              </a:r>
            </a:p>
          </p:txBody>
        </p:sp>
      </p:grpSp>
      <p:pic>
        <p:nvPicPr>
          <p:cNvPr id="8" name="in the past">
            <a:hlinkClick r:id="" action="ppaction://media"/>
            <a:extLst>
              <a:ext uri="{FF2B5EF4-FFF2-40B4-BE49-F238E27FC236}">
                <a16:creationId xmlns:a16="http://schemas.microsoft.com/office/drawing/2014/main" id="{4EBA91C4-5AF1-E1AC-602F-E9B6AA8553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12876" y="128363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393115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264FA1-1DD2-4129-D415-EDD85118E7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3B48D084-F3D6-FE9D-1187-E0B0C51A402E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6CE0D93C-4065-4E87-E061-F19D9117493F}"/>
              </a:ext>
            </a:extLst>
          </p:cNvPr>
          <p:cNvSpPr txBox="1"/>
          <p:nvPr/>
        </p:nvSpPr>
        <p:spPr>
          <a:xfrm>
            <a:off x="318052" y="2644170"/>
            <a:ext cx="85078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in the past</a:t>
            </a:r>
            <a:endParaRPr kumimoji="1" lang="ja-JP" altLang="en-US" sz="9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2" name="in the past">
            <a:hlinkClick r:id="" action="ppaction://media"/>
            <a:extLst>
              <a:ext uri="{FF2B5EF4-FFF2-40B4-BE49-F238E27FC236}">
                <a16:creationId xmlns:a16="http://schemas.microsoft.com/office/drawing/2014/main" id="{DE43D0E8-F619-850D-1118-549FFB5E62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12876" y="128363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212344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0D62C0-46B1-137F-3603-DEB2855C1C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5B284F01-2666-70E6-6408-6DF0E0542680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7168708B-A658-852F-6D50-6A3B6FA80271}"/>
              </a:ext>
            </a:extLst>
          </p:cNvPr>
          <p:cNvSpPr txBox="1"/>
          <p:nvPr/>
        </p:nvSpPr>
        <p:spPr>
          <a:xfrm>
            <a:off x="815009" y="2321005"/>
            <a:ext cx="751398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3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昔は</a:t>
            </a:r>
            <a:endParaRPr kumimoji="1" lang="ja-JP" altLang="en-US" sz="7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6" name="in the past">
            <a:hlinkClick r:id="" action="ppaction://media"/>
            <a:extLst>
              <a:ext uri="{FF2B5EF4-FFF2-40B4-BE49-F238E27FC236}">
                <a16:creationId xmlns:a16="http://schemas.microsoft.com/office/drawing/2014/main" id="{32851D2B-8B61-8388-6C99-830EAF0DF6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12876" y="128363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495019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8E7163-D765-2D6E-E4E4-916A27F0E4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A6FEB209-6B48-3650-86F1-262BDE5322A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879CAB8-FF9E-5111-4DE5-0FB9CFDC1ED7}"/>
              </a:ext>
            </a:extLst>
          </p:cNvPr>
          <p:cNvSpPr txBox="1"/>
          <p:nvPr/>
        </p:nvSpPr>
        <p:spPr>
          <a:xfrm>
            <a:off x="851283" y="2398429"/>
            <a:ext cx="7441433" cy="20611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45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私は</a:t>
            </a:r>
            <a:r>
              <a:rPr kumimoji="1" lang="en-US" altLang="ja-JP" sz="445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45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行ったことがあります</a:t>
            </a:r>
            <a:r>
              <a:rPr kumimoji="1" lang="en-US" altLang="ja-JP" sz="445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ja-JP" altLang="en-US" sz="445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フランスに</a:t>
            </a:r>
            <a:r>
              <a:rPr kumimoji="1" lang="en-US" altLang="ja-JP" sz="445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5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3" name="I have been to France.">
            <a:hlinkClick r:id="" action="ppaction://media"/>
            <a:extLst>
              <a:ext uri="{FF2B5EF4-FFF2-40B4-BE49-F238E27FC236}">
                <a16:creationId xmlns:a16="http://schemas.microsoft.com/office/drawing/2014/main" id="{0610F6DE-723A-5CC4-8B35-D489CF2D1F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61525" y="12144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605374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EA2AD3-AEDB-3821-F085-96F9FA4330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7C584D60-95B8-4567-8038-A2FE612FD4C5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CDD0F368-173C-0A71-FACC-34A9C30E1AD4}"/>
              </a:ext>
            </a:extLst>
          </p:cNvPr>
          <p:cNvGrpSpPr/>
          <p:nvPr/>
        </p:nvGrpSpPr>
        <p:grpSpPr>
          <a:xfrm>
            <a:off x="0" y="1392103"/>
            <a:ext cx="9144000" cy="4320015"/>
            <a:chOff x="0" y="829370"/>
            <a:chExt cx="9144000" cy="4320015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E8A8FCC2-4A93-679C-F26D-2874D490CE4A}"/>
                </a:ext>
              </a:extLst>
            </p:cNvPr>
            <p:cNvSpPr txBox="1"/>
            <p:nvPr/>
          </p:nvSpPr>
          <p:spPr>
            <a:xfrm>
              <a:off x="0" y="3702835"/>
              <a:ext cx="914400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8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8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t----</a:t>
              </a:r>
              <a:r>
                <a:rPr lang="ja-JP" altLang="en-US" sz="8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5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A4F4EFD7-CB38-C4D5-B937-03368A6CCF3B}"/>
                </a:ext>
              </a:extLst>
            </p:cNvPr>
            <p:cNvSpPr txBox="1"/>
            <p:nvPr/>
          </p:nvSpPr>
          <p:spPr>
            <a:xfrm>
              <a:off x="815009" y="829370"/>
              <a:ext cx="7513983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を</a:t>
              </a:r>
              <a:endParaRPr kumimoji="1" lang="en-US" altLang="ja-JP" sz="7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 algn="ctr"/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治療する 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2" name="treat">
            <a:hlinkClick r:id="" action="ppaction://media"/>
            <a:extLst>
              <a:ext uri="{FF2B5EF4-FFF2-40B4-BE49-F238E27FC236}">
                <a16:creationId xmlns:a16="http://schemas.microsoft.com/office/drawing/2014/main" id="{930CB2E7-E9D9-C308-6B16-09AEAF5873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520700" y="18875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981730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35DA2D-62A5-41EF-0ECF-4DD54FA79A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E388A70E-C472-38F8-4EDF-45AA6AE74782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63C14C8C-FB49-551E-244A-8A2B55C51023}"/>
              </a:ext>
            </a:extLst>
          </p:cNvPr>
          <p:cNvSpPr txBox="1"/>
          <p:nvPr/>
        </p:nvSpPr>
        <p:spPr>
          <a:xfrm>
            <a:off x="397565" y="2321005"/>
            <a:ext cx="834887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3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treat</a:t>
            </a:r>
            <a:endParaRPr kumimoji="1" lang="ja-JP" altLang="en-US" sz="7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2" name="treat">
            <a:hlinkClick r:id="" action="ppaction://media"/>
            <a:extLst>
              <a:ext uri="{FF2B5EF4-FFF2-40B4-BE49-F238E27FC236}">
                <a16:creationId xmlns:a16="http://schemas.microsoft.com/office/drawing/2014/main" id="{95F211F8-EE96-DA2E-722E-CECAFB8607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520700" y="18875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020152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72C7AD-E9A1-F497-7584-0E1EB39E6F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5C73B1C2-8EC9-04F5-23D7-88BE667D173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77C9F723-08E3-20E1-1533-B79BDC19163C}"/>
              </a:ext>
            </a:extLst>
          </p:cNvPr>
          <p:cNvSpPr txBox="1"/>
          <p:nvPr/>
        </p:nvSpPr>
        <p:spPr>
          <a:xfrm>
            <a:off x="815009" y="2090172"/>
            <a:ext cx="751398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7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…</a:t>
            </a:r>
            <a:r>
              <a:rPr kumimoji="1" lang="ja-JP" altLang="en-US" sz="7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を</a:t>
            </a:r>
            <a:endParaRPr kumimoji="1" lang="en-US" altLang="ja-JP" sz="72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kumimoji="1" lang="ja-JP" altLang="en-US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治療する </a:t>
            </a:r>
            <a:endParaRPr kumimoji="1" lang="ja-JP" altLang="en-US" sz="6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2" name="treat">
            <a:hlinkClick r:id="" action="ppaction://media"/>
            <a:extLst>
              <a:ext uri="{FF2B5EF4-FFF2-40B4-BE49-F238E27FC236}">
                <a16:creationId xmlns:a16="http://schemas.microsoft.com/office/drawing/2014/main" id="{D4B14ABE-123D-BDE9-13CA-07FFBCCDBE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520700" y="18875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366063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8632E0-B188-7DDA-855B-20AD7A3078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D02CABED-7F46-0643-EEFE-E4BD28D3597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8EE46549-E64D-F5D3-A092-6F9BCAF4F779}"/>
              </a:ext>
            </a:extLst>
          </p:cNvPr>
          <p:cNvGrpSpPr/>
          <p:nvPr/>
        </p:nvGrpSpPr>
        <p:grpSpPr>
          <a:xfrm>
            <a:off x="815009" y="1536175"/>
            <a:ext cx="7513983" cy="3785651"/>
            <a:chOff x="815009" y="1791644"/>
            <a:chExt cx="7513983" cy="3785651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060DDABC-6816-71B1-3FBB-6BF2DCABB2F2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i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------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19F0BA0D-4A47-671F-51C8-648C78DD3168}"/>
                </a:ext>
              </a:extLst>
            </p:cNvPr>
            <p:cNvSpPr txBox="1"/>
            <p:nvPr/>
          </p:nvSpPr>
          <p:spPr>
            <a:xfrm>
              <a:off x="815009" y="1791644"/>
              <a:ext cx="751398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病気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illness">
            <a:hlinkClick r:id="" action="ppaction://media"/>
            <a:extLst>
              <a:ext uri="{FF2B5EF4-FFF2-40B4-BE49-F238E27FC236}">
                <a16:creationId xmlns:a16="http://schemas.microsoft.com/office/drawing/2014/main" id="{E1C8BABD-D3B0-6018-2561-D4E55BDA5E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10704" y="15361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627620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2AA1B4-B3F9-A832-9941-E67B84BAA6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7324D800-D3F5-AFAF-9F59-EEF4C3D31F07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980747C6-F238-0BDB-2DEA-2AFFA9725433}"/>
              </a:ext>
            </a:extLst>
          </p:cNvPr>
          <p:cNvSpPr txBox="1"/>
          <p:nvPr/>
        </p:nvSpPr>
        <p:spPr>
          <a:xfrm>
            <a:off x="463826" y="2321005"/>
            <a:ext cx="821634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3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illness</a:t>
            </a:r>
            <a:endParaRPr kumimoji="1" lang="ja-JP" altLang="en-US" sz="7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2" name="illness">
            <a:hlinkClick r:id="" action="ppaction://media"/>
            <a:extLst>
              <a:ext uri="{FF2B5EF4-FFF2-40B4-BE49-F238E27FC236}">
                <a16:creationId xmlns:a16="http://schemas.microsoft.com/office/drawing/2014/main" id="{7871E8F8-15A2-BD86-40E1-1E18F982A4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10704" y="15361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109782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F17827-C4AF-8D04-E65E-C9817A031F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6F60F6FE-2E57-9DF2-59E5-19B274566945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86ADB5A5-EC5B-0A07-4D72-63ED4C82DED6}"/>
              </a:ext>
            </a:extLst>
          </p:cNvPr>
          <p:cNvSpPr txBox="1"/>
          <p:nvPr/>
        </p:nvSpPr>
        <p:spPr>
          <a:xfrm>
            <a:off x="815009" y="2321005"/>
            <a:ext cx="751398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3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病気</a:t>
            </a:r>
            <a:endParaRPr kumimoji="1" lang="ja-JP" altLang="en-US" sz="7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2" name="illness">
            <a:hlinkClick r:id="" action="ppaction://media"/>
            <a:extLst>
              <a:ext uri="{FF2B5EF4-FFF2-40B4-BE49-F238E27FC236}">
                <a16:creationId xmlns:a16="http://schemas.microsoft.com/office/drawing/2014/main" id="{5F992D68-519C-428E-D0D9-8D8340ACEF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10704" y="15361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929574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39A555-665F-6C25-31F3-E61E43B9C6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E8C327B3-4649-8DD1-9F4A-853F1A66701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818A7646-0AE1-40D4-BF20-6D3A4557DFFE}"/>
              </a:ext>
            </a:extLst>
          </p:cNvPr>
          <p:cNvGrpSpPr/>
          <p:nvPr/>
        </p:nvGrpSpPr>
        <p:grpSpPr>
          <a:xfrm>
            <a:off x="815009" y="1536175"/>
            <a:ext cx="7513983" cy="3785651"/>
            <a:chOff x="815009" y="1791644"/>
            <a:chExt cx="7513983" cy="3785651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04FC1E40-3D1B-F31C-81E7-B88B4B7434FB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c------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B9E6CEAE-0A8D-64C5-3D42-3FEEC2BBA245}"/>
                </a:ext>
              </a:extLst>
            </p:cNvPr>
            <p:cNvSpPr txBox="1"/>
            <p:nvPr/>
          </p:nvSpPr>
          <p:spPr>
            <a:xfrm>
              <a:off x="815009" y="1791644"/>
              <a:ext cx="751398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世紀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2" name="century">
            <a:hlinkClick r:id="" action="ppaction://media"/>
            <a:extLst>
              <a:ext uri="{FF2B5EF4-FFF2-40B4-BE49-F238E27FC236}">
                <a16:creationId xmlns:a16="http://schemas.microsoft.com/office/drawing/2014/main" id="{AC20C5F5-81DF-5944-B8BC-E191B4158C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10704" y="177757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159450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9A672D-BE1F-2D24-CD97-4022A613E0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2FDA10A3-2799-3BFE-C76A-79B60929049E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5D283004-9524-6964-6F8D-1BD4862279C7}"/>
              </a:ext>
            </a:extLst>
          </p:cNvPr>
          <p:cNvSpPr txBox="1"/>
          <p:nvPr/>
        </p:nvSpPr>
        <p:spPr>
          <a:xfrm>
            <a:off x="463826" y="2321005"/>
            <a:ext cx="821634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3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century</a:t>
            </a:r>
            <a:endParaRPr kumimoji="1" lang="ja-JP" altLang="en-US" sz="7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3" name="century">
            <a:hlinkClick r:id="" action="ppaction://media"/>
            <a:extLst>
              <a:ext uri="{FF2B5EF4-FFF2-40B4-BE49-F238E27FC236}">
                <a16:creationId xmlns:a16="http://schemas.microsoft.com/office/drawing/2014/main" id="{43D05407-BA7F-9350-0B1D-9317D5FC1C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10704" y="177757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414469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B0EB37-5773-B1E1-CCC4-82CFAEC668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9FC648EF-3DFC-E4F1-0ABA-FB9D74C0C959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B9EFF3C4-29EA-0A4A-8AD2-1943053256B1}"/>
              </a:ext>
            </a:extLst>
          </p:cNvPr>
          <p:cNvSpPr txBox="1"/>
          <p:nvPr/>
        </p:nvSpPr>
        <p:spPr>
          <a:xfrm>
            <a:off x="815009" y="2321005"/>
            <a:ext cx="751398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3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世紀</a:t>
            </a:r>
            <a:endParaRPr kumimoji="1" lang="ja-JP" altLang="en-US" sz="7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3" name="century">
            <a:hlinkClick r:id="" action="ppaction://media"/>
            <a:extLst>
              <a:ext uri="{FF2B5EF4-FFF2-40B4-BE49-F238E27FC236}">
                <a16:creationId xmlns:a16="http://schemas.microsoft.com/office/drawing/2014/main" id="{3B4E2D36-AE55-63F6-4202-D0F941FBD8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10704" y="177757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137819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3DBA91-9658-53B3-D550-893846E10E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AA42B3F1-0150-47B5-DA74-E4D57A63E11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FCCC896B-3A46-6823-5B1E-B1745467078E}"/>
              </a:ext>
            </a:extLst>
          </p:cNvPr>
          <p:cNvGrpSpPr/>
          <p:nvPr/>
        </p:nvGrpSpPr>
        <p:grpSpPr>
          <a:xfrm>
            <a:off x="815009" y="1786454"/>
            <a:ext cx="7513983" cy="3285092"/>
            <a:chOff x="815009" y="2292203"/>
            <a:chExt cx="7513983" cy="3285092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4C587836-CE0C-D2B8-694E-B65928058F46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t---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25BF172C-E7AF-5375-DDA7-862E7712C31A}"/>
                </a:ext>
              </a:extLst>
            </p:cNvPr>
            <p:cNvSpPr txBox="1"/>
            <p:nvPr/>
          </p:nvSpPr>
          <p:spPr>
            <a:xfrm>
              <a:off x="815009" y="2292203"/>
              <a:ext cx="7513983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度、</a:t>
              </a:r>
              <a:r>
                <a:rPr kumimoji="1"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回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2" name="time">
            <a:hlinkClick r:id="" action="ppaction://media"/>
            <a:extLst>
              <a:ext uri="{FF2B5EF4-FFF2-40B4-BE49-F238E27FC236}">
                <a16:creationId xmlns:a16="http://schemas.microsoft.com/office/drawing/2014/main" id="{DE07C6C7-1223-FE38-6A6D-730FAEEE91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545605" y="1316708"/>
            <a:ext cx="406400" cy="406400"/>
          </a:xfrm>
          <a:prstGeom prst="rect">
            <a:avLst/>
          </a:prstGeom>
        </p:spPr>
      </p:pic>
      <p:cxnSp>
        <p:nvCxnSpPr>
          <p:cNvPr id="5" name="直線コネクタ 4">
            <a:extLst>
              <a:ext uri="{FF2B5EF4-FFF2-40B4-BE49-F238E27FC236}">
                <a16:creationId xmlns:a16="http://schemas.microsoft.com/office/drawing/2014/main" id="{4642CD21-0CD9-B9D3-B926-F7E7E311038C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6362581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16776</TotalTime>
  <Words>2570</Words>
  <Application>Microsoft Office PowerPoint</Application>
  <PresentationFormat>画面に合わせる (4:3)</PresentationFormat>
  <Paragraphs>453</Paragraphs>
  <Slides>149</Slides>
  <Notes>27</Notes>
  <HiddenSlides>0</HiddenSlides>
  <MMClips>133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149</vt:i4>
      </vt:variant>
    </vt:vector>
  </HeadingPairs>
  <TitlesOfParts>
    <vt:vector size="156" baseType="lpstr">
      <vt:lpstr>ＭＳ Ｐゴシック</vt:lpstr>
      <vt:lpstr>メイリオ</vt:lpstr>
      <vt:lpstr>游ゴシック</vt:lpstr>
      <vt:lpstr>Arial</vt:lpstr>
      <vt:lpstr>Calibri</vt:lpstr>
      <vt:lpstr>Calibri Light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平河泰行</dc:creator>
  <cp:lastModifiedBy>企画制作 NKS</cp:lastModifiedBy>
  <cp:revision>2049</cp:revision>
  <cp:lastPrinted>2016-06-23T16:36:17Z</cp:lastPrinted>
  <dcterms:created xsi:type="dcterms:W3CDTF">2016-05-30T03:13:09Z</dcterms:created>
  <dcterms:modified xsi:type="dcterms:W3CDTF">2025-06-04T02:59:02Z</dcterms:modified>
</cp:coreProperties>
</file>