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1"/>
  </p:notesMasterIdLst>
  <p:handoutMasterIdLst>
    <p:handoutMasterId r:id="rId152"/>
  </p:handoutMasterIdLst>
  <p:sldIdLst>
    <p:sldId id="3657" r:id="rId2"/>
    <p:sldId id="3445" r:id="rId3"/>
    <p:sldId id="2531" r:id="rId4"/>
    <p:sldId id="3668" r:id="rId5"/>
    <p:sldId id="4155" r:id="rId6"/>
    <p:sldId id="4086" r:id="rId7"/>
    <p:sldId id="4096" r:id="rId8"/>
    <p:sldId id="4133" r:id="rId9"/>
    <p:sldId id="4098" r:id="rId10"/>
    <p:sldId id="4134" r:id="rId11"/>
    <p:sldId id="4135" r:id="rId12"/>
    <p:sldId id="4136" r:id="rId13"/>
    <p:sldId id="4137" r:id="rId14"/>
    <p:sldId id="4138" r:id="rId15"/>
    <p:sldId id="4139" r:id="rId16"/>
    <p:sldId id="4156" r:id="rId17"/>
    <p:sldId id="4109" r:id="rId18"/>
    <p:sldId id="4121" r:id="rId19"/>
    <p:sldId id="4140" r:id="rId20"/>
    <p:sldId id="4141" r:id="rId21"/>
    <p:sldId id="4142" r:id="rId22"/>
    <p:sldId id="4143" r:id="rId23"/>
    <p:sldId id="4144" r:id="rId24"/>
    <p:sldId id="4145" r:id="rId25"/>
    <p:sldId id="4146" r:id="rId26"/>
    <p:sldId id="4147" r:id="rId27"/>
    <p:sldId id="4157" r:id="rId28"/>
    <p:sldId id="4120" r:id="rId29"/>
    <p:sldId id="4110" r:id="rId30"/>
    <p:sldId id="4148" r:id="rId31"/>
    <p:sldId id="4112" r:id="rId32"/>
    <p:sldId id="4149" r:id="rId33"/>
    <p:sldId id="4150" r:id="rId34"/>
    <p:sldId id="4151" r:id="rId35"/>
    <p:sldId id="4152" r:id="rId36"/>
    <p:sldId id="4153" r:id="rId37"/>
    <p:sldId id="4154" r:id="rId38"/>
    <p:sldId id="3626" r:id="rId39"/>
    <p:sldId id="3647" r:id="rId40"/>
    <p:sldId id="2032" r:id="rId41"/>
    <p:sldId id="2033" r:id="rId42"/>
    <p:sldId id="2034" r:id="rId43"/>
    <p:sldId id="2035" r:id="rId44"/>
    <p:sldId id="2036" r:id="rId45"/>
    <p:sldId id="2037" r:id="rId46"/>
    <p:sldId id="2038" r:id="rId47"/>
    <p:sldId id="2039" r:id="rId48"/>
    <p:sldId id="2040" r:id="rId49"/>
    <p:sldId id="2041" r:id="rId50"/>
    <p:sldId id="2042" r:id="rId51"/>
    <p:sldId id="2043" r:id="rId52"/>
    <p:sldId id="2044" r:id="rId53"/>
    <p:sldId id="2045" r:id="rId54"/>
    <p:sldId id="2046" r:id="rId55"/>
    <p:sldId id="3622" r:id="rId56"/>
    <p:sldId id="3683" r:id="rId57"/>
    <p:sldId id="3684" r:id="rId58"/>
    <p:sldId id="3685" r:id="rId59"/>
    <p:sldId id="3686" r:id="rId60"/>
    <p:sldId id="3687" r:id="rId61"/>
    <p:sldId id="3610" r:id="rId62"/>
    <p:sldId id="3611" r:id="rId63"/>
    <p:sldId id="3612" r:id="rId64"/>
    <p:sldId id="3613" r:id="rId65"/>
    <p:sldId id="3614" r:id="rId66"/>
    <p:sldId id="3623" r:id="rId67"/>
    <p:sldId id="3644" r:id="rId68"/>
    <p:sldId id="3524" r:id="rId69"/>
    <p:sldId id="3523" r:id="rId70"/>
    <p:sldId id="3624" r:id="rId71"/>
    <p:sldId id="3625" r:id="rId72"/>
    <p:sldId id="3688" r:id="rId73"/>
    <p:sldId id="3689" r:id="rId74"/>
    <p:sldId id="3690" r:id="rId75"/>
    <p:sldId id="3528" r:id="rId76"/>
    <p:sldId id="3529" r:id="rId77"/>
    <p:sldId id="3530" r:id="rId78"/>
    <p:sldId id="3708" r:id="rId79"/>
    <p:sldId id="3709" r:id="rId80"/>
    <p:sldId id="3710" r:id="rId81"/>
    <p:sldId id="3537" r:id="rId82"/>
    <p:sldId id="3538" r:id="rId83"/>
    <p:sldId id="3539" r:id="rId84"/>
    <p:sldId id="3711" r:id="rId85"/>
    <p:sldId id="3712" r:id="rId86"/>
    <p:sldId id="3713" r:id="rId87"/>
    <p:sldId id="3723" r:id="rId88"/>
    <p:sldId id="3724" r:id="rId89"/>
    <p:sldId id="3725" r:id="rId90"/>
    <p:sldId id="3726" r:id="rId91"/>
    <p:sldId id="3727" r:id="rId92"/>
    <p:sldId id="3728" r:id="rId93"/>
    <p:sldId id="3729" r:id="rId94"/>
    <p:sldId id="3730" r:id="rId95"/>
    <p:sldId id="3731" r:id="rId96"/>
    <p:sldId id="3732" r:id="rId97"/>
    <p:sldId id="3733" r:id="rId98"/>
    <p:sldId id="3734" r:id="rId99"/>
    <p:sldId id="3702" r:id="rId100"/>
    <p:sldId id="3703" r:id="rId101"/>
    <p:sldId id="3704" r:id="rId102"/>
    <p:sldId id="3646" r:id="rId103"/>
    <p:sldId id="3735" r:id="rId104"/>
    <p:sldId id="3736" r:id="rId105"/>
    <p:sldId id="3737" r:id="rId106"/>
    <p:sldId id="3738" r:id="rId107"/>
    <p:sldId id="3739" r:id="rId108"/>
    <p:sldId id="3740" r:id="rId109"/>
    <p:sldId id="3741" r:id="rId110"/>
    <p:sldId id="3742" r:id="rId111"/>
    <p:sldId id="3743" r:id="rId112"/>
    <p:sldId id="3744" r:id="rId113"/>
    <p:sldId id="3561" r:id="rId114"/>
    <p:sldId id="3562" r:id="rId115"/>
    <p:sldId id="3672" r:id="rId116"/>
    <p:sldId id="3674" r:id="rId117"/>
    <p:sldId id="3747" r:id="rId118"/>
    <p:sldId id="3748" r:id="rId119"/>
    <p:sldId id="3749" r:id="rId120"/>
    <p:sldId id="3750" r:id="rId121"/>
    <p:sldId id="3751" r:id="rId122"/>
    <p:sldId id="3752" r:id="rId123"/>
    <p:sldId id="3753" r:id="rId124"/>
    <p:sldId id="3754" r:id="rId125"/>
    <p:sldId id="3755" r:id="rId126"/>
    <p:sldId id="3756" r:id="rId127"/>
    <p:sldId id="3661" r:id="rId128"/>
    <p:sldId id="3681" r:id="rId129"/>
    <p:sldId id="3563" r:id="rId130"/>
    <p:sldId id="3564" r:id="rId131"/>
    <p:sldId id="3565" r:id="rId132"/>
    <p:sldId id="3566" r:id="rId133"/>
    <p:sldId id="3567" r:id="rId134"/>
    <p:sldId id="3568" r:id="rId135"/>
    <p:sldId id="3569" r:id="rId136"/>
    <p:sldId id="3570" r:id="rId137"/>
    <p:sldId id="3573" r:id="rId138"/>
    <p:sldId id="3648" r:id="rId139"/>
    <p:sldId id="3577" r:id="rId140"/>
    <p:sldId id="3649" r:id="rId141"/>
    <p:sldId id="3650" r:id="rId142"/>
    <p:sldId id="3583" r:id="rId143"/>
    <p:sldId id="3587" r:id="rId144"/>
    <p:sldId id="3588" r:id="rId145"/>
    <p:sldId id="3589" r:id="rId146"/>
    <p:sldId id="3590" r:id="rId147"/>
    <p:sldId id="3655" r:id="rId148"/>
    <p:sldId id="3595" r:id="rId149"/>
    <p:sldId id="3609" r:id="rId15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65" d="100"/>
          <a:sy n="65" d="100"/>
        </p:scale>
        <p:origin x="0" y="14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50F2A-5249-A9CC-9B7D-9FA717976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E741BC-2BF4-6B35-5A3A-E5BB5BA2B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CA9BA2-2928-20AE-6592-07E8C0638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3119FC-1EB4-9AC2-41B9-AA8D0F059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998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DD51C-F04F-FE61-7673-D36EBDB97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004E29-2C25-B948-8E02-51E049320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1514E30-757F-8DAE-42E6-717C8456A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C5C986-E26B-7AC5-5920-A5EEF6777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40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93186-A1B7-E468-20E7-C04DB7552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D053051-6A61-334B-856B-064C8DB8A4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EF7F779-D9B7-57C7-77AF-FF88CA11D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98A1F2-22B8-E67C-5A54-225DB75CD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621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16D0C-3C19-4602-CE9E-D13353A4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4612E05-3182-70CE-D9B8-839ED01EA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3A2F41-5467-F8D2-7BC2-46AAA2157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39BF70-E48F-2E93-5804-09B3DB63F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012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32527-3E53-620F-F7C7-CD47190CA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B8F470-19BA-31E5-B38F-6306824EE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9D090B9-2B7F-70CD-451A-4DA8FC2EB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AA2EFA-0F57-414E-C159-BEBA69442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88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3C105-FF5F-94D6-E108-CD87106C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637A7B6-2CB1-2816-B547-C8979BBB8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14844C-2F7C-E07E-09E5-6AC41CF33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9F261B-FBB0-017B-7022-5BAD24414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78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E079-D0B3-608D-CB72-9A580CBC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6ECF65-07DF-EA98-AF75-6B91FDE3E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B0B85C-C1C4-9998-633A-8DA230C58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C9812-439C-0DC6-8A41-8E0263EFB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281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7D2FF-ECBC-25BD-2A1F-751CE2C58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004571-25E3-8A8B-63FA-54C8C24D4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441B619-44E1-9BD9-2414-9FED52718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BF7C9F-F4CF-FDEC-81D0-3D28426500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79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1751E-C4A4-68D2-55CA-7AB534CF0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BE258F-C70F-B3C6-9AB3-79541DC18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9DDF4A-5BD6-79AA-9427-7D18D7CAA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C81DF2-E022-ECB7-8983-17A6EDEF4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48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66ED9-443F-3884-7740-939B6D59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21B0A9-92BC-3938-DF84-15A564794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EE0840-7FFE-CFAA-5C42-A0794A734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E17459-E115-FCF3-09B4-5077403EA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512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8C32A-8FBD-6B29-0569-02E5C6ECB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F4B5EE2-B325-B6B3-FB08-B8B629CBA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C3FD4-006F-25D8-3C07-DCD346B0B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394877-2766-AC39-F475-AC06E5026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562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A782-388E-6BB0-BC43-6DC7AB99B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722DFA-6EA2-FA0C-137E-BEC245765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7B6052-079B-75E7-09A5-9C6C2EA68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1FA0-D52E-8996-B41B-D4DD71857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2776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0295D-C1CF-CAD8-5A9B-AFEC57898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C6BEC87-C4CA-2125-CC92-FDB9EBF6F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0100DA7-9A2C-776D-0AE5-C92C61BFD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56B61E-C967-C7D7-F7CC-B6B3D876D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38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6A06E-D32A-DC24-57E2-FF032CD5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679F44-74BC-7BBD-FB02-5BF691AB2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74C7040-AC5D-32A5-54D1-7938D8993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555A60-DD56-0712-B355-8DBBECCF6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203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ED336-E270-D746-C6E3-2FFC1089B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C3E7671-BB50-0D67-537A-FC50DB04B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49DFFA-EAF1-E764-FB31-727FAA994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87044C-2F5D-3886-9B5D-C743C703F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655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9B3A-741A-3F54-3E28-3DC9D194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E4BA3-FB03-C4FB-C325-A20E5DF3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1C3A79-5BCE-8E59-2A30-72E31E0C3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A68872-CA4E-4A16-C7FC-9762FC569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384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BAC47-7B44-17F2-581B-4F4713A1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23211DA-F695-7CB6-7BC6-F05F7A232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0D1F277-42D5-7254-4897-DC948CB2D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92DD11-8E52-86DD-E07C-98F4BEB37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695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6663-78C8-F3CF-1808-3AE40422E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E7F802-B30C-26AC-86F0-5F820C8FA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2BA6D5-136E-2913-BFA0-14802B754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5E0FDA-C320-24A9-5DAD-22AFA8CF8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1125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DD44D-4DAC-0547-82DB-9687C9258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C3F03C-ED68-A3A6-49F0-92E7F27FE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4368B45-6815-9270-8603-38AE2B868B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AF6E85-8802-1083-9D8D-6C4C6916F7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088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85A4E-A964-BF7F-FDB3-224ADD2A4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CEAC55-B470-FFD9-9D80-4308DC2F3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D4B666-6C92-B15D-5C70-E21011EBE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DCD68C-4A50-06B5-FB61-F7132527F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369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9450-568A-5A9F-4784-48529167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5FAA292-1649-114E-9556-B3775DE5F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4FAAD7-E93F-7FC5-8886-F8E7214E7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10420A-6DF9-484D-F580-49AD76332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7175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C0708-A7E1-CAD4-6CD5-73FA7281A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DFDBE0-6D28-B779-A26D-BE3E7D7E7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9940A23-0472-CF6E-4A77-2049499F4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848B05-BF84-1D12-2A76-19B4616A8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6026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559B0-8733-CD4D-CD5D-CF3F91E1D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30776E-32EA-70A8-E7BC-0ACFAEB20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E4DD36-A4DD-64BB-51F7-6E6D5E075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4C314E-66B9-6E67-9A43-ECAA33C6B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554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71CB4-1AD8-04F1-5773-6B280EFA2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806357E-4586-77BA-7CFA-3141B4E81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6DE5D9-A00C-0B63-1DC4-813525D67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A1D599-1EC2-0062-F351-9ABE4CF6F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67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media" Target="../media/media20.mp3"/><Relationship Id="rId7" Type="http://schemas.openxmlformats.org/officeDocument/2006/relationships/image" Target="../media/image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0.mp3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2.mp3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3.mp3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5.mp3"/><Relationship Id="rId7" Type="http://schemas.openxmlformats.org/officeDocument/2006/relationships/image" Target="../media/image9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5.mp3"/><Relationship Id="rId9" Type="http://schemas.microsoft.com/office/2007/relationships/hdphoto" Target="../media/hdphoto1.wdp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media" Target="../media/media20.mp3"/><Relationship Id="rId7" Type="http://schemas.openxmlformats.org/officeDocument/2006/relationships/image" Target="../media/image2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0.mp3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4.xml.rels><?xml version="1.0" encoding="UTF-8" standalone="yes"?>
<Relationships xmlns="http://schemas.openxmlformats.org/package/2006/relationships"><Relationship Id="rId3" Type="http://schemas.microsoft.com/office/2007/relationships/media" Target="../media/media36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6.mp3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7" Type="http://schemas.openxmlformats.org/officeDocument/2006/relationships/image" Target="../media/image2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0.wav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7" Type="http://schemas.openxmlformats.org/officeDocument/2006/relationships/image" Target="../media/image2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0.wav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7" Type="http://schemas.openxmlformats.org/officeDocument/2006/relationships/image" Target="../media/image2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0.wav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41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42.mp3"/><Relationship Id="rId11" Type="http://schemas.openxmlformats.org/officeDocument/2006/relationships/image" Target="../media/image10.png"/><Relationship Id="rId5" Type="http://schemas.microsoft.com/office/2007/relationships/media" Target="../media/media42.mp3"/><Relationship Id="rId10" Type="http://schemas.openxmlformats.org/officeDocument/2006/relationships/image" Target="../media/image9.png"/><Relationship Id="rId4" Type="http://schemas.openxmlformats.org/officeDocument/2006/relationships/audio" Target="../media/media41.mp3"/><Relationship Id="rId9" Type="http://schemas.openxmlformats.org/officeDocument/2006/relationships/image" Target="../media/image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4.mp3"/><Relationship Id="rId7" Type="http://schemas.openxmlformats.org/officeDocument/2006/relationships/image" Target="../media/image10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7.png"/><Relationship Id="rId4" Type="http://schemas.openxmlformats.org/officeDocument/2006/relationships/audio" Target="../media/media44.mp3"/><Relationship Id="rId9" Type="http://schemas.openxmlformats.org/officeDocument/2006/relationships/image" Target="../media/image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6.mp3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9.png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8.png"/><Relationship Id="rId4" Type="http://schemas.openxmlformats.org/officeDocument/2006/relationships/audio" Target="../media/media46.mp3"/><Relationship Id="rId9" Type="http://schemas.openxmlformats.org/officeDocument/2006/relationships/image" Target="../media/image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No.4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経験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2" y="2504003"/>
            <a:ext cx="793598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915108"/>
            <a:ext cx="800306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666085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P.30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20440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・「経験」を表す現在完了は、過去のある時点から現在までの経験を表し、「（今までに）～したことがある」という意味になる。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46DAA80-6E96-1BFC-716E-A03EE7A4BB27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58ABFADA-871B-0A4B-C2A8-01EE4D080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08" y="1387683"/>
            <a:ext cx="8563385" cy="5088618"/>
          </a:xfrm>
          <a:prstGeom prst="rect">
            <a:avLst/>
          </a:prstGeom>
        </p:spPr>
      </p:pic>
      <p:pic>
        <p:nvPicPr>
          <p:cNvPr id="5" name="AS_G3_04_01_kihon">
            <a:hlinkClick r:id="" action="ppaction://media"/>
            <a:extLst>
              <a:ext uri="{FF2B5EF4-FFF2-40B4-BE49-F238E27FC236}">
                <a16:creationId xmlns:a16="http://schemas.microsoft.com/office/drawing/2014/main" id="{7716A13A-7CFA-058E-1C97-1AE8DA93B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6475" y="2181502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4C20412-1FA6-1314-7C8E-65B02181A8EB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5625DF-42AE-5733-49A3-41AAD7274702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E8A1011-072C-D957-4C3E-51247B17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178" b="64651"/>
          <a:stretch/>
        </p:blipFill>
        <p:spPr>
          <a:xfrm>
            <a:off x="245278" y="1022216"/>
            <a:ext cx="8563385" cy="61929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France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「フランスへ」という意味をもち、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684681"/>
            <a:ext cx="38443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私はフランスに行ったことがあります。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217816320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9DC-0E6A-90F4-F4EC-797CE531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BBD191-83EB-3190-AAFB-3ED6793A9FF5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C2AAAF-2139-2E4F-DE6B-62A40B8C725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7B40D5-4C33-8EC5-C9EF-B118D9B7ECB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34CB5-2411-6A21-EB0A-65E01B2074E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C91FE1E-B7FC-8FC3-0010-BD5A2CABB1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34362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been to France.">
            <a:hlinkClick r:id="" action="ppaction://media"/>
            <a:extLst>
              <a:ext uri="{FF2B5EF4-FFF2-40B4-BE49-F238E27FC236}">
                <a16:creationId xmlns:a16="http://schemas.microsoft.com/office/drawing/2014/main" id="{5876805F-CF02-B708-ECAD-82702E2F0E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214438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813708" y="4636321"/>
            <a:ext cx="7516583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France.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25122-3A63-6088-95FB-1E6AF086672D}"/>
              </a:ext>
            </a:extLst>
          </p:cNvPr>
          <p:cNvSpPr txBox="1"/>
          <p:nvPr/>
        </p:nvSpPr>
        <p:spPr>
          <a:xfrm>
            <a:off x="502002" y="690490"/>
            <a:ext cx="8139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034FA8-95DE-C4B5-8B77-876C17EAFD61}"/>
              </a:ext>
            </a:extLst>
          </p:cNvPr>
          <p:cNvSpPr txBox="1"/>
          <p:nvPr/>
        </p:nvSpPr>
        <p:spPr>
          <a:xfrm>
            <a:off x="533094" y="2917321"/>
            <a:ext cx="807781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France.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to France.">
            <a:hlinkClick r:id="" action="ppaction://media"/>
            <a:extLst>
              <a:ext uri="{FF2B5EF4-FFF2-40B4-BE49-F238E27FC236}">
                <a16:creationId xmlns:a16="http://schemas.microsoft.com/office/drawing/2014/main" id="{BAD09F0D-E470-39C6-6BAE-7B7DE74F9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2144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79CAB8-FF9E-5111-4DE5-0FB9CFDC1ED7}"/>
              </a:ext>
            </a:extLst>
          </p:cNvPr>
          <p:cNvSpPr txBox="1"/>
          <p:nvPr/>
        </p:nvSpPr>
        <p:spPr>
          <a:xfrm>
            <a:off x="851283" y="2398429"/>
            <a:ext cx="7441433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ave been to France.">
            <a:hlinkClick r:id="" action="ppaction://media"/>
            <a:extLst>
              <a:ext uri="{FF2B5EF4-FFF2-40B4-BE49-F238E27FC236}">
                <a16:creationId xmlns:a16="http://schemas.microsoft.com/office/drawing/2014/main" id="{0610F6DE-723A-5CC4-8B35-D489CF2D1F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2144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1FFFF-128C-41C5-1FCA-3C899A971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8D9F663-591D-3C16-4BD9-21E03ED8347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45EAAA5-3C37-293F-5080-D9C15FDF1FB3}"/>
              </a:ext>
            </a:extLst>
          </p:cNvPr>
          <p:cNvSpPr txBox="1"/>
          <p:nvPr/>
        </p:nvSpPr>
        <p:spPr>
          <a:xfrm>
            <a:off x="456155" y="4636321"/>
            <a:ext cx="823169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13E19F-E737-6F2D-8BF0-6A21BB317625}"/>
              </a:ext>
            </a:extLst>
          </p:cNvPr>
          <p:cNvSpPr txBox="1"/>
          <p:nvPr/>
        </p:nvSpPr>
        <p:spPr>
          <a:xfrm>
            <a:off x="502002" y="690490"/>
            <a:ext cx="8139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ave been to Hokkaido.">
            <a:hlinkClick r:id="" action="ppaction://media"/>
            <a:extLst>
              <a:ext uri="{FF2B5EF4-FFF2-40B4-BE49-F238E27FC236}">
                <a16:creationId xmlns:a16="http://schemas.microsoft.com/office/drawing/2014/main" id="{2B6F024F-129B-C830-B012-F1B74A41D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347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0789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7D89F-E97C-97C0-F739-0FFE89F3F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0BE254-C30E-B977-598A-54C58E14FD0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01E64BD-A719-B445-8EF5-4F86FD21262C}"/>
              </a:ext>
            </a:extLst>
          </p:cNvPr>
          <p:cNvSpPr txBox="1"/>
          <p:nvPr/>
        </p:nvSpPr>
        <p:spPr>
          <a:xfrm>
            <a:off x="-58616" y="2917321"/>
            <a:ext cx="9261231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[to]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to Hokkaido.">
            <a:hlinkClick r:id="" action="ppaction://media"/>
            <a:extLst>
              <a:ext uri="{FF2B5EF4-FFF2-40B4-BE49-F238E27FC236}">
                <a16:creationId xmlns:a16="http://schemas.microsoft.com/office/drawing/2014/main" id="{F47AFBF9-5B2A-1636-96F6-5378669E3C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347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678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E5043-3581-77E1-4AEE-71AF69A1E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1D09EE-3879-806A-4A1A-04C9C2A0B5C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33D9B5-421E-0E6D-1DA0-8C8C42DC3DCA}"/>
              </a:ext>
            </a:extLst>
          </p:cNvPr>
          <p:cNvSpPr txBox="1"/>
          <p:nvPr/>
        </p:nvSpPr>
        <p:spPr>
          <a:xfrm>
            <a:off x="842318" y="2398429"/>
            <a:ext cx="7459363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ave been to Hokkaido.">
            <a:hlinkClick r:id="" action="ppaction://media"/>
            <a:extLst>
              <a:ext uri="{FF2B5EF4-FFF2-40B4-BE49-F238E27FC236}">
                <a16:creationId xmlns:a16="http://schemas.microsoft.com/office/drawing/2014/main" id="{7EE5750D-BF2D-425A-D051-35CC3BA93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3475" y="892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186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54312-6B2B-9E10-3B1B-D8810D847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344AA86-7D4C-A6E7-F639-9784A8CB4DE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1ECF4B-BD32-1AC1-2DC2-70CBD28B02BE}"/>
              </a:ext>
            </a:extLst>
          </p:cNvPr>
          <p:cNvSpPr txBox="1"/>
          <p:nvPr/>
        </p:nvSpPr>
        <p:spPr>
          <a:xfrm>
            <a:off x="913354" y="4636321"/>
            <a:ext cx="7317291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Korea.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80E64E-423F-1971-F60A-ADDF7F7B7878}"/>
              </a:ext>
            </a:extLst>
          </p:cNvPr>
          <p:cNvSpPr txBox="1"/>
          <p:nvPr/>
        </p:nvSpPr>
        <p:spPr>
          <a:xfrm>
            <a:off x="502002" y="690490"/>
            <a:ext cx="81399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韓国に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8" name="I have been to Korea.">
            <a:hlinkClick r:id="" action="ppaction://media"/>
            <a:extLst>
              <a:ext uri="{FF2B5EF4-FFF2-40B4-BE49-F238E27FC236}">
                <a16:creationId xmlns:a16="http://schemas.microsoft.com/office/drawing/2014/main" id="{C67E8650-AF0A-075B-956F-3C5BBEE65F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13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76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072B3-CB75-2D40-DA33-6CF85777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2B39D43-937B-278C-7024-AD0FF69ED7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D9207CE-60C6-6D0B-AB28-CE4C7CCD91BC}"/>
              </a:ext>
            </a:extLst>
          </p:cNvPr>
          <p:cNvSpPr txBox="1"/>
          <p:nvPr/>
        </p:nvSpPr>
        <p:spPr>
          <a:xfrm>
            <a:off x="439615" y="2917321"/>
            <a:ext cx="826476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Korea.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to Korea.">
            <a:hlinkClick r:id="" action="ppaction://media"/>
            <a:extLst>
              <a:ext uri="{FF2B5EF4-FFF2-40B4-BE49-F238E27FC236}">
                <a16:creationId xmlns:a16="http://schemas.microsoft.com/office/drawing/2014/main" id="{A8095D81-F11C-E4B2-C63B-F1A63E36E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13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784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A306F-8DD0-0964-1AEB-776DB93A6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4910595-8513-90EA-3B69-283A01EEC14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B4000D-9C44-A7B4-4AED-03664CBD2EB1}"/>
              </a:ext>
            </a:extLst>
          </p:cNvPr>
          <p:cNvSpPr txBox="1"/>
          <p:nvPr/>
        </p:nvSpPr>
        <p:spPr>
          <a:xfrm>
            <a:off x="842318" y="2398429"/>
            <a:ext cx="7459363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行ったことがあります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韓国に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ave been to Korea.">
            <a:hlinkClick r:id="" action="ppaction://media"/>
            <a:extLst>
              <a:ext uri="{FF2B5EF4-FFF2-40B4-BE49-F238E27FC236}">
                <a16:creationId xmlns:a16="http://schemas.microsoft.com/office/drawing/2014/main" id="{9EB4AE0E-E0C6-8B55-55EA-149F9ACC7A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130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789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07B94-67C5-242B-41E1-1D6EDA6FE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3BFCB98-70C0-FA9A-16F6-8F5635ECEF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197" b="44685"/>
          <a:stretch/>
        </p:blipFill>
        <p:spPr>
          <a:xfrm>
            <a:off x="245278" y="1022216"/>
            <a:ext cx="8563385" cy="97279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0BC7E07-70A8-C390-5FBE-301951B6B371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4E924B7-2018-AF82-2F5C-6571B6CAD368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Becky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eaten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 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sushi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never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「一度も～ない」という意味をもちます。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431D694-9EA1-39F4-FDF9-26EF1EAF1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354238-4DDF-8BE5-8929-953A0C3CB4B8}"/>
              </a:ext>
            </a:extLst>
          </p:cNvPr>
          <p:cNvSpPr txBox="1"/>
          <p:nvPr/>
        </p:nvSpPr>
        <p:spPr>
          <a:xfrm>
            <a:off x="1032443" y="2040942"/>
            <a:ext cx="4892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ベッキーは一度もすしを食べたことがありません。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877163407"/>
      </p:ext>
    </p:extLst>
  </p:cSld>
  <p:clrMapOvr>
    <a:masterClrMapping/>
  </p:clrMapOvr>
  <p:transition spd="med">
    <p:pull/>
    <p:sndAc>
      <p:stSnd>
        <p:snd r:embed="rId2" name="camera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12374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AC517-EDED-A27C-DE1B-D4FBE781F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8E48E23-DAE2-0320-876C-ADB660C2E68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038EE5-BCE9-3CE6-288F-E66EF2EBF489}"/>
              </a:ext>
            </a:extLst>
          </p:cNvPr>
          <p:cNvSpPr txBox="1"/>
          <p:nvPr/>
        </p:nvSpPr>
        <p:spPr>
          <a:xfrm>
            <a:off x="983186" y="4128490"/>
            <a:ext cx="71776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Becky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eaten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151D3C-2B74-B2B7-2BDF-A347767429B2}"/>
              </a:ext>
            </a:extLst>
          </p:cNvPr>
          <p:cNvSpPr txBox="1"/>
          <p:nvPr/>
        </p:nvSpPr>
        <p:spPr>
          <a:xfrm>
            <a:off x="336864" y="690490"/>
            <a:ext cx="84702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ベッキーは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Becky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C2FACAFF-AAA7-BB3B-EC3E-F54D344260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02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091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BE8E1-04F4-4F7B-65B4-70548EED9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662ACB1-2DB9-0EC3-04DC-A2280842B00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70C116-138D-73B9-1088-CA4FE1DCCA9F}"/>
              </a:ext>
            </a:extLst>
          </p:cNvPr>
          <p:cNvSpPr txBox="1"/>
          <p:nvPr/>
        </p:nvSpPr>
        <p:spPr>
          <a:xfrm>
            <a:off x="598954" y="2409490"/>
            <a:ext cx="79460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Becky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Becky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454D2333-B377-0080-0C0D-7ACAD891EB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02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1500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7251-B432-CAF2-6E8A-AAEC9F49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897F962-6C47-E068-BB86-15A55B0A17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61CA9B-CAED-B9C1-71C8-B08609C9306C}"/>
              </a:ext>
            </a:extLst>
          </p:cNvPr>
          <p:cNvSpPr txBox="1"/>
          <p:nvPr/>
        </p:nvSpPr>
        <p:spPr>
          <a:xfrm>
            <a:off x="294154" y="2398429"/>
            <a:ext cx="8555692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ベッキーは 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5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5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Becky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6F32443D-2A09-A74F-E8F5-9E53CFA83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0275" y="1362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99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2FF82-8DCE-06ED-897D-10C15DBA1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FA42CDE-DA47-C897-1BA1-F0329579F3B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CDCB98-214D-28F7-133D-28C861E9C2D6}"/>
              </a:ext>
            </a:extLst>
          </p:cNvPr>
          <p:cNvSpPr txBox="1"/>
          <p:nvPr/>
        </p:nvSpPr>
        <p:spPr>
          <a:xfrm>
            <a:off x="1276673" y="4128490"/>
            <a:ext cx="65906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never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eaten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210468-2864-017C-E474-10DC1B904E7F}"/>
              </a:ext>
            </a:extLst>
          </p:cNvPr>
          <p:cNvSpPr txBox="1"/>
          <p:nvPr/>
        </p:nvSpPr>
        <p:spPr>
          <a:xfrm>
            <a:off x="806608" y="690490"/>
            <a:ext cx="75307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5" name="She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7658BAA4-753F-D13F-F2A4-643843E5E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3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275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FCDE-D2D9-60C3-CECB-380AA2DD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33AF3E-6A19-AC5F-53EF-C39AC9D9F92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5C0C3C3-B2EA-FC04-B239-66C60726DB89}"/>
              </a:ext>
            </a:extLst>
          </p:cNvPr>
          <p:cNvSpPr txBox="1"/>
          <p:nvPr/>
        </p:nvSpPr>
        <p:spPr>
          <a:xfrm>
            <a:off x="798763" y="2409490"/>
            <a:ext cx="754647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[n----]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sushi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F3D52A7E-9D4F-5259-A919-46284C50D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3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912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65C80-2533-4B99-42D3-46A14519E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F649AB-3A81-9029-C254-1657A0734F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E175240-75FE-710F-603E-9A9F71DE576F}"/>
              </a:ext>
            </a:extLst>
          </p:cNvPr>
          <p:cNvSpPr txBox="1"/>
          <p:nvPr/>
        </p:nvSpPr>
        <p:spPr>
          <a:xfrm>
            <a:off x="880362" y="2398429"/>
            <a:ext cx="7383276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食べたことが</a:t>
            </a:r>
            <a:endParaRPr kumimoji="1" lang="en-US" altLang="ja-JP" sz="445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5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すしを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eaten sushi.">
            <a:hlinkClick r:id="" action="ppaction://media"/>
            <a:extLst>
              <a:ext uri="{FF2B5EF4-FFF2-40B4-BE49-F238E27FC236}">
                <a16:creationId xmlns:a16="http://schemas.microsoft.com/office/drawing/2014/main" id="{64E4EA3B-693B-74C4-50B3-757136F3BB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5375" y="1247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4364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81884-F258-763E-DBBE-7836B8271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961295A-B75D-DADD-33E9-8287BAABB14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AE451C-7C63-27C2-3234-E39F4614CDF0}"/>
              </a:ext>
            </a:extLst>
          </p:cNvPr>
          <p:cNvSpPr txBox="1"/>
          <p:nvPr/>
        </p:nvSpPr>
        <p:spPr>
          <a:xfrm>
            <a:off x="985060" y="4128490"/>
            <a:ext cx="71738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climbed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Mt.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Fuji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702EB9D-689D-047F-33EB-FADF875D21FA}"/>
              </a:ext>
            </a:extLst>
          </p:cNvPr>
          <p:cNvSpPr txBox="1"/>
          <p:nvPr/>
        </p:nvSpPr>
        <p:spPr>
          <a:xfrm>
            <a:off x="844705" y="777875"/>
            <a:ext cx="74545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登った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富士山に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s never climbed Mt. Fuji.">
            <a:hlinkClick r:id="" action="ppaction://media"/>
            <a:extLst>
              <a:ext uri="{FF2B5EF4-FFF2-40B4-BE49-F238E27FC236}">
                <a16:creationId xmlns:a16="http://schemas.microsoft.com/office/drawing/2014/main" id="{C3D160C9-50E1-FF2F-6A19-EAF3398E72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175" y="37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994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EB60E-8EA1-D97F-F1E5-4CB2D0349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A46FD5-D2AB-595B-0A38-B013F38F118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D60A99-F5B6-019A-C260-6B8AAE781B0C}"/>
              </a:ext>
            </a:extLst>
          </p:cNvPr>
          <p:cNvSpPr txBox="1"/>
          <p:nvPr/>
        </p:nvSpPr>
        <p:spPr>
          <a:xfrm>
            <a:off x="532839" y="2409490"/>
            <a:ext cx="80783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[n----]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Mt.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Fuji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climbed Mt. Fuji.">
            <a:hlinkClick r:id="" action="ppaction://media"/>
            <a:extLst>
              <a:ext uri="{FF2B5EF4-FFF2-40B4-BE49-F238E27FC236}">
                <a16:creationId xmlns:a16="http://schemas.microsoft.com/office/drawing/2014/main" id="{193A4F8C-DC3F-10FE-0D40-044FFD7CD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175" y="37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985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8528E-331C-87F8-9742-AEF2712B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285BB33-35D6-069E-C4DB-A587A54CAF1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8D9B33C-3502-6051-4196-9F9F2F46E095}"/>
              </a:ext>
            </a:extLst>
          </p:cNvPr>
          <p:cNvSpPr txBox="1"/>
          <p:nvPr/>
        </p:nvSpPr>
        <p:spPr>
          <a:xfrm>
            <a:off x="843679" y="2398429"/>
            <a:ext cx="7456642" cy="2061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 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 </a:t>
            </a:r>
            <a:r>
              <a:rPr kumimoji="1" lang="ja-JP" altLang="en-US" sz="445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登った</a:t>
            </a: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5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5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</a:t>
            </a:r>
            <a:r>
              <a:rPr kumimoji="1" lang="ja-JP" altLang="en-US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ません</a:t>
            </a:r>
            <a:r>
              <a:rPr kumimoji="1" lang="en-US" altLang="ja-JP" sz="445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5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富士山に</a:t>
            </a:r>
            <a:r>
              <a:rPr kumimoji="1" lang="en-US" altLang="ja-JP" sz="445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5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ever climbed Mt. Fuji.">
            <a:hlinkClick r:id="" action="ppaction://media"/>
            <a:extLst>
              <a:ext uri="{FF2B5EF4-FFF2-40B4-BE49-F238E27FC236}">
                <a16:creationId xmlns:a16="http://schemas.microsoft.com/office/drawing/2014/main" id="{65EA9334-D558-BFD4-B24F-51D8D7AC12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8175" y="371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645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90766-5907-DC6E-6DA4-C37F5124E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C617E65-21F6-8739-0209-58CD2DD0E3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218" b="23305"/>
          <a:stretch/>
        </p:blipFill>
        <p:spPr>
          <a:xfrm>
            <a:off x="245278" y="1022216"/>
            <a:ext cx="8563385" cy="104191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26E746A-291F-90A5-F23F-66F297CB2B3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11D777-03F4-A7EF-0E58-26D34D4FC8BE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met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 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Bill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「これまでに」という意味をもちます。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AF75344-E975-3F4F-CBC6-D5C30F172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94D6D9-DF07-95DB-246B-F07D4CDD2701}"/>
              </a:ext>
            </a:extLst>
          </p:cNvPr>
          <p:cNvSpPr txBox="1"/>
          <p:nvPr/>
        </p:nvSpPr>
        <p:spPr>
          <a:xfrm>
            <a:off x="1032443" y="2040942"/>
            <a:ext cx="4892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あなたは今までにビルに会ったことがありますか。</a:t>
            </a:r>
          </a:p>
        </p:txBody>
      </p:sp>
    </p:spTree>
    <p:extLst>
      <p:ext uri="{BB962C8B-B14F-4D97-AF65-F5344CB8AC3E}">
        <p14:creationId xmlns:p14="http://schemas.microsoft.com/office/powerpoint/2010/main" val="1893270510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58A-F657-485E-085C-DA1E129D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66FAAD-4C98-650C-BA8F-423F656E0D3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2E7D656-FAF7-7828-1333-0600F3F0FE4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B664B8-CCC5-E932-06E5-200306673C0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00051B-BEE2-AFF2-C460-97DD0CFCC96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2AB89B2-C750-B9B8-DAED-F6E6F470808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44922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F378-C4F5-CF68-A7EA-6D65142C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D6F3975-025B-B9DF-91B1-A37021838A8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7787B0A-55F7-BEEC-2610-3B015591FF99}"/>
              </a:ext>
            </a:extLst>
          </p:cNvPr>
          <p:cNvSpPr txBox="1"/>
          <p:nvPr/>
        </p:nvSpPr>
        <p:spPr>
          <a:xfrm>
            <a:off x="573385" y="4636321"/>
            <a:ext cx="799723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B6A720-43CE-E51A-D936-26A6830EFABC}"/>
              </a:ext>
            </a:extLst>
          </p:cNvPr>
          <p:cNvSpPr txBox="1"/>
          <p:nvPr/>
        </p:nvSpPr>
        <p:spPr>
          <a:xfrm>
            <a:off x="336865" y="914065"/>
            <a:ext cx="84702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5" name="Have you ever met Bill">
            <a:hlinkClick r:id="" action="ppaction://media"/>
            <a:extLst>
              <a:ext uri="{FF2B5EF4-FFF2-40B4-BE49-F238E27FC236}">
                <a16:creationId xmlns:a16="http://schemas.microsoft.com/office/drawing/2014/main" id="{65BE621E-7E5B-E769-26CE-2674A246DE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8375" y="1933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226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7523D-0DF8-FE0A-92E0-CDD8441E5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2FFFC2A-84DE-A5F9-8D42-A758F0B59A8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EA58007-C6C4-6562-5A19-0E99C65E0A13}"/>
              </a:ext>
            </a:extLst>
          </p:cNvPr>
          <p:cNvSpPr txBox="1"/>
          <p:nvPr/>
        </p:nvSpPr>
        <p:spPr>
          <a:xfrm>
            <a:off x="169984" y="2917321"/>
            <a:ext cx="8804031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ve you ever met Bill">
            <a:hlinkClick r:id="" action="ppaction://media"/>
            <a:extLst>
              <a:ext uri="{FF2B5EF4-FFF2-40B4-BE49-F238E27FC236}">
                <a16:creationId xmlns:a16="http://schemas.microsoft.com/office/drawing/2014/main" id="{CD70F779-4A5A-A334-5FE8-389269D23B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8375" y="1933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134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F68A-70B7-7C0C-1C6C-562B46185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CDF49D8-1F4D-3FF1-C1E0-B48E83CFA2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C50BD5-3DC2-2083-481A-D67E72DD9170}"/>
              </a:ext>
            </a:extLst>
          </p:cNvPr>
          <p:cNvSpPr txBox="1"/>
          <p:nvPr/>
        </p:nvSpPr>
        <p:spPr>
          <a:xfrm>
            <a:off x="707325" y="2497976"/>
            <a:ext cx="77293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0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0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0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0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ビルに</a:t>
            </a:r>
            <a:r>
              <a:rPr kumimoji="1" lang="en-US" altLang="ja-JP" sz="40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ave you ever met Bill">
            <a:hlinkClick r:id="" action="ppaction://media"/>
            <a:extLst>
              <a:ext uri="{FF2B5EF4-FFF2-40B4-BE49-F238E27FC236}">
                <a16:creationId xmlns:a16="http://schemas.microsoft.com/office/drawing/2014/main" id="{DF5D1327-00A0-775B-9077-4EC8497FA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8375" y="1933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137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A3AFF-40F5-DE0B-A7F2-8149B7181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55D4E48-B7E3-70BE-0366-2171C9D9777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565599-9F31-40EB-37EE-F4E54AFF514C}"/>
              </a:ext>
            </a:extLst>
          </p:cNvPr>
          <p:cNvSpPr txBox="1"/>
          <p:nvPr/>
        </p:nvSpPr>
        <p:spPr>
          <a:xfrm>
            <a:off x="1504863" y="4128490"/>
            <a:ext cx="613427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9A1149-22F4-B91E-8D27-AA912DECA254}"/>
              </a:ext>
            </a:extLst>
          </p:cNvPr>
          <p:cNvSpPr txBox="1"/>
          <p:nvPr/>
        </p:nvSpPr>
        <p:spPr>
          <a:xfrm>
            <a:off x="336864" y="690490"/>
            <a:ext cx="84702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私の兄弟に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5" name="Have you ever met my brother">
            <a:hlinkClick r:id="" action="ppaction://media"/>
            <a:extLst>
              <a:ext uri="{FF2B5EF4-FFF2-40B4-BE49-F238E27FC236}">
                <a16:creationId xmlns:a16="http://schemas.microsoft.com/office/drawing/2014/main" id="{AA99580D-6688-DF4C-A55C-7441098177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597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131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B3A8-4769-BF18-DFDE-A64AE3FFB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856E437-DCBE-9A3B-4708-55145C83166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9E9488-EF15-D850-F6B9-B8D1C6733D33}"/>
              </a:ext>
            </a:extLst>
          </p:cNvPr>
          <p:cNvSpPr txBox="1"/>
          <p:nvPr/>
        </p:nvSpPr>
        <p:spPr>
          <a:xfrm>
            <a:off x="884494" y="2409490"/>
            <a:ext cx="73750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[e---]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my brother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ve you ever met my brother">
            <a:hlinkClick r:id="" action="ppaction://media"/>
            <a:extLst>
              <a:ext uri="{FF2B5EF4-FFF2-40B4-BE49-F238E27FC236}">
                <a16:creationId xmlns:a16="http://schemas.microsoft.com/office/drawing/2014/main" id="{64DA71BF-BEC0-575B-43B7-0964D9C25A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597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7279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CF85A-E429-597D-DC05-EFBE2EAB8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21F72FD-9336-F8D1-E948-4193A77217B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861824-8BCB-6F6F-C32F-1449194A7912}"/>
              </a:ext>
            </a:extLst>
          </p:cNvPr>
          <p:cNvSpPr txBox="1"/>
          <p:nvPr/>
        </p:nvSpPr>
        <p:spPr>
          <a:xfrm>
            <a:off x="363416" y="2409490"/>
            <a:ext cx="841716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私の兄弟に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ave you ever met my brother">
            <a:hlinkClick r:id="" action="ppaction://media"/>
            <a:extLst>
              <a:ext uri="{FF2B5EF4-FFF2-40B4-BE49-F238E27FC236}">
                <a16:creationId xmlns:a16="http://schemas.microsoft.com/office/drawing/2014/main" id="{794A8F11-F095-3348-B014-0A2D223A11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7597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23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552FC-678F-A93B-BDB3-AC8C4E0D3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11EB0AF-A2DB-3DE8-9411-B141FE44F11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644328-279A-4930-F0D1-8AB893B84590}"/>
              </a:ext>
            </a:extLst>
          </p:cNvPr>
          <p:cNvSpPr txBox="1"/>
          <p:nvPr/>
        </p:nvSpPr>
        <p:spPr>
          <a:xfrm>
            <a:off x="1198509" y="4128490"/>
            <a:ext cx="64039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movie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638ED3-7B8A-1C16-022E-9A0FE9710028}"/>
              </a:ext>
            </a:extLst>
          </p:cNvPr>
          <p:cNvSpPr txBox="1"/>
          <p:nvPr/>
        </p:nvSpPr>
        <p:spPr>
          <a:xfrm>
            <a:off x="625632" y="690490"/>
            <a:ext cx="789273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この映画を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Have you ever seen this movie">
            <a:hlinkClick r:id="" action="ppaction://media"/>
            <a:extLst>
              <a:ext uri="{FF2B5EF4-FFF2-40B4-BE49-F238E27FC236}">
                <a16:creationId xmlns:a16="http://schemas.microsoft.com/office/drawing/2014/main" id="{7CD2E99F-FE31-9087-E4B8-35E99CE12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5175" y="220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649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232AF-8E1F-2F10-52C6-A23D93589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67F601D-5E02-1EEB-B650-A4F788957E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33600A2-9613-B7A1-8FA8-2CF3E416A421}"/>
              </a:ext>
            </a:extLst>
          </p:cNvPr>
          <p:cNvSpPr txBox="1"/>
          <p:nvPr/>
        </p:nvSpPr>
        <p:spPr>
          <a:xfrm>
            <a:off x="884494" y="2409490"/>
            <a:ext cx="73750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[e---]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this movie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ve you ever seen this movie">
            <a:hlinkClick r:id="" action="ppaction://media"/>
            <a:extLst>
              <a:ext uri="{FF2B5EF4-FFF2-40B4-BE49-F238E27FC236}">
                <a16:creationId xmlns:a16="http://schemas.microsoft.com/office/drawing/2014/main" id="{286AC7F4-295A-B051-8EA2-4025690899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5175" y="220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485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3E3A8-44A0-A42E-2203-D734ED05C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C04DC1-2046-4E69-ABA5-E41B197876E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D25FE0-3922-7413-C90D-A6288C91653F}"/>
              </a:ext>
            </a:extLst>
          </p:cNvPr>
          <p:cNvSpPr txBox="1"/>
          <p:nvPr/>
        </p:nvSpPr>
        <p:spPr>
          <a:xfrm>
            <a:off x="588124" y="2403475"/>
            <a:ext cx="79677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今までに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ありますか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この映画を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ave you ever seen this movie">
            <a:hlinkClick r:id="" action="ppaction://media"/>
            <a:extLst>
              <a:ext uri="{FF2B5EF4-FFF2-40B4-BE49-F238E27FC236}">
                <a16:creationId xmlns:a16="http://schemas.microsoft.com/office/drawing/2014/main" id="{3543B5A1-D73F-9DA5-1841-3E82BEB40B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5175" y="220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107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A3511BD-C664-413A-AF4B-00A204243C0D}"/>
              </a:ext>
            </a:extLst>
          </p:cNvPr>
          <p:cNvGrpSpPr/>
          <p:nvPr/>
        </p:nvGrpSpPr>
        <p:grpSpPr>
          <a:xfrm>
            <a:off x="815009" y="1713146"/>
            <a:ext cx="7513983" cy="3431708"/>
            <a:chOff x="815009" y="2145587"/>
            <a:chExt cx="7513983" cy="343170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214558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フランス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4_kihon_v1_France">
            <a:hlinkClick r:id="" action="ppaction://media"/>
            <a:extLst>
              <a:ext uri="{FF2B5EF4-FFF2-40B4-BE49-F238E27FC236}">
                <a16:creationId xmlns:a16="http://schemas.microsoft.com/office/drawing/2014/main" id="{B0A98841-646D-45C8-9BD6-3455FC21DC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9313" y="1470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931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321005"/>
            <a:ext cx="6826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France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4_kihon_v1_France">
            <a:hlinkClick r:id="" action="ppaction://media"/>
            <a:extLst>
              <a:ext uri="{FF2B5EF4-FFF2-40B4-BE49-F238E27FC236}">
                <a16:creationId xmlns:a16="http://schemas.microsoft.com/office/drawing/2014/main" id="{21A2B4E1-90C5-425F-BD5C-60EE7C23F7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9313" y="1470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34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4_kihon_v1_France">
            <a:hlinkClick r:id="" action="ppaction://media"/>
            <a:extLst>
              <a:ext uri="{FF2B5EF4-FFF2-40B4-BE49-F238E27FC236}">
                <a16:creationId xmlns:a16="http://schemas.microsoft.com/office/drawing/2014/main" id="{BDF405E3-533F-4112-A3AB-3536B61B86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9313" y="1470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506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1FA1DBB-4DDE-4BF4-9A74-B49ED14B01BE}"/>
              </a:ext>
            </a:extLst>
          </p:cNvPr>
          <p:cNvGrpSpPr/>
          <p:nvPr/>
        </p:nvGrpSpPr>
        <p:grpSpPr>
          <a:xfrm>
            <a:off x="206477" y="1819584"/>
            <a:ext cx="8731046" cy="3218832"/>
            <a:chOff x="206477" y="153443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18360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53443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一度も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</a:p>
          </p:txBody>
        </p:sp>
      </p:grpSp>
      <p:pic>
        <p:nvPicPr>
          <p:cNvPr id="2" name="G3_L4_kihon_v2_never">
            <a:hlinkClick r:id="" action="ppaction://media"/>
            <a:extLst>
              <a:ext uri="{FF2B5EF4-FFF2-40B4-BE49-F238E27FC236}">
                <a16:creationId xmlns:a16="http://schemas.microsoft.com/office/drawing/2014/main" id="{B8C1DE8A-0F5F-413D-B5ED-84AB845899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0006" y="1616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03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never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4_kihon_v2_never">
            <a:hlinkClick r:id="" action="ppaction://media"/>
            <a:extLst>
              <a:ext uri="{FF2B5EF4-FFF2-40B4-BE49-F238E27FC236}">
                <a16:creationId xmlns:a16="http://schemas.microsoft.com/office/drawing/2014/main" id="{9127A1C5-11CC-48B1-A3EB-A3BE0052FA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0006" y="1616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485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一度も</a:t>
            </a:r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</a:p>
        </p:txBody>
      </p:sp>
      <p:pic>
        <p:nvPicPr>
          <p:cNvPr id="7" name="G3_L4_kihon_v2_never">
            <a:hlinkClick r:id="" action="ppaction://media"/>
            <a:extLst>
              <a:ext uri="{FF2B5EF4-FFF2-40B4-BE49-F238E27FC236}">
                <a16:creationId xmlns:a16="http://schemas.microsoft.com/office/drawing/2014/main" id="{378934CC-C850-4DD6-B631-CAD26AB48C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0006" y="1616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992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eat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4_kihon_v3_eaten">
            <a:hlinkClick r:id="" action="ppaction://media"/>
            <a:extLst>
              <a:ext uri="{FF2B5EF4-FFF2-40B4-BE49-F238E27FC236}">
                <a16:creationId xmlns:a16="http://schemas.microsoft.com/office/drawing/2014/main" id="{C5B76AE3-1632-4828-9E9F-45E717A816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963" y="16684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584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eaten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4_kihon_v3_eaten">
            <a:hlinkClick r:id="" action="ppaction://media"/>
            <a:extLst>
              <a:ext uri="{FF2B5EF4-FFF2-40B4-BE49-F238E27FC236}">
                <a16:creationId xmlns:a16="http://schemas.microsoft.com/office/drawing/2014/main" id="{509F35FD-592F-4639-A031-6B7CCFBCE0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963" y="16684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1728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eat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5" name="G3_L4_kihon_v3_eaten">
            <a:hlinkClick r:id="" action="ppaction://media"/>
            <a:extLst>
              <a:ext uri="{FF2B5EF4-FFF2-40B4-BE49-F238E27FC236}">
                <a16:creationId xmlns:a16="http://schemas.microsoft.com/office/drawing/2014/main" id="{4948C6F3-0836-4FF8-89A0-FB555EC27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963" y="16684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7181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A3511BD-C664-413A-AF4B-00A204243C0D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今まで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4_kihon_v4_ever">
            <a:hlinkClick r:id="" action="ppaction://media"/>
            <a:extLst>
              <a:ext uri="{FF2B5EF4-FFF2-40B4-BE49-F238E27FC236}">
                <a16:creationId xmlns:a16="http://schemas.microsoft.com/office/drawing/2014/main" id="{09345B66-B6E4-4AAA-A475-1655AD41C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2848" y="213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612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ever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4_kihon_v4_ever">
            <a:hlinkClick r:id="" action="ppaction://media"/>
            <a:extLst>
              <a:ext uri="{FF2B5EF4-FFF2-40B4-BE49-F238E27FC236}">
                <a16:creationId xmlns:a16="http://schemas.microsoft.com/office/drawing/2014/main" id="{81D61A1E-4FFC-4A4D-A04B-AF840B2FC3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2848" y="213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914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0C667A-D404-4BCB-A121-6C80537213BC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今まで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4_kihon_v4_ever">
            <a:hlinkClick r:id="" action="ppaction://media"/>
            <a:extLst>
              <a:ext uri="{FF2B5EF4-FFF2-40B4-BE49-F238E27FC236}">
                <a16:creationId xmlns:a16="http://schemas.microsoft.com/office/drawing/2014/main" id="{56182182-DB2F-484D-8715-5C7D87756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2848" y="2133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97330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meet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4_kihon_v5_met">
            <a:hlinkClick r:id="" action="ppaction://media"/>
            <a:extLst>
              <a:ext uri="{FF2B5EF4-FFF2-40B4-BE49-F238E27FC236}">
                <a16:creationId xmlns:a16="http://schemas.microsoft.com/office/drawing/2014/main" id="{4796CF5F-2C5F-4E6F-8DCF-9B5F9C5A6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250" y="1947863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94EDE87E-201A-1C6D-98E6-DECC04FE6A1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2874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4_kihon_v5_met">
            <a:hlinkClick r:id="" action="ppaction://media"/>
            <a:extLst>
              <a:ext uri="{FF2B5EF4-FFF2-40B4-BE49-F238E27FC236}">
                <a16:creationId xmlns:a16="http://schemas.microsoft.com/office/drawing/2014/main" id="{BF34B5FB-1F46-4A72-90DF-2C33D8812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250" y="1947863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1A243D9B-8554-9283-D7C8-D78AE8CA443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9586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meet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7" name="G3_L4_kihon_v5_met">
            <a:hlinkClick r:id="" action="ppaction://media"/>
            <a:extLst>
              <a:ext uri="{FF2B5EF4-FFF2-40B4-BE49-F238E27FC236}">
                <a16:creationId xmlns:a16="http://schemas.microsoft.com/office/drawing/2014/main" id="{8E286D57-0578-4EA6-A4F3-BBE3745FB3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30250" y="1947863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DD7C4644-224C-E990-BD02-8CBE2398333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06585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AACEB-B74D-160D-B422-0C90910A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4E1787-2336-54C2-9349-07AE526B8BB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A05BB30-AC92-DF4D-E821-DF36745DDD8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4C5522-E532-1568-611D-713C3F2613B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F987047-2CFB-6796-2615-8E22316EDEA7}"/>
              </a:ext>
            </a:extLst>
          </p:cNvPr>
          <p:cNvGrpSpPr/>
          <p:nvPr/>
        </p:nvGrpSpPr>
        <p:grpSpPr>
          <a:xfrm>
            <a:off x="815009" y="1713146"/>
            <a:ext cx="7513983" cy="3431708"/>
            <a:chOff x="815009" y="2145587"/>
            <a:chExt cx="7513983" cy="343170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8DA7AEC-F0A2-16AC-B43B-561D036DA55E}"/>
                </a:ext>
              </a:extLst>
            </p:cNvPr>
            <p:cNvSpPr txBox="1"/>
            <p:nvPr/>
          </p:nvSpPr>
          <p:spPr>
            <a:xfrm>
              <a:off x="815009" y="2145587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フランス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7002ABD-770A-8E00-B720-C96E61D175A5}"/>
                </a:ext>
              </a:extLst>
            </p:cNvPr>
            <p:cNvSpPr txBox="1"/>
            <p:nvPr/>
          </p:nvSpPr>
          <p:spPr>
            <a:xfrm>
              <a:off x="939567" y="4007635"/>
              <a:ext cx="72648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France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4_kihon_v1_France">
            <a:hlinkClick r:id="" action="ppaction://media"/>
            <a:extLst>
              <a:ext uri="{FF2B5EF4-FFF2-40B4-BE49-F238E27FC236}">
                <a16:creationId xmlns:a16="http://schemas.microsoft.com/office/drawing/2014/main" id="{55B2DD50-D9BE-2F05-D526-9A2C22435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49313" y="1470025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E427C70-66A9-72E4-E22A-E33CA8E8A013}"/>
              </a:ext>
            </a:extLst>
          </p:cNvPr>
          <p:cNvSpPr/>
          <p:nvPr/>
        </p:nvSpPr>
        <p:spPr>
          <a:xfrm>
            <a:off x="2259249" y="3361079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130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1BA8A-F7FE-6909-307E-66457F7AA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3970563-23F4-E423-034E-44AAC909005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DE91DBB-E178-A399-8986-C5BCF98DC21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89E5CB6-9E3A-C4AA-E3DF-273BF169328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113C9D2-F265-32DE-6283-51906060E83D}"/>
              </a:ext>
            </a:extLst>
          </p:cNvPr>
          <p:cNvGrpSpPr/>
          <p:nvPr/>
        </p:nvGrpSpPr>
        <p:grpSpPr>
          <a:xfrm>
            <a:off x="206477" y="1819584"/>
            <a:ext cx="8731046" cy="3218832"/>
            <a:chOff x="206477" y="153443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3937700-5563-4992-D331-F1492F1D47CA}"/>
                </a:ext>
              </a:extLst>
            </p:cNvPr>
            <p:cNvSpPr txBox="1"/>
            <p:nvPr/>
          </p:nvSpPr>
          <p:spPr>
            <a:xfrm>
              <a:off x="1205948" y="318360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never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243FA33-B84A-B20D-6A5F-4CE2937A4AE1}"/>
                </a:ext>
              </a:extLst>
            </p:cNvPr>
            <p:cNvSpPr txBox="1"/>
            <p:nvPr/>
          </p:nvSpPr>
          <p:spPr>
            <a:xfrm>
              <a:off x="206477" y="153443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一度も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</a:p>
          </p:txBody>
        </p:sp>
      </p:grpSp>
      <p:pic>
        <p:nvPicPr>
          <p:cNvPr id="2" name="G3_L4_kihon_v2_never">
            <a:hlinkClick r:id="" action="ppaction://media"/>
            <a:extLst>
              <a:ext uri="{FF2B5EF4-FFF2-40B4-BE49-F238E27FC236}">
                <a16:creationId xmlns:a16="http://schemas.microsoft.com/office/drawing/2014/main" id="{57CABEA1-7350-1F1D-82AC-A5AC75740B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70006" y="1616075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3907239-9C2D-24D4-E9DA-13B2659EFF28}"/>
              </a:ext>
            </a:extLst>
          </p:cNvPr>
          <p:cNvSpPr/>
          <p:nvPr/>
        </p:nvSpPr>
        <p:spPr>
          <a:xfrm>
            <a:off x="2726422" y="3361079"/>
            <a:ext cx="370069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768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68BCF-787B-9411-BB9A-6ED7BAF7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1A96821-BF33-5508-DA29-5BECC3411F5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50882C4-6E1A-72A9-C984-8CB57ED96F8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3C3CDF7-EC28-BBCD-AC68-3C0089B895D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2D8332-C622-6A4A-E5B4-195FD2C0D6CA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3E10902-F260-CC3D-FF8A-4CF67113024A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eat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2A5998E-6151-4B4A-C645-C67A0A3A6218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eaten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4_kihon_v3_eaten">
            <a:hlinkClick r:id="" action="ppaction://media"/>
            <a:extLst>
              <a:ext uri="{FF2B5EF4-FFF2-40B4-BE49-F238E27FC236}">
                <a16:creationId xmlns:a16="http://schemas.microsoft.com/office/drawing/2014/main" id="{A3015AA7-4937-020B-66D0-D2CD7E6D38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5963" y="1668463"/>
            <a:ext cx="609600" cy="6096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6EC622A-4BB0-36AF-5A7A-DF2058B66898}"/>
              </a:ext>
            </a:extLst>
          </p:cNvPr>
          <p:cNvSpPr/>
          <p:nvPr/>
        </p:nvSpPr>
        <p:spPr>
          <a:xfrm>
            <a:off x="2634143" y="3931530"/>
            <a:ext cx="388525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80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10195-E315-3B32-A337-1BA1FBEE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C1F80CE-EF4D-B040-3865-3CEE1A385D2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8495474-4975-B0A4-E689-42563C02117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C855A8-E0E7-37AF-D37F-055666587A5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6C8B11C-170C-8EB5-D9D7-F22830C3FC69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30423C8-C807-15BE-609A-EED0B4D3DA52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今まで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AFA159C-295A-5269-00B8-B9BE6D809D3C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ever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4_kihon_v4_ever">
            <a:hlinkClick r:id="" action="ppaction://media"/>
            <a:extLst>
              <a:ext uri="{FF2B5EF4-FFF2-40B4-BE49-F238E27FC236}">
                <a16:creationId xmlns:a16="http://schemas.microsoft.com/office/drawing/2014/main" id="{0A1B180D-9791-551F-8F73-E214402A55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02848" y="2133600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D944-3057-B40F-598B-5BC4A86B5BB2}"/>
              </a:ext>
            </a:extLst>
          </p:cNvPr>
          <p:cNvSpPr/>
          <p:nvPr/>
        </p:nvSpPr>
        <p:spPr>
          <a:xfrm>
            <a:off x="2936147" y="3361079"/>
            <a:ext cx="328124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065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3085E-9CEC-C748-83CA-AAB5D320B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BB0D498-63B4-625C-7412-CAE59FF6720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F2ED2A7-44DF-FFA2-AD76-216FD3FA1B9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D9393C3-9EF9-44A3-072C-02749CCAC92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AAC8BFD-3DA7-FC21-A3AB-1568DEDC62E4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BA4BAA4-CA9F-EEF7-55B7-252FC842C19C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meet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D05F284-689D-D494-52E8-240C65733FF2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4_kihon_v5_met">
            <a:hlinkClick r:id="" action="ppaction://media"/>
            <a:extLst>
              <a:ext uri="{FF2B5EF4-FFF2-40B4-BE49-F238E27FC236}">
                <a16:creationId xmlns:a16="http://schemas.microsoft.com/office/drawing/2014/main" id="{3FDAF49B-EB2B-D993-89E6-BD25ECCF1D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0250" y="1947863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32293238-B798-DDDF-F38F-773D5CE4839B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D44178C-A279-1E24-8242-BE3370D2F578}"/>
              </a:ext>
            </a:extLst>
          </p:cNvPr>
          <p:cNvSpPr/>
          <p:nvPr/>
        </p:nvSpPr>
        <p:spPr>
          <a:xfrm>
            <a:off x="3238151" y="4023726"/>
            <a:ext cx="267723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01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P.31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～したことがあります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FB7FFE-F7A0-3C19-860F-6B2EA8DD0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79" y="1097309"/>
            <a:ext cx="8713843" cy="568494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A272193-0E77-8796-15D8-DCE511EBD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079" y="1097309"/>
            <a:ext cx="8713843" cy="5684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64CC64-1B04-4FAF-C71C-0A06658E0590}"/>
              </a:ext>
            </a:extLst>
          </p:cNvPr>
          <p:cNvSpPr txBox="1"/>
          <p:nvPr/>
        </p:nvSpPr>
        <p:spPr>
          <a:xfrm>
            <a:off x="1324897" y="5726928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24898" y="3416559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visited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7440A7D-2E97-A700-2159-11EDEA0CE4A7}"/>
              </a:ext>
            </a:extLst>
          </p:cNvPr>
          <p:cNvSpPr txBox="1"/>
          <p:nvPr/>
        </p:nvSpPr>
        <p:spPr>
          <a:xfrm>
            <a:off x="1324897" y="4576184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04_03_kihon_t_1">
            <a:hlinkClick r:id="" action="ppaction://media"/>
            <a:extLst>
              <a:ext uri="{FF2B5EF4-FFF2-40B4-BE49-F238E27FC236}">
                <a16:creationId xmlns:a16="http://schemas.microsoft.com/office/drawing/2014/main" id="{BD9B5BE3-57D5-8956-ADCB-BDF2E5A651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5068" y="537415"/>
            <a:ext cx="406400" cy="406400"/>
          </a:xfrm>
          <a:prstGeom prst="rect">
            <a:avLst/>
          </a:prstGeom>
        </p:spPr>
      </p:pic>
      <p:pic>
        <p:nvPicPr>
          <p:cNvPr id="8" name="AS_G3_04_03_kihon_t_1">
            <a:hlinkClick r:id="" action="ppaction://media"/>
            <a:extLst>
              <a:ext uri="{FF2B5EF4-FFF2-40B4-BE49-F238E27FC236}">
                <a16:creationId xmlns:a16="http://schemas.microsoft.com/office/drawing/2014/main" id="{25C62858-6100-B656-E30E-1763702027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59919" y="12075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0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7" grpId="0"/>
      <p:bldP spid="29" grpId="0"/>
      <p:bldP spid="3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002B60-5962-32DF-96D5-F7A7ED740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79" y="1097309"/>
            <a:ext cx="8713843" cy="568494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5A4C33-4036-507A-A9DF-68FF39279066}"/>
              </a:ext>
            </a:extLst>
          </p:cNvPr>
          <p:cNvSpPr txBox="1"/>
          <p:nvPr/>
        </p:nvSpPr>
        <p:spPr>
          <a:xfrm>
            <a:off x="1324897" y="5726928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690DE3-9A26-1F47-76CE-72CC8C151B23}"/>
              </a:ext>
            </a:extLst>
          </p:cNvPr>
          <p:cNvSpPr txBox="1"/>
          <p:nvPr/>
        </p:nvSpPr>
        <p:spPr>
          <a:xfrm>
            <a:off x="1324898" y="3416559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visited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917E97-0C8A-B5F2-CD02-18B924994D5C}"/>
              </a:ext>
            </a:extLst>
          </p:cNvPr>
          <p:cNvSpPr txBox="1"/>
          <p:nvPr/>
        </p:nvSpPr>
        <p:spPr>
          <a:xfrm>
            <a:off x="1324897" y="4576184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0A46507-F3B4-CB25-EF16-CC8555DA4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7" y="1382198"/>
            <a:ext cx="8885487" cy="284106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seen koalas in Australia.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04_04_kihon_t_2">
            <a:hlinkClick r:id="" action="ppaction://media"/>
            <a:extLst>
              <a:ext uri="{FF2B5EF4-FFF2-40B4-BE49-F238E27FC236}">
                <a16:creationId xmlns:a16="http://schemas.microsoft.com/office/drawing/2014/main" id="{BAE95DED-E42B-FA2B-6E36-FEE50A834A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12425" y="25114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623292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764449"/>
              <a:ext cx="83874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「昔の日本人は温泉に１週間以上滞在しました」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AS_G3_04_05_reading_s1_1">
            <a:hlinkClick r:id="" action="ppaction://media"/>
            <a:extLst>
              <a:ext uri="{FF2B5EF4-FFF2-40B4-BE49-F238E27FC236}">
                <a16:creationId xmlns:a16="http://schemas.microsoft.com/office/drawing/2014/main" id="{FE1E10D4-4E06-07C4-2565-3023ACB296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55325" y="1892300"/>
            <a:ext cx="406400" cy="406400"/>
          </a:xfrm>
          <a:prstGeom prst="rect">
            <a:avLst/>
          </a:prstGeom>
        </p:spPr>
      </p:pic>
      <p:pic>
        <p:nvPicPr>
          <p:cNvPr id="11" name="AS_G3_04_06_reading_s1_2">
            <a:hlinkClick r:id="" action="ppaction://media"/>
            <a:extLst>
              <a:ext uri="{FF2B5EF4-FFF2-40B4-BE49-F238E27FC236}">
                <a16:creationId xmlns:a16="http://schemas.microsoft.com/office/drawing/2014/main" id="{14684838-EBCD-E84C-14CC-F8B7AC57FC0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55325" y="26688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6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3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F3D4BA3-2290-ED70-94E7-CB0D7D6EC21C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D2EC7-8106-03C2-79CB-4A6D368D9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473662-B7AB-6969-9630-37DF701716F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85FE87B-EE31-412B-9D61-3A48E59C61E3}"/>
              </a:ext>
            </a:extLst>
          </p:cNvPr>
          <p:cNvGrpSpPr/>
          <p:nvPr/>
        </p:nvGrpSpPr>
        <p:grpSpPr>
          <a:xfrm>
            <a:off x="0" y="1536175"/>
            <a:ext cx="9144000" cy="3606493"/>
            <a:chOff x="0" y="1536175"/>
            <a:chExt cx="9144000" cy="360649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508FCA2-75E1-0203-ADD2-0A13385972A2}"/>
                </a:ext>
              </a:extLst>
            </p:cNvPr>
            <p:cNvSpPr txBox="1"/>
            <p:nvPr/>
          </p:nvSpPr>
          <p:spPr>
            <a:xfrm>
              <a:off x="815009" y="1536175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温泉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281C80D-8416-B891-AC60-FB14E3521FC7}"/>
                </a:ext>
              </a:extLst>
            </p:cNvPr>
            <p:cNvSpPr txBox="1"/>
            <p:nvPr/>
          </p:nvSpPr>
          <p:spPr>
            <a:xfrm>
              <a:off x="0" y="3819229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[h--] [s-----]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" name="hot spring">
            <a:hlinkClick r:id="" action="ppaction://media"/>
            <a:extLst>
              <a:ext uri="{FF2B5EF4-FFF2-40B4-BE49-F238E27FC236}">
                <a16:creationId xmlns:a16="http://schemas.microsoft.com/office/drawing/2014/main" id="{03A7FD33-C7E9-75DB-E7BF-C4FF258D9E2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33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791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7C45-5BE2-405D-86B8-26A0E493E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33DD19E-23B3-2705-7E8E-CE515C290FC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1E27AB-6987-671B-91B4-63443B01BBD9}"/>
              </a:ext>
            </a:extLst>
          </p:cNvPr>
          <p:cNvSpPr txBox="1"/>
          <p:nvPr/>
        </p:nvSpPr>
        <p:spPr>
          <a:xfrm>
            <a:off x="318052" y="2613392"/>
            <a:ext cx="850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 spring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hot spring">
            <a:hlinkClick r:id="" action="ppaction://media"/>
            <a:extLst>
              <a:ext uri="{FF2B5EF4-FFF2-40B4-BE49-F238E27FC236}">
                <a16:creationId xmlns:a16="http://schemas.microsoft.com/office/drawing/2014/main" id="{83E8FE1E-0BC0-2BBD-33E2-84309BF9C31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33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675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197E3-B66E-8C00-4806-96AE55253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D403554-ED3A-A241-644B-C061EA4497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8495FF-5BFE-870C-7C70-8A461DCBEB2A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温泉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hot spring">
            <a:hlinkClick r:id="" action="ppaction://media"/>
            <a:extLst>
              <a:ext uri="{FF2B5EF4-FFF2-40B4-BE49-F238E27FC236}">
                <a16:creationId xmlns:a16="http://schemas.microsoft.com/office/drawing/2014/main" id="{66584BF5-95CE-7675-E05E-1992CF040C6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33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250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E393CA-181C-4F7A-B49A-006948B83A78}"/>
              </a:ext>
            </a:extLst>
          </p:cNvPr>
          <p:cNvGrpSpPr/>
          <p:nvPr/>
        </p:nvGrpSpPr>
        <p:grpSpPr>
          <a:xfrm>
            <a:off x="206477" y="1713146"/>
            <a:ext cx="8731046" cy="3431708"/>
            <a:chOff x="206477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31846" y="4007635"/>
              <a:ext cx="70803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この頃は</a:t>
              </a:r>
            </a:p>
          </p:txBody>
        </p:sp>
      </p:grpSp>
      <p:pic>
        <p:nvPicPr>
          <p:cNvPr id="3" name="nowadays">
            <a:hlinkClick r:id="" action="ppaction://media"/>
            <a:extLst>
              <a:ext uri="{FF2B5EF4-FFF2-40B4-BE49-F238E27FC236}">
                <a16:creationId xmlns:a16="http://schemas.microsoft.com/office/drawing/2014/main" id="{C9CE1300-9976-4436-CCAA-6346C34883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99347" y="18873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4172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375768-C437-A4B5-AF55-E54E8475E36D}"/>
              </a:ext>
            </a:extLst>
          </p:cNvPr>
          <p:cNvSpPr txBox="1"/>
          <p:nvPr/>
        </p:nvSpPr>
        <p:spPr>
          <a:xfrm>
            <a:off x="225287" y="2613392"/>
            <a:ext cx="86934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nowadays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nowadays">
            <a:hlinkClick r:id="" action="ppaction://media"/>
            <a:extLst>
              <a:ext uri="{FF2B5EF4-FFF2-40B4-BE49-F238E27FC236}">
                <a16:creationId xmlns:a16="http://schemas.microsoft.com/office/drawing/2014/main" id="{575DF739-12CF-020A-BA88-5BE5004447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99347" y="18873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237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この頃は</a:t>
            </a:r>
          </a:p>
        </p:txBody>
      </p:sp>
      <p:pic>
        <p:nvPicPr>
          <p:cNvPr id="2" name="nowadays">
            <a:hlinkClick r:id="" action="ppaction://media"/>
            <a:extLst>
              <a:ext uri="{FF2B5EF4-FFF2-40B4-BE49-F238E27FC236}">
                <a16:creationId xmlns:a16="http://schemas.microsoft.com/office/drawing/2014/main" id="{F1709244-35B6-34AA-1A60-44F207ED2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99347" y="18873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519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344588" y="1392103"/>
            <a:ext cx="8152821" cy="3889128"/>
            <a:chOff x="664007" y="829370"/>
            <a:chExt cx="8152821" cy="388912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664007" y="3702835"/>
              <a:ext cx="8152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c-------</a:t>
              </a:r>
              <a:r>
                <a:rPr lang="ja-JP" altLang="en-US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</a:t>
              </a:r>
              <a:r>
                <a:rPr lang="ja-JP" altLang="en-US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endParaRPr kumimoji="1" lang="ja-JP" altLang="en-US" sz="3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1134428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だと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思う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onsider A as B">
            <a:hlinkClick r:id="" action="ppaction://media"/>
            <a:extLst>
              <a:ext uri="{FF2B5EF4-FFF2-40B4-BE49-F238E27FC236}">
                <a16:creationId xmlns:a16="http://schemas.microsoft.com/office/drawing/2014/main" id="{11C56401-0E3E-7E5D-8A2F-DBAC30E49A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85326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0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671E1A-C81B-AE83-BE35-EB40A8D46DA1}"/>
              </a:ext>
            </a:extLst>
          </p:cNvPr>
          <p:cNvSpPr txBox="1"/>
          <p:nvPr/>
        </p:nvSpPr>
        <p:spPr>
          <a:xfrm>
            <a:off x="318052" y="2767281"/>
            <a:ext cx="8507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consider A as B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consider A as B">
            <a:hlinkClick r:id="" action="ppaction://media"/>
            <a:extLst>
              <a:ext uri="{FF2B5EF4-FFF2-40B4-BE49-F238E27FC236}">
                <a16:creationId xmlns:a16="http://schemas.microsoft.com/office/drawing/2014/main" id="{6B47C7DC-310D-4493-6A0C-62FDAD1716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85326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62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28C967A-3E86-97E0-9778-06EE01F9B47E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だと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思う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consider A as B">
            <a:hlinkClick r:id="" action="ppaction://media"/>
            <a:extLst>
              <a:ext uri="{FF2B5EF4-FFF2-40B4-BE49-F238E27FC236}">
                <a16:creationId xmlns:a16="http://schemas.microsoft.com/office/drawing/2014/main" id="{6665DE64-2620-1F88-F11B-B424CC1B44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85326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752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リゾート</a:t>
              </a:r>
            </a:p>
          </p:txBody>
        </p:sp>
      </p:grpSp>
      <p:pic>
        <p:nvPicPr>
          <p:cNvPr id="2" name="resort">
            <a:hlinkClick r:id="" action="ppaction://media"/>
            <a:extLst>
              <a:ext uri="{FF2B5EF4-FFF2-40B4-BE49-F238E27FC236}">
                <a16:creationId xmlns:a16="http://schemas.microsoft.com/office/drawing/2014/main" id="{EF6D2DA7-C964-3AE9-BFDA-60CB8F2D62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70321" y="1543924"/>
            <a:ext cx="40640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8506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44D1A4-1602-423B-5996-036CFF8EDE21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resort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resort">
            <a:hlinkClick r:id="" action="ppaction://media"/>
            <a:extLst>
              <a:ext uri="{FF2B5EF4-FFF2-40B4-BE49-F238E27FC236}">
                <a16:creationId xmlns:a16="http://schemas.microsoft.com/office/drawing/2014/main" id="{9207FDC7-AFD6-81BE-1C8A-B5A901F05B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70321" y="1543924"/>
            <a:ext cx="40640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613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リゾート</a:t>
            </a:r>
          </a:p>
        </p:txBody>
      </p:sp>
      <p:pic>
        <p:nvPicPr>
          <p:cNvPr id="2" name="resort">
            <a:hlinkClick r:id="" action="ppaction://media"/>
            <a:extLst>
              <a:ext uri="{FF2B5EF4-FFF2-40B4-BE49-F238E27FC236}">
                <a16:creationId xmlns:a16="http://schemas.microsoft.com/office/drawing/2014/main" id="{CE7540ED-0B40-9B61-A597-D9831778BB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70321" y="1543924"/>
            <a:ext cx="40640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03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C3ADF-BDD2-F81D-DDB9-FE8CBE9C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B57479-F6E8-AF71-6BF4-BFACBCC19D5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0E09E02-15A9-5B93-37FD-16D39CA45364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B7336F8-2141-423E-2C8F-9578F38F132C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[t------] [s---]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57A6D21-7B30-967C-0ADF-DD931DF7B6DD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観光地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ourist spot">
            <a:hlinkClick r:id="" action="ppaction://media"/>
            <a:extLst>
              <a:ext uri="{FF2B5EF4-FFF2-40B4-BE49-F238E27FC236}">
                <a16:creationId xmlns:a16="http://schemas.microsoft.com/office/drawing/2014/main" id="{922D4FCE-54D2-75E3-823E-405453F321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6102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836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620F-D00F-3B52-6A6C-2A2D82A05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670BB2-BB3D-3B7A-3B9F-4986292178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65F5EA-E681-6516-357F-F89FA7220C33}"/>
              </a:ext>
            </a:extLst>
          </p:cNvPr>
          <p:cNvSpPr txBox="1"/>
          <p:nvPr/>
        </p:nvSpPr>
        <p:spPr>
          <a:xfrm>
            <a:off x="318052" y="2644170"/>
            <a:ext cx="8507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tourist spot</a:t>
            </a:r>
            <a:endParaRPr kumimoji="1" lang="ja-JP" altLang="en-US" sz="9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ourist spot">
            <a:hlinkClick r:id="" action="ppaction://media"/>
            <a:extLst>
              <a:ext uri="{FF2B5EF4-FFF2-40B4-BE49-F238E27FC236}">
                <a16:creationId xmlns:a16="http://schemas.microsoft.com/office/drawing/2014/main" id="{67C6A0FB-A9E5-CFA3-B5B7-9FB85AFEAA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6102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1658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CA5A4-5F46-F632-775A-88CBD61F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61E0D4-E4F7-694F-123D-6DA5B6637DC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5E655E-5FD1-482D-E215-4B259676FEA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観光地</a:t>
            </a:r>
          </a:p>
        </p:txBody>
      </p:sp>
      <p:pic>
        <p:nvPicPr>
          <p:cNvPr id="2" name="tourist spot">
            <a:hlinkClick r:id="" action="ppaction://media"/>
            <a:extLst>
              <a:ext uri="{FF2B5EF4-FFF2-40B4-BE49-F238E27FC236}">
                <a16:creationId xmlns:a16="http://schemas.microsoft.com/office/drawing/2014/main" id="{871A3FEF-1337-A014-1D84-30F821B624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6102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116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3E62-CFAA-829F-A311-F60B8A4AF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63849F6-B05A-A6C5-59AB-EA17B36E71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C82A57D-D90A-8538-5B9D-218F9B56A12C}"/>
              </a:ext>
            </a:extLst>
          </p:cNvPr>
          <p:cNvGrpSpPr/>
          <p:nvPr/>
        </p:nvGrpSpPr>
        <p:grpSpPr>
          <a:xfrm>
            <a:off x="0" y="1604197"/>
            <a:ext cx="9144000" cy="3355992"/>
            <a:chOff x="0" y="1747161"/>
            <a:chExt cx="9144000" cy="33559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425FCE2-F971-A972-D889-09A26CC107FF}"/>
                </a:ext>
              </a:extLst>
            </p:cNvPr>
            <p:cNvSpPr txBox="1"/>
            <p:nvPr/>
          </p:nvSpPr>
          <p:spPr>
            <a:xfrm>
              <a:off x="0" y="390282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lang="en-US" altLang="ja-JP" sz="7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-] [t--] [p---]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9C88D03-51E4-2FB7-69B3-1BA4047418EA}"/>
                </a:ext>
              </a:extLst>
            </p:cNvPr>
            <p:cNvSpPr txBox="1"/>
            <p:nvPr/>
          </p:nvSpPr>
          <p:spPr>
            <a:xfrm>
              <a:off x="206478" y="1747161"/>
              <a:ext cx="873104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昔は</a:t>
              </a:r>
            </a:p>
          </p:txBody>
        </p:sp>
      </p:grpSp>
      <p:pic>
        <p:nvPicPr>
          <p:cNvPr id="8" name="in the past">
            <a:hlinkClick r:id="" action="ppaction://media"/>
            <a:extLst>
              <a:ext uri="{FF2B5EF4-FFF2-40B4-BE49-F238E27FC236}">
                <a16:creationId xmlns:a16="http://schemas.microsoft.com/office/drawing/2014/main" id="{4EBA91C4-5AF1-E1AC-602F-E9B6AA8553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2876" y="12836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311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4FA1-1DD2-4129-D415-EDD85118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48D084-F3D6-FE9D-1187-E0B0C51A402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CE0D93C-4065-4E87-E061-F19D9117493F}"/>
              </a:ext>
            </a:extLst>
          </p:cNvPr>
          <p:cNvSpPr txBox="1"/>
          <p:nvPr/>
        </p:nvSpPr>
        <p:spPr>
          <a:xfrm>
            <a:off x="318052" y="2644170"/>
            <a:ext cx="8507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past</a:t>
            </a:r>
            <a:endParaRPr kumimoji="1" lang="ja-JP" altLang="en-US" sz="9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n the past">
            <a:hlinkClick r:id="" action="ppaction://media"/>
            <a:extLst>
              <a:ext uri="{FF2B5EF4-FFF2-40B4-BE49-F238E27FC236}">
                <a16:creationId xmlns:a16="http://schemas.microsoft.com/office/drawing/2014/main" id="{DE43D0E8-F619-850D-1118-549FFB5E6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2876" y="12836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123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62C0-46B1-137F-3603-DEB2855C1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284F01-2666-70E6-6408-6DF0E054268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68708B-A658-852F-6D50-6A3B6FA80271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昔は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in the past">
            <a:hlinkClick r:id="" action="ppaction://media"/>
            <a:extLst>
              <a:ext uri="{FF2B5EF4-FFF2-40B4-BE49-F238E27FC236}">
                <a16:creationId xmlns:a16="http://schemas.microsoft.com/office/drawing/2014/main" id="{32851D2B-8B61-8388-6C99-830EAF0DF6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2876" y="12836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950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治療する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reat">
            <a:hlinkClick r:id="" action="ppaction://media"/>
            <a:extLst>
              <a:ext uri="{FF2B5EF4-FFF2-40B4-BE49-F238E27FC236}">
                <a16:creationId xmlns:a16="http://schemas.microsoft.com/office/drawing/2014/main" id="{930CB2E7-E9D9-C308-6B16-09AEAF5873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20700" y="1887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817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C14C8C-FB49-551E-244A-8A2B55C51023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treat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reat">
            <a:hlinkClick r:id="" action="ppaction://media"/>
            <a:extLst>
              <a:ext uri="{FF2B5EF4-FFF2-40B4-BE49-F238E27FC236}">
                <a16:creationId xmlns:a16="http://schemas.microsoft.com/office/drawing/2014/main" id="{95F211F8-EE96-DA2E-722E-CECAFB8607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20700" y="1887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20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7C9F723-08E3-20E1-1533-B79BDC19163C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治療する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reat">
            <a:hlinkClick r:id="" action="ppaction://media"/>
            <a:extLst>
              <a:ext uri="{FF2B5EF4-FFF2-40B4-BE49-F238E27FC236}">
                <a16:creationId xmlns:a16="http://schemas.microsoft.com/office/drawing/2014/main" id="{D4B14ABE-123D-BDE9-13CA-07FFBCCDBE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20700" y="1887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660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632E0-B188-7DDA-855B-20AD7A30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02CABED-7F46-0643-EEFE-E4BD28D3597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EE46549-E64D-F5D3-A092-6F9BCAF4F779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60DDABC-6816-71B1-3FBB-6BF2DCABB2F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9F0BA0D-4A47-671F-51C8-648C78DD316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病気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illness">
            <a:hlinkClick r:id="" action="ppaction://media"/>
            <a:extLst>
              <a:ext uri="{FF2B5EF4-FFF2-40B4-BE49-F238E27FC236}">
                <a16:creationId xmlns:a16="http://schemas.microsoft.com/office/drawing/2014/main" id="{E1C8BABD-D3B0-6018-2561-D4E55BDA5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53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276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AA1B4-B3F9-A832-9941-E67B84BA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24D800-D3F5-AFAF-9F59-EEF4C3D31F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80747C6-F238-0BDB-2DEA-2AFFA9725433}"/>
              </a:ext>
            </a:extLst>
          </p:cNvPr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illness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llness">
            <a:hlinkClick r:id="" action="ppaction://media"/>
            <a:extLst>
              <a:ext uri="{FF2B5EF4-FFF2-40B4-BE49-F238E27FC236}">
                <a16:creationId xmlns:a16="http://schemas.microsoft.com/office/drawing/2014/main" id="{7871E8F8-15A2-BD86-40E1-1E18F982A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53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97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17827-C4AF-8D04-E65E-C9817A031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F60F6FE-2E57-9DF2-59E5-19B27456694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ADB5A5-EC5B-0A07-4D72-63ED4C82DED6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病気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llness">
            <a:hlinkClick r:id="" action="ppaction://media"/>
            <a:extLst>
              <a:ext uri="{FF2B5EF4-FFF2-40B4-BE49-F238E27FC236}">
                <a16:creationId xmlns:a16="http://schemas.microsoft.com/office/drawing/2014/main" id="{5F992D68-519C-428E-D0D9-8D8340ACEF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53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295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9A555-665F-6C25-31F3-E61E43B9C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8C327B3-4649-8DD1-9F4A-853F1A66701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18A7646-0AE1-40D4-BF20-6D3A4557DFFE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4FC1E40-3D1B-F31C-81E7-B88B4B7434F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9E6CEAE-0A8D-64C5-3D42-3FEEC2BBA245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世紀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entury">
            <a:hlinkClick r:id="" action="ppaction://media"/>
            <a:extLst>
              <a:ext uri="{FF2B5EF4-FFF2-40B4-BE49-F238E27FC236}">
                <a16:creationId xmlns:a16="http://schemas.microsoft.com/office/drawing/2014/main" id="{AC20C5F5-81DF-5944-B8BC-E191B4158C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7775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5945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A672D-BE1F-2D24-CD97-4022A613E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FDA10A3-2799-3BFE-C76A-79B6092904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283004-9524-6964-6F8D-1BD4862279C7}"/>
              </a:ext>
            </a:extLst>
          </p:cNvPr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century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century">
            <a:hlinkClick r:id="" action="ppaction://media"/>
            <a:extLst>
              <a:ext uri="{FF2B5EF4-FFF2-40B4-BE49-F238E27FC236}">
                <a16:creationId xmlns:a16="http://schemas.microsoft.com/office/drawing/2014/main" id="{43D05407-BA7F-9350-0B1D-9317D5FC1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7775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144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0EB37-5773-B1E1-CCC4-82CFAEC66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FC648EF-3DFC-E4F1-0ABA-FB9D74C0C95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EFF3C4-29EA-0A4A-8AD2-1943053256B1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世紀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century">
            <a:hlinkClick r:id="" action="ppaction://media"/>
            <a:extLst>
              <a:ext uri="{FF2B5EF4-FFF2-40B4-BE49-F238E27FC236}">
                <a16:creationId xmlns:a16="http://schemas.microsoft.com/office/drawing/2014/main" id="{3B4E2D36-AE55-63F6-4202-D0F941FBD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17775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378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BA91-9658-53B3-D550-893846E1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A42B3F1-0150-47B5-DA74-E4D57A63E11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CCC896B-3A46-6823-5B1E-B1745467078E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C587836-CE0C-D2B8-694E-B65928058F4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5BF172C-E7AF-5375-DDA7-862E7712C31A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度、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ime">
            <a:hlinkClick r:id="" action="ppaction://media"/>
            <a:extLst>
              <a:ext uri="{FF2B5EF4-FFF2-40B4-BE49-F238E27FC236}">
                <a16:creationId xmlns:a16="http://schemas.microsoft.com/office/drawing/2014/main" id="{DE07C6C7-1223-FE38-6A6D-730FAEEE9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45605" y="1316708"/>
            <a:ext cx="406400" cy="4064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4642CD21-0CD9-B9D3-B926-F7E7E311038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36258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F1E9-91C1-2DBA-E6A6-467F7925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383A7FC-3069-A24D-B67B-389AE2BA800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4B0B80-9A9E-7514-208D-71707AC83027}"/>
              </a:ext>
            </a:extLst>
          </p:cNvPr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time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time">
            <a:hlinkClick r:id="" action="ppaction://media"/>
            <a:extLst>
              <a:ext uri="{FF2B5EF4-FFF2-40B4-BE49-F238E27FC236}">
                <a16:creationId xmlns:a16="http://schemas.microsoft.com/office/drawing/2014/main" id="{FD58B6D0-0E10-A948-42C3-2BE2A597E7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45605" y="1316708"/>
            <a:ext cx="406400" cy="406400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3B6516F-5367-578E-556C-D1D3E80D4446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0148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4DD5-F739-B3AD-B24B-928DFF9B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EDCEC4-E992-AFBE-3412-803EA40258E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A049CA-ACDB-1F48-F764-E371A4977A79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度、</a:t>
            </a:r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time">
            <a:hlinkClick r:id="" action="ppaction://media"/>
            <a:extLst>
              <a:ext uri="{FF2B5EF4-FFF2-40B4-BE49-F238E27FC236}">
                <a16:creationId xmlns:a16="http://schemas.microsoft.com/office/drawing/2014/main" id="{C6CF1E80-7EF2-6342-6277-34F0F8E30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545605" y="1316708"/>
            <a:ext cx="406400" cy="4064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461F2C0-25F0-83B1-97E6-4172092B26E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合格の鐘">
            <a:hlinkClick r:id="" action="ppaction://media"/>
            <a:extLst>
              <a:ext uri="{FF2B5EF4-FFF2-40B4-BE49-F238E27FC236}">
                <a16:creationId xmlns:a16="http://schemas.microsoft.com/office/drawing/2014/main" id="{F0CFECE9-DF9C-77AB-D61D-BC6BE87368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01734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BF7F1-A928-A3D7-63D9-462518B82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7748BB-2E7D-D948-BEDA-11755AD562C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968B7E-E077-7F91-F2AF-2A0D25CC087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626E4E-4743-9560-98ED-1210FE94195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005630D-315B-4A86-5E6B-E163A8A1E847}"/>
              </a:ext>
            </a:extLst>
          </p:cNvPr>
          <p:cNvGrpSpPr/>
          <p:nvPr/>
        </p:nvGrpSpPr>
        <p:grpSpPr>
          <a:xfrm>
            <a:off x="0" y="1536175"/>
            <a:ext cx="9144000" cy="3606493"/>
            <a:chOff x="0" y="1536175"/>
            <a:chExt cx="9144000" cy="3606493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F73D8C6-EE3C-B994-9317-FB85C0B47A5B}"/>
                </a:ext>
              </a:extLst>
            </p:cNvPr>
            <p:cNvSpPr txBox="1"/>
            <p:nvPr/>
          </p:nvSpPr>
          <p:spPr>
            <a:xfrm>
              <a:off x="815009" y="1536175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温泉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D55A794-9F51-B826-04B5-6FDB07F7E41C}"/>
                </a:ext>
              </a:extLst>
            </p:cNvPr>
            <p:cNvSpPr txBox="1"/>
            <p:nvPr/>
          </p:nvSpPr>
          <p:spPr>
            <a:xfrm>
              <a:off x="0" y="3819229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[hot] [spring]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" name="hot spring">
            <a:hlinkClick r:id="" action="ppaction://media"/>
            <a:extLst>
              <a:ext uri="{FF2B5EF4-FFF2-40B4-BE49-F238E27FC236}">
                <a16:creationId xmlns:a16="http://schemas.microsoft.com/office/drawing/2014/main" id="{835E4778-DFE4-6714-C83C-2A0ECA797BA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0704" y="13329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44B06E-D6D1-0254-F70A-ED49B45E7784}"/>
              </a:ext>
            </a:extLst>
          </p:cNvPr>
          <p:cNvSpPr/>
          <p:nvPr/>
        </p:nvSpPr>
        <p:spPr>
          <a:xfrm>
            <a:off x="1294516" y="3524854"/>
            <a:ext cx="184296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D49CDEA-5E7B-EEB7-6C55-90453B2DB306}"/>
              </a:ext>
            </a:extLst>
          </p:cNvPr>
          <p:cNvSpPr/>
          <p:nvPr/>
        </p:nvSpPr>
        <p:spPr>
          <a:xfrm>
            <a:off x="4431999" y="3524854"/>
            <a:ext cx="3352983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3732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44DA3-AF43-5CC6-4006-0B624056E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7FF826-8E03-58FF-CC9B-334036CA1FC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EDE6573-0447-E688-7EF2-F41E3CC7BCC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26638EB-7C4C-0145-CAFD-EC288534514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C9921AC-6E22-D296-E67C-4299504C63AF}"/>
              </a:ext>
            </a:extLst>
          </p:cNvPr>
          <p:cNvGrpSpPr/>
          <p:nvPr/>
        </p:nvGrpSpPr>
        <p:grpSpPr>
          <a:xfrm>
            <a:off x="0" y="1713146"/>
            <a:ext cx="9144000" cy="3308598"/>
            <a:chOff x="0" y="2145587"/>
            <a:chExt cx="9144000" cy="330859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26F6DB2-2DB8-6396-A697-8D7211D3EB65}"/>
                </a:ext>
              </a:extLst>
            </p:cNvPr>
            <p:cNvSpPr txBox="1"/>
            <p:nvPr/>
          </p:nvSpPr>
          <p:spPr>
            <a:xfrm>
              <a:off x="0" y="40076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nowadays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BF42C0-1664-F083-69B3-CF655D0794FC}"/>
                </a:ext>
              </a:extLst>
            </p:cNvPr>
            <p:cNvSpPr txBox="1"/>
            <p:nvPr/>
          </p:nvSpPr>
          <p:spPr>
            <a:xfrm>
              <a:off x="206477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この頃は</a:t>
              </a:r>
            </a:p>
          </p:txBody>
        </p:sp>
      </p:grpSp>
      <p:pic>
        <p:nvPicPr>
          <p:cNvPr id="3" name="nowadays">
            <a:hlinkClick r:id="" action="ppaction://media"/>
            <a:extLst>
              <a:ext uri="{FF2B5EF4-FFF2-40B4-BE49-F238E27FC236}">
                <a16:creationId xmlns:a16="http://schemas.microsoft.com/office/drawing/2014/main" id="{D9507596-D747-A6D6-5BD1-7C863AD597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99347" y="1887319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9B47F16-4645-E3C0-EF85-2136571192AA}"/>
              </a:ext>
            </a:extLst>
          </p:cNvPr>
          <p:cNvSpPr/>
          <p:nvPr/>
        </p:nvSpPr>
        <p:spPr>
          <a:xfrm>
            <a:off x="1638464" y="3308146"/>
            <a:ext cx="592840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598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4F293-E9D7-75B3-1BBB-FC9D07CFB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E829D66-6AA6-A812-74AD-BFE2A603214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91DF04F-BD8F-EEA3-C935-4DCCB15FC8C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E7C4F4-BD3A-8E8D-E058-539705A2C78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C5F2251-32F1-D57A-EBD4-6581C22ECDAE}"/>
              </a:ext>
            </a:extLst>
          </p:cNvPr>
          <p:cNvGrpSpPr/>
          <p:nvPr/>
        </p:nvGrpSpPr>
        <p:grpSpPr>
          <a:xfrm>
            <a:off x="-92278" y="1392103"/>
            <a:ext cx="9026554" cy="3858350"/>
            <a:chOff x="227141" y="829370"/>
            <a:chExt cx="9026554" cy="385835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E54F327-BA89-FFA7-2B66-CF8D4D824798}"/>
                </a:ext>
              </a:extLst>
            </p:cNvPr>
            <p:cNvSpPr txBox="1"/>
            <p:nvPr/>
          </p:nvSpPr>
          <p:spPr>
            <a:xfrm>
              <a:off x="227141" y="3702835"/>
              <a:ext cx="9026554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consider</a:t>
              </a:r>
              <a:r>
                <a:rPr lang="ja-JP" altLang="en-US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as</a:t>
              </a:r>
              <a:r>
                <a:rPr lang="ja-JP" altLang="en-US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5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endParaRPr kumimoji="1" lang="ja-JP" altLang="en-US" sz="5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D989C74-F4E4-70EB-38AB-14878AC97605}"/>
                </a:ext>
              </a:extLst>
            </p:cNvPr>
            <p:cNvSpPr txBox="1"/>
            <p:nvPr/>
          </p:nvSpPr>
          <p:spPr>
            <a:xfrm>
              <a:off x="1134428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だと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思う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onsider A as B">
            <a:hlinkClick r:id="" action="ppaction://media"/>
            <a:extLst>
              <a:ext uri="{FF2B5EF4-FFF2-40B4-BE49-F238E27FC236}">
                <a16:creationId xmlns:a16="http://schemas.microsoft.com/office/drawing/2014/main" id="{E14D905B-9A66-5337-CAB3-8821553898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0704" y="1853268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2EB3824-D502-A54A-65DC-5C7FAF05E143}"/>
              </a:ext>
            </a:extLst>
          </p:cNvPr>
          <p:cNvSpPr/>
          <p:nvPr/>
        </p:nvSpPr>
        <p:spPr>
          <a:xfrm>
            <a:off x="1068012" y="4069759"/>
            <a:ext cx="3302651" cy="1266407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130CE71-02CA-8915-34EA-FE2C9F53C652}"/>
              </a:ext>
            </a:extLst>
          </p:cNvPr>
          <p:cNvSpPr/>
          <p:nvPr/>
        </p:nvSpPr>
        <p:spPr>
          <a:xfrm>
            <a:off x="6355265" y="4069758"/>
            <a:ext cx="917208" cy="1266407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623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03ADB-2EE2-66FE-E226-D75B49BFE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826973D-F35D-C6BB-735E-ED7ECC3A186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413352C-56B0-C5A6-D5C7-A21209E844A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54625E-299D-5C5A-83EA-365EBE6174F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933924-4BDB-6CFD-0A86-5DE42AC95457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3394356-3774-3F97-55D3-A115A10770C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resort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6126A30-C45C-8BA9-3A78-89D1AFE11787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リゾート</a:t>
              </a:r>
            </a:p>
          </p:txBody>
        </p:sp>
      </p:grpSp>
      <p:pic>
        <p:nvPicPr>
          <p:cNvPr id="2" name="resort">
            <a:hlinkClick r:id="" action="ppaction://media"/>
            <a:extLst>
              <a:ext uri="{FF2B5EF4-FFF2-40B4-BE49-F238E27FC236}">
                <a16:creationId xmlns:a16="http://schemas.microsoft.com/office/drawing/2014/main" id="{36D676C2-3A61-5E84-B1A3-77FE04CE0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70321" y="1543924"/>
            <a:ext cx="406401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B44EE45-0DB5-F35D-7A5A-91389565C23E}"/>
              </a:ext>
            </a:extLst>
          </p:cNvPr>
          <p:cNvSpPr/>
          <p:nvPr/>
        </p:nvSpPr>
        <p:spPr>
          <a:xfrm>
            <a:off x="2627832" y="3308146"/>
            <a:ext cx="38883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185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04AA0-E084-9321-631A-73EA21633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44C18A4-8A29-5A56-6E54-2BFC9FB5236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A3476A4-0548-A2A2-4E15-52DBBA8B783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1C1D1C-C037-A1B6-31A0-FAFC1BF4947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7BFA60F-AC17-0CB4-9844-45DCCFCD0B1C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83E9AA9-8BEA-A1C5-6A6F-9482FBF41A1D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[tourist] [spot]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A6564A6-AB80-CE27-7FD7-27AF728E0E60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観光地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ourist spot">
            <a:hlinkClick r:id="" action="ppaction://media"/>
            <a:extLst>
              <a:ext uri="{FF2B5EF4-FFF2-40B4-BE49-F238E27FC236}">
                <a16:creationId xmlns:a16="http://schemas.microsoft.com/office/drawing/2014/main" id="{70F93381-64C5-1C0D-88AC-23F3574BD1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0704" y="1610220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38BB84E-D504-05E0-C7E3-1672035E3562}"/>
              </a:ext>
            </a:extLst>
          </p:cNvPr>
          <p:cNvSpPr/>
          <p:nvPr/>
        </p:nvSpPr>
        <p:spPr>
          <a:xfrm>
            <a:off x="917011" y="3577380"/>
            <a:ext cx="358787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A30E229-2485-D38D-AA8D-DE1B00FDDB30}"/>
              </a:ext>
            </a:extLst>
          </p:cNvPr>
          <p:cNvSpPr/>
          <p:nvPr/>
        </p:nvSpPr>
        <p:spPr>
          <a:xfrm>
            <a:off x="5860782" y="3577380"/>
            <a:ext cx="234911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765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C5311-643E-5443-2283-9F6F02DBC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6D1946-0D95-A6BA-34C0-D014A286FF6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ED28DF3-1CC2-ECD3-C680-9D313992BC2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A5B112B-7F1B-C37F-CC4C-7026760940C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4313AFD-278D-DCB3-6CB7-C09B88094558}"/>
              </a:ext>
            </a:extLst>
          </p:cNvPr>
          <p:cNvGrpSpPr/>
          <p:nvPr/>
        </p:nvGrpSpPr>
        <p:grpSpPr>
          <a:xfrm>
            <a:off x="0" y="1604197"/>
            <a:ext cx="9144000" cy="3355992"/>
            <a:chOff x="0" y="1747161"/>
            <a:chExt cx="9144000" cy="33559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98FF139-E65D-6F1B-272B-142DEAEFB93E}"/>
                </a:ext>
              </a:extLst>
            </p:cNvPr>
            <p:cNvSpPr txBox="1"/>
            <p:nvPr/>
          </p:nvSpPr>
          <p:spPr>
            <a:xfrm>
              <a:off x="0" y="390282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[in] [the] [past]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4D9DD2F-09BA-C3C7-AD09-C129B055F270}"/>
                </a:ext>
              </a:extLst>
            </p:cNvPr>
            <p:cNvSpPr txBox="1"/>
            <p:nvPr/>
          </p:nvSpPr>
          <p:spPr>
            <a:xfrm>
              <a:off x="206478" y="1747161"/>
              <a:ext cx="873104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昔は</a:t>
              </a:r>
            </a:p>
          </p:txBody>
        </p:sp>
      </p:grpSp>
      <p:pic>
        <p:nvPicPr>
          <p:cNvPr id="8" name="in the past">
            <a:hlinkClick r:id="" action="ppaction://media"/>
            <a:extLst>
              <a:ext uri="{FF2B5EF4-FFF2-40B4-BE49-F238E27FC236}">
                <a16:creationId xmlns:a16="http://schemas.microsoft.com/office/drawing/2014/main" id="{371659E9-97C3-37DB-5275-FDC29FEDA2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2876" y="1283632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DC2C0E6-71EF-0F89-BC92-3B30565F01EA}"/>
              </a:ext>
            </a:extLst>
          </p:cNvPr>
          <p:cNvSpPr/>
          <p:nvPr/>
        </p:nvSpPr>
        <p:spPr>
          <a:xfrm>
            <a:off x="1082987" y="3587499"/>
            <a:ext cx="925275" cy="137269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C36DAF8-AAE3-8910-416A-96D6C4E27291}"/>
              </a:ext>
            </a:extLst>
          </p:cNvPr>
          <p:cNvSpPr/>
          <p:nvPr/>
        </p:nvSpPr>
        <p:spPr>
          <a:xfrm>
            <a:off x="3193799" y="3587499"/>
            <a:ext cx="1600392" cy="137269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D2BA17-6080-7E97-5BEA-B8766462CCFE}"/>
              </a:ext>
            </a:extLst>
          </p:cNvPr>
          <p:cNvSpPr/>
          <p:nvPr/>
        </p:nvSpPr>
        <p:spPr>
          <a:xfrm>
            <a:off x="6022931" y="3587499"/>
            <a:ext cx="2038082" cy="137269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830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9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A19E2-9753-3333-E27F-0C08F8DF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F0D7E27-E148-C91D-69AF-21788B4C1BE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8CC74F3-C205-C5DA-E0F8-FF0328BFFE3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34B233E-81BD-50CF-2EA0-879BC212899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D5E2393-D068-9381-2286-EA8985169F85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48C50C8-EF7B-0F44-EE9D-F205F762D780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treat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50474E6-5AAD-685E-CD94-A710E65E1E41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治療する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reat">
            <a:hlinkClick r:id="" action="ppaction://media"/>
            <a:extLst>
              <a:ext uri="{FF2B5EF4-FFF2-40B4-BE49-F238E27FC236}">
                <a16:creationId xmlns:a16="http://schemas.microsoft.com/office/drawing/2014/main" id="{CDFC423E-41CB-14BF-BB84-39FAC1614B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20700" y="1887538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39A19BB-D4ED-9F51-EEA4-2547A11D6B14}"/>
              </a:ext>
            </a:extLst>
          </p:cNvPr>
          <p:cNvSpPr/>
          <p:nvPr/>
        </p:nvSpPr>
        <p:spPr>
          <a:xfrm>
            <a:off x="3129093" y="3895376"/>
            <a:ext cx="289420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474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435C0-2263-528C-7694-DEE5FBE16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315E4DD-F6F0-9879-9039-D13F40E770F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8E986A9-C6F8-700C-3DDF-899E3BEB23F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BD0D68-BCAD-20DC-1203-776E9C79456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F2095FC-145D-D0D0-3AAC-704E4BE6B8E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B804225-2F65-06E9-C7B4-3880AA4FDD6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illness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84A7B2B-9CCA-E6A6-AE3B-F2F658C6055E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病気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illness">
            <a:hlinkClick r:id="" action="ppaction://media"/>
            <a:extLst>
              <a:ext uri="{FF2B5EF4-FFF2-40B4-BE49-F238E27FC236}">
                <a16:creationId xmlns:a16="http://schemas.microsoft.com/office/drawing/2014/main" id="{E1AE0F83-DADD-C625-B385-928E520F19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0704" y="15361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F28B4-F503-AAA2-C81C-77BD26619949}"/>
              </a:ext>
            </a:extLst>
          </p:cNvPr>
          <p:cNvSpPr/>
          <p:nvPr/>
        </p:nvSpPr>
        <p:spPr>
          <a:xfrm>
            <a:off x="2550252" y="3519516"/>
            <a:ext cx="403510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783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86BAA-7252-7BB5-362A-A402781BC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A726E55-BB38-58AA-AF09-9D8962C72F9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E648995-BB0C-DF8D-29CE-B3DF56068B5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3381C1-6C23-B40A-537F-86CE803E46D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B7AE377-8B03-DA29-1BD6-99C2F16D3A07}"/>
              </a:ext>
            </a:extLst>
          </p:cNvPr>
          <p:cNvGrpSpPr/>
          <p:nvPr/>
        </p:nvGrpSpPr>
        <p:grpSpPr>
          <a:xfrm>
            <a:off x="721453" y="1536175"/>
            <a:ext cx="7701094" cy="3785651"/>
            <a:chOff x="721453" y="1791644"/>
            <a:chExt cx="7701094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347F163-DA4A-0A6F-EF0B-7F3BFEA40486}"/>
                </a:ext>
              </a:extLst>
            </p:cNvPr>
            <p:cNvSpPr txBox="1"/>
            <p:nvPr/>
          </p:nvSpPr>
          <p:spPr>
            <a:xfrm>
              <a:off x="721453" y="4007635"/>
              <a:ext cx="770109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century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7B13259-AE2D-2431-577E-91B32E557F84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世紀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entury">
            <a:hlinkClick r:id="" action="ppaction://media"/>
            <a:extLst>
              <a:ext uri="{FF2B5EF4-FFF2-40B4-BE49-F238E27FC236}">
                <a16:creationId xmlns:a16="http://schemas.microsoft.com/office/drawing/2014/main" id="{C65B47EA-C076-6F38-CD5F-AC4BFE1585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0704" y="1777578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F99865-C919-86D6-3CA5-50CA4422AE90}"/>
              </a:ext>
            </a:extLst>
          </p:cNvPr>
          <p:cNvSpPr/>
          <p:nvPr/>
        </p:nvSpPr>
        <p:spPr>
          <a:xfrm>
            <a:off x="2109831" y="3519516"/>
            <a:ext cx="492433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728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13616-0079-8CA6-7286-70FACE9C3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A19CE42-F158-BF0D-21A5-4C4DC7E031C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8BBAFC0-AD77-B42F-0065-968B322DAF8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72A3454-B0A7-372D-4A29-9CDAC798403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264A03E-DFC4-E536-67E9-589101DF39E7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388F433-880A-5476-4F1B-C28849A2CA0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time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25E4A59-A287-724D-EC01-29BF83683DCA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度、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ime">
            <a:hlinkClick r:id="" action="ppaction://media"/>
            <a:extLst>
              <a:ext uri="{FF2B5EF4-FFF2-40B4-BE49-F238E27FC236}">
                <a16:creationId xmlns:a16="http://schemas.microsoft.com/office/drawing/2014/main" id="{072738D6-AFAA-D39B-26D1-7E2732B2A5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45605" y="1316708"/>
            <a:ext cx="406400" cy="4064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FA99E9AE-74AA-DDE7-E6A5-7AE72EA08C1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17D5E8C-91E5-6C59-B9DC-25E1A559A2FA}"/>
              </a:ext>
            </a:extLst>
          </p:cNvPr>
          <p:cNvSpPr/>
          <p:nvPr/>
        </p:nvSpPr>
        <p:spPr>
          <a:xfrm>
            <a:off x="3112316" y="3236514"/>
            <a:ext cx="290259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9602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6FF8432-C6DE-2472-5F3E-E3CFE9986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34076" cy="450056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024392" y="14001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7315565" y="14001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683790" y="14001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4257728" y="19919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667137" y="19919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8683790" y="203436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1459978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3026946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6647820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8714661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3692131" y="321007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D2FD92E-F8CC-99D3-F616-26434BE9F94D}"/>
              </a:ext>
            </a:extLst>
          </p:cNvPr>
          <p:cNvCxnSpPr/>
          <p:nvPr/>
        </p:nvCxnSpPr>
        <p:spPr>
          <a:xfrm flipH="1">
            <a:off x="6958406" y="320434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1220577" y="38473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3026946" y="384732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6827966" y="38473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2541308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4498474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4962964" y="14001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8780921" y="38473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F00FF7C-064D-F1E8-318F-05F25C198E69}"/>
              </a:ext>
            </a:extLst>
          </p:cNvPr>
          <p:cNvCxnSpPr/>
          <p:nvPr/>
        </p:nvCxnSpPr>
        <p:spPr>
          <a:xfrm flipH="1">
            <a:off x="6389379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8ABDD77-A4D3-1BF7-2D36-5B0EB8F28E85}"/>
              </a:ext>
            </a:extLst>
          </p:cNvPr>
          <p:cNvCxnSpPr/>
          <p:nvPr/>
        </p:nvCxnSpPr>
        <p:spPr>
          <a:xfrm flipH="1">
            <a:off x="8052692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7DCEC85-8856-58ED-E74A-8F34753956DC}"/>
              </a:ext>
            </a:extLst>
          </p:cNvPr>
          <p:cNvCxnSpPr/>
          <p:nvPr/>
        </p:nvCxnSpPr>
        <p:spPr>
          <a:xfrm flipH="1">
            <a:off x="8551269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727E6F86-E1B5-8233-A173-53C778250059}"/>
              </a:ext>
            </a:extLst>
          </p:cNvPr>
          <p:cNvCxnSpPr/>
          <p:nvPr/>
        </p:nvCxnSpPr>
        <p:spPr>
          <a:xfrm flipH="1">
            <a:off x="2597629" y="5084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F47B7BC-9380-A5EA-DEFD-188B3B32A818}"/>
              </a:ext>
            </a:extLst>
          </p:cNvPr>
          <p:cNvCxnSpPr/>
          <p:nvPr/>
        </p:nvCxnSpPr>
        <p:spPr>
          <a:xfrm flipH="1">
            <a:off x="5427599" y="5084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AS_G3_04_07_reading_s2">
            <a:hlinkClick r:id="" action="ppaction://media"/>
            <a:extLst>
              <a:ext uri="{FF2B5EF4-FFF2-40B4-BE49-F238E27FC236}">
                <a16:creationId xmlns:a16="http://schemas.microsoft.com/office/drawing/2014/main" id="{63E63E87-402F-2A37-BEC7-2F0FE68575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75875" y="993775"/>
            <a:ext cx="406400" cy="406400"/>
          </a:xfrm>
          <a:prstGeom prst="rect">
            <a:avLst/>
          </a:prstGeom>
        </p:spPr>
      </p:pic>
      <p:pic>
        <p:nvPicPr>
          <p:cNvPr id="38" name="AS_G3_04_07_reading_s2">
            <a:hlinkClick r:id="" action="ppaction://media"/>
            <a:extLst>
              <a:ext uri="{FF2B5EF4-FFF2-40B4-BE49-F238E27FC236}">
                <a16:creationId xmlns:a16="http://schemas.microsoft.com/office/drawing/2014/main" id="{96AEA4FE-2284-6143-6B6F-2DDC105F36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75875" y="1666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7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67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3F1450D-F5F1-DF6D-D086-AEE0722EA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98763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598277"/>
            <a:ext cx="9144000" cy="42597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846928"/>
            <a:ext cx="8069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’m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Tomoki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4" y="2009773"/>
            <a:ext cx="19390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ぼくはトモキです。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C0E02-CA19-0A37-09CE-2518B3F2F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29EA798-65ED-4E7B-639B-953993E57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98763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652E187-8AAC-3FD9-2AB4-BE18D0113B48}"/>
              </a:ext>
            </a:extLst>
          </p:cNvPr>
          <p:cNvSpPr/>
          <p:nvPr/>
        </p:nvSpPr>
        <p:spPr>
          <a:xfrm>
            <a:off x="0" y="2598277"/>
            <a:ext cx="9144000" cy="42597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AB9F6EF-025A-9921-869B-91AF712B202F}"/>
              </a:ext>
            </a:extLst>
          </p:cNvPr>
          <p:cNvSpPr txBox="1"/>
          <p:nvPr/>
        </p:nvSpPr>
        <p:spPr>
          <a:xfrm>
            <a:off x="537493" y="284692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「これまでに」という意味をもちます。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 hot spring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「温泉へ」という意味をもち、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FA94B02-6561-383F-A9E0-11D0DFEB3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B85DD5-15AB-7A50-9713-C32B4618CEA3}"/>
              </a:ext>
            </a:extLst>
          </p:cNvPr>
          <p:cNvSpPr txBox="1"/>
          <p:nvPr/>
        </p:nvSpPr>
        <p:spPr>
          <a:xfrm>
            <a:off x="537494" y="2009773"/>
            <a:ext cx="4174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あなたは温泉に行ったことがありますか。</a:t>
            </a:r>
          </a:p>
        </p:txBody>
      </p:sp>
    </p:spTree>
    <p:extLst>
      <p:ext uri="{BB962C8B-B14F-4D97-AF65-F5344CB8AC3E}">
        <p14:creationId xmlns:p14="http://schemas.microsoft.com/office/powerpoint/2010/main" val="239691680"/>
      </p:ext>
    </p:extLst>
  </p:cSld>
  <p:clrMapOvr>
    <a:masterClrMapping/>
  </p:clrMapOvr>
  <p:transition spd="slow">
    <p:push dir="u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FB975-7E91-95F9-73A1-565C4342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3E04BF9-45DA-3C8F-27E6-D8693840BB43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CAB672C-94FE-6BE8-623B-EBCD51435367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Japanese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consider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hot spring resorts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Nowadays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は副詞です。「この頃は」という意味をもちます。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consider hot spring resorts as tourist spots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「温泉リゾートを観光地だと思う」という意味です。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A1D6A63-2829-E4CE-26DC-0F0881309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3F3906-DEDB-F0DF-0332-AEF1D7D51151}"/>
              </a:ext>
            </a:extLst>
          </p:cNvPr>
          <p:cNvSpPr txBox="1"/>
          <p:nvPr/>
        </p:nvSpPr>
        <p:spPr>
          <a:xfrm>
            <a:off x="537494" y="3117418"/>
            <a:ext cx="652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この頃は多くの日本人が温泉リゾートを観光地だと思っています。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1BF5C8-3C76-D8D0-DF8A-9C8A7FEB9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1" y="1022216"/>
            <a:ext cx="8608298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73143"/>
      </p:ext>
    </p:extLst>
  </p:cSld>
  <p:clrMapOvr>
    <a:masterClrMapping/>
  </p:clrMapOvr>
  <p:transition spd="slow">
    <p:push dir="u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0252-E438-8AA8-ED98-EF5763111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18CFC99-D327-C26C-107D-A76422BFBCEE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A7C2B82-D3D9-B677-0907-B07AFD24E0D6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However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は「しかしながら」という意味をもち、前後の文を対比的に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つなぐ役割をします。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past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「過去に」という意味をもち、文全体の時期を説明しています。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342C939-6426-6383-1853-777369A8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6D1080-51E5-EA1B-D5C7-4A67B544F410}"/>
              </a:ext>
            </a:extLst>
          </p:cNvPr>
          <p:cNvSpPr txBox="1"/>
          <p:nvPr/>
        </p:nvSpPr>
        <p:spPr>
          <a:xfrm>
            <a:off x="537494" y="3117418"/>
            <a:ext cx="652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しかし、昔は、人々は病気を治療するために温泉に滞在しました。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546648F-4159-BAD0-1B47-50BF8FC85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6" y="1022216"/>
            <a:ext cx="8608298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38985"/>
      </p:ext>
    </p:extLst>
  </p:cSld>
  <p:clrMapOvr>
    <a:masterClrMapping/>
  </p:clrMapOvr>
  <p:transition spd="slow">
    <p:push dir="u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378F-8C3D-978C-F289-EC6016D72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87E1E9-49D8-FDE7-EAAB-E4FE5BEEEC49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58CE3F3-6064-B35B-686D-097962E065EF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hot spring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「温泉で」という意味をもち、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treat illness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「治療するために」という意味をもち、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638CC9-57A7-B62B-4B13-45F676B6C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3DAC6D-7965-F12B-223B-5BDB6ED87482}"/>
              </a:ext>
            </a:extLst>
          </p:cNvPr>
          <p:cNvSpPr txBox="1"/>
          <p:nvPr/>
        </p:nvSpPr>
        <p:spPr>
          <a:xfrm>
            <a:off x="537494" y="3117418"/>
            <a:ext cx="652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しかし、昔は、人々は病気を治療するために温泉に滞在しました。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7850015-9C0B-3CA8-22E9-9F63E8FD9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6" y="1022216"/>
            <a:ext cx="8608298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20550"/>
      </p:ext>
    </p:extLst>
  </p:cSld>
  <p:clrMapOvr>
    <a:masterClrMapping/>
  </p:clrMapOvr>
  <p:transition spd="med">
    <p:pull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526E6-B3FE-DF38-1B1E-D3563C7BF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624779A-4ABB-6F43-F77F-A2604D28C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8716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DCF7F7A-9592-FF0A-329F-5E52D686FE06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5AB5A31-5EA0-CC0D-0673-8D0983DC1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95B264-DF0F-5F9B-0F87-4381F1EBAB86}"/>
              </a:ext>
            </a:extLst>
          </p:cNvPr>
          <p:cNvSpPr txBox="1"/>
          <p:nvPr/>
        </p:nvSpPr>
        <p:spPr>
          <a:xfrm>
            <a:off x="537494" y="3117418"/>
            <a:ext cx="49924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彼らはたいてい１週間以上そこに滞在しました！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BDC807-F52F-4694-2D4E-3763CFE41D6F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usually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は副詞です。「たいてい、通常」という意味をもち、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の頻度を説明しています。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は副詞です。「そこに」という意味をもち、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004099"/>
      </p:ext>
    </p:extLst>
  </p:cSld>
  <p:clrMapOvr>
    <a:masterClrMapping/>
  </p:clrMapOvr>
  <p:transition spd="slow">
    <p:push dir="u"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1319-24C9-8A7C-9522-6B76219C1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E18DFAF-592B-148B-E2A9-E4954D471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8716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18A614-F94E-214E-C687-59D5087ACB67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91E9A0D-3C9B-124E-2706-113F3C30B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D260A6-30B5-AEE2-B622-9AB4289B8CBD}"/>
              </a:ext>
            </a:extLst>
          </p:cNvPr>
          <p:cNvSpPr txBox="1"/>
          <p:nvPr/>
        </p:nvSpPr>
        <p:spPr>
          <a:xfrm>
            <a:off x="537494" y="3117418"/>
            <a:ext cx="49924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彼らはたいてい１週間以上そこに滞在しました！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7CB38E-2122-48E3-02E0-A051A2F25801}"/>
              </a:ext>
            </a:extLst>
          </p:cNvPr>
          <p:cNvSpPr txBox="1"/>
          <p:nvPr/>
        </p:nvSpPr>
        <p:spPr>
          <a:xfrm>
            <a:off x="537493" y="3954573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more than a week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週間以上の間」という意味をもち、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7438829"/>
      </p:ext>
    </p:extLst>
  </p:cSld>
  <p:clrMapOvr>
    <a:masterClrMapping/>
  </p:clrMapOvr>
  <p:transition spd="med">
    <p:pull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EBCA-7993-70A8-BDA2-F55CE199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53697E1-DAFD-B6E8-B2C1-F71419200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90821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AEC12DC-A74B-1320-951E-C2CBA791E589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A29474E-7A65-24F1-EC6D-27AEAEA02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8F4C4F-2CC5-4C76-464E-3791244553DC}"/>
              </a:ext>
            </a:extLst>
          </p:cNvPr>
          <p:cNvSpPr txBox="1"/>
          <p:nvPr/>
        </p:nvSpPr>
        <p:spPr>
          <a:xfrm>
            <a:off x="537494" y="3117418"/>
            <a:ext cx="725587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19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世紀に人々は、旅行中に人気のある温泉に数日間滞在し始めました。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C6DB5F-2AE8-74D7-A702-7513C3B1C7A5}"/>
              </a:ext>
            </a:extLst>
          </p:cNvPr>
          <p:cNvSpPr txBox="1"/>
          <p:nvPr/>
        </p:nvSpPr>
        <p:spPr>
          <a:xfrm>
            <a:off x="537493" y="3850801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started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以下「滞在すること」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19th century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19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世紀に」という意味をもち、文全体の時期を説明しています。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popular hot springs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「人気のある温泉で」という意味をもち、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3940314"/>
      </p:ext>
    </p:extLst>
  </p:cSld>
  <p:clrMapOvr>
    <a:masterClrMapping/>
  </p:clrMapOvr>
  <p:transition spd="slow">
    <p:push dir="u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CF07D-E855-BFCD-F8EF-CF87F2AB9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9998A72-90CF-66AB-7F51-CCAAA7E06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90821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BF9267C-053F-3EB9-2C1F-56879D22B1C1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1BFB8A3-8F2B-18E8-CAF5-802CD46D4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FEC18D-AD69-4064-44D8-FDF841FC86CD}"/>
              </a:ext>
            </a:extLst>
          </p:cNvPr>
          <p:cNvSpPr txBox="1"/>
          <p:nvPr/>
        </p:nvSpPr>
        <p:spPr>
          <a:xfrm>
            <a:off x="537494" y="3117418"/>
            <a:ext cx="725587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19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世紀に人々は、旅行中に人気のある温泉に数日間滞在し始めました。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6B018BB-1D95-78E3-C56B-CC9D4EF276B4}"/>
              </a:ext>
            </a:extLst>
          </p:cNvPr>
          <p:cNvSpPr txBox="1"/>
          <p:nvPr/>
        </p:nvSpPr>
        <p:spPr>
          <a:xfrm>
            <a:off x="537493" y="3850801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few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「数日間」という意味をもち、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during their trip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「旅行中に」という意味をもち、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0626358"/>
      </p:ext>
    </p:extLst>
  </p:cSld>
  <p:clrMapOvr>
    <a:masterClrMapping/>
  </p:clrMapOvr>
  <p:transition spd="med">
    <p:pull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C87B6-2EB1-E11C-3C8A-F5EF8D717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B086211-2C1B-47EE-3745-BBD11BF92BE5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CE5D9BE-E5F1-5E48-CE9A-C7BC6B78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DA4826-A926-55B5-4F57-906091F8AF29}"/>
              </a:ext>
            </a:extLst>
          </p:cNvPr>
          <p:cNvSpPr txBox="1"/>
          <p:nvPr/>
        </p:nvSpPr>
        <p:spPr>
          <a:xfrm>
            <a:off x="537494" y="2923512"/>
            <a:ext cx="826360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ぼくは何度も温泉に行ったことがありますが、１週間以上滞在したことは一度もありません。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A5C5836-0DA3-AF3C-80F9-A38D876A0E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36" b="12735"/>
          <a:stretch/>
        </p:blipFill>
        <p:spPr>
          <a:xfrm>
            <a:off x="292216" y="1022216"/>
            <a:ext cx="8606506" cy="1765217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74DAB18-B6F3-550B-A2D5-DC9EB20C1169}"/>
              </a:ext>
            </a:extLst>
          </p:cNvPr>
          <p:cNvSpPr txBox="1"/>
          <p:nvPr/>
        </p:nvSpPr>
        <p:spPr>
          <a:xfrm>
            <a:off x="537493" y="3850801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hot springs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「温泉へ」という意味をもち、動詞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times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「何度も」という意味をもち、動詞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の頻度を説明しています。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853553"/>
      </p:ext>
    </p:extLst>
  </p:cSld>
  <p:clrMapOvr>
    <a:masterClrMapping/>
  </p:clrMapOvr>
  <p:transition spd="slow">
    <p:push dir="u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1AF32-FCC7-2511-AB17-F98BBDAF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5501C78-971B-3C2A-903D-5A1AAB7412C9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F5EF5E7-DBBC-205B-DC66-8BA5201B4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34811D2-A6D1-CF46-433C-35FDF9CE485B}"/>
              </a:ext>
            </a:extLst>
          </p:cNvPr>
          <p:cNvSpPr txBox="1"/>
          <p:nvPr/>
        </p:nvSpPr>
        <p:spPr>
          <a:xfrm>
            <a:off x="537494" y="2923512"/>
            <a:ext cx="826360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ぼくは何度も温泉に行ったことがありますが、１週間以上滞在したことは一度もありません。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337783-4175-2A35-C962-505D88CE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36" b="12735"/>
          <a:stretch/>
        </p:blipFill>
        <p:spPr>
          <a:xfrm>
            <a:off x="292216" y="1022216"/>
            <a:ext cx="8606506" cy="1765217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9FE018-8D51-2A28-CA32-573844AD8259}"/>
              </a:ext>
            </a:extLst>
          </p:cNvPr>
          <p:cNvSpPr txBox="1"/>
          <p:nvPr/>
        </p:nvSpPr>
        <p:spPr>
          <a:xfrm>
            <a:off x="537493" y="3850801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never 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more than a week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週間以上」という意味をもち、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never 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8223733"/>
      </p:ext>
    </p:extLst>
  </p:cSld>
  <p:clrMapOvr>
    <a:masterClrMapping/>
  </p:clrMapOvr>
  <p:transition spd="med">
    <p:pull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AS_G3_04_09_reading_str">
            <a:hlinkClick r:id="" action="ppaction://media"/>
            <a:extLst>
              <a:ext uri="{FF2B5EF4-FFF2-40B4-BE49-F238E27FC236}">
                <a16:creationId xmlns:a16="http://schemas.microsoft.com/office/drawing/2014/main" id="{C46A79C6-CBF5-6810-01C3-7A43FF104E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9314" y="132626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18BC866-4A15-58F5-285F-675C0DBC8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00" y="31647"/>
            <a:ext cx="6537600" cy="68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387E587-1787-7DC3-DB09-7154B397C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932" y="682296"/>
            <a:ext cx="6966136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4_10_reading_s3">
            <a:hlinkClick r:id="" action="ppaction://media"/>
            <a:extLst>
              <a:ext uri="{FF2B5EF4-FFF2-40B4-BE49-F238E27FC236}">
                <a16:creationId xmlns:a16="http://schemas.microsoft.com/office/drawing/2014/main" id="{00D6B7E9-1E7D-DDE0-4068-1D01E9E0DE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2575" y="77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70F6DD-63DE-BF92-FA77-0F370339C5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66136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583AC1-29FA-73DB-3A39-6638E56159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66136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3846962-D5BF-AEDC-9699-5D1A1AEA12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29" y="191164"/>
            <a:ext cx="6972343" cy="612027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DC574DC-3A46-8431-9DDB-E84CE109C3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02" y="1872128"/>
            <a:ext cx="8763597" cy="4516568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443243" y="1824195"/>
            <a:ext cx="343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you      ever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C026C9-1168-5466-355A-EB1AC6204646}"/>
              </a:ext>
            </a:extLst>
          </p:cNvPr>
          <p:cNvSpPr txBox="1"/>
          <p:nvPr/>
        </p:nvSpPr>
        <p:spPr>
          <a:xfrm>
            <a:off x="1004511" y="2722518"/>
            <a:ext cx="5702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95AC7F8-D565-F5E2-4AE7-603447CDD4CC}"/>
              </a:ext>
            </a:extLst>
          </p:cNvPr>
          <p:cNvSpPr txBox="1"/>
          <p:nvPr/>
        </p:nvSpPr>
        <p:spPr>
          <a:xfrm>
            <a:off x="5390941" y="2722518"/>
            <a:ext cx="343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the      past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785FB25-7735-EAA3-A9D8-E5A92E3F69C8}"/>
              </a:ext>
            </a:extLst>
          </p:cNvPr>
          <p:cNvSpPr txBox="1"/>
          <p:nvPr/>
        </p:nvSpPr>
        <p:spPr>
          <a:xfrm>
            <a:off x="5061785" y="3221082"/>
            <a:ext cx="26952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treat    illnesses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416688-2A21-97A0-B850-6FDAEE92956B}"/>
              </a:ext>
            </a:extLst>
          </p:cNvPr>
          <p:cNvSpPr txBox="1"/>
          <p:nvPr/>
        </p:nvSpPr>
        <p:spPr>
          <a:xfrm>
            <a:off x="3714177" y="3669957"/>
            <a:ext cx="24506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more     than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B902CD-78E1-B965-3509-ED39B2AFD304}"/>
              </a:ext>
            </a:extLst>
          </p:cNvPr>
          <p:cNvSpPr txBox="1"/>
          <p:nvPr/>
        </p:nvSpPr>
        <p:spPr>
          <a:xfrm>
            <a:off x="668566" y="4130412"/>
            <a:ext cx="14026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century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7ACCC3-8DB5-0D33-3C8B-3FE173C136C4}"/>
              </a:ext>
            </a:extLst>
          </p:cNvPr>
          <p:cNvSpPr txBox="1"/>
          <p:nvPr/>
        </p:nvSpPr>
        <p:spPr>
          <a:xfrm>
            <a:off x="6156682" y="4118832"/>
            <a:ext cx="24314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popular     hot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A2A9D23-9D8E-1287-2EC1-9E2E611892CD}"/>
              </a:ext>
            </a:extLst>
          </p:cNvPr>
          <p:cNvSpPr txBox="1"/>
          <p:nvPr/>
        </p:nvSpPr>
        <p:spPr>
          <a:xfrm>
            <a:off x="555893" y="4588348"/>
            <a:ext cx="13518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springs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83764C5-6772-CB8A-0048-85FD91F6F6C5}"/>
              </a:ext>
            </a:extLst>
          </p:cNvPr>
          <p:cNvSpPr txBox="1"/>
          <p:nvPr/>
        </p:nvSpPr>
        <p:spPr>
          <a:xfrm>
            <a:off x="6465063" y="4617396"/>
            <a:ext cx="23132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been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422B8CF-0D29-1E80-C653-12A505577279}"/>
              </a:ext>
            </a:extLst>
          </p:cNvPr>
          <p:cNvSpPr txBox="1"/>
          <p:nvPr/>
        </p:nvSpPr>
        <p:spPr>
          <a:xfrm>
            <a:off x="2700647" y="5080300"/>
            <a:ext cx="23132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   times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D7B88FF-E53B-CB70-42BC-63010100F11E}"/>
              </a:ext>
            </a:extLst>
          </p:cNvPr>
          <p:cNvSpPr txBox="1"/>
          <p:nvPr/>
        </p:nvSpPr>
        <p:spPr>
          <a:xfrm>
            <a:off x="6367714" y="5068635"/>
            <a:ext cx="23132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never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E8DB540-A7D2-BFA9-A387-87B7A70163E0}"/>
              </a:ext>
            </a:extLst>
          </p:cNvPr>
          <p:cNvSpPr txBox="1"/>
          <p:nvPr/>
        </p:nvSpPr>
        <p:spPr>
          <a:xfrm>
            <a:off x="463041" y="5488522"/>
            <a:ext cx="12609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stayed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AS_G3_04_11_reading_s6_1">
            <a:hlinkClick r:id="" action="ppaction://media"/>
            <a:extLst>
              <a:ext uri="{FF2B5EF4-FFF2-40B4-BE49-F238E27FC236}">
                <a16:creationId xmlns:a16="http://schemas.microsoft.com/office/drawing/2014/main" id="{60800449-8B7B-BE56-5EAC-3E942970C0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01475" y="788988"/>
            <a:ext cx="406400" cy="406400"/>
          </a:xfrm>
          <a:prstGeom prst="rect">
            <a:avLst/>
          </a:prstGeom>
        </p:spPr>
      </p:pic>
      <p:pic>
        <p:nvPicPr>
          <p:cNvPr id="46" name="AS_G3_04_12_reading_s6_2">
            <a:hlinkClick r:id="" action="ppaction://media"/>
            <a:extLst>
              <a:ext uri="{FF2B5EF4-FFF2-40B4-BE49-F238E27FC236}">
                <a16:creationId xmlns:a16="http://schemas.microsoft.com/office/drawing/2014/main" id="{97552472-DD96-D222-88DF-6CF3EE9244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01475" y="1508590"/>
            <a:ext cx="406400" cy="406400"/>
          </a:xfrm>
          <a:prstGeom prst="rect">
            <a:avLst/>
          </a:prstGeom>
        </p:spPr>
      </p:pic>
      <p:pic>
        <p:nvPicPr>
          <p:cNvPr id="47" name="AS_G3_04_12_reading_s6_2">
            <a:hlinkClick r:id="" action="ppaction://media"/>
            <a:extLst>
              <a:ext uri="{FF2B5EF4-FFF2-40B4-BE49-F238E27FC236}">
                <a16:creationId xmlns:a16="http://schemas.microsoft.com/office/drawing/2014/main" id="{218DAF04-11A3-3F43-18D3-BFCF52E757A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01475" y="3052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50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738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773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26" grpId="0"/>
      <p:bldP spid="27" grpId="0"/>
      <p:bldP spid="30" grpId="0"/>
      <p:bldP spid="31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AS_G3_04_14_reading_s7_1">
            <a:hlinkClick r:id="" action="ppaction://media"/>
            <a:extLst>
              <a:ext uri="{FF2B5EF4-FFF2-40B4-BE49-F238E27FC236}">
                <a16:creationId xmlns:a16="http://schemas.microsoft.com/office/drawing/2014/main" id="{DC107CBE-C023-4A48-2507-C120CA7448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2275" y="193675"/>
            <a:ext cx="406400" cy="406400"/>
          </a:xfrm>
          <a:prstGeom prst="rect">
            <a:avLst/>
          </a:prstGeom>
        </p:spPr>
      </p:pic>
      <p:pic>
        <p:nvPicPr>
          <p:cNvPr id="9" name="AS_G3_04_15_reading_s7_2">
            <a:hlinkClick r:id="" action="ppaction://media"/>
            <a:extLst>
              <a:ext uri="{FF2B5EF4-FFF2-40B4-BE49-F238E27FC236}">
                <a16:creationId xmlns:a16="http://schemas.microsoft.com/office/drawing/2014/main" id="{E06F3B8D-D8F7-D3CD-50B9-C37CDC60FF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2275" y="1113076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E436B76-B901-60BB-C251-1CE117F619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7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AS_G3_04_16_reading_s8_1">
            <a:hlinkClick r:id="" action="ppaction://media"/>
            <a:extLst>
              <a:ext uri="{FF2B5EF4-FFF2-40B4-BE49-F238E27FC236}">
                <a16:creationId xmlns:a16="http://schemas.microsoft.com/office/drawing/2014/main" id="{9DE75717-C4B0-C085-7D17-DE0D108150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5875" y="1285875"/>
            <a:ext cx="406400" cy="406400"/>
          </a:xfrm>
          <a:prstGeom prst="rect">
            <a:avLst/>
          </a:prstGeom>
        </p:spPr>
      </p:pic>
      <p:pic>
        <p:nvPicPr>
          <p:cNvPr id="6" name="AS_G3_04_17_reading_s8_2">
            <a:hlinkClick r:id="" action="ppaction://media"/>
            <a:extLst>
              <a:ext uri="{FF2B5EF4-FFF2-40B4-BE49-F238E27FC236}">
                <a16:creationId xmlns:a16="http://schemas.microsoft.com/office/drawing/2014/main" id="{8CE4BA12-4082-294A-EAD6-D432BA1523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52075" y="2873375"/>
            <a:ext cx="406400" cy="4064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8B97DEC-A7E6-13C2-2918-39660776140A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B58A0C4-511D-08A6-1AD4-39FC602E1A2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2A00279-8452-3F20-0875-186AFC2A757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7C25A82E-0FBF-0B20-3B5A-CDC816DA8C8D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5784AB5-D244-5682-D228-695B71180FAD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0AE18157-D67D-2D4F-8FFF-59E09819E012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5D80FC6-D0EE-527E-6614-B32173B4E725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93AFF497-8F41-7D01-D774-3D5B04A43FF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75BE575-D863-13A4-8444-8C3B5B9D320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3E3427D-D19B-D188-F159-165751EC85C6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6A990863-0578-7BD1-F20C-CEDBB04266C2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B811F16F-65AB-3784-4178-3BBED7D3E442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193194D-1A27-9DB6-0341-C1CB276A83CD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9EFDB0C-B47D-8A49-DC99-AE5DFF25C539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8260E5-688D-73C2-7A27-29E4EBD72AB2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5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2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16776</TotalTime>
  <Words>2570</Words>
  <Application>Microsoft Office PowerPoint</Application>
  <PresentationFormat>画面に合わせる (4:3)</PresentationFormat>
  <Paragraphs>453</Paragraphs>
  <Slides>149</Slides>
  <Notes>27</Notes>
  <HiddenSlides>0</HiddenSlides>
  <MMClips>133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149</vt:i4>
      </vt:variant>
    </vt:vector>
  </HeadingPairs>
  <TitlesOfParts>
    <vt:vector size="156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2049</cp:revision>
  <cp:lastPrinted>2016-06-23T16:36:17Z</cp:lastPrinted>
  <dcterms:created xsi:type="dcterms:W3CDTF">2016-05-30T03:13:09Z</dcterms:created>
  <dcterms:modified xsi:type="dcterms:W3CDTF">2025-06-04T02:59:02Z</dcterms:modified>
</cp:coreProperties>
</file>