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5"/>
  </p:notesMasterIdLst>
  <p:handoutMasterIdLst>
    <p:handoutMasterId r:id="rId186"/>
  </p:handoutMasterIdLst>
  <p:sldIdLst>
    <p:sldId id="3657" r:id="rId2"/>
    <p:sldId id="3445" r:id="rId3"/>
    <p:sldId id="2531" r:id="rId4"/>
    <p:sldId id="3668" r:id="rId5"/>
    <p:sldId id="4196" r:id="rId6"/>
    <p:sldId id="4086" r:id="rId7"/>
    <p:sldId id="4149" r:id="rId8"/>
    <p:sldId id="4152" r:id="rId9"/>
    <p:sldId id="4151" r:id="rId10"/>
    <p:sldId id="4153" r:id="rId11"/>
    <p:sldId id="4154" r:id="rId12"/>
    <p:sldId id="4155" r:id="rId13"/>
    <p:sldId id="4156" r:id="rId14"/>
    <p:sldId id="4157" r:id="rId15"/>
    <p:sldId id="4158" r:id="rId16"/>
    <p:sldId id="4197" r:id="rId17"/>
    <p:sldId id="4109" r:id="rId18"/>
    <p:sldId id="4121" r:id="rId19"/>
    <p:sldId id="4159" r:id="rId20"/>
    <p:sldId id="4141" r:id="rId21"/>
    <p:sldId id="4172" r:id="rId22"/>
    <p:sldId id="4173" r:id="rId23"/>
    <p:sldId id="4174" r:id="rId24"/>
    <p:sldId id="4175" r:id="rId25"/>
    <p:sldId id="4176" r:id="rId26"/>
    <p:sldId id="4177" r:id="rId27"/>
    <p:sldId id="4198" r:id="rId28"/>
    <p:sldId id="4120" r:id="rId29"/>
    <p:sldId id="4110" r:id="rId30"/>
    <p:sldId id="4160" r:id="rId31"/>
    <p:sldId id="4161" r:id="rId32"/>
    <p:sldId id="4178" r:id="rId33"/>
    <p:sldId id="4179" r:id="rId34"/>
    <p:sldId id="4180" r:id="rId35"/>
    <p:sldId id="4181" r:id="rId36"/>
    <p:sldId id="4182" r:id="rId37"/>
    <p:sldId id="4183" r:id="rId38"/>
    <p:sldId id="4199" r:id="rId39"/>
    <p:sldId id="4163" r:id="rId40"/>
    <p:sldId id="4164" r:id="rId41"/>
    <p:sldId id="4165" r:id="rId42"/>
    <p:sldId id="4166" r:id="rId43"/>
    <p:sldId id="4184" r:id="rId44"/>
    <p:sldId id="4185" r:id="rId45"/>
    <p:sldId id="4186" r:id="rId46"/>
    <p:sldId id="4187" r:id="rId47"/>
    <p:sldId id="4188" r:id="rId48"/>
    <p:sldId id="4189" r:id="rId49"/>
    <p:sldId id="4200" r:id="rId50"/>
    <p:sldId id="4168" r:id="rId51"/>
    <p:sldId id="4169" r:id="rId52"/>
    <p:sldId id="4170" r:id="rId53"/>
    <p:sldId id="4171" r:id="rId54"/>
    <p:sldId id="4190" r:id="rId55"/>
    <p:sldId id="4191" r:id="rId56"/>
    <p:sldId id="4192" r:id="rId57"/>
    <p:sldId id="4193" r:id="rId58"/>
    <p:sldId id="4194" r:id="rId59"/>
    <p:sldId id="4195" r:id="rId60"/>
    <p:sldId id="3626" r:id="rId61"/>
    <p:sldId id="3647" r:id="rId62"/>
    <p:sldId id="2045" r:id="rId63"/>
    <p:sldId id="2046" r:id="rId64"/>
    <p:sldId id="2047" r:id="rId65"/>
    <p:sldId id="2048" r:id="rId66"/>
    <p:sldId id="2049" r:id="rId67"/>
    <p:sldId id="2050" r:id="rId68"/>
    <p:sldId id="2060" r:id="rId69"/>
    <p:sldId id="2061" r:id="rId70"/>
    <p:sldId id="2062" r:id="rId71"/>
    <p:sldId id="2063" r:id="rId72"/>
    <p:sldId id="2064" r:id="rId73"/>
    <p:sldId id="2065" r:id="rId74"/>
    <p:sldId id="2067" r:id="rId75"/>
    <p:sldId id="2068" r:id="rId76"/>
    <p:sldId id="2069" r:id="rId77"/>
    <p:sldId id="2070" r:id="rId78"/>
    <p:sldId id="2071" r:id="rId79"/>
    <p:sldId id="2072" r:id="rId80"/>
    <p:sldId id="2073" r:id="rId81"/>
    <p:sldId id="2074" r:id="rId82"/>
    <p:sldId id="2075" r:id="rId83"/>
    <p:sldId id="2051" r:id="rId84"/>
    <p:sldId id="2052" r:id="rId85"/>
    <p:sldId id="2053" r:id="rId86"/>
    <p:sldId id="3622" r:id="rId87"/>
    <p:sldId id="3683" r:id="rId88"/>
    <p:sldId id="3684" r:id="rId89"/>
    <p:sldId id="3685" r:id="rId90"/>
    <p:sldId id="3686" r:id="rId91"/>
    <p:sldId id="3687" r:id="rId92"/>
    <p:sldId id="3688" r:id="rId93"/>
    <p:sldId id="3689" r:id="rId94"/>
    <p:sldId id="3690" r:id="rId95"/>
    <p:sldId id="3610" r:id="rId96"/>
    <p:sldId id="3611" r:id="rId97"/>
    <p:sldId id="3612" r:id="rId98"/>
    <p:sldId id="3613" r:id="rId99"/>
    <p:sldId id="3614" r:id="rId100"/>
    <p:sldId id="3623" r:id="rId101"/>
    <p:sldId id="3644" r:id="rId102"/>
    <p:sldId id="3524" r:id="rId103"/>
    <p:sldId id="3523" r:id="rId104"/>
    <p:sldId id="3624" r:id="rId105"/>
    <p:sldId id="3625" r:id="rId106"/>
    <p:sldId id="3723" r:id="rId107"/>
    <p:sldId id="3724" r:id="rId108"/>
    <p:sldId id="3725" r:id="rId109"/>
    <p:sldId id="3711" r:id="rId110"/>
    <p:sldId id="3712" r:id="rId111"/>
    <p:sldId id="3713" r:id="rId112"/>
    <p:sldId id="2011" r:id="rId113"/>
    <p:sldId id="2012" r:id="rId114"/>
    <p:sldId id="2013" r:id="rId115"/>
    <p:sldId id="3726" r:id="rId116"/>
    <p:sldId id="3727" r:id="rId117"/>
    <p:sldId id="3728" r:id="rId118"/>
    <p:sldId id="3729" r:id="rId119"/>
    <p:sldId id="3730" r:id="rId120"/>
    <p:sldId id="3731" r:id="rId121"/>
    <p:sldId id="3714" r:id="rId122"/>
    <p:sldId id="3715" r:id="rId123"/>
    <p:sldId id="3716" r:id="rId124"/>
    <p:sldId id="3732" r:id="rId125"/>
    <p:sldId id="3733" r:id="rId126"/>
    <p:sldId id="3734" r:id="rId127"/>
    <p:sldId id="3735" r:id="rId128"/>
    <p:sldId id="3736" r:id="rId129"/>
    <p:sldId id="3737" r:id="rId130"/>
    <p:sldId id="3708" r:id="rId131"/>
    <p:sldId id="3709" r:id="rId132"/>
    <p:sldId id="3710" r:id="rId133"/>
    <p:sldId id="3738" r:id="rId134"/>
    <p:sldId id="3739" r:id="rId135"/>
    <p:sldId id="3740" r:id="rId136"/>
    <p:sldId id="3646" r:id="rId137"/>
    <p:sldId id="3741" r:id="rId138"/>
    <p:sldId id="3742" r:id="rId139"/>
    <p:sldId id="3743" r:id="rId140"/>
    <p:sldId id="3744" r:id="rId141"/>
    <p:sldId id="3745" r:id="rId142"/>
    <p:sldId id="3746" r:id="rId143"/>
    <p:sldId id="3747" r:id="rId144"/>
    <p:sldId id="3748" r:id="rId145"/>
    <p:sldId id="3749" r:id="rId146"/>
    <p:sldId id="3750" r:id="rId147"/>
    <p:sldId id="3561" r:id="rId148"/>
    <p:sldId id="3562" r:id="rId149"/>
    <p:sldId id="3672" r:id="rId150"/>
    <p:sldId id="3695" r:id="rId151"/>
    <p:sldId id="3696" r:id="rId152"/>
    <p:sldId id="3697" r:id="rId153"/>
    <p:sldId id="3698" r:id="rId154"/>
    <p:sldId id="3699" r:id="rId155"/>
    <p:sldId id="3701" r:id="rId156"/>
    <p:sldId id="3702" r:id="rId157"/>
    <p:sldId id="3703" r:id="rId158"/>
    <p:sldId id="3704" r:id="rId159"/>
    <p:sldId id="3705" r:id="rId160"/>
    <p:sldId id="3706" r:id="rId161"/>
    <p:sldId id="3661" r:id="rId162"/>
    <p:sldId id="3681" r:id="rId163"/>
    <p:sldId id="3563" r:id="rId164"/>
    <p:sldId id="3564" r:id="rId165"/>
    <p:sldId id="3565" r:id="rId166"/>
    <p:sldId id="3566" r:id="rId167"/>
    <p:sldId id="3567" r:id="rId168"/>
    <p:sldId id="3568" r:id="rId169"/>
    <p:sldId id="3569" r:id="rId170"/>
    <p:sldId id="3570" r:id="rId171"/>
    <p:sldId id="3573" r:id="rId172"/>
    <p:sldId id="3648" r:id="rId173"/>
    <p:sldId id="3577" r:id="rId174"/>
    <p:sldId id="3649" r:id="rId175"/>
    <p:sldId id="3650" r:id="rId176"/>
    <p:sldId id="3583" r:id="rId177"/>
    <p:sldId id="3587" r:id="rId178"/>
    <p:sldId id="3588" r:id="rId179"/>
    <p:sldId id="3589" r:id="rId180"/>
    <p:sldId id="3590" r:id="rId181"/>
    <p:sldId id="3655" r:id="rId182"/>
    <p:sldId id="3595" r:id="rId183"/>
    <p:sldId id="3609" r:id="rId18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67" d="100"/>
          <a:sy n="67" d="100"/>
        </p:scale>
        <p:origin x="67" y="10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0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handoutMaster" Target="handoutMasters/handout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3EBED-C325-8872-4923-724F7E754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FE4EC57-A2F8-D137-D540-5244DB98F6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656426-ECDB-A982-EC26-69469BDF2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F80F25-10BF-2869-CD71-3436410E07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4313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4747D-9446-DE35-1BEB-4B764D7F8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E95E1D-FB11-0745-8EEC-8E2894CAD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D551C8D-C474-FFEF-2EB5-937F4F8F30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E3DA0D3-5F9D-8051-BA07-2311C560C0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1291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E1495-7C5B-144D-D667-E62883243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7B13302-3BE4-6A0E-64A2-F6E177EFE8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EE0A36-C6C6-B1A8-0C92-2E7F92A8D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88508FD-F070-DD3F-D9C3-B7DEE48F83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36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A0FFA-1E5A-CAFA-0633-6011E5E54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200A21-2109-032D-6759-925B0DBC90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1571583-DDDF-493A-FBB4-534B92ADCD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C0B72A-FE58-D71C-573B-A9825176CD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8532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4F7A6-E5B4-64EA-E012-EF07997D7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3EC6E96-6F8A-DA7B-DB11-41C00E006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9467699-4462-5F40-A742-6339D34AA9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91E7E2-039C-9B0D-F332-EECEB0DC1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971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81680-E659-2CF7-A1AD-0A31BDE2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5DDDF1F-CAFB-AA8A-7E7D-D95B4B644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C0FC6D-C5DB-E887-CA03-6E30B47DE8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8747E0E-BFB8-75C9-E2AC-19710E9E24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36244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4EFFD-C0CC-B4D1-4796-120E5EA57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069E86-1D23-2048-5450-5B9D90EEB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B8926A5-579B-0C2E-69D0-92A36CA2E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75E366-8E43-C316-B5C5-1A81A59B65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342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03BA-FF1C-98C2-B265-08D3B5547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A0526E5-7E46-61D9-F892-D022555B98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2C4E6E4-EA7E-FDB6-7D4D-53E443C3C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EC46A7-867A-48D9-5E4C-31F50E83B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813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79F42-F750-B00A-A5B9-0DEE2DE9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41D6FDD-811B-88F8-5A89-E34D02599D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1D73DB9-401C-01A1-C741-59DDECADDD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376D17-64FB-54CB-2E25-FCCA6D0A5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5805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BE079-D0B3-608D-CB72-9A580CBC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B6ECF65-07DF-EA98-AF75-6B91FDE3E3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B0B85C-C1C4-9998-633A-8DA230C58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0C9812-439C-0DC6-8A41-8E0263EFB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6281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198A5-B752-5D3E-77E0-2FBE7EF2E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3A29D4-165D-8FB3-D436-B33CFC502E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DBB4D8D-2CD5-6BC0-0CF0-12B117596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8E66E87-B824-E06B-0638-ABD3A3A798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92270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1751E-C4A4-68D2-55CA-7AB534CF0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FBE258F-C70F-B3C6-9AB3-79541DC18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9DDF4A-5BD6-79AA-9427-7D18D7CAA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C81DF2-E022-ECB7-8983-17A6EDEF4D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3481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799C4D-D53E-FB46-3164-64A9E2A1E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DC026B-0FD8-4610-9D5C-65BCC7EDA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FA2E514-9573-B051-F13F-27C6E09B8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94D329-2BE0-B9BA-476F-33CC55BC65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93797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E7BC3-C460-56B8-4E7F-ADDF3AA8E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EB37425-4CC7-2FD9-17FD-FBDBBB271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B559126-650A-7D5F-361F-250F65A59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D7713B-BC98-64DA-2108-A10A2FFDD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585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4F0C5-CA77-44EE-9FC5-70A60E832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539580-5A88-499C-BDEC-66ED2B97C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0833CC7-3E42-901C-AA1A-5776CE09BD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98B4D6C-074B-B9B9-8870-430181A5E6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65554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30DF3-BDBB-CE9A-9C42-A729F2A6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E698B20-89AD-A228-CD81-46FFB86E1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5661A11-D15A-8034-4F03-88C6AD95C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6BC0C2-4303-CE4F-90C9-778F1145EC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4596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8387B-1174-909D-AA01-45EB6CBD2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B0C0EFD-87AE-300D-C6FA-CA3AD22C85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472DDB0-6F64-50A6-3AEB-43CF12D43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69A407E-7A44-F0B7-5DE4-78B75D1A82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39646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C6213-654B-462E-E8B2-BBD5E497D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50CCD6-351A-6429-738C-A002800126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C0B4803-D797-BC48-56C9-C02981FCA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ADB27A-8764-EB29-1BBF-BD235B23E1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990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B9B3A-741A-3F54-3E28-3DC9D194A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EE4BA3-FB03-C4FB-C325-A20E5DF35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51C3A79-5BCE-8E59-2A30-72E31E0C3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A68872-CA4E-4A16-C7FC-9762FC5696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3844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66B90-B367-42BA-A99E-0B9C75223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FDBA446-CF75-4322-408E-B77DAE0A76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01ED24D-9259-34CD-4FD8-C7832FDF83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F1D8FF4-B53C-D051-75FB-36F19337A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5487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03803-C977-7214-9234-6214B357F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A099743-B973-6ACC-A1B3-A23D9D38E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C86D647-BC1B-15A9-56EB-B253289B8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DFA6EC-AD14-5E7C-B441-B0DAA8774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30876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ED32D-B261-AB58-E603-E9739591C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AE124A-013C-3EEF-9D9D-0524D8DB36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7E29717-73BC-4556-0D28-5FF53EBBEA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0ABE41-16D9-5804-9AB3-FA34544D1A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953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B8FC2-66AC-5D74-5DEA-32FBCB6D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86993F8-A6DA-1020-2CF5-1C889EE68D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2AAB50E-2AAE-A92D-95E0-212F73D2A9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FB38642-6EC4-D36A-EE7F-01C15FB0F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0732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94510-6E84-9F30-EEBF-41743B1AB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9A8CEB7-96CD-49F4-52B7-950EA3EA5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347E93B-7096-5B66-BB4B-5ED3309BB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455D7EE-61E5-C238-03A8-84268C340A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88009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A4477-2B71-2EEC-AAFC-E35C7D859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CBF227-5F19-8896-1BC5-C10014AC6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AA2D43-CB47-8DD8-0184-A9A33526F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20B967-EE48-C552-4F18-5083EB7E5A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88521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D1874-51EC-0660-A7EA-0B95D1001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71D7B1F-8C7C-C513-7486-4B7204005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FF6A44-0C0F-AD21-2C57-7EDD4DDB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7E034F-40AB-B32A-E1A6-5F14ED7754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078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EA99F-D39C-206D-F5C0-61D3038F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CB113C0-B48E-DD94-830E-F3D0CDFFC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375C-5567-8DA0-4DD0-949C8E6E8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7ED075-9867-C044-70EB-645FCF5B8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237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1FF83-B2BF-BE2B-9208-CC49E9E2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22266D3-83FF-ABD3-C8B7-21520E1041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FB06E57-7558-71A0-D061-8E18EAFD9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FA294EA-A4D0-56AD-3B1D-E94A33311D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1150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75272-D761-E36C-3C6C-C95352411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598E803-D0A2-E61D-7712-5830777017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07A622A-9E19-EDB8-383D-14861DC15F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248B22-23B3-35BC-9260-D513B7BE2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253150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68CED-A053-525C-3CD0-3138392A0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B34C321-870A-265B-55EC-E21286B3B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A048CC-FCD8-14AF-C4FC-9E5C191858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7B80CE-4601-E94B-9C34-81CAF9A23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21804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F9853-C730-DBFA-A728-040D6550E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A82A6AC-6047-6107-2CE5-A44BD7D417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62DBA05-7CBC-9E9B-3266-1A91154E3A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2EC255D-0905-3BE9-9901-60B017CE11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819572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63FE-BFFB-FFA9-D2DC-473312FD2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07D1707-5595-B3B2-8F9C-CD7D170C9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B099726-B1E9-913F-A13A-118F442D7F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47A2F4-1725-7BED-036E-517766E3C6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36307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49675-BEA7-0D43-4D9E-2DC7087C8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3CC9A71-5B50-257C-BC6C-C6A0365A2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4EEDF4A-218D-8A6C-5382-1E7F8C7AE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E57F8E-CB09-30FC-74BD-317EFFC719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9413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05E2D-E373-D042-6AA5-6C35605D4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C976C30-45E7-5247-AAA6-133D64E29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EA1CB0B-86CD-4984-B9E2-47475DCFD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889BFCA-CCDF-1DD4-21EC-0ABC7A09BF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0934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EC926-A914-6E08-D0C2-611AA27E0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A1C3825-591E-321F-F441-1EDD53E76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FEE2548-C2DA-2F24-37A4-BF9193B817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6D4F6E7-F6A5-4AAB-D5F0-813016E51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9510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A944F4-4CF7-1A5F-3920-F3EEA59C7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0CC1A02-8CD4-AC46-6391-2F813F1FD2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3796DE9-6EB1-4589-7AF2-46A083542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5600269-0274-B273-2B5D-BE1595345C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18547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306F2-13D8-83CD-EC19-A6B309E86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4CE25A2-81A6-7564-E6EB-008FD936BB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142FA6-AC2D-0017-031B-EDE519E6E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D93A8D8-BA6F-6106-3B4E-D904F2BCC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85625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D9F3-9DDD-E8AD-2BE1-0ECBD7B5C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866D710-D30E-8F0A-4687-85D2228F3C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FC48075-0C4A-D438-D5A5-E6945F888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FA6AEBC-2125-9F48-36B6-9EE8CE58E9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53480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EA14-0E75-903B-F507-4E1CD8F04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C0D0E5D-83D3-0D95-0B01-8382924DC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B467864-EE0A-A910-B52C-7F73B91559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6AD3D7-66C0-F5E3-0EE7-459A72995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38264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0DE2-C35C-112E-DAB5-9A0072B79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6DFDBA-2F1B-8F08-590D-892EFAFB3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0072B12-2B79-7308-3E17-9FA3BEBA9A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4800BC9-48BF-2E2A-56F6-2AA376C455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63177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67F87-A915-77BD-86C8-DBBC2951E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1C6DCD6-2570-DB73-C7C0-6A8510C18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34AC86-DA4A-03B7-3043-7429C8F9B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687099A-D1FC-9AE8-FED7-8A36C384A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0527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A8BAF-47B2-A84A-A4ED-3C8B43693D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8F2539A-8918-CBC2-1D60-B8DE7C766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AFDA5A2-2C6E-2B23-0290-282875E21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D76402-D1AC-306D-2681-09F465901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6902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8CDE7-5C13-8FB7-A613-4F275626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6EE58B-9BF0-2E15-16D6-9CABA1985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4DD8A75-4532-1B14-3C0C-1FDAEC4B14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28FD4D-FE9D-AB89-CA6D-62609D0EDE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8044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20574-14F7-050D-80F5-2F29ECB25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3351F62-D624-B6B4-B264-E5C143AE84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BB49996-080F-A483-335D-1299DFFE1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0C7296-78BB-BB8D-674F-ADDEA49B01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16606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4364-A109-CB76-35AA-BF9CAEC0F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2332C1D-B3AE-2D96-8F27-CAB684187D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FCD27C8-46E8-59B4-E538-F16E519515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F1D10A-D236-9064-DB8E-57FCC0EB9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27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8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media" Target="../media/media29.mp3"/><Relationship Id="rId7" Type="http://schemas.openxmlformats.org/officeDocument/2006/relationships/image" Target="../media/image2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29.mp3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4" Type="http://schemas.openxmlformats.org/officeDocument/2006/relationships/image" Target="../media/image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4" Type="http://schemas.openxmlformats.org/officeDocument/2006/relationships/image" Target="../media/image2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4" Type="http://schemas.openxmlformats.org/officeDocument/2006/relationships/image" Target="../media/image2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p3"/><Relationship Id="rId1" Type="http://schemas.microsoft.com/office/2007/relationships/media" Target="../media/media24.mp3"/><Relationship Id="rId4" Type="http://schemas.openxmlformats.org/officeDocument/2006/relationships/image" Target="../media/image2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p3"/><Relationship Id="rId1" Type="http://schemas.microsoft.com/office/2007/relationships/media" Target="../media/media25.mp3"/><Relationship Id="rId4" Type="http://schemas.openxmlformats.org/officeDocument/2006/relationships/image" Target="../media/image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p3"/><Relationship Id="rId1" Type="http://schemas.microsoft.com/office/2007/relationships/media" Target="../media/media26.mp3"/><Relationship Id="rId4" Type="http://schemas.openxmlformats.org/officeDocument/2006/relationships/image" Target="../media/image2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4" Type="http://schemas.openxmlformats.org/officeDocument/2006/relationships/image" Target="../media/image2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4" Type="http://schemas.openxmlformats.org/officeDocument/2006/relationships/image" Target="../media/image2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media" Target="../media/media31.mp3"/><Relationship Id="rId7" Type="http://schemas.openxmlformats.org/officeDocument/2006/relationships/image" Target="../media/image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1.mp3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microsoft.com/office/2007/relationships/media" Target="../media/media32.mp3"/><Relationship Id="rId7" Type="http://schemas.openxmlformats.org/officeDocument/2006/relationships/image" Target="../media/image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2.mp3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0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34.mp3"/><Relationship Id="rId7" Type="http://schemas.openxmlformats.org/officeDocument/2006/relationships/image" Target="../media/image9.png"/><Relationship Id="rId2" Type="http://schemas.openxmlformats.org/officeDocument/2006/relationships/audio" Target="../media/media33.mp3"/><Relationship Id="rId1" Type="http://schemas.microsoft.com/office/2007/relationships/media" Target="../media/media33.mp3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0.PNG"/><Relationship Id="rId4" Type="http://schemas.openxmlformats.org/officeDocument/2006/relationships/audio" Target="../media/media34.mp3"/><Relationship Id="rId9" Type="http://schemas.openxmlformats.org/officeDocument/2006/relationships/image" Target="../media/image2.png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4" Type="http://schemas.openxmlformats.org/officeDocument/2006/relationships/image" Target="../media/image2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5" Type="http://schemas.openxmlformats.org/officeDocument/2006/relationships/image" Target="../media/image2.png"/><Relationship Id="rId4" Type="http://schemas.openxmlformats.org/officeDocument/2006/relationships/audio" Target="../media/audio1.wav"/></Relationships>
</file>

<file path=ppt/slides/_rels/slide135.xml.rels><?xml version="1.0" encoding="UTF-8" standalone="yes"?>
<Relationships xmlns="http://schemas.openxmlformats.org/package/2006/relationships"><Relationship Id="rId3" Type="http://schemas.microsoft.com/office/2007/relationships/media" Target="../media/media44.mp3"/><Relationship Id="rId7" Type="http://schemas.openxmlformats.org/officeDocument/2006/relationships/image" Target="../media/image2.png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6" Type="http://schemas.openxmlformats.org/officeDocument/2006/relationships/audio" Target="../media/audio1.wav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4.mp3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5.mp3"/><Relationship Id="rId1" Type="http://schemas.microsoft.com/office/2007/relationships/media" Target="../media/media35.mp3"/><Relationship Id="rId4" Type="http://schemas.openxmlformats.org/officeDocument/2006/relationships/image" Target="../media/image2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6.mp3"/><Relationship Id="rId1" Type="http://schemas.microsoft.com/office/2007/relationships/media" Target="../media/media36.mp3"/><Relationship Id="rId4" Type="http://schemas.openxmlformats.org/officeDocument/2006/relationships/image" Target="../media/image2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p3"/><Relationship Id="rId1" Type="http://schemas.microsoft.com/office/2007/relationships/media" Target="../media/media37.mp3"/><Relationship Id="rId4" Type="http://schemas.openxmlformats.org/officeDocument/2006/relationships/image" Target="../media/image2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4" Type="http://schemas.openxmlformats.org/officeDocument/2006/relationships/image" Target="../media/image2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4" Type="http://schemas.openxmlformats.org/officeDocument/2006/relationships/image" Target="../media/image2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4" Type="http://schemas.openxmlformats.org/officeDocument/2006/relationships/image" Target="../media/image2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4" Type="http://schemas.openxmlformats.org/officeDocument/2006/relationships/image" Target="../media/image2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4" Type="http://schemas.openxmlformats.org/officeDocument/2006/relationships/image" Target="../media/image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4" Type="http://schemas.openxmlformats.org/officeDocument/2006/relationships/image" Target="../media/image2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4" Type="http://schemas.openxmlformats.org/officeDocument/2006/relationships/image" Target="../media/image2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8.xml.rels><?xml version="1.0" encoding="UTF-8" standalone="yes"?>
<Relationships xmlns="http://schemas.openxmlformats.org/package/2006/relationships"><Relationship Id="rId3" Type="http://schemas.microsoft.com/office/2007/relationships/media" Target="../media/media45.mp3"/><Relationship Id="rId7" Type="http://schemas.openxmlformats.org/officeDocument/2006/relationships/image" Target="../media/image2.png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45.mp3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microsoft.com/office/2007/relationships/media" Target="../media/media49.wav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9.wav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3" Type="http://schemas.microsoft.com/office/2007/relationships/media" Target="../media/media49.wav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9.wav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3" Type="http://schemas.microsoft.com/office/2007/relationships/media" Target="../media/media49.wav"/><Relationship Id="rId7" Type="http://schemas.openxmlformats.org/officeDocument/2006/relationships/image" Target="../media/image2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49.wav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media" Target="../media/media50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30.mp3"/><Relationship Id="rId1" Type="http://schemas.microsoft.com/office/2007/relationships/media" Target="../media/media30.mp3"/><Relationship Id="rId6" Type="http://schemas.openxmlformats.org/officeDocument/2006/relationships/audio" Target="../media/media51.mp3"/><Relationship Id="rId11" Type="http://schemas.openxmlformats.org/officeDocument/2006/relationships/image" Target="../media/image9.png"/><Relationship Id="rId5" Type="http://schemas.microsoft.com/office/2007/relationships/media" Target="../media/media51.mp3"/><Relationship Id="rId10" Type="http://schemas.openxmlformats.org/officeDocument/2006/relationships/image" Target="../media/image8.png"/><Relationship Id="rId4" Type="http://schemas.openxmlformats.org/officeDocument/2006/relationships/audio" Target="../media/media50.mp3"/><Relationship Id="rId9" Type="http://schemas.openxmlformats.org/officeDocument/2006/relationships/image" Target="../media/image2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32.png"/><Relationship Id="rId3" Type="http://schemas.microsoft.com/office/2007/relationships/media" Target="../media/media53.mp3"/><Relationship Id="rId7" Type="http://schemas.openxmlformats.org/officeDocument/2006/relationships/image" Target="../media/image9.png"/><Relationship Id="rId12" Type="http://schemas.openxmlformats.org/officeDocument/2006/relationships/image" Target="../media/image31.svg"/><Relationship Id="rId2" Type="http://schemas.openxmlformats.org/officeDocument/2006/relationships/audio" Target="../media/media52.mp3"/><Relationship Id="rId1" Type="http://schemas.microsoft.com/office/2007/relationships/media" Target="../media/media52.mp3"/><Relationship Id="rId6" Type="http://schemas.openxmlformats.org/officeDocument/2006/relationships/image" Target="../media/image8.png"/><Relationship Id="rId11" Type="http://schemas.openxmlformats.org/officeDocument/2006/relationships/image" Target="../media/image3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.svg"/><Relationship Id="rId4" Type="http://schemas.openxmlformats.org/officeDocument/2006/relationships/audio" Target="../media/media53.mp3"/><Relationship Id="rId9" Type="http://schemas.openxmlformats.org/officeDocument/2006/relationships/image" Target="../media/image28.png"/><Relationship Id="rId14" Type="http://schemas.openxmlformats.org/officeDocument/2006/relationships/image" Target="../media/image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55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54.mp3"/><Relationship Id="rId1" Type="http://schemas.microsoft.com/office/2007/relationships/media" Target="../media/media54.mp3"/><Relationship Id="rId6" Type="http://schemas.openxmlformats.org/officeDocument/2006/relationships/image" Target="../media/image8.png"/><Relationship Id="rId11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4.png"/><Relationship Id="rId4" Type="http://schemas.openxmlformats.org/officeDocument/2006/relationships/audio" Target="../media/media55.mp3"/><Relationship Id="rId9" Type="http://schemas.openxmlformats.org/officeDocument/2006/relationships/image" Target="../media/image33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p3"/><Relationship Id="rId1" Type="http://schemas.microsoft.com/office/2007/relationships/media" Target="../media/media29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2930911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No.5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現在完了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完了・結果用法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E89CA342-FD4B-AA08-6D3B-37A515ADB4BD}"/>
              </a:ext>
            </a:extLst>
          </p:cNvPr>
          <p:cNvSpPr/>
          <p:nvPr/>
        </p:nvSpPr>
        <p:spPr>
          <a:xfrm>
            <a:off x="620815" y="3279388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FEA4305-532D-085F-370A-28C810ACC666}"/>
              </a:ext>
            </a:extLst>
          </p:cNvPr>
          <p:cNvSpPr/>
          <p:nvPr/>
        </p:nvSpPr>
        <p:spPr>
          <a:xfrm>
            <a:off x="620815" y="3666041"/>
            <a:ext cx="2030945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2498408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5" y="2892735"/>
            <a:ext cx="8053401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D3FE033-2669-1F43-0FC7-62E7A8E718AF}"/>
              </a:ext>
            </a:extLst>
          </p:cNvPr>
          <p:cNvSpPr/>
          <p:nvPr/>
        </p:nvSpPr>
        <p:spPr>
          <a:xfrm>
            <a:off x="889233" y="1754150"/>
            <a:ext cx="665247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P.38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・現在完了は、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〈have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［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］＋過去分詞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の形で表す。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「完了・結果」を表す現在完了は、過去のある時点に始まった動作や状態が、現在の時点で完了していること、またはその結果を表し、「（ちょうど）～したところだ」、「～してしまった」という意味になる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768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1" grpId="0" animBg="1"/>
      <p:bldP spid="12" grpId="0" animBg="1"/>
      <p:bldP spid="9" grpId="0" animBg="1"/>
      <p:bldP spid="10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6D3D5166-04E7-D5CE-679C-26E40962F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31" y="1159001"/>
            <a:ext cx="8560139" cy="5599632"/>
          </a:xfrm>
          <a:prstGeom prst="rect">
            <a:avLst/>
          </a:prstGeom>
        </p:spPr>
      </p:pic>
      <p:pic>
        <p:nvPicPr>
          <p:cNvPr id="5" name="AS_G3_05_01_kihon">
            <a:hlinkClick r:id="" action="ppaction://media"/>
            <a:extLst>
              <a:ext uri="{FF2B5EF4-FFF2-40B4-BE49-F238E27FC236}">
                <a16:creationId xmlns:a16="http://schemas.microsoft.com/office/drawing/2014/main" id="{045576CF-586D-F87A-6C31-779A41EE28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790098" y="1129558"/>
            <a:ext cx="406400" cy="4064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2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A8D5490-BBC2-4D9D-08D0-056C218E4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02" b="64368"/>
          <a:stretch/>
        </p:blipFill>
        <p:spPr>
          <a:xfrm>
            <a:off x="291931" y="1022216"/>
            <a:ext cx="8560139" cy="89762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had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lunch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just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「ちょうど、たった今」という意味をもちます。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368217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私はちょうど昼食をとったところです。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9DC-0E6A-90F4-F4EC-797CE531F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DBBD191-83EB-3190-AAFB-3ED6793A9FF5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3C2AAAF-2139-2E4F-DE6B-62A40B8C725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CE7B40D5-4C33-8EC5-C9EF-B118D9B7ECB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F734CB5-2411-6A21-EB0A-65E01B2074E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C91FE1E-B7FC-8FC3-0010-BD5A2CABB18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7343629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DBA44-CC72-33F6-A1F7-1D732D615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 have just had lunch.">
            <a:hlinkClick r:id="" action="ppaction://media"/>
            <a:extLst>
              <a:ext uri="{FF2B5EF4-FFF2-40B4-BE49-F238E27FC236}">
                <a16:creationId xmlns:a16="http://schemas.microsoft.com/office/drawing/2014/main" id="{F26B3A73-0A8D-5982-EE4F-A8DBE0025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3825" y="15525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F245E0E-B4A1-8D1D-14DC-9338A2DE028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7C23745-B021-32C6-7CB0-205BDBAE052E}"/>
              </a:ext>
            </a:extLst>
          </p:cNvPr>
          <p:cNvSpPr txBox="1"/>
          <p:nvPr/>
        </p:nvSpPr>
        <p:spPr>
          <a:xfrm>
            <a:off x="824229" y="4636321"/>
            <a:ext cx="749553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had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D580679-135B-8C07-E602-C6C0AEC2E096}"/>
              </a:ext>
            </a:extLst>
          </p:cNvPr>
          <p:cNvSpPr txBox="1"/>
          <p:nvPr/>
        </p:nvSpPr>
        <p:spPr>
          <a:xfrm>
            <a:off x="858520" y="824751"/>
            <a:ext cx="742695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63404112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D9B6A-BEAF-DB3B-2A5E-0DC5CE32E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4A200CE-AD2C-E9AB-679A-13222FBDE08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10C3C96-A385-1366-47A9-50D90EB5DCCC}"/>
              </a:ext>
            </a:extLst>
          </p:cNvPr>
          <p:cNvSpPr txBox="1"/>
          <p:nvPr/>
        </p:nvSpPr>
        <p:spPr>
          <a:xfrm>
            <a:off x="514350" y="2917321"/>
            <a:ext cx="811529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lunch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lunch.">
            <a:hlinkClick r:id="" action="ppaction://media"/>
            <a:extLst>
              <a:ext uri="{FF2B5EF4-FFF2-40B4-BE49-F238E27FC236}">
                <a16:creationId xmlns:a16="http://schemas.microsoft.com/office/drawing/2014/main" id="{0085CE1D-1E6F-2D47-EE42-E8F16CE0DB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3825" y="15525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6927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7DEF4-DD02-6972-FC85-716E587D0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CE68AB8-DD68-37FA-D703-B7E04863161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19B5E5D-A5A0-F780-6875-8F1809CD54A8}"/>
              </a:ext>
            </a:extLst>
          </p:cNvPr>
          <p:cNvSpPr txBox="1"/>
          <p:nvPr/>
        </p:nvSpPr>
        <p:spPr>
          <a:xfrm>
            <a:off x="839296" y="2409490"/>
            <a:ext cx="74654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lunch.">
            <a:hlinkClick r:id="" action="ppaction://media"/>
            <a:extLst>
              <a:ext uri="{FF2B5EF4-FFF2-40B4-BE49-F238E27FC236}">
                <a16:creationId xmlns:a16="http://schemas.microsoft.com/office/drawing/2014/main" id="{91096530-8298-9A50-3712-3942AE2B44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40925" y="1317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970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39DC6-A320-9A86-4BCA-13FB8C2F4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just had dinner.">
            <a:hlinkClick r:id="" action="ppaction://media"/>
            <a:extLst>
              <a:ext uri="{FF2B5EF4-FFF2-40B4-BE49-F238E27FC236}">
                <a16:creationId xmlns:a16="http://schemas.microsoft.com/office/drawing/2014/main" id="{E86278BF-A6C4-DD66-FF94-8E0B1D09EB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4725" y="18256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D278AC-41C1-AA0F-D189-AC1BDEE3ED3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C04F8DA-5547-7078-88A9-7DEBA99431C5}"/>
              </a:ext>
            </a:extLst>
          </p:cNvPr>
          <p:cNvSpPr txBox="1"/>
          <p:nvPr/>
        </p:nvSpPr>
        <p:spPr>
          <a:xfrm>
            <a:off x="690682" y="4636321"/>
            <a:ext cx="776263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had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dinner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47FD028-5B4B-8914-6539-DD8E7A8CDD5A}"/>
              </a:ext>
            </a:extLst>
          </p:cNvPr>
          <p:cNvSpPr txBox="1"/>
          <p:nvPr/>
        </p:nvSpPr>
        <p:spPr>
          <a:xfrm>
            <a:off x="868125" y="690490"/>
            <a:ext cx="740775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endParaRPr kumimoji="1" lang="ja-JP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02977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110B6-4124-8C50-F4A0-B1ECDD50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E0B10C9-6153-82B8-8C8A-EA3D7C646BD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5B47AD-0D9C-2270-4433-7E0F4F3E7026}"/>
              </a:ext>
            </a:extLst>
          </p:cNvPr>
          <p:cNvSpPr txBox="1"/>
          <p:nvPr/>
        </p:nvSpPr>
        <p:spPr>
          <a:xfrm>
            <a:off x="125730" y="2917321"/>
            <a:ext cx="889254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[j---]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dinner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dinner.">
            <a:hlinkClick r:id="" action="ppaction://media"/>
            <a:extLst>
              <a:ext uri="{FF2B5EF4-FFF2-40B4-BE49-F238E27FC236}">
                <a16:creationId xmlns:a16="http://schemas.microsoft.com/office/drawing/2014/main" id="{66D3491E-BB17-8968-A105-114D587DFA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4725" y="1825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713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9EB49-2F50-A4FA-0010-ED290059C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C2593D2-259A-9FF7-6159-D1A36DE0914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521008F-994C-100F-D0D9-C59547CD49E5}"/>
              </a:ext>
            </a:extLst>
          </p:cNvPr>
          <p:cNvSpPr txBox="1"/>
          <p:nvPr/>
        </p:nvSpPr>
        <p:spPr>
          <a:xfrm>
            <a:off x="842092" y="2409490"/>
            <a:ext cx="745981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とったところです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夕食を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had dinner.">
            <a:hlinkClick r:id="" action="ppaction://media"/>
            <a:extLst>
              <a:ext uri="{FF2B5EF4-FFF2-40B4-BE49-F238E27FC236}">
                <a16:creationId xmlns:a16="http://schemas.microsoft.com/office/drawing/2014/main" id="{17653275-DBC1-F617-463A-C375F2EB39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64725" y="1825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8378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40C0A2-CD36-F147-152A-335F9B675E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just finished my homework.">
            <a:hlinkClick r:id="" action="ppaction://media"/>
            <a:extLst>
              <a:ext uri="{FF2B5EF4-FFF2-40B4-BE49-F238E27FC236}">
                <a16:creationId xmlns:a16="http://schemas.microsoft.com/office/drawing/2014/main" id="{54DDE28E-CF96-B28C-1CBE-59171F2981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5" y="15652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A3F5F3F-2D2A-1203-0C5B-962BB74002B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E207962-4324-F0EE-D4FA-BE2A80CDFD8C}"/>
              </a:ext>
            </a:extLst>
          </p:cNvPr>
          <p:cNvSpPr txBox="1"/>
          <p:nvPr/>
        </p:nvSpPr>
        <p:spPr>
          <a:xfrm>
            <a:off x="1351439" y="4128490"/>
            <a:ext cx="64411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finished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homework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31F4B4B-0464-8807-C7C8-56849E0A704E}"/>
              </a:ext>
            </a:extLst>
          </p:cNvPr>
          <p:cNvSpPr txBox="1"/>
          <p:nvPr/>
        </p:nvSpPr>
        <p:spPr>
          <a:xfrm>
            <a:off x="853761" y="690490"/>
            <a:ext cx="743647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終えた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3255237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58008-3974-8748-C788-04D1AD698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BAFFBD-56EE-52BD-3C56-126D32C304B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E89B03-8E1C-3ABD-2465-189E078258DB}"/>
              </a:ext>
            </a:extLst>
          </p:cNvPr>
          <p:cNvSpPr txBox="1"/>
          <p:nvPr/>
        </p:nvSpPr>
        <p:spPr>
          <a:xfrm>
            <a:off x="877000" y="2409490"/>
            <a:ext cx="73900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[j---]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homework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finished my homework.">
            <a:hlinkClick r:id="" action="ppaction://media"/>
            <a:extLst>
              <a:ext uri="{FF2B5EF4-FFF2-40B4-BE49-F238E27FC236}">
                <a16:creationId xmlns:a16="http://schemas.microsoft.com/office/drawing/2014/main" id="{3F7C8CBA-7236-4AC4-3E74-0989F08962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5" y="1565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336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EA18F-1E1C-21A7-C582-8D0ABBBC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EA2DD61-6E03-7305-FCB5-0041EEF00A7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C4D0602-0966-00AA-0B22-49723EC51785}"/>
              </a:ext>
            </a:extLst>
          </p:cNvPr>
          <p:cNvSpPr txBox="1"/>
          <p:nvPr/>
        </p:nvSpPr>
        <p:spPr>
          <a:xfrm>
            <a:off x="848046" y="2409490"/>
            <a:ext cx="74479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 </a:t>
            </a:r>
            <a:endParaRPr kumimoji="1" lang="en-US" altLang="ja-JP" sz="4400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終えた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ところです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I have just finished my homework.">
            <a:hlinkClick r:id="" action="ppaction://media"/>
            <a:extLst>
              <a:ext uri="{FF2B5EF4-FFF2-40B4-BE49-F238E27FC236}">
                <a16:creationId xmlns:a16="http://schemas.microsoft.com/office/drawing/2014/main" id="{400F0CD0-9F44-119B-155A-26A71E4B2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3125" y="15652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6679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63459-88AE-199E-2449-77391C752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886957E-89EE-A979-2267-DC6008B4E9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496" b="49815"/>
          <a:stretch/>
        </p:blipFill>
        <p:spPr>
          <a:xfrm>
            <a:off x="291931" y="1022216"/>
            <a:ext cx="8560139" cy="87853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C128A39-2DDE-8B1A-D377-4EDE4BBF0743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00B03D-4727-95F3-A73E-0B3F6682302E}"/>
              </a:ext>
            </a:extLst>
          </p:cNvPr>
          <p:cNvSpPr txBox="1"/>
          <p:nvPr/>
        </p:nvSpPr>
        <p:spPr>
          <a:xfrm>
            <a:off x="537493" y="3627316"/>
            <a:ext cx="8069014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come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lunch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already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「すでに」という意味をもちます。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「家に」という意味をもちます。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FF852BB-5203-56E9-11BA-C29BD9FB4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B71D69C-387E-5CA8-828C-975CB770A527}"/>
              </a:ext>
            </a:extLst>
          </p:cNvPr>
          <p:cNvSpPr txBox="1"/>
          <p:nvPr/>
        </p:nvSpPr>
        <p:spPr>
          <a:xfrm>
            <a:off x="1032443" y="2002976"/>
            <a:ext cx="334661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彼はすでに家に帰ってきました。</a:t>
            </a:r>
          </a:p>
        </p:txBody>
      </p:sp>
    </p:spTree>
    <p:extLst>
      <p:ext uri="{BB962C8B-B14F-4D97-AF65-F5344CB8AC3E}">
        <p14:creationId xmlns:p14="http://schemas.microsoft.com/office/powerpoint/2010/main" val="792871645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7440-44A7-91F0-C890-0EA67D09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53F7EE1-FDA4-EEDA-0E09-A4538524E35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1D89A1C-0E93-19A8-AAAA-958515B7B81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0A782B-CFD8-01C0-EA0A-938A228F5AD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7E27B6-37F2-4550-269F-D2F5A45A793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27CE591-9A7D-8334-645E-381B599D501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123743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AC517-EDED-A27C-DE1B-D4FBE781F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D74D6A9B-1C35-298B-F7D9-99441D2B42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6160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90F9E1-18AA-B2BE-D022-081AADB91B2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95FA29E-E67A-9D18-DBC0-3A8AF700CA25}"/>
              </a:ext>
            </a:extLst>
          </p:cNvPr>
          <p:cNvSpPr txBox="1"/>
          <p:nvPr/>
        </p:nvSpPr>
        <p:spPr>
          <a:xfrm>
            <a:off x="1249133" y="4128490"/>
            <a:ext cx="664573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come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C198CD8-3C2C-3923-78F6-2118363DCB42}"/>
              </a:ext>
            </a:extLst>
          </p:cNvPr>
          <p:cNvSpPr txBox="1"/>
          <p:nvPr/>
        </p:nvSpPr>
        <p:spPr>
          <a:xfrm>
            <a:off x="680896" y="690490"/>
            <a:ext cx="77822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4398091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9C61DD-D072-B682-8FA1-2572D30C2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E2579DD-90B9-0F7B-1659-A4D9E1A66C0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3E748B8-E0E6-0A57-1577-462E7E459A68}"/>
              </a:ext>
            </a:extLst>
          </p:cNvPr>
          <p:cNvSpPr txBox="1"/>
          <p:nvPr/>
        </p:nvSpPr>
        <p:spPr>
          <a:xfrm>
            <a:off x="995222" y="2409490"/>
            <a:ext cx="715355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[c---]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8A9F54EF-6E1E-0484-937B-359F14EA2F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616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890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37251-B432-CAF2-6E8A-AAEC9F495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897F962-6C47-E068-BB86-15A55B0A17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61CA9B-CAED-B9C1-71C8-B08609C9306C}"/>
              </a:ext>
            </a:extLst>
          </p:cNvPr>
          <p:cNvSpPr txBox="1"/>
          <p:nvPr/>
        </p:nvSpPr>
        <p:spPr>
          <a:xfrm>
            <a:off x="680897" y="2409490"/>
            <a:ext cx="77822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77B07F29-D81D-787C-6266-69CAC01BA8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39325" y="1616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99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A34E2-1301-0AE5-B00F-C73EB7AB3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m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8496B561-4EBF-FC1E-6C0A-620E07E09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4225" y="10255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5B413B7-AE21-DC6D-69B6-8F9064F7847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F734E9D-CF10-0585-7A9B-0E8A0F12D673}"/>
              </a:ext>
            </a:extLst>
          </p:cNvPr>
          <p:cNvSpPr txBox="1"/>
          <p:nvPr/>
        </p:nvSpPr>
        <p:spPr>
          <a:xfrm>
            <a:off x="989489" y="4128490"/>
            <a:ext cx="716502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come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home.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FAE2BA-EEEF-3351-D0DE-A7D640E4DD80}"/>
              </a:ext>
            </a:extLst>
          </p:cNvPr>
          <p:cNvSpPr txBox="1"/>
          <p:nvPr/>
        </p:nvSpPr>
        <p:spPr>
          <a:xfrm>
            <a:off x="398719" y="885490"/>
            <a:ext cx="834656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26501889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BE7B2-22BC-2E5A-E94A-88E151542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AEB9E57-424B-FFFB-1E0C-FE978ED34AE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FB39AA8-D8DC-2526-A553-A57E0A28E514}"/>
              </a:ext>
            </a:extLst>
          </p:cNvPr>
          <p:cNvSpPr txBox="1"/>
          <p:nvPr/>
        </p:nvSpPr>
        <p:spPr>
          <a:xfrm>
            <a:off x="794307" y="2409490"/>
            <a:ext cx="755538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[c---]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om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823E59C0-AD53-F7A8-0374-564F1F33A8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42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1643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3DC04-3ADA-8C10-BB61-F63D1F3CD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EB0792-19AC-4A4F-C398-EE13F9F27E5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B1CF497-D995-91CA-F1B1-D8512A09EE89}"/>
              </a:ext>
            </a:extLst>
          </p:cNvPr>
          <p:cNvSpPr txBox="1"/>
          <p:nvPr/>
        </p:nvSpPr>
        <p:spPr>
          <a:xfrm>
            <a:off x="398719" y="2409490"/>
            <a:ext cx="834656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帰ってきました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en-US" altLang="ja-JP" sz="4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家に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Tom has already come home.">
            <a:hlinkClick r:id="" action="ppaction://media"/>
            <a:extLst>
              <a:ext uri="{FF2B5EF4-FFF2-40B4-BE49-F238E27FC236}">
                <a16:creationId xmlns:a16="http://schemas.microsoft.com/office/drawing/2014/main" id="{E4B16087-3CD4-735D-9D03-942D8D6609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74225" y="1025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8253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6618D-211B-9A20-F20E-40B6E8397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 has already arrived at the station.">
            <a:hlinkClick r:id="" action="ppaction://media"/>
            <a:extLst>
              <a:ext uri="{FF2B5EF4-FFF2-40B4-BE49-F238E27FC236}">
                <a16:creationId xmlns:a16="http://schemas.microsoft.com/office/drawing/2014/main" id="{2FB15D1B-D978-F539-AFAA-B42605DD13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12922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11FAE74-C4BE-9BE5-BBA2-1C27D72BCD2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67440C2-5266-0B33-4613-04B0DE431F11}"/>
              </a:ext>
            </a:extLst>
          </p:cNvPr>
          <p:cNvSpPr txBox="1"/>
          <p:nvPr/>
        </p:nvSpPr>
        <p:spPr>
          <a:xfrm>
            <a:off x="936952" y="4128490"/>
            <a:ext cx="71396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arrived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the station.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580B86C-369D-0447-E3D1-A2240CBC3F7B}"/>
              </a:ext>
            </a:extLst>
          </p:cNvPr>
          <p:cNvSpPr txBox="1"/>
          <p:nvPr/>
        </p:nvSpPr>
        <p:spPr>
          <a:xfrm>
            <a:off x="936952" y="872790"/>
            <a:ext cx="72700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到着しました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駅に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278963937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086D3-5BA5-92DF-A7C0-82F10647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216F19-7CC0-864A-BAA1-B3A884B6D63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64AF9FA-96AC-7972-68A9-F608754FB0EA}"/>
              </a:ext>
            </a:extLst>
          </p:cNvPr>
          <p:cNvSpPr txBox="1"/>
          <p:nvPr/>
        </p:nvSpPr>
        <p:spPr>
          <a:xfrm>
            <a:off x="410205" y="2409490"/>
            <a:ext cx="83235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[a------]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[a-] the station.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arrived at the station.">
            <a:hlinkClick r:id="" action="ppaction://media"/>
            <a:extLst>
              <a:ext uri="{FF2B5EF4-FFF2-40B4-BE49-F238E27FC236}">
                <a16:creationId xmlns:a16="http://schemas.microsoft.com/office/drawing/2014/main" id="{4BDF0A44-22EF-D4A4-7EF1-39A191C5E3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2151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39A4B-5EA3-C2A7-8305-BD3DA9388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B431541-EA52-FE42-34FF-1816A675326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5D2346-D090-6E49-12BE-3AEC712A5CF1}"/>
              </a:ext>
            </a:extLst>
          </p:cNvPr>
          <p:cNvSpPr txBox="1"/>
          <p:nvPr/>
        </p:nvSpPr>
        <p:spPr>
          <a:xfrm>
            <a:off x="936952" y="2409490"/>
            <a:ext cx="72700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到着しました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駅に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He has already arrived at the station.">
            <a:hlinkClick r:id="" action="ppaction://media"/>
            <a:extLst>
              <a:ext uri="{FF2B5EF4-FFF2-40B4-BE49-F238E27FC236}">
                <a16:creationId xmlns:a16="http://schemas.microsoft.com/office/drawing/2014/main" id="{4D17C816-BD19-2B83-C53B-73D0E78F60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12922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29522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9751-9613-5404-E7CA-4ED66A82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7A1DA72-62E3-A56C-C7E2-47C171A2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588" b="31836"/>
          <a:stretch/>
        </p:blipFill>
        <p:spPr>
          <a:xfrm>
            <a:off x="291931" y="1022216"/>
            <a:ext cx="8560139" cy="1040226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101EF06-3A63-DADF-F389-C561866CF48E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059457C-3B00-1A56-B9D4-952B25EC9AA0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Yui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cleaned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room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疑問文で、 「もう～しましたか？」という意味をもちます。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2014613-E443-7940-A4B2-B2AD2BAA9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0015AC0-E9D4-9D7E-2E18-78DFC17AEAA4}"/>
              </a:ext>
            </a:extLst>
          </p:cNvPr>
          <p:cNvSpPr txBox="1"/>
          <p:nvPr/>
        </p:nvSpPr>
        <p:spPr>
          <a:xfrm>
            <a:off x="1032443" y="2123258"/>
            <a:ext cx="391706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ユイはもうその部屋を掃除しましたか。</a:t>
            </a:r>
          </a:p>
        </p:txBody>
      </p:sp>
    </p:spTree>
    <p:extLst>
      <p:ext uri="{BB962C8B-B14F-4D97-AF65-F5344CB8AC3E}">
        <p14:creationId xmlns:p14="http://schemas.microsoft.com/office/powerpoint/2010/main" val="653103912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458A-F657-485E-085C-DA1E129D9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66FAAD-4C98-650C-BA8F-423F656E0D3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2E7D656-FAF7-7828-1333-0600F3F0FE4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B664B8-CCC5-E932-06E5-200306673C01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500051B-BEE2-AFF2-C460-97DD0CFCC96E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2AB89B2-C750-B9B8-DAED-F6E6F4708080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044922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F378-C4F5-CF68-A7EA-6D65142C9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s Yui cleaned the room yet">
            <a:hlinkClick r:id="" action="ppaction://media"/>
            <a:extLst>
              <a:ext uri="{FF2B5EF4-FFF2-40B4-BE49-F238E27FC236}">
                <a16:creationId xmlns:a16="http://schemas.microsoft.com/office/drawing/2014/main" id="{68B567B9-8047-C4C9-9DF9-0EEDA208BF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2212975"/>
            <a:ext cx="406400" cy="4064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FA29DDF9-CDA9-7537-9A1C-80C112F02C6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81B78D-E7DA-E369-570D-190FDC870F1B}"/>
              </a:ext>
            </a:extLst>
          </p:cNvPr>
          <p:cNvSpPr txBox="1"/>
          <p:nvPr/>
        </p:nvSpPr>
        <p:spPr>
          <a:xfrm>
            <a:off x="1883287" y="4128490"/>
            <a:ext cx="537742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Yui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5A5EB43-8808-DE88-7DB7-A49100D1233F}"/>
              </a:ext>
            </a:extLst>
          </p:cNvPr>
          <p:cNvSpPr txBox="1"/>
          <p:nvPr/>
        </p:nvSpPr>
        <p:spPr>
          <a:xfrm>
            <a:off x="1367466" y="690490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ユイは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332261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A8D6-24DE-DBAA-3B7C-15CBCBC65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C9BC7A8-AABF-CD18-0E4D-E1F204FA74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CAF296D-F279-3972-2614-F35176B6D462}"/>
              </a:ext>
            </a:extLst>
          </p:cNvPr>
          <p:cNvSpPr txBox="1"/>
          <p:nvPr/>
        </p:nvSpPr>
        <p:spPr>
          <a:xfrm>
            <a:off x="1600550" y="2409490"/>
            <a:ext cx="59429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Yui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Yui cleaned the room yet">
            <a:hlinkClick r:id="" action="ppaction://media"/>
            <a:extLst>
              <a:ext uri="{FF2B5EF4-FFF2-40B4-BE49-F238E27FC236}">
                <a16:creationId xmlns:a16="http://schemas.microsoft.com/office/drawing/2014/main" id="{F9102EC4-97AA-56E9-A0F2-6C09C42018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221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4055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8F33D-BFD1-D66E-ABC3-C5CEE4905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A0D8E6-13B6-EE52-8BEB-28CA2D7BCC6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0381752-B974-5403-588B-6EDB908D040E}"/>
              </a:ext>
            </a:extLst>
          </p:cNvPr>
          <p:cNvSpPr txBox="1"/>
          <p:nvPr/>
        </p:nvSpPr>
        <p:spPr>
          <a:xfrm>
            <a:off x="1367467" y="2409490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ユイは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Yui cleaned the room yet">
            <a:hlinkClick r:id="" action="ppaction://media"/>
            <a:extLst>
              <a:ext uri="{FF2B5EF4-FFF2-40B4-BE49-F238E27FC236}">
                <a16:creationId xmlns:a16="http://schemas.microsoft.com/office/drawing/2014/main" id="{43FA9607-E50C-D1E4-742A-0BCBE318A8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58375" y="2212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362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575F3-C299-6BA2-5550-5B576A843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s she cleaned the room yet">
            <a:hlinkClick r:id="" action="ppaction://media"/>
            <a:extLst>
              <a:ext uri="{FF2B5EF4-FFF2-40B4-BE49-F238E27FC236}">
                <a16:creationId xmlns:a16="http://schemas.microsoft.com/office/drawing/2014/main" id="{B783DAA4-C690-5473-6B5F-04F8CBBED6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8525" y="18383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A96954B-FD1A-05C8-DAFF-9E899E890B9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BAE4CB6-3B53-CB07-C5DA-98D15E054742}"/>
              </a:ext>
            </a:extLst>
          </p:cNvPr>
          <p:cNvSpPr txBox="1"/>
          <p:nvPr/>
        </p:nvSpPr>
        <p:spPr>
          <a:xfrm>
            <a:off x="1788807" y="4128490"/>
            <a:ext cx="55663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303481-52AA-19A7-4654-72C00ACA82B2}"/>
              </a:ext>
            </a:extLst>
          </p:cNvPr>
          <p:cNvSpPr txBox="1"/>
          <p:nvPr/>
        </p:nvSpPr>
        <p:spPr>
          <a:xfrm>
            <a:off x="1367467" y="818815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94963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72DAD-24A6-15F4-4A3F-1CAD5B7EA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FF2328F-57F1-9C85-D0A2-149C4797DD1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0A78182-572F-96E8-8CBF-D8881F78151E}"/>
              </a:ext>
            </a:extLst>
          </p:cNvPr>
          <p:cNvSpPr txBox="1"/>
          <p:nvPr/>
        </p:nvSpPr>
        <p:spPr>
          <a:xfrm>
            <a:off x="1508487" y="2409490"/>
            <a:ext cx="612702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[c------]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[y--]?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cleaned the room yet">
            <a:hlinkClick r:id="" action="ppaction://media"/>
            <a:extLst>
              <a:ext uri="{FF2B5EF4-FFF2-40B4-BE49-F238E27FC236}">
                <a16:creationId xmlns:a16="http://schemas.microsoft.com/office/drawing/2014/main" id="{AFD8DBC7-C2D2-697B-8D2D-541709D2B4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8525" y="1838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4927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210E5-F85B-B062-24EA-1357DDDC8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6738577-6D90-E96A-F312-3FC2FA96694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F0B3C8-21AC-5AE3-8CD5-CB9A8A2BF63A}"/>
              </a:ext>
            </a:extLst>
          </p:cNvPr>
          <p:cNvSpPr txBox="1"/>
          <p:nvPr/>
        </p:nvSpPr>
        <p:spPr>
          <a:xfrm>
            <a:off x="1367467" y="2409490"/>
            <a:ext cx="640906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cleaned the room yet">
            <a:hlinkClick r:id="" action="ppaction://media"/>
            <a:extLst>
              <a:ext uri="{FF2B5EF4-FFF2-40B4-BE49-F238E27FC236}">
                <a16:creationId xmlns:a16="http://schemas.microsoft.com/office/drawing/2014/main" id="{DEA86CD5-0F7E-C371-A0D0-B295C8417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88525" y="1838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92859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BABEDD-DE8E-3044-2825-7016DF23E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s she washed the dishes yet">
            <a:hlinkClick r:id="" action="ppaction://media"/>
            <a:extLst>
              <a:ext uri="{FF2B5EF4-FFF2-40B4-BE49-F238E27FC236}">
                <a16:creationId xmlns:a16="http://schemas.microsoft.com/office/drawing/2014/main" id="{DDCA476E-0ACC-5446-1F57-4F2D244933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20478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F2906D1-5EC8-CF35-109F-5C260B31787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D6C34C9-9929-2EC4-67CA-A537BED91C9F}"/>
              </a:ext>
            </a:extLst>
          </p:cNvPr>
          <p:cNvSpPr txBox="1"/>
          <p:nvPr/>
        </p:nvSpPr>
        <p:spPr>
          <a:xfrm>
            <a:off x="1788808" y="4062121"/>
            <a:ext cx="55663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washed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dishes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yet?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B2AEA5-9AB1-E74C-0E4A-C9D16E183888}"/>
              </a:ext>
            </a:extLst>
          </p:cNvPr>
          <p:cNvSpPr txBox="1"/>
          <p:nvPr/>
        </p:nvSpPr>
        <p:spPr>
          <a:xfrm>
            <a:off x="1607098" y="756859"/>
            <a:ext cx="59298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洗い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その皿たちを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10647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DD62B-5DB8-AB39-CE99-4B87437C0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A557FAC-9069-5715-F16A-A3A6AC1A655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F35467A-F7B5-3206-7A75-A50A8E7EEE10}"/>
              </a:ext>
            </a:extLst>
          </p:cNvPr>
          <p:cNvSpPr txBox="1"/>
          <p:nvPr/>
        </p:nvSpPr>
        <p:spPr>
          <a:xfrm>
            <a:off x="1542279" y="2409490"/>
            <a:ext cx="605944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ja-JP" altLang="en-US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dishes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[y--]?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washed the dishes yet">
            <a:hlinkClick r:id="" action="ppaction://media"/>
            <a:extLst>
              <a:ext uri="{FF2B5EF4-FFF2-40B4-BE49-F238E27FC236}">
                <a16:creationId xmlns:a16="http://schemas.microsoft.com/office/drawing/2014/main" id="{BB8E91AA-5282-CB48-D0E2-39A888121A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204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55020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1F52-2A9B-B55D-0E82-5784969A4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1CFB8E9-2549-9683-3A49-18CE5FBFCAA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9C2A01B-FC1E-DB51-71C1-F2F1A444EC64}"/>
              </a:ext>
            </a:extLst>
          </p:cNvPr>
          <p:cNvSpPr txBox="1"/>
          <p:nvPr/>
        </p:nvSpPr>
        <p:spPr>
          <a:xfrm>
            <a:off x="1607098" y="2409490"/>
            <a:ext cx="59298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洗い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ましたか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その皿たちを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endParaRPr kumimoji="1" lang="ja-JP" altLang="en-US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as she washed the dishes yet">
            <a:hlinkClick r:id="" action="ppaction://media"/>
            <a:extLst>
              <a:ext uri="{FF2B5EF4-FFF2-40B4-BE49-F238E27FC236}">
                <a16:creationId xmlns:a16="http://schemas.microsoft.com/office/drawing/2014/main" id="{3A4EE280-BA66-BBF5-3B2E-4CC0CD8F17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61525" y="2047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033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7F979-422F-6118-0018-4A20565B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2C83A64-FF5A-9DC3-6A94-CD1EC3EEB6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616" b="19159"/>
          <a:stretch/>
        </p:blipFill>
        <p:spPr>
          <a:xfrm>
            <a:off x="291931" y="1022216"/>
            <a:ext cx="8560139" cy="68455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D30CAD4-7CF6-DE41-B2F7-B8949354C46C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01480B0-9374-4D5E-263E-0A6F12371E0E}"/>
              </a:ext>
            </a:extLst>
          </p:cNvPr>
          <p:cNvSpPr txBox="1"/>
          <p:nvPr/>
        </p:nvSpPr>
        <p:spPr>
          <a:xfrm>
            <a:off x="537493" y="3677650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has not cleaned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 room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否定文で、 「まだ～していない」という意味をもちます。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CB6D242-9A82-9937-995E-52494F27A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2E0FB2-2388-29B1-E9CC-7A6D5A50DF84}"/>
              </a:ext>
            </a:extLst>
          </p:cNvPr>
          <p:cNvSpPr txBox="1"/>
          <p:nvPr/>
        </p:nvSpPr>
        <p:spPr>
          <a:xfrm>
            <a:off x="1032442" y="1856276"/>
            <a:ext cx="4277789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彼女はまだその部屋を掃除していません。</a:t>
            </a:r>
          </a:p>
        </p:txBody>
      </p:sp>
    </p:spTree>
    <p:extLst>
      <p:ext uri="{BB962C8B-B14F-4D97-AF65-F5344CB8AC3E}">
        <p14:creationId xmlns:p14="http://schemas.microsoft.com/office/powerpoint/2010/main" val="14872392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E05E5-4DC7-3592-53E8-618D507079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5035F9B-3C05-D509-B4B3-BDECCE9ADCED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66A38FC-CF00-C9F0-9E33-B1C2AE2E4ED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C6B98E5-1DEA-FDD8-7B38-6D0F3AB18C7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2AB227-93E8-3651-3C7A-33423B33C3E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71F29F1A-FC6D-3313-FC4D-EA08ED1CDB1E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1763812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0D773-7B9F-D266-7A88-97A653B30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e has not cleaned the room yet.">
            <a:hlinkClick r:id="" action="ppaction://media"/>
            <a:extLst>
              <a:ext uri="{FF2B5EF4-FFF2-40B4-BE49-F238E27FC236}">
                <a16:creationId xmlns:a16="http://schemas.microsoft.com/office/drawing/2014/main" id="{D93EF4F4-776F-335F-626A-044586FBE5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9025" y="89852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B13383C-57B0-6569-A504-7957EAC7B51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5F4619-03AC-740E-6A49-CE73687ED2EF}"/>
              </a:ext>
            </a:extLst>
          </p:cNvPr>
          <p:cNvSpPr txBox="1"/>
          <p:nvPr/>
        </p:nvSpPr>
        <p:spPr>
          <a:xfrm>
            <a:off x="1255337" y="4128490"/>
            <a:ext cx="66333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not cleaned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7BFF294-63AF-E8BC-584E-E766BB8C34E6}"/>
              </a:ext>
            </a:extLst>
          </p:cNvPr>
          <p:cNvSpPr txBox="1"/>
          <p:nvPr/>
        </p:nvSpPr>
        <p:spPr>
          <a:xfrm>
            <a:off x="1071421" y="756859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365254686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943D1-1CDA-DF98-A783-86BE2C2A2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11EFE86-4F00-F4F0-2E5B-7BA17F21D7F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38FF4D0-EB21-1225-7ACE-8AF8EAEC55D8}"/>
              </a:ext>
            </a:extLst>
          </p:cNvPr>
          <p:cNvSpPr txBox="1"/>
          <p:nvPr/>
        </p:nvSpPr>
        <p:spPr>
          <a:xfrm>
            <a:off x="739728" y="2409490"/>
            <a:ext cx="76645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[n--] [c------]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not cleaned the room yet.">
            <a:hlinkClick r:id="" action="ppaction://media"/>
            <a:extLst>
              <a:ext uri="{FF2B5EF4-FFF2-40B4-BE49-F238E27FC236}">
                <a16:creationId xmlns:a16="http://schemas.microsoft.com/office/drawing/2014/main" id="{6CE392E4-056D-27A1-6178-5D149D9C1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9025" y="898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1941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B172D-C2FF-38EA-4AB0-81CFCA462B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1E203A7-CBF8-D2F0-BF8C-582E42EAE1F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4F7287-136F-0764-8AF6-6CE16C6033C0}"/>
              </a:ext>
            </a:extLst>
          </p:cNvPr>
          <p:cNvSpPr txBox="1"/>
          <p:nvPr/>
        </p:nvSpPr>
        <p:spPr>
          <a:xfrm>
            <a:off x="1071422" y="2409490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has not cleaned the room yet.">
            <a:hlinkClick r:id="" action="ppaction://media"/>
            <a:extLst>
              <a:ext uri="{FF2B5EF4-FFF2-40B4-BE49-F238E27FC236}">
                <a16:creationId xmlns:a16="http://schemas.microsoft.com/office/drawing/2014/main" id="{66B077A0-562C-CF60-A3EC-4A1C0D90AE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79025" y="898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8559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D2BF9-E5AD-F44B-82B7-894D7FC75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e has not cleaned her room yet.">
            <a:hlinkClick r:id="" action="ppaction://media"/>
            <a:extLst>
              <a:ext uri="{FF2B5EF4-FFF2-40B4-BE49-F238E27FC236}">
                <a16:creationId xmlns:a16="http://schemas.microsoft.com/office/drawing/2014/main" id="{0133DDD4-4243-CBCE-E4D7-809AB36C5B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9475" y="13557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68497FD-4DA5-B28E-0E16-954F032AC945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00FADDB-267A-E103-77C8-6BFAC8DCA2A6}"/>
              </a:ext>
            </a:extLst>
          </p:cNvPr>
          <p:cNvSpPr txBox="1"/>
          <p:nvPr/>
        </p:nvSpPr>
        <p:spPr>
          <a:xfrm>
            <a:off x="1255338" y="4128490"/>
            <a:ext cx="663332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not cleaned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FD2C20F-2CB7-A4CA-4CCF-7F24F4353133}"/>
              </a:ext>
            </a:extLst>
          </p:cNvPr>
          <p:cNvSpPr txBox="1"/>
          <p:nvPr/>
        </p:nvSpPr>
        <p:spPr>
          <a:xfrm>
            <a:off x="1071421" y="690490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174619553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53515-E4EF-B50F-7F0D-99790C2D7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22F2E39-FA94-7712-E7CB-E39B9F7A7D3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69384FD-1759-870E-4AC6-686E5F04BA87}"/>
              </a:ext>
            </a:extLst>
          </p:cNvPr>
          <p:cNvSpPr txBox="1"/>
          <p:nvPr/>
        </p:nvSpPr>
        <p:spPr>
          <a:xfrm>
            <a:off x="739728" y="2409490"/>
            <a:ext cx="76645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[n--] [c------]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room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cleaned her room yet.">
            <a:hlinkClick r:id="" action="ppaction://media"/>
            <a:extLst>
              <a:ext uri="{FF2B5EF4-FFF2-40B4-BE49-F238E27FC236}">
                <a16:creationId xmlns:a16="http://schemas.microsoft.com/office/drawing/2014/main" id="{FC110409-01E1-4286-437F-8B287F79A4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9475" y="135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8721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86ABE-7EC7-32CA-DFC3-7EEAEF2CD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92A64ED-EBA0-4923-8794-4E01D825C37B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5A74CC-944F-B46A-92C7-B43D7365D42F}"/>
              </a:ext>
            </a:extLst>
          </p:cNvPr>
          <p:cNvSpPr txBox="1"/>
          <p:nvPr/>
        </p:nvSpPr>
        <p:spPr>
          <a:xfrm>
            <a:off x="1071422" y="2409490"/>
            <a:ext cx="700115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掃除していません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u="sng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彼女の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部屋を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cleaned her room yet.">
            <a:hlinkClick r:id="" action="ppaction://media"/>
            <a:extLst>
              <a:ext uri="{FF2B5EF4-FFF2-40B4-BE49-F238E27FC236}">
                <a16:creationId xmlns:a16="http://schemas.microsoft.com/office/drawing/2014/main" id="{F7EDAC0B-CDDC-2F22-4BAA-8986DB39A9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69475" y="13557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46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20B84-CC34-C6D9-7382-A1A50E1C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e has not read this book yet.">
            <a:hlinkClick r:id="" action="ppaction://media"/>
            <a:extLst>
              <a:ext uri="{FF2B5EF4-FFF2-40B4-BE49-F238E27FC236}">
                <a16:creationId xmlns:a16="http://schemas.microsoft.com/office/drawing/2014/main" id="{F28DC6BD-0C2D-DB25-E232-9FEB6945D0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7575" y="19018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D059211-A0CA-A8BB-27B1-EE254D29C95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E8E796-BE73-1A19-3506-23CC7059D2C6}"/>
              </a:ext>
            </a:extLst>
          </p:cNvPr>
          <p:cNvSpPr txBox="1"/>
          <p:nvPr/>
        </p:nvSpPr>
        <p:spPr>
          <a:xfrm>
            <a:off x="1320123" y="4062121"/>
            <a:ext cx="566541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 not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3D606B7-0463-767D-C8BD-6139E15605A1}"/>
              </a:ext>
            </a:extLst>
          </p:cNvPr>
          <p:cNvSpPr txBox="1"/>
          <p:nvPr/>
        </p:nvSpPr>
        <p:spPr>
          <a:xfrm>
            <a:off x="1320123" y="831080"/>
            <a:ext cx="65037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読んで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</p:spTree>
    <p:extLst>
      <p:ext uri="{BB962C8B-B14F-4D97-AF65-F5344CB8AC3E}">
        <p14:creationId xmlns:p14="http://schemas.microsoft.com/office/powerpoint/2010/main" val="130871243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6052C-205F-461E-DD01-52714659F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39B5399-B723-1A9A-4E9A-465B303CD39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23B4E0-33D3-6DA8-337E-33EB4EC7426C}"/>
              </a:ext>
            </a:extLst>
          </p:cNvPr>
          <p:cNvSpPr txBox="1"/>
          <p:nvPr/>
        </p:nvSpPr>
        <p:spPr>
          <a:xfrm>
            <a:off x="1140828" y="2409490"/>
            <a:ext cx="686234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 [n--]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book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read this book yet.">
            <a:hlinkClick r:id="" action="ppaction://media"/>
            <a:extLst>
              <a:ext uri="{FF2B5EF4-FFF2-40B4-BE49-F238E27FC236}">
                <a16:creationId xmlns:a16="http://schemas.microsoft.com/office/drawing/2014/main" id="{8CB5EDAD-A533-6DF6-1902-A3F6002948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7575" y="1901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8406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78DFB-D53F-6EA2-BBAC-DFA7211EF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3390A74-4668-3061-58B4-93962F0246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0A4D1AB-C387-C868-A540-FA85DBA8F59D}"/>
              </a:ext>
            </a:extLst>
          </p:cNvPr>
          <p:cNvSpPr txBox="1"/>
          <p:nvPr/>
        </p:nvSpPr>
        <p:spPr>
          <a:xfrm>
            <a:off x="1320123" y="2409490"/>
            <a:ext cx="65037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読んで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いません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</a:p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この本を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She has not read this book yet.">
            <a:hlinkClick r:id="" action="ppaction://media"/>
            <a:extLst>
              <a:ext uri="{FF2B5EF4-FFF2-40B4-BE49-F238E27FC236}">
                <a16:creationId xmlns:a16="http://schemas.microsoft.com/office/drawing/2014/main" id="{4ABE2FE0-E694-E126-6293-110E5E9F05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07575" y="1901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820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15F5C-F61D-FE2F-D10E-E3CAEA2DB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447C35B-DFF5-1DB7-5224-527B07D35E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0900" b="5017"/>
          <a:stretch/>
        </p:blipFill>
        <p:spPr>
          <a:xfrm>
            <a:off x="291931" y="1022216"/>
            <a:ext cx="8560139" cy="78856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B695319-BD56-F9F8-BBBD-6C6108D34E99}"/>
              </a:ext>
            </a:extLst>
          </p:cNvPr>
          <p:cNvSpPr/>
          <p:nvPr/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F74A4B-5F27-C34C-509C-82CAC993798F}"/>
              </a:ext>
            </a:extLst>
          </p:cNvPr>
          <p:cNvSpPr txBox="1"/>
          <p:nvPr/>
        </p:nvSpPr>
        <p:spPr>
          <a:xfrm>
            <a:off x="537493" y="3677650"/>
            <a:ext cx="806901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lost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key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8FB20AC-94BE-7075-419F-5CD502EF3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FEE4195-79C7-5583-DA20-DA55FC76880F}"/>
              </a:ext>
            </a:extLst>
          </p:cNvPr>
          <p:cNvSpPr txBox="1"/>
          <p:nvPr/>
        </p:nvSpPr>
        <p:spPr>
          <a:xfrm>
            <a:off x="1032443" y="1856276"/>
            <a:ext cx="3682170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私は私の鍵をなくしてしまいました。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1610425673"/>
      </p:ext>
    </p:extLst>
  </p:cSld>
  <p:clrMapOvr>
    <a:masterClrMapping/>
  </p:clrMapOvr>
  <p:transition spd="slow">
    <p:push dir="u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F518A-1530-8369-7D1B-47F71D5FF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F52878B-4C1F-0902-C172-48BC8254856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23AB38B-6797-05B2-0BB9-FD13B149CC9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53EED9-EC7C-424F-335C-BBBA8ECB1C7A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112FC1-A6BF-1475-E197-2E34C96CEABC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4E8DF905-8C8C-8864-3189-14F943BE445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354017"/>
      </p:ext>
    </p:extLst>
  </p:cSld>
  <p:clrMapOvr>
    <a:masterClrMapping/>
  </p:clrMapOvr>
  <p:transition spd="slow">
    <p:push dir="u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60C33-90F1-AB1C-1C69-A0BA00DAC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lost my key.">
            <a:hlinkClick r:id="" action="ppaction://media"/>
            <a:extLst>
              <a:ext uri="{FF2B5EF4-FFF2-40B4-BE49-F238E27FC236}">
                <a16:creationId xmlns:a16="http://schemas.microsoft.com/office/drawing/2014/main" id="{B69F4999-F4D1-6881-45A3-94467526C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125" y="68897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601DF9B-0ED7-4B8A-56E9-0FB99E592B3C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C252357-591C-8C9D-4702-395DC358F9C6}"/>
              </a:ext>
            </a:extLst>
          </p:cNvPr>
          <p:cNvSpPr txBox="1"/>
          <p:nvPr/>
        </p:nvSpPr>
        <p:spPr>
          <a:xfrm>
            <a:off x="1194694" y="4636321"/>
            <a:ext cx="675461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lost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key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CDAFB3D-47C3-18FF-2B29-A245AC6584B7}"/>
              </a:ext>
            </a:extLst>
          </p:cNvPr>
          <p:cNvSpPr txBox="1"/>
          <p:nvPr/>
        </p:nvSpPr>
        <p:spPr>
          <a:xfrm>
            <a:off x="777758" y="892175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私の鍵を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04058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E4662-5A64-E55D-DC90-C45C3D2BA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5BFE059-A0C9-1722-C8EE-4CFEFB447D2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2F7EE22-0653-0C0B-8CD5-6E475AAEABE3}"/>
              </a:ext>
            </a:extLst>
          </p:cNvPr>
          <p:cNvSpPr txBox="1"/>
          <p:nvPr/>
        </p:nvSpPr>
        <p:spPr>
          <a:xfrm>
            <a:off x="838517" y="2917321"/>
            <a:ext cx="746696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key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my key.">
            <a:hlinkClick r:id="" action="ppaction://media"/>
            <a:extLst>
              <a:ext uri="{FF2B5EF4-FFF2-40B4-BE49-F238E27FC236}">
                <a16:creationId xmlns:a16="http://schemas.microsoft.com/office/drawing/2014/main" id="{5C6BE961-F9B1-2FF9-FE91-A4FBD2BBC8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1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862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78B75-EBC5-3F27-F062-CE153A719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F068132-A94B-C71D-91D4-5E40216E76D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47B5747-1DC5-1B63-62C5-AE013212F8B3}"/>
              </a:ext>
            </a:extLst>
          </p:cNvPr>
          <p:cNvSpPr txBox="1"/>
          <p:nvPr/>
        </p:nvSpPr>
        <p:spPr>
          <a:xfrm>
            <a:off x="777758" y="2409490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私の鍵を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my key.">
            <a:hlinkClick r:id="" action="ppaction://media"/>
            <a:extLst>
              <a:ext uri="{FF2B5EF4-FFF2-40B4-BE49-F238E27FC236}">
                <a16:creationId xmlns:a16="http://schemas.microsoft.com/office/drawing/2014/main" id="{DA961A0B-EE58-A008-C9BB-320421C94E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890125" y="6889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11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F2BDF-CF7E-2A3C-23AD-DEF4DDBFD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 have lost a new bag.">
            <a:hlinkClick r:id="" action="ppaction://media"/>
            <a:extLst>
              <a:ext uri="{FF2B5EF4-FFF2-40B4-BE49-F238E27FC236}">
                <a16:creationId xmlns:a16="http://schemas.microsoft.com/office/drawing/2014/main" id="{E501E5E4-FFFC-3F1E-A8F8-96C453EEF0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2325" y="11271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8694D2-297A-0D11-E704-39C4DFF391C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3FBAA08-5D74-3570-B11A-9DF9C02C989F}"/>
              </a:ext>
            </a:extLst>
          </p:cNvPr>
          <p:cNvSpPr txBox="1"/>
          <p:nvPr/>
        </p:nvSpPr>
        <p:spPr>
          <a:xfrm>
            <a:off x="731779" y="4636321"/>
            <a:ext cx="768044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lost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10FCA27-1137-1A76-6004-B8BD7C8D56CB}"/>
              </a:ext>
            </a:extLst>
          </p:cNvPr>
          <p:cNvSpPr txBox="1"/>
          <p:nvPr/>
        </p:nvSpPr>
        <p:spPr>
          <a:xfrm>
            <a:off x="777758" y="758803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60521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2041B-25D2-88A4-B738-6A5AC83A1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AC5DA67-73D3-857D-EC0D-A134873A357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8BEBECA-D0DD-B1FD-AE41-CE54F38EEB73}"/>
              </a:ext>
            </a:extLst>
          </p:cNvPr>
          <p:cNvSpPr txBox="1"/>
          <p:nvPr/>
        </p:nvSpPr>
        <p:spPr>
          <a:xfrm>
            <a:off x="342900" y="2917321"/>
            <a:ext cx="845819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a new bag.">
            <a:hlinkClick r:id="" action="ppaction://media"/>
            <a:extLst>
              <a:ext uri="{FF2B5EF4-FFF2-40B4-BE49-F238E27FC236}">
                <a16:creationId xmlns:a16="http://schemas.microsoft.com/office/drawing/2014/main" id="{20E6519F-3971-7643-4D22-F7D22C3132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2325" y="1127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20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49F61-107D-9CB0-760E-288375DCE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438A31F-3814-4C99-246B-24A475705B5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7DC612D-D95D-A9ED-448C-0C12D020478F}"/>
              </a:ext>
            </a:extLst>
          </p:cNvPr>
          <p:cNvSpPr txBox="1"/>
          <p:nvPr/>
        </p:nvSpPr>
        <p:spPr>
          <a:xfrm>
            <a:off x="777758" y="2409490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I have lost a new bag.">
            <a:hlinkClick r:id="" action="ppaction://media"/>
            <a:extLst>
              <a:ext uri="{FF2B5EF4-FFF2-40B4-BE49-F238E27FC236}">
                <a16:creationId xmlns:a16="http://schemas.microsoft.com/office/drawing/2014/main" id="{6033E3F3-9A82-520C-463F-FBDACBA4DA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12325" y="11271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133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8DF22-6332-D7AB-0096-89EBCDAAF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e has lost a new bag.">
            <a:hlinkClick r:id="" action="ppaction://media"/>
            <a:extLst>
              <a:ext uri="{FF2B5EF4-FFF2-40B4-BE49-F238E27FC236}">
                <a16:creationId xmlns:a16="http://schemas.microsoft.com/office/drawing/2014/main" id="{407826F6-6947-962F-1FF5-0CA7B88A66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36125" y="1571625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55CF37F-9BF6-948F-D491-A3E2FFAE230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DCCE909-79A5-5E16-46D3-56B43E16D383}"/>
              </a:ext>
            </a:extLst>
          </p:cNvPr>
          <p:cNvSpPr txBox="1"/>
          <p:nvPr/>
        </p:nvSpPr>
        <p:spPr>
          <a:xfrm>
            <a:off x="606049" y="4636321"/>
            <a:ext cx="793190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lost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05D74A5-C757-6B6F-C91D-15CF5C32F57C}"/>
              </a:ext>
            </a:extLst>
          </p:cNvPr>
          <p:cNvSpPr txBox="1"/>
          <p:nvPr/>
        </p:nvSpPr>
        <p:spPr>
          <a:xfrm>
            <a:off x="777758" y="958515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26987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DF1D6-92D4-9D5B-ABE2-92CF53CC9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9C5F383-D21F-D89B-DE15-6782A3338BA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E5F7599-5429-D8DD-89DA-FD9DCFEC0603}"/>
              </a:ext>
            </a:extLst>
          </p:cNvPr>
          <p:cNvSpPr txBox="1"/>
          <p:nvPr/>
        </p:nvSpPr>
        <p:spPr>
          <a:xfrm>
            <a:off x="171450" y="2917321"/>
            <a:ext cx="8801099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[l---]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new bag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e has lost a new bag.">
            <a:hlinkClick r:id="" action="ppaction://media"/>
            <a:extLst>
              <a:ext uri="{FF2B5EF4-FFF2-40B4-BE49-F238E27FC236}">
                <a16:creationId xmlns:a16="http://schemas.microsoft.com/office/drawing/2014/main" id="{E2F2DE4D-B14E-FF71-C763-A54446A565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36125" y="1571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03113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F6724-783B-FCF0-962C-F25B0A318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A6ECD1A-98F7-C744-1A49-61AAF83F3C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6C152E9-E36C-679A-37D1-2EA071063DA9}"/>
              </a:ext>
            </a:extLst>
          </p:cNvPr>
          <p:cNvSpPr txBox="1"/>
          <p:nvPr/>
        </p:nvSpPr>
        <p:spPr>
          <a:xfrm>
            <a:off x="777758" y="2409490"/>
            <a:ext cx="758848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なくしてしまいました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新しいかばんを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  <a:endParaRPr kumimoji="1" lang="en-US" altLang="ja-JP" sz="4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He has lost a new bag.">
            <a:hlinkClick r:id="" action="ppaction://media"/>
            <a:extLst>
              <a:ext uri="{FF2B5EF4-FFF2-40B4-BE49-F238E27FC236}">
                <a16:creationId xmlns:a16="http://schemas.microsoft.com/office/drawing/2014/main" id="{7B7A7F1E-A0BB-A36C-793B-5C5715B260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36125" y="15716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53513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37364-B2E6-E658-E012-E3186E97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20CF7D3-5956-905F-6EB7-58E023AD31AF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0481A35-CCD7-B949-3E66-0A05D5D2C66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5922192-FCD6-10F8-07A0-770C53EF937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CA4BAAB6-E858-7287-2294-935B9B2F15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7821E6F-FAFE-E4E3-0820-80A3A4C1001D}"/>
              </a:ext>
            </a:extLst>
          </p:cNvPr>
          <p:cNvSpPr txBox="1"/>
          <p:nvPr/>
        </p:nvSpPr>
        <p:spPr>
          <a:xfrm rot="21600000">
            <a:off x="707941" y="234565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39299873-C9B0-0B4A-DA5E-210F92D7BE0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5208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37DA-349F-F6DA-A4A3-F2B8D076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0C8485F-D687-9F34-C60B-EE1583C4B0A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936D4D03-1C2F-F5F4-CEBA-40C515EA05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B606FB7-2ABD-320E-D28A-8678929463D8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96355F6-4056-13FE-B231-56677C9D7852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6847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07A4887-86C4-49F0-8107-0C5B33488907}"/>
              </a:ext>
            </a:extLst>
          </p:cNvPr>
          <p:cNvGrpSpPr/>
          <p:nvPr/>
        </p:nvGrpSpPr>
        <p:grpSpPr>
          <a:xfrm>
            <a:off x="815009" y="1638118"/>
            <a:ext cx="7513983" cy="3581765"/>
            <a:chOff x="815009" y="1995530"/>
            <a:chExt cx="7513983" cy="358176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0975BA-8A2A-4D7C-81D3-8565E2E19B61}"/>
                </a:ext>
              </a:extLst>
            </p:cNvPr>
            <p:cNvSpPr txBox="1"/>
            <p:nvPr/>
          </p:nvSpPr>
          <p:spPr>
            <a:xfrm>
              <a:off x="815009" y="199553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ちょうど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235C4D9-3333-4EDE-B4F4-CECC127A9682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j---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1_just">
            <a:hlinkClick r:id="" action="ppaction://media"/>
            <a:extLst>
              <a:ext uri="{FF2B5EF4-FFF2-40B4-BE49-F238E27FC236}">
                <a16:creationId xmlns:a16="http://schemas.microsoft.com/office/drawing/2014/main" id="{C417E346-57C6-4C69-AC7D-9F244B9069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0489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834887" y="2105561"/>
            <a:ext cx="7474226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1_just">
            <a:hlinkClick r:id="" action="ppaction://media"/>
            <a:extLst>
              <a:ext uri="{FF2B5EF4-FFF2-40B4-BE49-F238E27FC236}">
                <a16:creationId xmlns:a16="http://schemas.microsoft.com/office/drawing/2014/main" id="{062F96F2-9CA8-417B-8D36-5896CC841E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8161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ちょうど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5_kihon_v1_just">
            <a:hlinkClick r:id="" action="ppaction://media"/>
            <a:extLst>
              <a:ext uri="{FF2B5EF4-FFF2-40B4-BE49-F238E27FC236}">
                <a16:creationId xmlns:a16="http://schemas.microsoft.com/office/drawing/2014/main" id="{22268401-3203-4AEA-ACE8-69F1A8CE71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09625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95808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have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2_had">
            <a:hlinkClick r:id="" action="ppaction://media"/>
            <a:extLst>
              <a:ext uri="{FF2B5EF4-FFF2-40B4-BE49-F238E27FC236}">
                <a16:creationId xmlns:a16="http://schemas.microsoft.com/office/drawing/2014/main" id="{9CD1255E-E486-450F-9CE1-AF053538E0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29291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3814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had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2_had">
            <a:hlinkClick r:id="" action="ppaction://media"/>
            <a:extLst>
              <a:ext uri="{FF2B5EF4-FFF2-40B4-BE49-F238E27FC236}">
                <a16:creationId xmlns:a16="http://schemas.microsoft.com/office/drawing/2014/main" id="{DB5CC8DB-F223-4483-A630-046F4BC296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29291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63158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7" name="G3_L5_kihon_v2_had">
            <a:hlinkClick r:id="" action="ppaction://media"/>
            <a:extLst>
              <a:ext uri="{FF2B5EF4-FFF2-40B4-BE49-F238E27FC236}">
                <a16:creationId xmlns:a16="http://schemas.microsoft.com/office/drawing/2014/main" id="{DDDE3784-7C29-4C2E-80F9-49848CF943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29291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78001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B39F81B1-3D25-42C9-9E2A-D41065438D80}"/>
              </a:ext>
            </a:extLst>
          </p:cNvPr>
          <p:cNvGrpSpPr/>
          <p:nvPr/>
        </p:nvGrpSpPr>
        <p:grpSpPr>
          <a:xfrm>
            <a:off x="815009" y="1636202"/>
            <a:ext cx="7513983" cy="3585596"/>
            <a:chOff x="815009" y="1991699"/>
            <a:chExt cx="7513983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090569" y="4007635"/>
              <a:ext cx="696286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すでに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3_already">
            <a:hlinkClick r:id="" action="ppaction://media"/>
            <a:extLst>
              <a:ext uri="{FF2B5EF4-FFF2-40B4-BE49-F238E27FC236}">
                <a16:creationId xmlns:a16="http://schemas.microsoft.com/office/drawing/2014/main" id="{3F44AFC0-59A1-40F7-BBBC-E282C8DE0F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94571" y="1606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5361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382560"/>
            <a:ext cx="82163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already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3_already">
            <a:hlinkClick r:id="" action="ppaction://media"/>
            <a:extLst>
              <a:ext uri="{FF2B5EF4-FFF2-40B4-BE49-F238E27FC236}">
                <a16:creationId xmlns:a16="http://schemas.microsoft.com/office/drawing/2014/main" id="{95EC26B2-2E8C-46C7-A0E9-A50E7A5191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94571" y="1606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756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421032"/>
            <a:ext cx="751398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すでに</a:t>
            </a:r>
            <a:endParaRPr kumimoji="1" lang="ja-JP" altLang="en-US" sz="1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5_kihon_v3_already">
            <a:hlinkClick r:id="" action="ppaction://media"/>
            <a:extLst>
              <a:ext uri="{FF2B5EF4-FFF2-40B4-BE49-F238E27FC236}">
                <a16:creationId xmlns:a16="http://schemas.microsoft.com/office/drawing/2014/main" id="{3D551C08-815A-4E62-B5ED-08FEBDA42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94571" y="1606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2936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clean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4_cleaned">
            <a:hlinkClick r:id="" action="ppaction://media"/>
            <a:extLst>
              <a:ext uri="{FF2B5EF4-FFF2-40B4-BE49-F238E27FC236}">
                <a16:creationId xmlns:a16="http://schemas.microsoft.com/office/drawing/2014/main" id="{D8B5FB21-9805-41F2-95D2-5C70C9D22A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9775" y="2003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2321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382560"/>
            <a:ext cx="76581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cleaned</a:t>
            </a:r>
            <a:endParaRPr kumimoji="1" lang="ja-JP" altLang="en-US" sz="13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4_cleaned">
            <a:hlinkClick r:id="" action="ppaction://media"/>
            <a:extLst>
              <a:ext uri="{FF2B5EF4-FFF2-40B4-BE49-F238E27FC236}">
                <a16:creationId xmlns:a16="http://schemas.microsoft.com/office/drawing/2014/main" id="{90C608BE-FAF2-4FD9-9BC9-B2B4B1D86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9775" y="2003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4720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clean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7" name="G3_L5_kihon_v4_cleaned">
            <a:hlinkClick r:id="" action="ppaction://media"/>
            <a:extLst>
              <a:ext uri="{FF2B5EF4-FFF2-40B4-BE49-F238E27FC236}">
                <a16:creationId xmlns:a16="http://schemas.microsoft.com/office/drawing/2014/main" id="{C9FEFEB8-C604-46D3-B327-713F4B5745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9775" y="2003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1890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64B45C-D5D0-4383-AEE7-F94A2E06CCE8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部屋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5_room">
            <a:hlinkClick r:id="" action="ppaction://media"/>
            <a:extLst>
              <a:ext uri="{FF2B5EF4-FFF2-40B4-BE49-F238E27FC236}">
                <a16:creationId xmlns:a16="http://schemas.microsoft.com/office/drawing/2014/main" id="{B249D80A-F6D0-4895-B04F-190D2386AA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5680" y="20669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1323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3826" y="2105561"/>
            <a:ext cx="8216348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room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5_room">
            <a:hlinkClick r:id="" action="ppaction://media"/>
            <a:extLst>
              <a:ext uri="{FF2B5EF4-FFF2-40B4-BE49-F238E27FC236}">
                <a16:creationId xmlns:a16="http://schemas.microsoft.com/office/drawing/2014/main" id="{F1028EF6-658C-4AE2-916C-DEB7306A3B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5680" y="20669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0694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部屋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5_kihon_v5_room">
            <a:hlinkClick r:id="" action="ppaction://media"/>
            <a:extLst>
              <a:ext uri="{FF2B5EF4-FFF2-40B4-BE49-F238E27FC236}">
                <a16:creationId xmlns:a16="http://schemas.microsoft.com/office/drawing/2014/main" id="{8D7F32F3-6766-452A-98ED-AFC2FE4DA9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5680" y="20669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7512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0" y="1069877"/>
            <a:ext cx="8839200" cy="4718246"/>
            <a:chOff x="152400" y="859049"/>
            <a:chExt cx="8839200" cy="4718246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0" y="859049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（否）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まだ</a:t>
              </a:r>
              <a:endPara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（疑）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6_yet">
            <a:hlinkClick r:id="" action="ppaction://media"/>
            <a:extLst>
              <a:ext uri="{FF2B5EF4-FFF2-40B4-BE49-F238E27FC236}">
                <a16:creationId xmlns:a16="http://schemas.microsoft.com/office/drawing/2014/main" id="{346627EC-7DE9-4F47-B8D4-15023C2114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9775" y="1333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15869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6_yet">
            <a:hlinkClick r:id="" action="ppaction://media"/>
            <a:extLst>
              <a:ext uri="{FF2B5EF4-FFF2-40B4-BE49-F238E27FC236}">
                <a16:creationId xmlns:a16="http://schemas.microsoft.com/office/drawing/2014/main" id="{B821F354-936E-48DA-9D53-DB443741A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9775" y="1333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29159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4AA09F5-2BEC-4547-80AC-ACD55290FE72}"/>
              </a:ext>
            </a:extLst>
          </p:cNvPr>
          <p:cNvSpPr txBox="1"/>
          <p:nvPr/>
        </p:nvSpPr>
        <p:spPr>
          <a:xfrm>
            <a:off x="152400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（否）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endParaRPr kumimoji="1" lang="en-US" altLang="ja-JP" sz="8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（疑）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</a:t>
            </a:r>
            <a:endParaRPr kumimoji="1" lang="ja-JP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G3_L5_kihon_v6_yet">
            <a:hlinkClick r:id="" action="ppaction://media"/>
            <a:extLst>
              <a:ext uri="{FF2B5EF4-FFF2-40B4-BE49-F238E27FC236}">
                <a16:creationId xmlns:a16="http://schemas.microsoft.com/office/drawing/2014/main" id="{E0BF705E-9848-4326-BE16-C4688AA0F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39775" y="1333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5247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2F29005-EF36-4E0A-86A3-155127585D9B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lose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7_lost">
            <a:hlinkClick r:id="" action="ppaction://media"/>
            <a:extLst>
              <a:ext uri="{FF2B5EF4-FFF2-40B4-BE49-F238E27FC236}">
                <a16:creationId xmlns:a16="http://schemas.microsoft.com/office/drawing/2014/main" id="{7B4E3F1E-9C8F-4CE3-B1F1-807D9FC9A7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6199" y="192087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0073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lost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7_lost">
            <a:hlinkClick r:id="" action="ppaction://media"/>
            <a:extLst>
              <a:ext uri="{FF2B5EF4-FFF2-40B4-BE49-F238E27FC236}">
                <a16:creationId xmlns:a16="http://schemas.microsoft.com/office/drawing/2014/main" id="{617C8882-550E-476C-A976-6B12C236E2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6199" y="192087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09959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lose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過去分詞</a:t>
            </a:r>
          </a:p>
        </p:txBody>
      </p:sp>
      <p:pic>
        <p:nvPicPr>
          <p:cNvPr id="7" name="G3_L5_kihon_v7_lost">
            <a:hlinkClick r:id="" action="ppaction://media"/>
            <a:extLst>
              <a:ext uri="{FF2B5EF4-FFF2-40B4-BE49-F238E27FC236}">
                <a16:creationId xmlns:a16="http://schemas.microsoft.com/office/drawing/2014/main" id="{DFA2E49A-B516-4EF7-88C1-5A77C292C8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36199" y="192087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4989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31A608D-D645-418A-8551-27575BCBBCF9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k--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A1097AC-DF8B-4D92-9DF2-023F2680EA48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鍵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G3_L5_kihon_v8_key">
            <a:hlinkClick r:id="" action="ppaction://media"/>
            <a:extLst>
              <a:ext uri="{FF2B5EF4-FFF2-40B4-BE49-F238E27FC236}">
                <a16:creationId xmlns:a16="http://schemas.microsoft.com/office/drawing/2014/main" id="{869BB0BB-A8DB-4DC3-AFE5-0702F9336F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5461" y="1708150"/>
            <a:ext cx="609601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65D55A81-52B7-871A-F4EE-F13ABE08E1E0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293277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23900" y="2105561"/>
            <a:ext cx="7696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key</a:t>
            </a:r>
            <a:endParaRPr kumimoji="1" lang="ja-JP" altLang="en-US" sz="1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G3_L5_kihon_v8_key">
            <a:hlinkClick r:id="" action="ppaction://media"/>
            <a:extLst>
              <a:ext uri="{FF2B5EF4-FFF2-40B4-BE49-F238E27FC236}">
                <a16:creationId xmlns:a16="http://schemas.microsoft.com/office/drawing/2014/main" id="{0073E224-BBCA-4AEA-939B-8BAA8A3EAF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95461" y="1708150"/>
            <a:ext cx="609601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CAAE07F9-E38F-6B2B-559B-10E2AE594F1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567166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DEE03F3-8E10-44A6-BC6B-C0A40983B84E}"/>
              </a:ext>
            </a:extLst>
          </p:cNvPr>
          <p:cNvSpPr txBox="1"/>
          <p:nvPr/>
        </p:nvSpPr>
        <p:spPr>
          <a:xfrm>
            <a:off x="815009" y="2105561"/>
            <a:ext cx="751398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鍵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G3_L5_kihon_v8_key">
            <a:hlinkClick r:id="" action="ppaction://media"/>
            <a:extLst>
              <a:ext uri="{FF2B5EF4-FFF2-40B4-BE49-F238E27FC236}">
                <a16:creationId xmlns:a16="http://schemas.microsoft.com/office/drawing/2014/main" id="{4887A505-8041-4E6B-8258-DC45179141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95461" y="1708150"/>
            <a:ext cx="609601" cy="609600"/>
          </a:xfrm>
          <a:prstGeom prst="rect">
            <a:avLst/>
          </a:prstGeom>
        </p:spPr>
      </p:pic>
      <p:pic>
        <p:nvPicPr>
          <p:cNvPr id="2" name="合格の鐘">
            <a:hlinkClick r:id="" action="ppaction://media"/>
            <a:extLst>
              <a:ext uri="{FF2B5EF4-FFF2-40B4-BE49-F238E27FC236}">
                <a16:creationId xmlns:a16="http://schemas.microsoft.com/office/drawing/2014/main" id="{EFF0F6A3-A3F1-0F91-67F0-BB8540EB08B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D0FB64A-46B8-7F2E-7040-D02D16F1552F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1523156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DB328-DDB3-B0E0-11AD-2A948CF2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7A70B9-512D-5103-51B8-EFF9577B0607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42E353E-7DD6-E37E-E6CE-1A14614E875A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E9C12C0-2A54-3868-E813-474F989ADD5D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1112244"/>
      </p:ext>
    </p:extLst>
  </p:cSld>
  <p:clrMapOvr>
    <a:masterClrMapping/>
  </p:clrMapOvr>
  <p:transition spd="slow">
    <p:push dir="u"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5D590-5BEF-5C91-7E59-64D0968C7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4B3485-B852-49BF-A45E-FAAA4270EC2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2B8498-DAB2-A0C2-8BBF-FB13ADFCE418}"/>
              </a:ext>
            </a:extLst>
          </p:cNvPr>
          <p:cNvGrpSpPr/>
          <p:nvPr/>
        </p:nvGrpSpPr>
        <p:grpSpPr>
          <a:xfrm>
            <a:off x="815009" y="1638118"/>
            <a:ext cx="7513983" cy="3581765"/>
            <a:chOff x="815009" y="1995530"/>
            <a:chExt cx="7513983" cy="3581765"/>
          </a:xfrm>
        </p:grpSpPr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95EEE86-9D56-F856-8AF8-C83478994CBF}"/>
                </a:ext>
              </a:extLst>
            </p:cNvPr>
            <p:cNvSpPr txBox="1"/>
            <p:nvPr/>
          </p:nvSpPr>
          <p:spPr>
            <a:xfrm>
              <a:off x="815009" y="199553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ちょうど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647EF031-DB6E-06C2-5FC9-22FD35BDB94B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just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95258ED-4D90-3B97-7664-47C203265319}"/>
              </a:ext>
            </a:extLst>
          </p:cNvPr>
          <p:cNvSpPr/>
          <p:nvPr/>
        </p:nvSpPr>
        <p:spPr>
          <a:xfrm>
            <a:off x="3296873" y="3437462"/>
            <a:ext cx="254186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E570588-B5FF-7B2F-23DE-91F401D8AA77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79A83DC-42C6-F825-06B7-3C2870307D8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pic>
        <p:nvPicPr>
          <p:cNvPr id="4" name="G3_L5_kihon_v1_just">
            <a:hlinkClick r:id="" action="ppaction://media"/>
            <a:extLst>
              <a:ext uri="{FF2B5EF4-FFF2-40B4-BE49-F238E27FC236}">
                <a16:creationId xmlns:a16="http://schemas.microsoft.com/office/drawing/2014/main" id="{6874138D-609E-FE8D-0BAB-4704896CDD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09625" y="1774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920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36B54-354A-9853-BFE5-7D9CD556C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7A8621E-B1BB-C613-650C-9CB0DB4D9C09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00087A3-86A1-35E4-AAF0-90E6A3B91741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B767A7C-442B-E633-228D-181B35531AD1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have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D8D073F-512E-71FD-D436-5258A85D613F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had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C68E97E-9317-464D-290B-E59D906174F0}"/>
              </a:ext>
            </a:extLst>
          </p:cNvPr>
          <p:cNvSpPr/>
          <p:nvPr/>
        </p:nvSpPr>
        <p:spPr>
          <a:xfrm>
            <a:off x="3447875" y="3932412"/>
            <a:ext cx="224825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B2E49D9-6C94-60DC-73AC-E511896E63E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A889674-6C38-AD9F-F618-9EBAF052FB89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pic>
        <p:nvPicPr>
          <p:cNvPr id="4" name="G3_L5_kihon_v2_had">
            <a:hlinkClick r:id="" action="ppaction://media"/>
            <a:extLst>
              <a:ext uri="{FF2B5EF4-FFF2-40B4-BE49-F238E27FC236}">
                <a16:creationId xmlns:a16="http://schemas.microsoft.com/office/drawing/2014/main" id="{8DD8820D-AE31-A80C-6DF6-0CADA4B3CF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29291" y="16033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2804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2A31E-C864-37A7-DA35-CD70976FD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159F4AB-BE01-242C-FD17-09A778802CA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F164453-06F2-5EB3-4AAD-643B87366C05}"/>
              </a:ext>
            </a:extLst>
          </p:cNvPr>
          <p:cNvGrpSpPr/>
          <p:nvPr/>
        </p:nvGrpSpPr>
        <p:grpSpPr>
          <a:xfrm>
            <a:off x="815008" y="1636202"/>
            <a:ext cx="7513984" cy="3585596"/>
            <a:chOff x="815008" y="1991699"/>
            <a:chExt cx="7513984" cy="358559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1B6C720-F429-8427-4F63-F9B9AE7655C3}"/>
                </a:ext>
              </a:extLst>
            </p:cNvPr>
            <p:cNvSpPr txBox="1"/>
            <p:nvPr/>
          </p:nvSpPr>
          <p:spPr>
            <a:xfrm>
              <a:off x="815008" y="4007635"/>
              <a:ext cx="751398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already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304CEF47-FD6C-F8B4-E2F6-8536A3C0D966}"/>
                </a:ext>
              </a:extLst>
            </p:cNvPr>
            <p:cNvSpPr txBox="1"/>
            <p:nvPr/>
          </p:nvSpPr>
          <p:spPr>
            <a:xfrm>
              <a:off x="815009" y="1991699"/>
              <a:ext cx="7513983" cy="20159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すでに</a:t>
              </a:r>
              <a:endParaRPr kumimoji="1" lang="ja-JP" altLang="en-US" sz="125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A0EDE88-ABCE-E10F-30BE-B87E89A7DFAF}"/>
              </a:ext>
            </a:extLst>
          </p:cNvPr>
          <p:cNvSpPr/>
          <p:nvPr/>
        </p:nvSpPr>
        <p:spPr>
          <a:xfrm>
            <a:off x="2172749" y="3437462"/>
            <a:ext cx="479850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F64D682-D026-2EF5-2558-F4F54AF8775C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12B550D-43FE-3F78-2576-2368AA6ED3B1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pic>
        <p:nvPicPr>
          <p:cNvPr id="4" name="G3_L5_kihon_v3_already">
            <a:hlinkClick r:id="" action="ppaction://media"/>
            <a:extLst>
              <a:ext uri="{FF2B5EF4-FFF2-40B4-BE49-F238E27FC236}">
                <a16:creationId xmlns:a16="http://schemas.microsoft.com/office/drawing/2014/main" id="{4DE825F3-0258-A2DF-4884-EF56094F05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94571" y="16065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893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345A6E-B11E-C0B3-16BB-43E2CBE7E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CEBB9D7-1773-57B6-042A-4D736C6C697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1B57163-C5FC-BD06-8DBF-3EF8B033AA0C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B0D6929-C1F7-0276-9227-825ACA04160E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clean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8081BB5-C262-A5B4-7F85-8710FD5441C7}"/>
                </a:ext>
              </a:extLst>
            </p:cNvPr>
            <p:cNvSpPr txBox="1"/>
            <p:nvPr/>
          </p:nvSpPr>
          <p:spPr>
            <a:xfrm>
              <a:off x="662730" y="4007635"/>
              <a:ext cx="781854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cleaned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1F56537-5903-4052-F999-F5E26AFD78C7}"/>
              </a:ext>
            </a:extLst>
          </p:cNvPr>
          <p:cNvSpPr/>
          <p:nvPr/>
        </p:nvSpPr>
        <p:spPr>
          <a:xfrm>
            <a:off x="2055304" y="3871203"/>
            <a:ext cx="499144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31389B7-9C5D-E8A2-2DF8-60373DA1857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A8C4801-2BCA-3DC5-439A-404883B1BA0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pic>
        <p:nvPicPr>
          <p:cNvPr id="4" name="G3_L5_kihon_v4_cleaned">
            <a:hlinkClick r:id="" action="ppaction://media"/>
            <a:extLst>
              <a:ext uri="{FF2B5EF4-FFF2-40B4-BE49-F238E27FC236}">
                <a16:creationId xmlns:a16="http://schemas.microsoft.com/office/drawing/2014/main" id="{6E1A9C51-1CA7-9316-4D96-4D22E90E2D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9775" y="20034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0342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3C9AA-90BD-5446-66EF-D869C72F1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7538E17-4C11-14E0-BEAB-A91E6B6E735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FF93DDA-8AB8-8747-C52D-1FCE7221E522}"/>
              </a:ext>
            </a:extLst>
          </p:cNvPr>
          <p:cNvGrpSpPr/>
          <p:nvPr/>
        </p:nvGrpSpPr>
        <p:grpSpPr>
          <a:xfrm>
            <a:off x="815009" y="1536175"/>
            <a:ext cx="7513983" cy="3785651"/>
            <a:chOff x="815009" y="1791644"/>
            <a:chExt cx="7513983" cy="378565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27809A5-CF0C-82B7-2C02-0EE95B07C3B7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room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CE65C82-1637-3AA0-8891-A2136F2138B9}"/>
                </a:ext>
              </a:extLst>
            </p:cNvPr>
            <p:cNvSpPr txBox="1"/>
            <p:nvPr/>
          </p:nvSpPr>
          <p:spPr>
            <a:xfrm>
              <a:off x="815009" y="1791644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部屋</a:t>
              </a:r>
              <a:endParaRPr kumimoji="1" lang="ja-JP" altLang="en-US" sz="72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84F3312-B889-0FBF-E3DA-226F9179BE86}"/>
              </a:ext>
            </a:extLst>
          </p:cNvPr>
          <p:cNvSpPr/>
          <p:nvPr/>
        </p:nvSpPr>
        <p:spPr>
          <a:xfrm>
            <a:off x="2843869" y="3437462"/>
            <a:ext cx="344787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A9B53AB-00F8-1A9A-6243-513FEF8490B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1F263AB-2631-3728-92DD-ECB0CE14218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pic>
        <p:nvPicPr>
          <p:cNvPr id="4" name="G3_L5_kihon_v5_room">
            <a:hlinkClick r:id="" action="ppaction://media"/>
            <a:extLst>
              <a:ext uri="{FF2B5EF4-FFF2-40B4-BE49-F238E27FC236}">
                <a16:creationId xmlns:a16="http://schemas.microsoft.com/office/drawing/2014/main" id="{68FF5B40-4844-CD01-C20D-9CADB64DBA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5680" y="206692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16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D0723-09F4-0F3A-393A-1F7D6291C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ED0B7A8-E718-4922-5040-16F92A48CAEA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CC346B1-EC71-9E18-662A-2011C2C89EEA}"/>
              </a:ext>
            </a:extLst>
          </p:cNvPr>
          <p:cNvGrpSpPr/>
          <p:nvPr/>
        </p:nvGrpSpPr>
        <p:grpSpPr>
          <a:xfrm>
            <a:off x="152400" y="1069877"/>
            <a:ext cx="8839200" cy="4718246"/>
            <a:chOff x="152400" y="859049"/>
            <a:chExt cx="8839200" cy="471824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2500AFBA-C8E7-D0D0-06FE-99B23BDA6D63}"/>
                </a:ext>
              </a:extLst>
            </p:cNvPr>
            <p:cNvSpPr txBox="1"/>
            <p:nvPr/>
          </p:nvSpPr>
          <p:spPr>
            <a:xfrm>
              <a:off x="152400" y="859049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（否）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まだ</a:t>
              </a:r>
              <a:endParaRPr kumimoji="1" lang="en-US" altLang="ja-JP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（疑）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19FF480-2AAA-AD78-2ED8-C2E8D311E6D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yet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3E62ABC-C902-EAA0-4F40-F0F3BD6AB84D}"/>
              </a:ext>
            </a:extLst>
          </p:cNvPr>
          <p:cNvSpPr/>
          <p:nvPr/>
        </p:nvSpPr>
        <p:spPr>
          <a:xfrm>
            <a:off x="3514988" y="3965968"/>
            <a:ext cx="210563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B18E7DB-345F-DCE4-6516-0EA57881484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35B39E1-145F-3AE1-5FF2-C4789CAA7F94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pic>
        <p:nvPicPr>
          <p:cNvPr id="4" name="G3_L5_kihon_v6_yet">
            <a:hlinkClick r:id="" action="ppaction://media"/>
            <a:extLst>
              <a:ext uri="{FF2B5EF4-FFF2-40B4-BE49-F238E27FC236}">
                <a16:creationId xmlns:a16="http://schemas.microsoft.com/office/drawing/2014/main" id="{A51F1F1C-5F4B-ADE2-A0CC-E5FC9061D4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39775" y="1333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5975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D2D5D-E078-50C0-8C93-58EFF0C2D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C5E77EE-55E6-FA53-FB19-391B563AB25B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AE9CFD8-C688-B827-7658-BCAAE3817586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8D973C67-63E7-210D-3437-788AA3667792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lose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過去分詞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9A0DBB74-96E6-45C7-5F91-DB866849669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lost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0E075E2-8787-2BE6-474F-6E3BDE487373}"/>
              </a:ext>
            </a:extLst>
          </p:cNvPr>
          <p:cNvSpPr/>
          <p:nvPr/>
        </p:nvSpPr>
        <p:spPr>
          <a:xfrm>
            <a:off x="3363986" y="4023726"/>
            <a:ext cx="2424418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302644C-74D9-A80F-7653-06178113279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BB48B15-ECAF-9A05-1110-725667EC020E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pic>
        <p:nvPicPr>
          <p:cNvPr id="4" name="G3_L5_kihon_v7_lost">
            <a:hlinkClick r:id="" action="ppaction://media"/>
            <a:extLst>
              <a:ext uri="{FF2B5EF4-FFF2-40B4-BE49-F238E27FC236}">
                <a16:creationId xmlns:a16="http://schemas.microsoft.com/office/drawing/2014/main" id="{87BA4C45-D2F2-8BCB-D7B9-6765EC32E5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36199" y="1920875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8343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87262-DE51-C716-B3AC-DB0DC1940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83562CB-4B1B-A345-8271-8A1916601801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C1D0833-7F0F-44E5-06BF-03D9C10288D3}"/>
              </a:ext>
            </a:extLst>
          </p:cNvPr>
          <p:cNvGrpSpPr/>
          <p:nvPr/>
        </p:nvGrpSpPr>
        <p:grpSpPr>
          <a:xfrm>
            <a:off x="815009" y="1285414"/>
            <a:ext cx="7513983" cy="4287173"/>
            <a:chOff x="815009" y="1290122"/>
            <a:chExt cx="7513983" cy="4287173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214383D-7B7E-4E85-8FB2-8817F5403E83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key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8F09751-D0E2-A063-962C-AA246A2D4830}"/>
                </a:ext>
              </a:extLst>
            </p:cNvPr>
            <p:cNvSpPr txBox="1"/>
            <p:nvPr/>
          </p:nvSpPr>
          <p:spPr>
            <a:xfrm>
              <a:off x="815009" y="1290122"/>
              <a:ext cx="751398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鍵</a:t>
              </a:r>
              <a:endParaRPr kumimoji="1" lang="ja-JP" altLang="en-US" sz="8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1EBBD71-8256-A1CE-01ED-DDCC9419315F}"/>
              </a:ext>
            </a:extLst>
          </p:cNvPr>
          <p:cNvSpPr/>
          <p:nvPr/>
        </p:nvSpPr>
        <p:spPr>
          <a:xfrm>
            <a:off x="3380763" y="3756243"/>
            <a:ext cx="2340530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D6A1BC6-24CA-7F60-6750-F77DCEE987A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6B1390E-A4A1-5C85-CBFF-53000087F36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pic>
        <p:nvPicPr>
          <p:cNvPr id="4" name="G3_L5_kihon_v8_key">
            <a:hlinkClick r:id="" action="ppaction://media"/>
            <a:extLst>
              <a:ext uri="{FF2B5EF4-FFF2-40B4-BE49-F238E27FC236}">
                <a16:creationId xmlns:a16="http://schemas.microsoft.com/office/drawing/2014/main" id="{82399669-B6F0-4883-23B9-FD9CEB4EA9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95461" y="1708150"/>
            <a:ext cx="609601" cy="609600"/>
          </a:xfrm>
          <a:prstGeom prst="rect">
            <a:avLst/>
          </a:prstGeom>
        </p:spPr>
      </p:pic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B3FAB47A-3306-63AE-71D3-7CB4EFC696ED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7811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P.39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620817" y="1275805"/>
            <a:ext cx="7944309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（ちょうど）～したところです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9C2AE20-534D-D278-A373-BCCB564C8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7452A5A2-D800-C0EC-7BEE-D3D8360884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386233" y="329988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AS_G3_05_03_kihon_t_1">
            <a:hlinkClick r:id="" action="ppaction://media"/>
            <a:extLst>
              <a:ext uri="{FF2B5EF4-FFF2-40B4-BE49-F238E27FC236}">
                <a16:creationId xmlns:a16="http://schemas.microsoft.com/office/drawing/2014/main" id="{876BBD21-22CD-2FE1-9070-9C05893229F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59925" y="890588"/>
            <a:ext cx="406400" cy="406400"/>
          </a:xfrm>
          <a:prstGeom prst="rect">
            <a:avLst/>
          </a:prstGeom>
        </p:spPr>
      </p:pic>
      <p:pic>
        <p:nvPicPr>
          <p:cNvPr id="15" name="AS_G3_05_03_kihon_t_1">
            <a:hlinkClick r:id="" action="ppaction://media"/>
            <a:extLst>
              <a:ext uri="{FF2B5EF4-FFF2-40B4-BE49-F238E27FC236}">
                <a16:creationId xmlns:a16="http://schemas.microsoft.com/office/drawing/2014/main" id="{07A347AE-2960-4027-B0A1-E5890B11575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59925" y="1578145"/>
            <a:ext cx="406400" cy="40640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F72DE5-A6E7-0D22-F82F-066A9626D492}"/>
              </a:ext>
            </a:extLst>
          </p:cNvPr>
          <p:cNvSpPr txBox="1"/>
          <p:nvPr/>
        </p:nvSpPr>
        <p:spPr>
          <a:xfrm>
            <a:off x="1386233" y="448350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eaten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ABC4907-06EE-FE09-B2E5-75047359479A}"/>
              </a:ext>
            </a:extLst>
          </p:cNvPr>
          <p:cNvSpPr txBox="1"/>
          <p:nvPr/>
        </p:nvSpPr>
        <p:spPr>
          <a:xfrm>
            <a:off x="1386233" y="5697664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finished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8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498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9" grpId="0"/>
      <p:bldP spid="17" grpId="0"/>
      <p:bldP spid="18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5905EA0-AC4A-95A2-A415-9782AEC1C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93" y="1097309"/>
            <a:ext cx="8712415" cy="561343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46FD7FF-C08D-5EC6-3685-00C518E1D0F6}"/>
              </a:ext>
            </a:extLst>
          </p:cNvPr>
          <p:cNvSpPr txBox="1"/>
          <p:nvPr/>
        </p:nvSpPr>
        <p:spPr>
          <a:xfrm>
            <a:off x="1386233" y="329988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written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C9DF2FC-7735-CD5F-C759-E5173BC68962}"/>
              </a:ext>
            </a:extLst>
          </p:cNvPr>
          <p:cNvSpPr txBox="1"/>
          <p:nvPr/>
        </p:nvSpPr>
        <p:spPr>
          <a:xfrm>
            <a:off x="1386233" y="4483503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 eaten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AF15AC6-913A-B41D-9BB7-C8DADE0FC96E}"/>
              </a:ext>
            </a:extLst>
          </p:cNvPr>
          <p:cNvSpPr txBox="1"/>
          <p:nvPr/>
        </p:nvSpPr>
        <p:spPr>
          <a:xfrm>
            <a:off x="1386233" y="5697664"/>
            <a:ext cx="4709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</a:t>
            </a:r>
            <a:r>
              <a:rPr kumimoji="1" lang="ja-JP" altLang="en-US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  </a:t>
            </a:r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just     finished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81EFD2B-5648-B665-4C45-6C927194C3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256" y="1382198"/>
            <a:ext cx="8885488" cy="282354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 have just cleaned the classroom.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8" name="AS_G3_05_04_kihon_t_2">
            <a:hlinkClick r:id="" action="ppaction://media"/>
            <a:extLst>
              <a:ext uri="{FF2B5EF4-FFF2-40B4-BE49-F238E27FC236}">
                <a16:creationId xmlns:a16="http://schemas.microsoft.com/office/drawing/2014/main" id="{2DAD826B-EB9D-5E95-A816-CF6E0A2AEBB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6975" y="117899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774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3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E8B6647C-4842-F0AA-B95A-FEF5D380F9F8}"/>
              </a:ext>
            </a:extLst>
          </p:cNvPr>
          <p:cNvSpPr txBox="1">
            <a:spLocks/>
          </p:cNvSpPr>
          <p:nvPr/>
        </p:nvSpPr>
        <p:spPr>
          <a:xfrm>
            <a:off x="358783" y="210403"/>
            <a:ext cx="871895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英語の文章を読もう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2044364-3D5C-486D-7191-A5D0A5AE564A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AS_G3_05_05_reading_s1_1">
            <a:hlinkClick r:id="" action="ppaction://media"/>
            <a:extLst>
              <a:ext uri="{FF2B5EF4-FFF2-40B4-BE49-F238E27FC236}">
                <a16:creationId xmlns:a16="http://schemas.microsoft.com/office/drawing/2014/main" id="{4CDFFE12-FD57-A58E-C72A-871EC869A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506075" y="1260475"/>
            <a:ext cx="406400" cy="406400"/>
          </a:xfrm>
          <a:prstGeom prst="rect">
            <a:avLst/>
          </a:prstGeom>
        </p:spPr>
      </p:pic>
      <p:pic>
        <p:nvPicPr>
          <p:cNvPr id="11" name="AS_G3_05_06_reading_s1_2">
            <a:hlinkClick r:id="" action="ppaction://media"/>
            <a:extLst>
              <a:ext uri="{FF2B5EF4-FFF2-40B4-BE49-F238E27FC236}">
                <a16:creationId xmlns:a16="http://schemas.microsoft.com/office/drawing/2014/main" id="{B74DE195-AB8E-9599-3F1A-A5E0F8AB093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30143" y="1287684"/>
            <a:ext cx="406400" cy="4064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F661D937-8AB6-5C6B-AFA4-5F5B082C947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56BB1B25-ABAD-6C4C-AB0F-055AEF11F842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691F06-8B7B-9F92-D71D-8A11AEFD5EA7}"/>
                </a:ext>
              </a:extLst>
            </p:cNvPr>
            <p:cNvSpPr txBox="1"/>
            <p:nvPr/>
          </p:nvSpPr>
          <p:spPr>
            <a:xfrm>
              <a:off x="404076" y="1764449"/>
              <a:ext cx="8273199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「エミリーは今月、マンガを</a:t>
              </a:r>
              <a:r>
                <a:rPr kumimoji="1" lang="en-US" altLang="ja-JP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50</a:t>
              </a:r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冊読みました」</a:t>
              </a:r>
            </a:p>
          </p:txBody>
        </p:sp>
      </p:grpSp>
      <p:pic>
        <p:nvPicPr>
          <p:cNvPr id="16" name="図 15">
            <a:extLst>
              <a:ext uri="{FF2B5EF4-FFF2-40B4-BE49-F238E27FC236}">
                <a16:creationId xmlns:a16="http://schemas.microsoft.com/office/drawing/2014/main" id="{8711808F-5982-06CB-B1D2-A8E4303E1A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17" name="乗算記号 16">
            <a:extLst>
              <a:ext uri="{FF2B5EF4-FFF2-40B4-BE49-F238E27FC236}">
                <a16:creationId xmlns:a16="http://schemas.microsoft.com/office/drawing/2014/main" id="{18F942C2-03A4-18A4-5BD2-68FDAAFD7C1F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D243D199-7C64-E4CF-7D8E-6B25CB87FFB2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06285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41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805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F8D9178-9E50-3EC8-9721-3D4EFD03DBE8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D899C-F0A0-34F9-A246-28DAA5D31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4B8B-D5C3-D116-E5CE-F1A7ED2545E5}"/>
              </a:ext>
            </a:extLst>
          </p:cNvPr>
          <p:cNvSpPr txBox="1"/>
          <p:nvPr/>
        </p:nvSpPr>
        <p:spPr>
          <a:xfrm>
            <a:off x="299831" y="415246"/>
            <a:ext cx="51716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Vocabulary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F37968D8-1FDD-AB20-2641-87C05D0AB7F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67D2888-3903-E680-69E7-46B60C922A05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D99DC3C0-1F18-F7FF-30BE-3B2D45F7B2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30A9DB-88BA-65B6-36B6-9A3923A2BC50}"/>
              </a:ext>
            </a:extLst>
          </p:cNvPr>
          <p:cNvSpPr txBox="1"/>
          <p:nvPr/>
        </p:nvSpPr>
        <p:spPr>
          <a:xfrm rot="21600000">
            <a:off x="707942" y="2345654"/>
            <a:ext cx="7018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4" name="矢印: 右 3">
            <a:extLst>
              <a:ext uri="{FF2B5EF4-FFF2-40B4-BE49-F238E27FC236}">
                <a16:creationId xmlns:a16="http://schemas.microsoft.com/office/drawing/2014/main" id="{E681E274-EDD9-51A1-5E27-1A5314B29BFC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85663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4372B-4C33-6CED-8EDF-8CA89DCD8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0824D0D-C992-2FBE-BB36-60CF3A624E5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43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開始のゴング">
            <a:hlinkClick r:id="" action="ppaction://media"/>
            <a:extLst>
              <a:ext uri="{FF2B5EF4-FFF2-40B4-BE49-F238E27FC236}">
                <a16:creationId xmlns:a16="http://schemas.microsoft.com/office/drawing/2014/main" id="{C087B9F5-2D13-BFA4-5FD0-567BE90ACA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8213" y="3416300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802F0D1-B039-0B11-5350-FF9EC0D040CD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スライドを見ながらリピートしましょう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7BB242-2167-3AE4-D6A9-026972C4768C}"/>
              </a:ext>
            </a:extLst>
          </p:cNvPr>
          <p:cNvSpPr txBox="1"/>
          <p:nvPr/>
        </p:nvSpPr>
        <p:spPr>
          <a:xfrm>
            <a:off x="741073" y="1855936"/>
            <a:ext cx="766185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Ready</a:t>
            </a:r>
            <a:r>
              <a:rPr kumimoji="1" lang="ja-JP" altLang="en-US" sz="13800" b="1" dirty="0">
                <a:ln w="28575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？</a:t>
            </a:r>
            <a:endParaRPr kumimoji="1" lang="ja-JP" altLang="en-US" sz="7200" b="1" dirty="0">
              <a:ln w="28575">
                <a:noFill/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957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D3E62-CFAA-829F-A311-F60B8A4AF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63849F6-B05A-A6C5-59AB-EA17B36E719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DC82A57D-D90A-8538-5B9D-218F9B56A12C}"/>
              </a:ext>
            </a:extLst>
          </p:cNvPr>
          <p:cNvGrpSpPr/>
          <p:nvPr/>
        </p:nvGrpSpPr>
        <p:grpSpPr>
          <a:xfrm>
            <a:off x="0" y="1604197"/>
            <a:ext cx="9144000" cy="3355992"/>
            <a:chOff x="0" y="1747161"/>
            <a:chExt cx="9144000" cy="33559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425FCE2-F971-A972-D889-09A26CC107FF}"/>
                </a:ext>
              </a:extLst>
            </p:cNvPr>
            <p:cNvSpPr txBox="1"/>
            <p:nvPr/>
          </p:nvSpPr>
          <p:spPr>
            <a:xfrm>
              <a:off x="0" y="390282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[h---] a [y---]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9C88D03-51E4-2FB7-69B3-1BA4047418EA}"/>
                </a:ext>
              </a:extLst>
            </p:cNvPr>
            <p:cNvSpPr txBox="1"/>
            <p:nvPr/>
          </p:nvSpPr>
          <p:spPr>
            <a:xfrm>
              <a:off x="206478" y="1747161"/>
              <a:ext cx="873104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半年</a:t>
              </a:r>
            </a:p>
          </p:txBody>
        </p:sp>
      </p:grpSp>
      <p:pic>
        <p:nvPicPr>
          <p:cNvPr id="2" name="half a year">
            <a:hlinkClick r:id="" action="ppaction://media"/>
            <a:extLst>
              <a:ext uri="{FF2B5EF4-FFF2-40B4-BE49-F238E27FC236}">
                <a16:creationId xmlns:a16="http://schemas.microsoft.com/office/drawing/2014/main" id="{7182CC14-863A-E063-78FD-1EF8759210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47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311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64FA1-1DD2-4129-D415-EDD85118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B48D084-F3D6-FE9D-1187-E0B0C51A402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CE0D93C-4065-4E87-E061-F19D9117493F}"/>
              </a:ext>
            </a:extLst>
          </p:cNvPr>
          <p:cNvSpPr txBox="1"/>
          <p:nvPr/>
        </p:nvSpPr>
        <p:spPr>
          <a:xfrm>
            <a:off x="318052" y="2644170"/>
            <a:ext cx="8507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half a year</a:t>
            </a:r>
            <a:endParaRPr kumimoji="1" lang="ja-JP" altLang="en-US" sz="9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half a year">
            <a:hlinkClick r:id="" action="ppaction://media"/>
            <a:extLst>
              <a:ext uri="{FF2B5EF4-FFF2-40B4-BE49-F238E27FC236}">
                <a16:creationId xmlns:a16="http://schemas.microsoft.com/office/drawing/2014/main" id="{47412E87-9C31-AC73-8CAD-C49C090525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47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21234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D62C0-46B1-137F-3603-DEB2855C1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B284F01-2666-70E6-6408-6DF0E054268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168708B-A658-852F-6D50-6A3B6FA80271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半年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half a year">
            <a:hlinkClick r:id="" action="ppaction://media"/>
            <a:extLst>
              <a:ext uri="{FF2B5EF4-FFF2-40B4-BE49-F238E27FC236}">
                <a16:creationId xmlns:a16="http://schemas.microsoft.com/office/drawing/2014/main" id="{D3759778-35D2-C51A-3C3C-88B284975E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74725" y="15303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49501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C3ADF-BDD2-F81D-DDB9-FE8CBE9C0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B57479-F6E8-AF71-6BF4-BFACBCC19D5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0E09E02-15A9-5B93-37FD-16D39CA45364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B7336F8-2141-423E-2C8F-9578F38F132C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[c----] [b---]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57A6D21-7B30-967C-0ADF-DD931DF7B6DD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マンガ本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comic book">
            <a:hlinkClick r:id="" action="ppaction://media"/>
            <a:extLst>
              <a:ext uri="{FF2B5EF4-FFF2-40B4-BE49-F238E27FC236}">
                <a16:creationId xmlns:a16="http://schemas.microsoft.com/office/drawing/2014/main" id="{31169056-74BD-3B65-4DCD-EA2C8E7205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9475" y="1282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8369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620F-D00F-3B52-6A6C-2A2D82A05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9670BB2-BB3D-3B7A-3B9F-4986292178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865F5EA-E681-6516-357F-F89FA7220C33}"/>
              </a:ext>
            </a:extLst>
          </p:cNvPr>
          <p:cNvSpPr txBox="1"/>
          <p:nvPr/>
        </p:nvSpPr>
        <p:spPr>
          <a:xfrm>
            <a:off x="318052" y="2644170"/>
            <a:ext cx="8507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comic book</a:t>
            </a:r>
            <a:endParaRPr kumimoji="1" lang="ja-JP" altLang="en-US" sz="9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comic book">
            <a:hlinkClick r:id="" action="ppaction://media"/>
            <a:extLst>
              <a:ext uri="{FF2B5EF4-FFF2-40B4-BE49-F238E27FC236}">
                <a16:creationId xmlns:a16="http://schemas.microsoft.com/office/drawing/2014/main" id="{10263DD7-87B3-3B00-C6F2-1A1AFDD78B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9475" y="1282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1658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CA5A4-5F46-F632-775A-88CBD61F2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61E0D4-E4F7-694F-123D-6DA5B6637DC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5E655E-5FD1-482D-E215-4B259676FEAE}"/>
              </a:ext>
            </a:extLst>
          </p:cNvPr>
          <p:cNvSpPr txBox="1"/>
          <p:nvPr/>
        </p:nvSpPr>
        <p:spPr>
          <a:xfrm>
            <a:off x="815009" y="2497976"/>
            <a:ext cx="751398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マンガ本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comic book">
            <a:hlinkClick r:id="" action="ppaction://media"/>
            <a:extLst>
              <a:ext uri="{FF2B5EF4-FFF2-40B4-BE49-F238E27FC236}">
                <a16:creationId xmlns:a16="http://schemas.microsoft.com/office/drawing/2014/main" id="{9BCDE8EE-784D-A080-2328-1292FBA1E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79475" y="1282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71162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E25FDB8-D0CC-47A9-B622-7ED4F360579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EE8BDE4-DAB2-48A4-9B5F-EED5A3F88E16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lend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7DACE63-3AEA-4B3D-A8E7-E9295038721A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lent">
            <a:hlinkClick r:id="" action="ppaction://media"/>
            <a:extLst>
              <a:ext uri="{FF2B5EF4-FFF2-40B4-BE49-F238E27FC236}">
                <a16:creationId xmlns:a16="http://schemas.microsoft.com/office/drawing/2014/main" id="{D8C5DFF2-1715-1C0D-5454-AB65CEE16F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50900" y="10888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2425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DCAADF8-79C7-4842-99C8-CBC0D0D19D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lent">
            <a:hlinkClick r:id="" action="ppaction://media"/>
            <a:extLst>
              <a:ext uri="{FF2B5EF4-FFF2-40B4-BE49-F238E27FC236}">
                <a16:creationId xmlns:a16="http://schemas.microsoft.com/office/drawing/2014/main" id="{35FC4CC8-7214-BA1D-D5D7-8ED3842820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50900" y="10888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91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3CD13A8D-A060-424F-995B-FCABBBD5BA5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E1D95A5-4B46-4916-936B-F617A463497D}"/>
              </a:ext>
            </a:extLst>
          </p:cNvPr>
          <p:cNvSpPr txBox="1"/>
          <p:nvPr/>
        </p:nvSpPr>
        <p:spPr>
          <a:xfrm>
            <a:off x="152401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lend 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過去形</a:t>
            </a:r>
          </a:p>
        </p:txBody>
      </p:sp>
      <p:pic>
        <p:nvPicPr>
          <p:cNvPr id="2" name="lent">
            <a:hlinkClick r:id="" action="ppaction://media"/>
            <a:extLst>
              <a:ext uri="{FF2B5EF4-FFF2-40B4-BE49-F238E27FC236}">
                <a16:creationId xmlns:a16="http://schemas.microsoft.com/office/drawing/2014/main" id="{289CF8CC-95F2-62DE-3F9A-A29DAB2A85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50900" y="108882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38788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r------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受け取る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receive">
            <a:hlinkClick r:id="" action="ppaction://media"/>
            <a:extLst>
              <a:ext uri="{FF2B5EF4-FFF2-40B4-BE49-F238E27FC236}">
                <a16:creationId xmlns:a16="http://schemas.microsoft.com/office/drawing/2014/main" id="{585F3A66-9561-A319-8155-FD548646F7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6625" y="2282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8173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C14C8C-FB49-551E-244A-8A2B55C51023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receive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receive">
            <a:hlinkClick r:id="" action="ppaction://media"/>
            <a:extLst>
              <a:ext uri="{FF2B5EF4-FFF2-40B4-BE49-F238E27FC236}">
                <a16:creationId xmlns:a16="http://schemas.microsoft.com/office/drawing/2014/main" id="{FB6BD5D4-6419-3E99-8EC5-96C8AD30B7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6625" y="2282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020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7C9F723-08E3-20E1-1533-B79BDC19163C}"/>
              </a:ext>
            </a:extLst>
          </p:cNvPr>
          <p:cNvSpPr txBox="1"/>
          <p:nvPr/>
        </p:nvSpPr>
        <p:spPr>
          <a:xfrm>
            <a:off x="815009" y="2090172"/>
            <a:ext cx="751398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受け取る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receive">
            <a:hlinkClick r:id="" action="ppaction://media"/>
            <a:extLst>
              <a:ext uri="{FF2B5EF4-FFF2-40B4-BE49-F238E27FC236}">
                <a16:creationId xmlns:a16="http://schemas.microsoft.com/office/drawing/2014/main" id="{9C8E563A-86C0-2DAC-06A8-B4EB390074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36625" y="22828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6606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DBA91-9658-53B3-D550-893846E10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A42B3F1-0150-47B5-DA74-E4D57A63E11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CCC896B-3A46-6823-5B1E-B1745467078E}"/>
              </a:ext>
            </a:extLst>
          </p:cNvPr>
          <p:cNvGrpSpPr/>
          <p:nvPr/>
        </p:nvGrpSpPr>
        <p:grpSpPr>
          <a:xfrm>
            <a:off x="815009" y="1786454"/>
            <a:ext cx="7513983" cy="3285092"/>
            <a:chOff x="815009" y="2292203"/>
            <a:chExt cx="7513983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C587836-CE0C-D2B8-694E-B65928058F46}"/>
                </a:ext>
              </a:extLst>
            </p:cNvPr>
            <p:cNvSpPr txBox="1"/>
            <p:nvPr/>
          </p:nvSpPr>
          <p:spPr>
            <a:xfrm>
              <a:off x="815009" y="4007635"/>
              <a:ext cx="751398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m------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25BF172C-E7AF-5375-DDA7-862E7712C31A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9" name="message">
            <a:hlinkClick r:id="" action="ppaction://media"/>
            <a:extLst>
              <a:ext uri="{FF2B5EF4-FFF2-40B4-BE49-F238E27FC236}">
                <a16:creationId xmlns:a16="http://schemas.microsoft.com/office/drawing/2014/main" id="{9A7E3A95-29F1-6DDE-E8A7-4A4A510092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1875" y="1997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6258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4F1E9-91C1-2DBA-E6A6-467F792531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383A7FC-3069-A24D-B67B-389AE2BA800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89954E7-8F49-4976-4B69-16D317973ED8}"/>
              </a:ext>
            </a:extLst>
          </p:cNvPr>
          <p:cNvSpPr txBox="1"/>
          <p:nvPr/>
        </p:nvSpPr>
        <p:spPr>
          <a:xfrm>
            <a:off x="397565" y="2321005"/>
            <a:ext cx="834887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15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message</a:t>
            </a:r>
            <a:endParaRPr kumimoji="1" lang="ja-JP" altLang="en-US" sz="6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message">
            <a:hlinkClick r:id="" action="ppaction://media"/>
            <a:extLst>
              <a:ext uri="{FF2B5EF4-FFF2-40B4-BE49-F238E27FC236}">
                <a16:creationId xmlns:a16="http://schemas.microsoft.com/office/drawing/2014/main" id="{32573319-878F-A193-69BB-ECC9BCF192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1875" y="1997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01486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4DD5-F739-B3AD-B24B-928DFF9B3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AEDCEC4-E992-AFBE-3412-803EA40258E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A049CA-ACDB-1F48-F764-E371A4977A79}"/>
              </a:ext>
            </a:extLst>
          </p:cNvPr>
          <p:cNvSpPr txBox="1"/>
          <p:nvPr/>
        </p:nvSpPr>
        <p:spPr>
          <a:xfrm>
            <a:off x="815009" y="2644170"/>
            <a:ext cx="75139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</a:t>
            </a:r>
            <a:endParaRPr kumimoji="1" lang="ja-JP" altLang="en-US" sz="6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message">
            <a:hlinkClick r:id="" action="ppaction://media"/>
            <a:extLst>
              <a:ext uri="{FF2B5EF4-FFF2-40B4-BE49-F238E27FC236}">
                <a16:creationId xmlns:a16="http://schemas.microsoft.com/office/drawing/2014/main" id="{6AE9F12B-15C9-2C58-D835-7C55C540A7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31875" y="1997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01734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770B3-581F-B82C-75B0-FE87B408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A88AF4-EE12-B939-2BA3-85CB61ADF15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4026CE-A99D-45EA-E380-18468A6C3599}"/>
              </a:ext>
            </a:extLst>
          </p:cNvPr>
          <p:cNvGrpSpPr/>
          <p:nvPr/>
        </p:nvGrpSpPr>
        <p:grpSpPr>
          <a:xfrm>
            <a:off x="-484304" y="1819584"/>
            <a:ext cx="9421828" cy="3095722"/>
            <a:chOff x="-484304" y="2358463"/>
            <a:chExt cx="9421828" cy="309572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12093C-4A78-8D7C-0A72-C9FCDD77B4BD}"/>
                </a:ext>
              </a:extLst>
            </p:cNvPr>
            <p:cNvSpPr txBox="1"/>
            <p:nvPr/>
          </p:nvSpPr>
          <p:spPr>
            <a:xfrm>
              <a:off x="-484304" y="4007635"/>
              <a:ext cx="942182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f-----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sz="88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ing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0600B3F-3C6E-B1DF-762E-AD2C7FA5AE48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し終える</a:t>
              </a:r>
            </a:p>
          </p:txBody>
        </p:sp>
      </p:grpSp>
      <p:pic>
        <p:nvPicPr>
          <p:cNvPr id="4" name="finish ing">
            <a:hlinkClick r:id="" action="ppaction://media"/>
            <a:extLst>
              <a:ext uri="{FF2B5EF4-FFF2-40B4-BE49-F238E27FC236}">
                <a16:creationId xmlns:a16="http://schemas.microsoft.com/office/drawing/2014/main" id="{6FF3C742-4221-53A7-7A48-136C679C5F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50900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9054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07F6B-6DCB-99AA-4B06-97BF1B628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899E4D-87FB-9342-32E8-285DA29438D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C8D4C7-9B2C-C562-B01B-77156748555E}"/>
              </a:ext>
            </a:extLst>
          </p:cNvPr>
          <p:cNvSpPr txBox="1"/>
          <p:nvPr/>
        </p:nvSpPr>
        <p:spPr>
          <a:xfrm>
            <a:off x="410817" y="2613392"/>
            <a:ext cx="832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finish …</a:t>
            </a:r>
            <a:r>
              <a:rPr lang="en-US" altLang="ja-JP" sz="10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finish ing">
            <a:hlinkClick r:id="" action="ppaction://media"/>
            <a:extLst>
              <a:ext uri="{FF2B5EF4-FFF2-40B4-BE49-F238E27FC236}">
                <a16:creationId xmlns:a16="http://schemas.microsoft.com/office/drawing/2014/main" id="{E67F1635-5F1F-3874-1A0F-DB0343F687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50900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53011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C8640-FAD1-0B52-520D-EB28992E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3AA2497-6991-5C20-05E6-FC4D90896C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DD436A-B365-AEF8-7509-3E1D9AEE2CF1}"/>
              </a:ext>
            </a:extLst>
          </p:cNvPr>
          <p:cNvSpPr txBox="1"/>
          <p:nvPr/>
        </p:nvSpPr>
        <p:spPr>
          <a:xfrm>
            <a:off x="206477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し終える</a:t>
            </a:r>
          </a:p>
        </p:txBody>
      </p:sp>
      <p:pic>
        <p:nvPicPr>
          <p:cNvPr id="5" name="finish ing">
            <a:hlinkClick r:id="" action="ppaction://media"/>
            <a:extLst>
              <a:ext uri="{FF2B5EF4-FFF2-40B4-BE49-F238E27FC236}">
                <a16:creationId xmlns:a16="http://schemas.microsoft.com/office/drawing/2014/main" id="{4506499E-68A3-F546-A7B9-D62983FB12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50900" y="14065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283459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8413B-EBEE-67A0-D69B-6615E60F5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A4E3D6-07E6-594A-2C4B-4C78E5258A8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FFAD9BE-BCE5-7B95-BF67-3878E311D0D9}"/>
              </a:ext>
            </a:extLst>
          </p:cNvPr>
          <p:cNvGrpSpPr/>
          <p:nvPr/>
        </p:nvGrpSpPr>
        <p:grpSpPr>
          <a:xfrm>
            <a:off x="152400" y="1069877"/>
            <a:ext cx="8839200" cy="4718246"/>
            <a:chOff x="152400" y="859049"/>
            <a:chExt cx="8839200" cy="471824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38BC2B78-F474-5521-62ED-3AB519447746}"/>
                </a:ext>
              </a:extLst>
            </p:cNvPr>
            <p:cNvSpPr txBox="1"/>
            <p:nvPr/>
          </p:nvSpPr>
          <p:spPr>
            <a:xfrm>
              <a:off x="152400" y="859049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（疑）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（否）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まだ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1600E7D-7D09-0789-F0C8-AB7B2F72FB46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yet">
            <a:hlinkClick r:id="" action="ppaction://media"/>
            <a:extLst>
              <a:ext uri="{FF2B5EF4-FFF2-40B4-BE49-F238E27FC236}">
                <a16:creationId xmlns:a16="http://schemas.microsoft.com/office/drawing/2014/main" id="{59599AE5-78C3-745E-1964-661EE028D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46150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61135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2C0D4-DA48-416E-3573-4B73859D8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74F86DA-0F26-556A-8CE7-2C66F5F0C6C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D2AA3D4-CE14-2BA9-3BC8-3E9F6AFEF724}"/>
              </a:ext>
            </a:extLst>
          </p:cNvPr>
          <p:cNvSpPr txBox="1"/>
          <p:nvPr/>
        </p:nvSpPr>
        <p:spPr>
          <a:xfrm>
            <a:off x="742950" y="2105561"/>
            <a:ext cx="76581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</a:t>
            </a:r>
            <a:endParaRPr kumimoji="1" lang="ja-JP" alt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" name="yet">
            <a:hlinkClick r:id="" action="ppaction://media"/>
            <a:extLst>
              <a:ext uri="{FF2B5EF4-FFF2-40B4-BE49-F238E27FC236}">
                <a16:creationId xmlns:a16="http://schemas.microsoft.com/office/drawing/2014/main" id="{FE7B0DDE-E3E7-6101-CB92-BBE123AD35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46150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2041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D3FA0-73CA-790F-41B0-9DC4FB559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E23A765-706C-3D41-E773-DD5136ADE67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5DE651-7821-E03B-543F-E39D0F3F48B0}"/>
              </a:ext>
            </a:extLst>
          </p:cNvPr>
          <p:cNvSpPr txBox="1"/>
          <p:nvPr/>
        </p:nvSpPr>
        <p:spPr>
          <a:xfrm>
            <a:off x="152400" y="1905506"/>
            <a:ext cx="8839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（疑）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</a:t>
            </a:r>
            <a:endParaRPr kumimoji="1" lang="en-US" altLang="ja-JP" sz="9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（否）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まだ</a:t>
            </a:r>
            <a:endParaRPr kumimoji="1" lang="ja-JP" altLang="en-US" sz="80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yet">
            <a:hlinkClick r:id="" action="ppaction://media"/>
            <a:extLst>
              <a:ext uri="{FF2B5EF4-FFF2-40B4-BE49-F238E27FC236}">
                <a16:creationId xmlns:a16="http://schemas.microsoft.com/office/drawing/2014/main" id="{DB7695FF-00C2-B0DB-0574-DA86351A58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46150" y="1539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02273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770B3-581F-B82C-75B0-FE87B408D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7A88AF4-EE12-B939-2BA3-85CB61ADF15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04026CE-A99D-45EA-E380-18468A6C3599}"/>
              </a:ext>
            </a:extLst>
          </p:cNvPr>
          <p:cNvGrpSpPr/>
          <p:nvPr/>
        </p:nvGrpSpPr>
        <p:grpSpPr>
          <a:xfrm>
            <a:off x="206478" y="1819584"/>
            <a:ext cx="8731046" cy="3218832"/>
            <a:chOff x="206478" y="235846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1A12093C-4A78-8D7C-0A72-C9FCDD77B4BD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a-----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0600B3F-3C6E-B1DF-762E-AD2C7FA5AE48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返事をする</a:t>
              </a:r>
            </a:p>
          </p:txBody>
        </p:sp>
      </p:grpSp>
      <p:pic>
        <p:nvPicPr>
          <p:cNvPr id="4" name="answer">
            <a:hlinkClick r:id="" action="ppaction://media"/>
            <a:extLst>
              <a:ext uri="{FF2B5EF4-FFF2-40B4-BE49-F238E27FC236}">
                <a16:creationId xmlns:a16="http://schemas.microsoft.com/office/drawing/2014/main" id="{AA307D89-2811-7EFA-EC2B-503C99526A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663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4553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07F6B-6DCB-99AA-4B06-97BF1B628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0899E4D-87FB-9342-32E8-285DA29438D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41BEB4A-8D27-16EF-28CB-F2735F86E18C}"/>
              </a:ext>
            </a:extLst>
          </p:cNvPr>
          <p:cNvSpPr txBox="1"/>
          <p:nvPr/>
        </p:nvSpPr>
        <p:spPr>
          <a:xfrm>
            <a:off x="397565" y="2321005"/>
            <a:ext cx="83488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answer</a:t>
            </a:r>
            <a:endParaRPr kumimoji="1" lang="ja-JP" alt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" name="answer">
            <a:hlinkClick r:id="" action="ppaction://media"/>
            <a:extLst>
              <a:ext uri="{FF2B5EF4-FFF2-40B4-BE49-F238E27FC236}">
                <a16:creationId xmlns:a16="http://schemas.microsoft.com/office/drawing/2014/main" id="{EF54EE54-EA08-AD89-D2D5-A80CE7BECE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663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55986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C8640-FAD1-0B52-520D-EB28992EB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3AA2497-6991-5C20-05E6-FC4D90896C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DD436A-B365-AEF8-7509-3E1D9AEE2CF1}"/>
              </a:ext>
            </a:extLst>
          </p:cNvPr>
          <p:cNvSpPr txBox="1"/>
          <p:nvPr/>
        </p:nvSpPr>
        <p:spPr>
          <a:xfrm>
            <a:off x="206477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返事をする</a:t>
            </a:r>
          </a:p>
        </p:txBody>
      </p:sp>
      <p:pic>
        <p:nvPicPr>
          <p:cNvPr id="5" name="answer">
            <a:hlinkClick r:id="" action="ppaction://media"/>
            <a:extLst>
              <a:ext uri="{FF2B5EF4-FFF2-40B4-BE49-F238E27FC236}">
                <a16:creationId xmlns:a16="http://schemas.microsoft.com/office/drawing/2014/main" id="{6A1619D7-DD33-EF44-440D-8681C9ED3B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7125" y="16637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1775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A2AD3-AEDB-3821-F085-96F9FA4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C584D60-95B8-4567-8038-A2FE612FD4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DD0F368-173C-0A71-FACC-34A9C30E1AD4}"/>
              </a:ext>
            </a:extLst>
          </p:cNvPr>
          <p:cNvGrpSpPr/>
          <p:nvPr/>
        </p:nvGrpSpPr>
        <p:grpSpPr>
          <a:xfrm>
            <a:off x="344588" y="1392103"/>
            <a:ext cx="8152821" cy="3981461"/>
            <a:chOff x="664007" y="829370"/>
            <a:chExt cx="8152821" cy="398146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8A8FCC2-4A93-679C-F26D-2874D490CE4A}"/>
                </a:ext>
              </a:extLst>
            </p:cNvPr>
            <p:cNvSpPr txBox="1"/>
            <p:nvPr/>
          </p:nvSpPr>
          <p:spPr>
            <a:xfrm>
              <a:off x="664007" y="3702835"/>
              <a:ext cx="81528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[b-] [a----] [t-]</a:t>
              </a:r>
              <a:endParaRPr kumimoji="1"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A4F4EFD7-CB38-C4D5-B937-03368A6CCF3B}"/>
                </a:ext>
              </a:extLst>
            </p:cNvPr>
            <p:cNvSpPr txBox="1"/>
            <p:nvPr/>
          </p:nvSpPr>
          <p:spPr>
            <a:xfrm>
              <a:off x="1134428" y="829370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まさに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しようと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しているところだ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be about to">
            <a:hlinkClick r:id="" action="ppaction://media"/>
            <a:extLst>
              <a:ext uri="{FF2B5EF4-FFF2-40B4-BE49-F238E27FC236}">
                <a16:creationId xmlns:a16="http://schemas.microsoft.com/office/drawing/2014/main" id="{5F9FF761-32AA-1AED-92E4-82963DF668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60425" y="20637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0201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35DA2D-62A5-41EF-0ECF-4DD54FA79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388A70E-C472-38F8-4EDF-45AA6AE7478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A671E1A-C81B-AE83-BE35-EB40A8D46DA1}"/>
              </a:ext>
            </a:extLst>
          </p:cNvPr>
          <p:cNvSpPr txBox="1"/>
          <p:nvPr/>
        </p:nvSpPr>
        <p:spPr>
          <a:xfrm>
            <a:off x="318052" y="2767281"/>
            <a:ext cx="8507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8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be about to</a:t>
            </a:r>
            <a:endParaRPr kumimoji="1" lang="ja-JP" altLang="en-US" sz="8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" name="be about to">
            <a:hlinkClick r:id="" action="ppaction://media"/>
            <a:extLst>
              <a:ext uri="{FF2B5EF4-FFF2-40B4-BE49-F238E27FC236}">
                <a16:creationId xmlns:a16="http://schemas.microsoft.com/office/drawing/2014/main" id="{5FC8D7A0-7F67-313D-FA06-AB49CD4925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60425" y="20637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26215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2C7AD-E9A1-F497-7584-0E1EB39E6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C73B1C2-8EC9-04F5-23D7-88BE667D173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C2556A1-F5C8-17B1-F454-43169D63C6BE}"/>
              </a:ext>
            </a:extLst>
          </p:cNvPr>
          <p:cNvSpPr txBox="1"/>
          <p:nvPr/>
        </p:nvSpPr>
        <p:spPr>
          <a:xfrm>
            <a:off x="815009" y="2321005"/>
            <a:ext cx="751398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まさに</a:t>
            </a:r>
            <a:r>
              <a: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しようと</a:t>
            </a:r>
            <a:endParaRPr kumimoji="1" lang="en-US" altLang="ja-JP" sz="66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しているところだ</a:t>
            </a:r>
            <a:endParaRPr kumimoji="1" lang="ja-JP" altLang="en-US" sz="4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be about to">
            <a:hlinkClick r:id="" action="ppaction://media"/>
            <a:extLst>
              <a:ext uri="{FF2B5EF4-FFF2-40B4-BE49-F238E27FC236}">
                <a16:creationId xmlns:a16="http://schemas.microsoft.com/office/drawing/2014/main" id="{D1802283-8B36-1B71-3F20-3EAAE591BC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860425" y="206375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75257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74270-430D-8F57-533A-F4CF66460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66D8BDF-C7B0-6611-3BD1-D57D3B71CAE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D030DA27-2FE4-B602-E44A-EC2DD682336A}"/>
              </a:ext>
            </a:extLst>
          </p:cNvPr>
          <p:cNvGrpSpPr/>
          <p:nvPr/>
        </p:nvGrpSpPr>
        <p:grpSpPr>
          <a:xfrm>
            <a:off x="-484304" y="1819584"/>
            <a:ext cx="9421828" cy="3095722"/>
            <a:chOff x="-484304" y="2358463"/>
            <a:chExt cx="9421828" cy="309572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6C53757-4558-7453-4AB5-AD53B96E83AC}"/>
                </a:ext>
              </a:extLst>
            </p:cNvPr>
            <p:cNvSpPr txBox="1"/>
            <p:nvPr/>
          </p:nvSpPr>
          <p:spPr>
            <a:xfrm>
              <a:off x="-484304" y="4007635"/>
              <a:ext cx="942182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s----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sz="88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ing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571CAEF-42D9-1C69-DB16-4CBEE01693EF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し始める</a:t>
              </a:r>
            </a:p>
          </p:txBody>
        </p:sp>
      </p:grp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979042AE-4253-09A5-137D-8C3690446B1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tart ing">
            <a:hlinkClick r:id="" action="ppaction://media"/>
            <a:extLst>
              <a:ext uri="{FF2B5EF4-FFF2-40B4-BE49-F238E27FC236}">
                <a16:creationId xmlns:a16="http://schemas.microsoft.com/office/drawing/2014/main" id="{55DB4AF3-C618-8740-DA2E-CE6F5CB134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8050" y="1397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8800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51497-2D80-C000-948D-508292B3ED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C8F3DFC-44F7-DA1F-1B5F-C79B125EBB0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F64E912-C479-97FE-5859-9BDBCF479EDD}"/>
              </a:ext>
            </a:extLst>
          </p:cNvPr>
          <p:cNvSpPr txBox="1"/>
          <p:nvPr/>
        </p:nvSpPr>
        <p:spPr>
          <a:xfrm>
            <a:off x="410817" y="2613392"/>
            <a:ext cx="832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0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start …</a:t>
            </a:r>
            <a:r>
              <a:rPr lang="en-US" altLang="ja-JP" sz="10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ing</a:t>
            </a:r>
            <a:endParaRPr kumimoji="1" lang="ja-JP" altLang="en-US" sz="1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2" name="直線コネクタ 1">
            <a:extLst>
              <a:ext uri="{FF2B5EF4-FFF2-40B4-BE49-F238E27FC236}">
                <a16:creationId xmlns:a16="http://schemas.microsoft.com/office/drawing/2014/main" id="{A4C07DE6-6836-AF2F-F592-F4F8C102119B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tart ing">
            <a:hlinkClick r:id="" action="ppaction://media"/>
            <a:extLst>
              <a:ext uri="{FF2B5EF4-FFF2-40B4-BE49-F238E27FC236}">
                <a16:creationId xmlns:a16="http://schemas.microsoft.com/office/drawing/2014/main" id="{620A48FE-2DED-760E-5E3B-71F337E52C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908050" y="1397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57122"/>
      </p:ext>
    </p:extLst>
  </p:cSld>
  <p:clrMapOvr>
    <a:masterClrMapping/>
  </p:clrMapOvr>
  <p:transition spd="med">
    <p:pull/>
    <p:sndAc>
      <p:stSnd>
        <p:snd r:embed="rId4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509A8-3AE0-C28B-C36C-E5901AB59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7F2A62A1-FECF-F9E4-B4CA-C3ED5A1AB33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2EFED5-EE06-4956-86A1-47DFA9B67A68}"/>
              </a:ext>
            </a:extLst>
          </p:cNvPr>
          <p:cNvSpPr txBox="1"/>
          <p:nvPr/>
        </p:nvSpPr>
        <p:spPr>
          <a:xfrm>
            <a:off x="206477" y="2644170"/>
            <a:ext cx="87310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し始める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6A9199A5-9F6C-BE0E-E46E-91AD4902C30A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合格の鐘">
            <a:hlinkClick r:id="" action="ppaction://media"/>
            <a:extLst>
              <a:ext uri="{FF2B5EF4-FFF2-40B4-BE49-F238E27FC236}">
                <a16:creationId xmlns:a16="http://schemas.microsoft.com/office/drawing/2014/main" id="{867F45D5-43D4-F9B1-2CBE-CD17C43C71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pic>
        <p:nvPicPr>
          <p:cNvPr id="7" name="start ing">
            <a:hlinkClick r:id="" action="ppaction://media"/>
            <a:extLst>
              <a:ext uri="{FF2B5EF4-FFF2-40B4-BE49-F238E27FC236}">
                <a16:creationId xmlns:a16="http://schemas.microsoft.com/office/drawing/2014/main" id="{1D585D2E-001B-9FC2-38AA-F75D7CDD091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08050" y="13970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01756"/>
      </p:ext>
    </p:extLst>
  </p:cSld>
  <p:clrMapOvr>
    <a:masterClrMapping/>
  </p:clrMapOvr>
  <p:transition spd="med">
    <p:pull/>
    <p:sndAc>
      <p:stSnd>
        <p:snd r:embed="rId6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4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0A682-1AFB-167C-EA06-98C7CE67C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4B458CD-7DD8-011D-F9CE-61DAC187A166}"/>
              </a:ext>
            </a:extLst>
          </p:cNvPr>
          <p:cNvSpPr txBox="1"/>
          <p:nvPr/>
        </p:nvSpPr>
        <p:spPr>
          <a:xfrm>
            <a:off x="265044" y="5723388"/>
            <a:ext cx="8613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6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英語にしなさい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22498C-3037-4451-6F42-A820D3B5CC76}"/>
              </a:ext>
            </a:extLst>
          </p:cNvPr>
          <p:cNvSpPr txBox="1"/>
          <p:nvPr/>
        </p:nvSpPr>
        <p:spPr>
          <a:xfrm>
            <a:off x="741073" y="1855936"/>
            <a:ext cx="766185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500" b="1" dirty="0">
                <a:ln w="28575">
                  <a:noFill/>
                </a:ln>
                <a:latin typeface="メイリオ" panose="020B0604030504040204" pitchFamily="50" charset="-128"/>
                <a:ea typeface="メイリオ" panose="020B0604030504040204" pitchFamily="50" charset="-128"/>
              </a:rPr>
              <a:t>確認テスト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F3D903A-FD75-EDC2-0F7E-B4D30FD2A720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1669079"/>
      </p:ext>
    </p:extLst>
  </p:cSld>
  <p:clrMapOvr>
    <a:masterClrMapping/>
  </p:clrMapOvr>
  <p:transition spd="slow">
    <p:push dir="u"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D24C1-0057-0825-EFD8-95D2EDD2F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A07A52C-FE9E-F7AD-C904-A1A421E8453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04C1205-9496-62E8-D459-007A59BAEF75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1CDB82A-6B0A-81C4-D8C8-5F782B894245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確認テスト①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5B4322BA-FC22-E66F-D6E8-9101A09B602B}"/>
              </a:ext>
            </a:extLst>
          </p:cNvPr>
          <p:cNvGrpSpPr/>
          <p:nvPr/>
        </p:nvGrpSpPr>
        <p:grpSpPr>
          <a:xfrm>
            <a:off x="0" y="1604197"/>
            <a:ext cx="9144000" cy="3355992"/>
            <a:chOff x="0" y="1747161"/>
            <a:chExt cx="9144000" cy="33559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805AEB60-1A91-1694-A8CB-4CB11BAB93E7}"/>
                </a:ext>
              </a:extLst>
            </p:cNvPr>
            <p:cNvSpPr txBox="1"/>
            <p:nvPr/>
          </p:nvSpPr>
          <p:spPr>
            <a:xfrm>
              <a:off x="0" y="3902824"/>
              <a:ext cx="91440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[half] a [year]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6998060-0C15-CA4F-1FB2-A33A8CD40E65}"/>
                </a:ext>
              </a:extLst>
            </p:cNvPr>
            <p:cNvSpPr txBox="1"/>
            <p:nvPr/>
          </p:nvSpPr>
          <p:spPr>
            <a:xfrm>
              <a:off x="206478" y="1747161"/>
              <a:ext cx="8731046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3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半年</a:t>
              </a:r>
            </a:p>
          </p:txBody>
        </p:sp>
      </p:grpSp>
      <p:pic>
        <p:nvPicPr>
          <p:cNvPr id="2" name="half a year">
            <a:hlinkClick r:id="" action="ppaction://media"/>
            <a:extLst>
              <a:ext uri="{FF2B5EF4-FFF2-40B4-BE49-F238E27FC236}">
                <a16:creationId xmlns:a16="http://schemas.microsoft.com/office/drawing/2014/main" id="{CF422BD9-547A-7AAA-27C8-23B52D1CD7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74725" y="1530350"/>
            <a:ext cx="406400" cy="40640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2DB833-3CE8-B702-4595-E4D65FB88CAF}"/>
              </a:ext>
            </a:extLst>
          </p:cNvPr>
          <p:cNvSpPr/>
          <p:nvPr/>
        </p:nvSpPr>
        <p:spPr>
          <a:xfrm>
            <a:off x="1516299" y="3734106"/>
            <a:ext cx="1912701" cy="129509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FE3B500-5DA7-CE4D-0039-EAADED6EBEE0}"/>
              </a:ext>
            </a:extLst>
          </p:cNvPr>
          <p:cNvSpPr/>
          <p:nvPr/>
        </p:nvSpPr>
        <p:spPr>
          <a:xfrm>
            <a:off x="5440599" y="3734106"/>
            <a:ext cx="2187102" cy="1295094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042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8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17AD1-D6D9-79D1-4890-118716FA7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BC48312-6009-2BD7-6284-8E2CB36C2F0E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A284A69-E8B6-1EB2-6525-14921981FAD4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4BD3E8F-096C-844E-2100-EA04E5D25460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確認テスト②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EA8013D-624C-BE5A-F4A7-57AC3296181C}"/>
              </a:ext>
            </a:extLst>
          </p:cNvPr>
          <p:cNvGrpSpPr/>
          <p:nvPr/>
        </p:nvGrpSpPr>
        <p:grpSpPr>
          <a:xfrm>
            <a:off x="0" y="1715332"/>
            <a:ext cx="9144000" cy="3427336"/>
            <a:chOff x="0" y="1983250"/>
            <a:chExt cx="9144000" cy="3427336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7B189AE-9DB7-9FA1-C46F-F2658FD815B0}"/>
                </a:ext>
              </a:extLst>
            </p:cNvPr>
            <p:cNvSpPr txBox="1"/>
            <p:nvPr/>
          </p:nvSpPr>
          <p:spPr>
            <a:xfrm>
              <a:off x="0" y="4087147"/>
              <a:ext cx="91440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8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[comic] [book]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2AFFB8C-A8AB-BB5B-2031-BB57F1793CE0}"/>
                </a:ext>
              </a:extLst>
            </p:cNvPr>
            <p:cNvSpPr txBox="1"/>
            <p:nvPr/>
          </p:nvSpPr>
          <p:spPr>
            <a:xfrm>
              <a:off x="815009" y="1983250"/>
              <a:ext cx="7513983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5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マンガ本</a:t>
              </a:r>
              <a:endParaRPr kumimoji="1" lang="ja-JP" altLang="en-US" sz="6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comic book">
            <a:hlinkClick r:id="" action="ppaction://media"/>
            <a:extLst>
              <a:ext uri="{FF2B5EF4-FFF2-40B4-BE49-F238E27FC236}">
                <a16:creationId xmlns:a16="http://schemas.microsoft.com/office/drawing/2014/main" id="{3BF819BE-E348-65D4-4001-66FBBAEDBE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9475" y="1282700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5B63EE1-C1AC-3DD2-2DDF-04F4F9F136E9}"/>
              </a:ext>
            </a:extLst>
          </p:cNvPr>
          <p:cNvSpPr/>
          <p:nvPr/>
        </p:nvSpPr>
        <p:spPr>
          <a:xfrm>
            <a:off x="992424" y="3524854"/>
            <a:ext cx="315095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D0B4BD3-E040-22AD-42BC-236EAFA034B6}"/>
              </a:ext>
            </a:extLst>
          </p:cNvPr>
          <p:cNvSpPr/>
          <p:nvPr/>
        </p:nvSpPr>
        <p:spPr>
          <a:xfrm>
            <a:off x="5488225" y="3524854"/>
            <a:ext cx="2663352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70551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B84233-2728-D992-01D3-B3EFBE6D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ACF6A15-8E00-0D46-7413-A948F8B5A01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64199EA-BC63-03E3-6808-E39E2013332F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055A8AC-9E9D-A7EC-D015-073AD27D3586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確認テスト③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A7D3E24-AC59-2C9E-7BDE-390BB66D97B0}"/>
              </a:ext>
            </a:extLst>
          </p:cNvPr>
          <p:cNvGrpSpPr/>
          <p:nvPr/>
        </p:nvGrpSpPr>
        <p:grpSpPr>
          <a:xfrm>
            <a:off x="152401" y="1120676"/>
            <a:ext cx="8839200" cy="4616648"/>
            <a:chOff x="152401" y="960647"/>
            <a:chExt cx="8839200" cy="4616648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72653B46-6C72-3724-405A-A58377D8B7CE}"/>
                </a:ext>
              </a:extLst>
            </p:cNvPr>
            <p:cNvSpPr txBox="1"/>
            <p:nvPr/>
          </p:nvSpPr>
          <p:spPr>
            <a:xfrm>
              <a:off x="152401" y="960647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lend 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過去形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2A65A0C-A665-1065-155F-96D6C04C4179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lent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lent">
            <a:hlinkClick r:id="" action="ppaction://media"/>
            <a:extLst>
              <a:ext uri="{FF2B5EF4-FFF2-40B4-BE49-F238E27FC236}">
                <a16:creationId xmlns:a16="http://schemas.microsoft.com/office/drawing/2014/main" id="{903A2EB6-2A3C-D4F0-AA16-915C8D7F58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50900" y="1088827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10EFD30-186D-5DA6-5BEB-6FD2004B73CB}"/>
              </a:ext>
            </a:extLst>
          </p:cNvPr>
          <p:cNvSpPr/>
          <p:nvPr/>
        </p:nvSpPr>
        <p:spPr>
          <a:xfrm>
            <a:off x="3303015" y="3953479"/>
            <a:ext cx="2545335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33370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D2B39-6D86-1A9F-28F1-84E0C4283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4E8961D-7FC0-D2DB-CC6A-153CB9F8CD60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57675902-789C-7F05-37A5-FFBC02E39BD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3932F7B-7765-96B6-2209-C6064C9CAB83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FDCB3D4-8871-F571-E754-A6356D01CDCF}"/>
              </a:ext>
            </a:extLst>
          </p:cNvPr>
          <p:cNvGrpSpPr/>
          <p:nvPr/>
        </p:nvGrpSpPr>
        <p:grpSpPr>
          <a:xfrm>
            <a:off x="0" y="1392103"/>
            <a:ext cx="9144000" cy="4320015"/>
            <a:chOff x="0" y="829370"/>
            <a:chExt cx="9144000" cy="4320015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AB84D11-891A-430F-7439-2800FE380A17}"/>
                </a:ext>
              </a:extLst>
            </p:cNvPr>
            <p:cNvSpPr txBox="1"/>
            <p:nvPr/>
          </p:nvSpPr>
          <p:spPr>
            <a:xfrm>
              <a:off x="0" y="3702835"/>
              <a:ext cx="91440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receive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1BB21DD-BB8A-A4BB-730A-D19FA872ADA2}"/>
                </a:ext>
              </a:extLst>
            </p:cNvPr>
            <p:cNvSpPr txBox="1"/>
            <p:nvPr/>
          </p:nvSpPr>
          <p:spPr>
            <a:xfrm>
              <a:off x="815009" y="829370"/>
              <a:ext cx="7513983" cy="2677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kumimoji="1" lang="en-US" altLang="ja-JP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受け取る 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receive">
            <a:hlinkClick r:id="" action="ppaction://media"/>
            <a:extLst>
              <a:ext uri="{FF2B5EF4-FFF2-40B4-BE49-F238E27FC236}">
                <a16:creationId xmlns:a16="http://schemas.microsoft.com/office/drawing/2014/main" id="{701659DA-7724-5F46-BA68-A85D917008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36625" y="228282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BDA2EEB-0896-C553-8CF6-B6DEA60E23E2}"/>
              </a:ext>
            </a:extLst>
          </p:cNvPr>
          <p:cNvSpPr/>
          <p:nvPr/>
        </p:nvSpPr>
        <p:spPr>
          <a:xfrm>
            <a:off x="2524125" y="4069759"/>
            <a:ext cx="410528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24350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7AAD4-257E-F2F7-5B98-5684FE8C8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11E9B7A-9D06-73D7-0C07-D50ECC90E7C3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2BB85FD-0D19-18F1-50E7-7E900CCB8856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D5E41F1-E064-72CF-7867-4873572157BF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確認テスト⑤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B18A6E1-9579-14D2-ECAA-576BFF6EF5D8}"/>
              </a:ext>
            </a:extLst>
          </p:cNvPr>
          <p:cNvGrpSpPr/>
          <p:nvPr/>
        </p:nvGrpSpPr>
        <p:grpSpPr>
          <a:xfrm>
            <a:off x="333375" y="1786454"/>
            <a:ext cx="8477250" cy="3285092"/>
            <a:chOff x="333375" y="2292203"/>
            <a:chExt cx="8477250" cy="328509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9909D27-E6B7-1E6B-3A90-4D0142C2CB26}"/>
                </a:ext>
              </a:extLst>
            </p:cNvPr>
            <p:cNvSpPr txBox="1"/>
            <p:nvPr/>
          </p:nvSpPr>
          <p:spPr>
            <a:xfrm>
              <a:off x="333375" y="4007635"/>
              <a:ext cx="847725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message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7FE63DFC-3A0C-4449-18EE-AB5B09D49378}"/>
                </a:ext>
              </a:extLst>
            </p:cNvPr>
            <p:cNvSpPr txBox="1"/>
            <p:nvPr/>
          </p:nvSpPr>
          <p:spPr>
            <a:xfrm>
              <a:off x="815009" y="2292203"/>
              <a:ext cx="751398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9" name="message">
            <a:hlinkClick r:id="" action="ppaction://media"/>
            <a:extLst>
              <a:ext uri="{FF2B5EF4-FFF2-40B4-BE49-F238E27FC236}">
                <a16:creationId xmlns:a16="http://schemas.microsoft.com/office/drawing/2014/main" id="{7A180BFC-D11B-7D22-AF59-8C60347A7F5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031875" y="199707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4D2694C-BAF7-46FD-8651-B5247E9D2C07}"/>
              </a:ext>
            </a:extLst>
          </p:cNvPr>
          <p:cNvSpPr/>
          <p:nvPr/>
        </p:nvSpPr>
        <p:spPr>
          <a:xfrm>
            <a:off x="1724026" y="3357948"/>
            <a:ext cx="5705484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4963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1EE7E-B3E6-065A-8D9E-FAB1054A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17DF1BB-B926-3A25-2E35-B48A9D4C4CD7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9B168AD5-8888-5154-4F9A-E3444A074312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B09490F-677B-E0C8-77DD-8DDB8FF63BD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54DCBFC-4E76-5C7B-4736-FE6B5C1980BF}"/>
              </a:ext>
            </a:extLst>
          </p:cNvPr>
          <p:cNvGrpSpPr/>
          <p:nvPr/>
        </p:nvGrpSpPr>
        <p:grpSpPr>
          <a:xfrm>
            <a:off x="-484304" y="1819584"/>
            <a:ext cx="9421828" cy="3095722"/>
            <a:chOff x="-484304" y="2358463"/>
            <a:chExt cx="9421828" cy="309572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BD76A02A-29D2-A757-31A7-CD5E63C42990}"/>
                </a:ext>
              </a:extLst>
            </p:cNvPr>
            <p:cNvSpPr txBox="1"/>
            <p:nvPr/>
          </p:nvSpPr>
          <p:spPr>
            <a:xfrm>
              <a:off x="-484304" y="4007635"/>
              <a:ext cx="942182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finish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sz="88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ing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2E38FA5-5152-145C-9436-1CD72AA8108B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し終える</a:t>
              </a:r>
            </a:p>
          </p:txBody>
        </p:sp>
      </p:grpSp>
      <p:pic>
        <p:nvPicPr>
          <p:cNvPr id="4" name="finish ing">
            <a:hlinkClick r:id="" action="ppaction://media"/>
            <a:extLst>
              <a:ext uri="{FF2B5EF4-FFF2-40B4-BE49-F238E27FC236}">
                <a16:creationId xmlns:a16="http://schemas.microsoft.com/office/drawing/2014/main" id="{C7AC56A7-A46D-9EF7-97E4-33E3044767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50900" y="1406525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FDF50F9-C2A2-D323-72BD-B3A17E791B2B}"/>
              </a:ext>
            </a:extLst>
          </p:cNvPr>
          <p:cNvSpPr/>
          <p:nvPr/>
        </p:nvSpPr>
        <p:spPr>
          <a:xfrm>
            <a:off x="1106724" y="3201708"/>
            <a:ext cx="3284301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824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8982D-6BE5-01C6-CFA0-CCE7A47AD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0FD7694-48A6-3A5A-06F5-9A66DD3B56EC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DF2D30BA-040F-3E25-5A37-2D6E61555AE1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32EDDDE-4CD9-7A95-571A-CFA43DB5926B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確認テスト⑦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E6BEC2AB-6C75-3ED7-0628-CE7BFEC02E29}"/>
              </a:ext>
            </a:extLst>
          </p:cNvPr>
          <p:cNvGrpSpPr/>
          <p:nvPr/>
        </p:nvGrpSpPr>
        <p:grpSpPr>
          <a:xfrm>
            <a:off x="152400" y="1069877"/>
            <a:ext cx="8839200" cy="4718246"/>
            <a:chOff x="152400" y="859049"/>
            <a:chExt cx="8839200" cy="4718246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A98B3D1D-EC08-0761-2475-D4DDBDCF6015}"/>
                </a:ext>
              </a:extLst>
            </p:cNvPr>
            <p:cNvSpPr txBox="1"/>
            <p:nvPr/>
          </p:nvSpPr>
          <p:spPr>
            <a:xfrm>
              <a:off x="152400" y="859049"/>
              <a:ext cx="8839200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（疑）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もう</a:t>
              </a:r>
              <a:endParaRPr kumimoji="1" lang="en-US" altLang="ja-JP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（否）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まだ</a:t>
              </a:r>
              <a:endParaRPr kumimoji="1" lang="ja-JP" altLang="en-US" sz="8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758CDDCF-318C-CC40-AF5D-26471B494640}"/>
                </a:ext>
              </a:extLst>
            </p:cNvPr>
            <p:cNvSpPr txBox="1"/>
            <p:nvPr/>
          </p:nvSpPr>
          <p:spPr>
            <a:xfrm>
              <a:off x="1205948" y="4007635"/>
              <a:ext cx="673210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yet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2" name="yet">
            <a:hlinkClick r:id="" action="ppaction://media"/>
            <a:extLst>
              <a:ext uri="{FF2B5EF4-FFF2-40B4-BE49-F238E27FC236}">
                <a16:creationId xmlns:a16="http://schemas.microsoft.com/office/drawing/2014/main" id="{261092FC-13F6-34D3-20BD-6C76494B6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46150" y="1539875"/>
            <a:ext cx="406400" cy="406400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D2C8A4F-994E-18DB-0FFD-5DDD7C997E62}"/>
              </a:ext>
            </a:extLst>
          </p:cNvPr>
          <p:cNvSpPr/>
          <p:nvPr/>
        </p:nvSpPr>
        <p:spPr>
          <a:xfrm>
            <a:off x="3554650" y="4116865"/>
            <a:ext cx="2036526" cy="1482076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30993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16AE2-48F5-8FAF-2491-77643C94D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ADC67DA-C2A8-3D11-C94D-4E398A63911F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E205BFE-7A44-2B89-4D9B-6EF270E0EEFD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D1CE10D-20A1-BE01-E44C-AFFF881C850C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確認テスト⑧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6DE1ED0-30B5-0D26-D812-DBF7872A04BF}"/>
              </a:ext>
            </a:extLst>
          </p:cNvPr>
          <p:cNvGrpSpPr/>
          <p:nvPr/>
        </p:nvGrpSpPr>
        <p:grpSpPr>
          <a:xfrm>
            <a:off x="206478" y="1819584"/>
            <a:ext cx="8731046" cy="3218832"/>
            <a:chOff x="206478" y="2358463"/>
            <a:chExt cx="8731046" cy="321883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E92FA266-397B-906C-8AB5-7A0D2B20BD1B}"/>
                </a:ext>
              </a:extLst>
            </p:cNvPr>
            <p:cNvSpPr txBox="1"/>
            <p:nvPr/>
          </p:nvSpPr>
          <p:spPr>
            <a:xfrm>
              <a:off x="809625" y="4007635"/>
              <a:ext cx="752475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answer</a:t>
              </a:r>
              <a:r>
                <a:rPr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endParaRPr kumimoji="1" lang="ja-JP" altLang="en-US" sz="6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93A97518-590F-774A-0539-4810EC31972D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返事をする</a:t>
              </a:r>
            </a:p>
          </p:txBody>
        </p:sp>
      </p:grpSp>
      <p:pic>
        <p:nvPicPr>
          <p:cNvPr id="4" name="answer">
            <a:hlinkClick r:id="" action="ppaction://media"/>
            <a:extLst>
              <a:ext uri="{FF2B5EF4-FFF2-40B4-BE49-F238E27FC236}">
                <a16:creationId xmlns:a16="http://schemas.microsoft.com/office/drawing/2014/main" id="{291D5D40-1AF2-2B2A-B71C-6BA5B452F7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7125" y="1663700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913E1E2-984C-650F-299E-30D7EAE9BFD0}"/>
              </a:ext>
            </a:extLst>
          </p:cNvPr>
          <p:cNvSpPr/>
          <p:nvPr/>
        </p:nvSpPr>
        <p:spPr>
          <a:xfrm>
            <a:off x="2259249" y="3239104"/>
            <a:ext cx="4635037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0508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EB002-A93C-4D6E-4FDE-ED27208D0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FA45D87-0501-AE49-CA9D-31D7FA59DB86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616A5FB-CFD2-DEDE-8F9C-62D3C0A260F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44DC589-744D-DE72-EFDD-5DB93AA44DF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確認テスト⑨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3F8C477-6F86-DDC1-6A14-2CE11850721A}"/>
              </a:ext>
            </a:extLst>
          </p:cNvPr>
          <p:cNvGrpSpPr/>
          <p:nvPr/>
        </p:nvGrpSpPr>
        <p:grpSpPr>
          <a:xfrm>
            <a:off x="344588" y="1392103"/>
            <a:ext cx="8152821" cy="3981461"/>
            <a:chOff x="664007" y="829370"/>
            <a:chExt cx="8152821" cy="3981461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48A302CB-6BB2-684C-49C1-1A6921572F6E}"/>
                </a:ext>
              </a:extLst>
            </p:cNvPr>
            <p:cNvSpPr txBox="1"/>
            <p:nvPr/>
          </p:nvSpPr>
          <p:spPr>
            <a:xfrm>
              <a:off x="664007" y="3702835"/>
              <a:ext cx="815282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[be] [about] [to]</a:t>
              </a:r>
              <a:endParaRPr kumimoji="1"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89DE55C7-785F-25FB-6B8A-D0DD3A2C85BB}"/>
                </a:ext>
              </a:extLst>
            </p:cNvPr>
            <p:cNvSpPr txBox="1"/>
            <p:nvPr/>
          </p:nvSpPr>
          <p:spPr>
            <a:xfrm>
              <a:off x="1134428" y="829370"/>
              <a:ext cx="7513983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まさに</a:t>
              </a:r>
              <a:r>
                <a:rPr kumimoji="1" lang="en-US" altLang="ja-JP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6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しようと</a:t>
              </a:r>
              <a:endParaRPr kumimoji="1" lang="en-US" altLang="ja-JP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/>
              <a:r>
                <a:rPr kumimoji="1" lang="ja-JP" altLang="en-US" sz="7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しているところだ</a:t>
              </a:r>
              <a:endParaRPr kumimoji="1" lang="ja-JP" altLang="en-US" sz="4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4" name="be about to">
            <a:hlinkClick r:id="" action="ppaction://media"/>
            <a:extLst>
              <a:ext uri="{FF2B5EF4-FFF2-40B4-BE49-F238E27FC236}">
                <a16:creationId xmlns:a16="http://schemas.microsoft.com/office/drawing/2014/main" id="{0BA200CB-6A46-7E1B-DBBD-BED228ADFE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60425" y="2063750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A6AEE82-FA73-3C7E-E4B0-F3155A27EAF9}"/>
              </a:ext>
            </a:extLst>
          </p:cNvPr>
          <p:cNvSpPr/>
          <p:nvPr/>
        </p:nvSpPr>
        <p:spPr>
          <a:xfrm>
            <a:off x="992424" y="4173235"/>
            <a:ext cx="1188801" cy="129266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4AC72ED-4E8C-DF2A-14EB-FED8BC526629}"/>
              </a:ext>
            </a:extLst>
          </p:cNvPr>
          <p:cNvSpPr/>
          <p:nvPr/>
        </p:nvSpPr>
        <p:spPr>
          <a:xfrm>
            <a:off x="3251247" y="4173235"/>
            <a:ext cx="2549478" cy="129266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F9CC67AC-E2A3-4535-C66B-A5C53E6AB333}"/>
              </a:ext>
            </a:extLst>
          </p:cNvPr>
          <p:cNvSpPr/>
          <p:nvPr/>
        </p:nvSpPr>
        <p:spPr>
          <a:xfrm>
            <a:off x="6877963" y="4173235"/>
            <a:ext cx="913488" cy="1292662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4865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6AD40-58CB-F364-19F9-C128AFC7B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0E6EEE33-C356-83DB-6044-779947840FCD}"/>
              </a:ext>
            </a:extLst>
          </p:cNvPr>
          <p:cNvSpPr/>
          <p:nvPr/>
        </p:nvSpPr>
        <p:spPr>
          <a:xfrm>
            <a:off x="0" y="800100"/>
            <a:ext cx="9144000" cy="60579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A3FBFE2-8042-EF32-455C-18A9B41252B9}"/>
              </a:ext>
            </a:extLst>
          </p:cNvPr>
          <p:cNvSpPr/>
          <p:nvPr/>
        </p:nvSpPr>
        <p:spPr>
          <a:xfrm>
            <a:off x="0" y="-1"/>
            <a:ext cx="9144000" cy="80010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2E6A76C-4BF8-8249-502C-836C641C9467}"/>
              </a:ext>
            </a:extLst>
          </p:cNvPr>
          <p:cNvSpPr txBox="1"/>
          <p:nvPr/>
        </p:nvSpPr>
        <p:spPr>
          <a:xfrm>
            <a:off x="302136" y="76261"/>
            <a:ext cx="871603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3200" b="1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確認テスト⑩</a:t>
            </a:r>
            <a:endParaRPr kumimoji="1" lang="ja-JP" altLang="en-US" sz="3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DD077DE-0155-CB42-0429-6EC5722E8590}"/>
              </a:ext>
            </a:extLst>
          </p:cNvPr>
          <p:cNvGrpSpPr/>
          <p:nvPr/>
        </p:nvGrpSpPr>
        <p:grpSpPr>
          <a:xfrm>
            <a:off x="-484304" y="1819584"/>
            <a:ext cx="9421828" cy="3095722"/>
            <a:chOff x="-484304" y="2358463"/>
            <a:chExt cx="9421828" cy="309572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E2FA3E2-C100-8345-D9E1-9C7513BD78ED}"/>
                </a:ext>
              </a:extLst>
            </p:cNvPr>
            <p:cNvSpPr txBox="1"/>
            <p:nvPr/>
          </p:nvSpPr>
          <p:spPr>
            <a:xfrm>
              <a:off x="-484304" y="4007635"/>
              <a:ext cx="9421828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［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start</a:t>
              </a:r>
              <a:r>
                <a:rPr lang="ja-JP" altLang="en-US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］</a:t>
              </a:r>
              <a:r>
                <a:rPr lang="en-US" altLang="ja-JP" sz="8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lang="en-US" altLang="ja-JP" sz="88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ing</a:t>
              </a:r>
              <a:endParaRPr kumimoji="1" lang="ja-JP" altLang="en-US" sz="5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3771D07-EDB9-9F9B-8DA1-B3D5C25027A8}"/>
                </a:ext>
              </a:extLst>
            </p:cNvPr>
            <p:cNvSpPr txBox="1"/>
            <p:nvPr/>
          </p:nvSpPr>
          <p:spPr>
            <a:xfrm>
              <a:off x="206478" y="2358463"/>
              <a:ext cx="873104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…</a:t>
              </a:r>
              <a:r>
                <a:rPr kumimoji="1" lang="ja-JP" altLang="en-US" sz="9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し始める</a:t>
              </a:r>
            </a:p>
          </p:txBody>
        </p:sp>
      </p:grp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101D1C4B-57E2-BFCF-A61B-2B1C5A7A5A99}"/>
              </a:ext>
            </a:extLst>
          </p:cNvPr>
          <p:cNvCxnSpPr>
            <a:cxnSpLocks/>
          </p:cNvCxnSpPr>
          <p:nvPr/>
        </p:nvCxnSpPr>
        <p:spPr>
          <a:xfrm>
            <a:off x="0" y="6545943"/>
            <a:ext cx="9144000" cy="0"/>
          </a:xfrm>
          <a:prstGeom prst="line">
            <a:avLst/>
          </a:prstGeom>
          <a:ln w="368300" cmpd="dbl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start ing">
            <a:hlinkClick r:id="" action="ppaction://media"/>
            <a:extLst>
              <a:ext uri="{FF2B5EF4-FFF2-40B4-BE49-F238E27FC236}">
                <a16:creationId xmlns:a16="http://schemas.microsoft.com/office/drawing/2014/main" id="{25CD89F0-67C6-5FFA-05AC-273853945A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08050" y="1397000"/>
            <a:ext cx="406400" cy="4064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242601F-CEC8-3898-2BE3-4862F6CD7C8A}"/>
              </a:ext>
            </a:extLst>
          </p:cNvPr>
          <p:cNvSpPr/>
          <p:nvPr/>
        </p:nvSpPr>
        <p:spPr>
          <a:xfrm>
            <a:off x="1373425" y="3253996"/>
            <a:ext cx="2817576" cy="1713598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065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BA39397-A697-9D9F-89E9-65C902B226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49" t="22934" b="3254"/>
          <a:stretch/>
        </p:blipFill>
        <p:spPr>
          <a:xfrm>
            <a:off x="147697" y="1309687"/>
            <a:ext cx="8848607" cy="4602371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75190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9ACA43BA-0AC4-C98F-230A-3DB2FEC38CD4}"/>
              </a:ext>
            </a:extLst>
          </p:cNvPr>
          <p:cNvCxnSpPr/>
          <p:nvPr/>
        </p:nvCxnSpPr>
        <p:spPr>
          <a:xfrm flipH="1">
            <a:off x="6050631" y="150451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F8643CA6-9F3A-9B94-0873-82DCFDCB67E9}"/>
              </a:ext>
            </a:extLst>
          </p:cNvPr>
          <p:cNvCxnSpPr/>
          <p:nvPr/>
        </p:nvCxnSpPr>
        <p:spPr>
          <a:xfrm flipH="1">
            <a:off x="7848908" y="15045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AE05F75-DF0C-17B5-9BF1-56F2F039C107}"/>
              </a:ext>
            </a:extLst>
          </p:cNvPr>
          <p:cNvCxnSpPr/>
          <p:nvPr/>
        </p:nvCxnSpPr>
        <p:spPr>
          <a:xfrm flipH="1">
            <a:off x="1887131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53C6F28D-4211-8CE8-30CE-6BFF84720690}"/>
              </a:ext>
            </a:extLst>
          </p:cNvPr>
          <p:cNvCxnSpPr/>
          <p:nvPr/>
        </p:nvCxnSpPr>
        <p:spPr>
          <a:xfrm flipH="1">
            <a:off x="3392870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D776AE6D-9ADD-D2D6-2DCB-5D06898C805D}"/>
              </a:ext>
            </a:extLst>
          </p:cNvPr>
          <p:cNvCxnSpPr/>
          <p:nvPr/>
        </p:nvCxnSpPr>
        <p:spPr>
          <a:xfrm flipH="1">
            <a:off x="5108337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0B2AD0E-F855-05AF-DD78-EE6DCC5F1780}"/>
              </a:ext>
            </a:extLst>
          </p:cNvPr>
          <p:cNvCxnSpPr/>
          <p:nvPr/>
        </p:nvCxnSpPr>
        <p:spPr>
          <a:xfrm flipH="1">
            <a:off x="6460366" y="209629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F5F83C7-104B-ACCB-D900-F39F6CBDAA4A}"/>
              </a:ext>
            </a:extLst>
          </p:cNvPr>
          <p:cNvCxnSpPr/>
          <p:nvPr/>
        </p:nvCxnSpPr>
        <p:spPr>
          <a:xfrm flipH="1">
            <a:off x="8719995" y="213870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A570BDF5-FC89-9FB7-8874-E47E92EFF0A4}"/>
              </a:ext>
            </a:extLst>
          </p:cNvPr>
          <p:cNvCxnSpPr/>
          <p:nvPr/>
        </p:nvCxnSpPr>
        <p:spPr>
          <a:xfrm flipH="1">
            <a:off x="2429110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CDD08E-C38E-B02B-7C56-BE2A7BF1D1C0}"/>
              </a:ext>
            </a:extLst>
          </p:cNvPr>
          <p:cNvCxnSpPr/>
          <p:nvPr/>
        </p:nvCxnSpPr>
        <p:spPr>
          <a:xfrm flipH="1">
            <a:off x="5581114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F0B63AB-F0E7-1943-DF6D-E9DD70480AFD}"/>
              </a:ext>
            </a:extLst>
          </p:cNvPr>
          <p:cNvCxnSpPr/>
          <p:nvPr/>
        </p:nvCxnSpPr>
        <p:spPr>
          <a:xfrm flipH="1">
            <a:off x="6984843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1FE1470-054C-FFCF-1A6C-67704C16760F}"/>
              </a:ext>
            </a:extLst>
          </p:cNvPr>
          <p:cNvCxnSpPr/>
          <p:nvPr/>
        </p:nvCxnSpPr>
        <p:spPr>
          <a:xfrm flipH="1">
            <a:off x="8487768" y="275887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538521DA-5901-F89B-3181-E273D3E0ECDB}"/>
              </a:ext>
            </a:extLst>
          </p:cNvPr>
          <p:cNvCxnSpPr/>
          <p:nvPr/>
        </p:nvCxnSpPr>
        <p:spPr>
          <a:xfrm flipH="1">
            <a:off x="2561631" y="33871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0341DFAF-D60E-BF0A-6097-968EF2B6B71F}"/>
              </a:ext>
            </a:extLst>
          </p:cNvPr>
          <p:cNvCxnSpPr/>
          <p:nvPr/>
        </p:nvCxnSpPr>
        <p:spPr>
          <a:xfrm flipH="1">
            <a:off x="3229810" y="338712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32523F20-D5C0-2C7F-20B9-BCF934EEF49E}"/>
              </a:ext>
            </a:extLst>
          </p:cNvPr>
          <p:cNvCxnSpPr/>
          <p:nvPr/>
        </p:nvCxnSpPr>
        <p:spPr>
          <a:xfrm flipH="1">
            <a:off x="6016044" y="338712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E07FBD2-00BD-A0AA-7B27-6D88232623F3}"/>
              </a:ext>
            </a:extLst>
          </p:cNvPr>
          <p:cNvCxnSpPr/>
          <p:nvPr/>
        </p:nvCxnSpPr>
        <p:spPr>
          <a:xfrm flipH="1">
            <a:off x="8719995" y="338139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BB9017D3-237D-ACDE-FD0C-B48B72301AD8}"/>
              </a:ext>
            </a:extLst>
          </p:cNvPr>
          <p:cNvCxnSpPr/>
          <p:nvPr/>
        </p:nvCxnSpPr>
        <p:spPr>
          <a:xfrm flipH="1">
            <a:off x="1364598" y="40061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740AC70-0398-08D1-7999-2F29D18C0243}"/>
              </a:ext>
            </a:extLst>
          </p:cNvPr>
          <p:cNvCxnSpPr/>
          <p:nvPr/>
        </p:nvCxnSpPr>
        <p:spPr>
          <a:xfrm flipH="1">
            <a:off x="3953603" y="40061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638AD9B3-E782-45D0-F952-43365A8354C9}"/>
              </a:ext>
            </a:extLst>
          </p:cNvPr>
          <p:cNvCxnSpPr/>
          <p:nvPr/>
        </p:nvCxnSpPr>
        <p:spPr>
          <a:xfrm flipH="1">
            <a:off x="7081372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5B9AB5B6-E38F-3156-1EF6-63B24AB8AD32}"/>
              </a:ext>
            </a:extLst>
          </p:cNvPr>
          <p:cNvCxnSpPr/>
          <p:nvPr/>
        </p:nvCxnSpPr>
        <p:spPr>
          <a:xfrm flipH="1">
            <a:off x="4200920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50F19E5C-0E8E-4A44-43DD-0D1EB7B73E6C}"/>
              </a:ext>
            </a:extLst>
          </p:cNvPr>
          <p:cNvCxnSpPr/>
          <p:nvPr/>
        </p:nvCxnSpPr>
        <p:spPr>
          <a:xfrm flipH="1">
            <a:off x="5713635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1587DD7D-DE25-ACAA-B79C-C9D82663B423}"/>
              </a:ext>
            </a:extLst>
          </p:cNvPr>
          <p:cNvCxnSpPr/>
          <p:nvPr/>
        </p:nvCxnSpPr>
        <p:spPr>
          <a:xfrm flipH="1">
            <a:off x="3901266" y="150451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C9CABB8B-1DBF-17B6-92B3-09A7BB792EC6}"/>
              </a:ext>
            </a:extLst>
          </p:cNvPr>
          <p:cNvCxnSpPr/>
          <p:nvPr/>
        </p:nvCxnSpPr>
        <p:spPr>
          <a:xfrm flipH="1">
            <a:off x="7829385" y="400615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A5876696-F5AF-05C0-079D-D438F802EED1}"/>
              </a:ext>
            </a:extLst>
          </p:cNvPr>
          <p:cNvCxnSpPr/>
          <p:nvPr/>
        </p:nvCxnSpPr>
        <p:spPr>
          <a:xfrm flipH="1">
            <a:off x="1160068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75809575-B85E-132F-F675-6A69F5BD8360}"/>
              </a:ext>
            </a:extLst>
          </p:cNvPr>
          <p:cNvCxnSpPr/>
          <p:nvPr/>
        </p:nvCxnSpPr>
        <p:spPr>
          <a:xfrm flipH="1">
            <a:off x="7354969" y="464104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8B195EE0-4F35-0901-1F68-FA74E3E4207E}"/>
              </a:ext>
            </a:extLst>
          </p:cNvPr>
          <p:cNvCxnSpPr/>
          <p:nvPr/>
        </p:nvCxnSpPr>
        <p:spPr>
          <a:xfrm flipH="1">
            <a:off x="1160068" y="5228925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>
            <a:extLst>
              <a:ext uri="{FF2B5EF4-FFF2-40B4-BE49-F238E27FC236}">
                <a16:creationId xmlns:a16="http://schemas.microsoft.com/office/drawing/2014/main" id="{6E7B8033-4A11-2A41-935F-F58E3ACD4A32}"/>
              </a:ext>
            </a:extLst>
          </p:cNvPr>
          <p:cNvCxnSpPr/>
          <p:nvPr/>
        </p:nvCxnSpPr>
        <p:spPr>
          <a:xfrm flipH="1">
            <a:off x="1751900" y="5228924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70266DA8-1D5D-53F4-2315-7BD6B8C7750C}"/>
              </a:ext>
            </a:extLst>
          </p:cNvPr>
          <p:cNvCxnSpPr/>
          <p:nvPr/>
        </p:nvCxnSpPr>
        <p:spPr>
          <a:xfrm flipH="1">
            <a:off x="4706484" y="52289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6E0F3E61-D96E-7BEC-7DC2-C52205FD6158}"/>
              </a:ext>
            </a:extLst>
          </p:cNvPr>
          <p:cNvCxnSpPr/>
          <p:nvPr/>
        </p:nvCxnSpPr>
        <p:spPr>
          <a:xfrm flipH="1">
            <a:off x="6183872" y="522892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AS_G3_05_07_reading_s2">
            <a:hlinkClick r:id="" action="ppaction://media"/>
            <a:extLst>
              <a:ext uri="{FF2B5EF4-FFF2-40B4-BE49-F238E27FC236}">
                <a16:creationId xmlns:a16="http://schemas.microsoft.com/office/drawing/2014/main" id="{72EEEFAB-65EA-E39D-6DAA-B7250A37D43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499972" y="742742"/>
            <a:ext cx="406400" cy="406400"/>
          </a:xfrm>
          <a:prstGeom prst="rect">
            <a:avLst/>
          </a:prstGeom>
        </p:spPr>
      </p:pic>
      <p:pic>
        <p:nvPicPr>
          <p:cNvPr id="46" name="AS_G3_05_07_reading_s2">
            <a:hlinkClick r:id="" action="ppaction://media"/>
            <a:extLst>
              <a:ext uri="{FF2B5EF4-FFF2-40B4-BE49-F238E27FC236}">
                <a16:creationId xmlns:a16="http://schemas.microsoft.com/office/drawing/2014/main" id="{27E1C217-0370-A9A6-520D-7EB93B40936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38681" y="128364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5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1950" fill="hold"/>
                                        <p:tgtEl>
                                          <p:spTgt spid="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audio>
              <p:cMediaNode vol="80000">
                <p:cTn id="1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6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A374A90-22A5-575A-7D61-A26A48F00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877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732438"/>
            <a:ext cx="8069014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 ’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）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Emily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1858900"/>
            <a:ext cx="2015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私はエミリーです。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C678B-0754-8EAC-4955-B96617EDA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33BAB92D-DF7B-8592-CEBC-C242B47EB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0008" cy="8779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637F205-46D3-8755-F543-2E88062F2B4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6794B4F-8CFD-A212-2944-3FEDB6698B02}"/>
              </a:ext>
            </a:extLst>
          </p:cNvPr>
          <p:cNvSpPr txBox="1"/>
          <p:nvPr/>
        </p:nvSpPr>
        <p:spPr>
          <a:xfrm>
            <a:off x="537493" y="2732438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Japan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「日本に」という意味をもち、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の場所を説明しています。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half a year ago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「半年前」という意味をもち、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の期間を説明しています。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AF6DA44-FA9B-FA96-E5A0-44B5FD76B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2F52EA-3512-A2F1-602A-17A52229EA07}"/>
              </a:ext>
            </a:extLst>
          </p:cNvPr>
          <p:cNvSpPr txBox="1"/>
          <p:nvPr/>
        </p:nvSpPr>
        <p:spPr>
          <a:xfrm>
            <a:off x="537494" y="1858900"/>
            <a:ext cx="27137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半年前に日本に来ました。</a:t>
            </a:r>
          </a:p>
        </p:txBody>
      </p:sp>
    </p:spTree>
    <p:extLst>
      <p:ext uri="{BB962C8B-B14F-4D97-AF65-F5344CB8AC3E}">
        <p14:creationId xmlns:p14="http://schemas.microsoft.com/office/powerpoint/2010/main" val="153736894"/>
      </p:ext>
    </p:extLst>
  </p:cSld>
  <p:clrMapOvr>
    <a:masterClrMapping/>
  </p:clrMapOvr>
  <p:transition spd="slow">
    <p:push dir="u"/>
  </p:transition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224CD-5676-2602-5BB3-C7B9652ED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F0C58DB4-9000-A886-C603-72B5BA3C7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7498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64A5FDED-9780-6CC3-4FD7-92DD241453E8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16800FE-339E-BE38-00FC-B249C57022FA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since then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「それ以来」という意味をもち、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loved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の始点を説明しています。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2840626-9256-0208-9178-782724EA3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62A9BCF-83E6-DA3D-DF79-95A3BF84EB65}"/>
              </a:ext>
            </a:extLst>
          </p:cNvPr>
          <p:cNvSpPr txBox="1"/>
          <p:nvPr/>
        </p:nvSpPr>
        <p:spPr>
          <a:xfrm>
            <a:off x="537494" y="1858900"/>
            <a:ext cx="5037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それ以来ずっと、マンガ本を読むのが大好きです。</a:t>
            </a:r>
          </a:p>
        </p:txBody>
      </p:sp>
    </p:spTree>
    <p:extLst>
      <p:ext uri="{BB962C8B-B14F-4D97-AF65-F5344CB8AC3E}">
        <p14:creationId xmlns:p14="http://schemas.microsoft.com/office/powerpoint/2010/main" val="414943042"/>
      </p:ext>
    </p:extLst>
  </p:cSld>
  <p:clrMapOvr>
    <a:masterClrMapping/>
  </p:clrMapOvr>
  <p:transition spd="slow">
    <p:push dir="u"/>
  </p:transition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FC841-1A61-AE5F-A049-339AE5B16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BAB1F81A-7A5F-3C41-74BF-15D6325A1C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74987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20AC481-47AB-99B5-89F1-BEF01436BC9F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5B7684C-38F5-6F43-E242-6F58302A326E}"/>
              </a:ext>
            </a:extLst>
          </p:cNvPr>
          <p:cNvSpPr txBox="1"/>
          <p:nvPr/>
        </p:nvSpPr>
        <p:spPr>
          <a:xfrm>
            <a:off x="537493" y="2732438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fifty 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This month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「今月」という意味をもち、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文全体の時期を説明しています。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89411F0-5255-4BD6-477F-E6A52FA93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C40380-EE31-7000-75F4-1D6350D0EBC2}"/>
              </a:ext>
            </a:extLst>
          </p:cNvPr>
          <p:cNvSpPr txBox="1"/>
          <p:nvPr/>
        </p:nvSpPr>
        <p:spPr>
          <a:xfrm>
            <a:off x="537494" y="1858900"/>
            <a:ext cx="42758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今月、私はマンガ本を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50 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冊読みました！</a:t>
            </a:r>
          </a:p>
        </p:txBody>
      </p:sp>
    </p:spTree>
    <p:extLst>
      <p:ext uri="{BB962C8B-B14F-4D97-AF65-F5344CB8AC3E}">
        <p14:creationId xmlns:p14="http://schemas.microsoft.com/office/powerpoint/2010/main" val="3356723589"/>
      </p:ext>
    </p:extLst>
  </p:cSld>
  <p:clrMapOvr>
    <a:masterClrMapping/>
  </p:clrMapOvr>
  <p:transition spd="slow">
    <p:push dir="u"/>
  </p:transition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7BDFD-4B32-2733-9C68-0DE36332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E4B72149-D685-F010-2186-83A0CD1E6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174970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EE8D224-3CC5-B5B3-75A2-CD0E950846EB}"/>
              </a:ext>
            </a:extLst>
          </p:cNvPr>
          <p:cNvSpPr/>
          <p:nvPr/>
        </p:nvSpPr>
        <p:spPr>
          <a:xfrm>
            <a:off x="0" y="3398685"/>
            <a:ext cx="9144000" cy="3459315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9E5463F-D509-9085-7B4D-30E9A40D6603}"/>
              </a:ext>
            </a:extLst>
          </p:cNvPr>
          <p:cNvSpPr txBox="1"/>
          <p:nvPr/>
        </p:nvSpPr>
        <p:spPr>
          <a:xfrm>
            <a:off x="537493" y="3647335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friend, Yuto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loves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Yuto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は同格の挿入句として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My friend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を具体的に説明しています。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「私の友人であるユウト」という情報を付加しています。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also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「～もまた」という意味をもちます。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02C5C463-03C5-46F6-D6F1-9FA2E6E02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4ECF0F2-42BC-D1A4-F96C-A3B48F9BD632}"/>
              </a:ext>
            </a:extLst>
          </p:cNvPr>
          <p:cNvSpPr txBox="1"/>
          <p:nvPr/>
        </p:nvSpPr>
        <p:spPr>
          <a:xfrm>
            <a:off x="537494" y="2773797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友人のユウトもマンガ本が大好きです。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7A450B4-E85E-F3CB-E4BB-495D6EB628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3435" b="57399"/>
          <a:stretch/>
        </p:blipFill>
        <p:spPr>
          <a:xfrm>
            <a:off x="275447" y="7552976"/>
            <a:ext cx="8593106" cy="1718023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7AD43A7-FC34-EA32-E1B7-30DF41DEEE5B}"/>
              </a:ext>
            </a:extLst>
          </p:cNvPr>
          <p:cNvSpPr/>
          <p:nvPr/>
        </p:nvSpPr>
        <p:spPr>
          <a:xfrm>
            <a:off x="5842000" y="9271000"/>
            <a:ext cx="2222500" cy="66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14D8D4F-4D5E-823D-EBCA-42440A6F7E6C}"/>
              </a:ext>
            </a:extLst>
          </p:cNvPr>
          <p:cNvSpPr/>
          <p:nvPr/>
        </p:nvSpPr>
        <p:spPr>
          <a:xfrm>
            <a:off x="508000" y="7521226"/>
            <a:ext cx="5219700" cy="7718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030B704-1CCA-26C3-9C8D-8031D119F1AC}"/>
              </a:ext>
            </a:extLst>
          </p:cNvPr>
          <p:cNvSpPr/>
          <p:nvPr/>
        </p:nvSpPr>
        <p:spPr>
          <a:xfrm>
            <a:off x="3712353" y="8586161"/>
            <a:ext cx="5087698" cy="6848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426417"/>
      </p:ext>
    </p:extLst>
  </p:cSld>
  <p:clrMapOvr>
    <a:masterClrMapping/>
  </p:clrMapOvr>
  <p:transition spd="slow">
    <p:push dir="u"/>
  </p:transition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661B7-8C58-D4D5-DAA1-23A166C1C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CFC4C49-E96F-1ED8-819C-AB5B814A5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1022216"/>
            <a:ext cx="8596105" cy="890093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17595ED-7046-59A4-8020-D9FE8D8A0EA8}"/>
              </a:ext>
            </a:extLst>
          </p:cNvPr>
          <p:cNvSpPr/>
          <p:nvPr/>
        </p:nvSpPr>
        <p:spPr>
          <a:xfrm>
            <a:off x="0" y="2761997"/>
            <a:ext cx="9144000" cy="409600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FCFC90-113A-805E-8586-14CA18B144AB}"/>
              </a:ext>
            </a:extLst>
          </p:cNvPr>
          <p:cNvSpPr txBox="1"/>
          <p:nvPr/>
        </p:nvSpPr>
        <p:spPr>
          <a:xfrm>
            <a:off x="537493" y="301064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new comic book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Yesterday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「昨日」という意味をもち、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文全体の時期を説明しています。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1981E8D-D821-69DA-3E3C-F6307B4CD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1EECB8-5B8E-8FEE-D9C4-4D76BF074842}"/>
              </a:ext>
            </a:extLst>
          </p:cNvPr>
          <p:cNvSpPr txBox="1"/>
          <p:nvPr/>
        </p:nvSpPr>
        <p:spPr>
          <a:xfrm>
            <a:off x="537494" y="2137109"/>
            <a:ext cx="5190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昨日、彼は私に新しいマンガ本を貸してくれました。</a:t>
            </a:r>
          </a:p>
        </p:txBody>
      </p:sp>
    </p:spTree>
    <p:extLst>
      <p:ext uri="{BB962C8B-B14F-4D97-AF65-F5344CB8AC3E}">
        <p14:creationId xmlns:p14="http://schemas.microsoft.com/office/powerpoint/2010/main" val="628281585"/>
      </p:ext>
    </p:extLst>
  </p:cSld>
  <p:clrMapOvr>
    <a:masterClrMapping/>
  </p:clrMapOvr>
  <p:transition spd="slow">
    <p:push dir="u"/>
  </p:transition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2BE6E-BF2F-78BF-D668-C40133DD1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A4E4F6D-8560-BD04-CD94-10FCC6A4C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159" b="43727"/>
          <a:stretch/>
        </p:blipFill>
        <p:spPr>
          <a:xfrm>
            <a:off x="292216" y="1022216"/>
            <a:ext cx="8593106" cy="108585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BD87A12-D0DF-69D9-387E-67C5AFCEA75B}"/>
              </a:ext>
            </a:extLst>
          </p:cNvPr>
          <p:cNvSpPr/>
          <p:nvPr/>
        </p:nvSpPr>
        <p:spPr>
          <a:xfrm>
            <a:off x="0" y="2761997"/>
            <a:ext cx="9144000" cy="409600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A6D89E-A26C-36D2-A7E9-5DC49A7E680F}"/>
              </a:ext>
            </a:extLst>
          </p:cNvPr>
          <p:cNvSpPr txBox="1"/>
          <p:nvPr/>
        </p:nvSpPr>
        <p:spPr>
          <a:xfrm>
            <a:off x="537493" y="3010647"/>
            <a:ext cx="8069014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received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message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は感情や驚きを表す単語です。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just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「ちょうど、たった今」という意味をもちます。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him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は修飾語で形容詞のはたらきです。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「彼から」という意味をもち、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message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の送り主を説明しています。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B8B266F-1682-2979-5E0E-405666FE92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A95AD1B-36C1-1031-AB65-9066C60525AC}"/>
              </a:ext>
            </a:extLst>
          </p:cNvPr>
          <p:cNvSpPr txBox="1"/>
          <p:nvPr/>
        </p:nvSpPr>
        <p:spPr>
          <a:xfrm>
            <a:off x="537494" y="2137109"/>
            <a:ext cx="51902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わあ、ちょうど彼からのメッセージを受け取りました。</a:t>
            </a:r>
          </a:p>
        </p:txBody>
      </p:sp>
    </p:spTree>
    <p:extLst>
      <p:ext uri="{BB962C8B-B14F-4D97-AF65-F5344CB8AC3E}">
        <p14:creationId xmlns:p14="http://schemas.microsoft.com/office/powerpoint/2010/main" val="1891000407"/>
      </p:ext>
    </p:extLst>
  </p:cSld>
  <p:clrMapOvr>
    <a:masterClrMapping/>
  </p:clrMapOvr>
  <p:transition spd="slow">
    <p:push dir="u"/>
  </p:transition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C8DDC-5027-9FAE-84B8-5B80526A7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1355684A-6901-576A-98C5-504C97B06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184724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CA4007B-6988-861B-8B07-ECAB5C2927FA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5903AA3-8027-D536-9695-645D1BBF254F}"/>
              </a:ext>
            </a:extLst>
          </p:cNvPr>
          <p:cNvSpPr txBox="1"/>
          <p:nvPr/>
        </p:nvSpPr>
        <p:spPr>
          <a:xfrm>
            <a:off x="537493" y="3753205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says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の発話を中心に、引用符内に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つの文で構成されています。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says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finished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that comic books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疑問文で、 「もう～しましたか？」という意味をもちます。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55757DC-AA4D-7171-6AF6-A71711E2D3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F564199-A6C0-498D-E2E6-3BB7571B656B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彼は「あなたはあのマンガをもう読み終えましたか。ぼくはわくわくする物語についてあなたと話したいです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」と言っています。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764176307"/>
      </p:ext>
    </p:extLst>
  </p:cSld>
  <p:clrMapOvr>
    <a:masterClrMapping/>
  </p:clrMapOvr>
  <p:transition spd="slow">
    <p:push dir="u"/>
  </p:transition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31241-227B-3652-E459-C42925099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540FD9A5-F880-C490-B35A-D342289C3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184724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5060588-A183-8FC9-C4FA-A7AAA13D85B4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58EFED4-DE31-8018-EFD6-002BE4B4EFA1}"/>
              </a:ext>
            </a:extLst>
          </p:cNvPr>
          <p:cNvSpPr txBox="1"/>
          <p:nvPr/>
        </p:nvSpPr>
        <p:spPr>
          <a:xfrm>
            <a:off x="537492" y="3753205"/>
            <a:ext cx="8593105" cy="31700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以下「話すこと」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about the exciting story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「わくわくする物語について」という意味をもち、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talk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with 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「あなたと一緒に」という意味をもち、動詞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talk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を説明しています。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21D7AD92-ABDE-9DF1-B430-762A3CB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EB507B5-E69F-7E6F-ABA8-A614C496D76A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彼は「あなたはあのマンガをもう読み終えましたか。ぼくはわくわくする物語についてあなたと話したいです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」と言っています。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4040934634"/>
      </p:ext>
    </p:extLst>
  </p:cSld>
  <p:clrMapOvr>
    <a:masterClrMapping/>
  </p:clrMapOvr>
  <p:transition spd="med">
    <p:pull/>
  </p:transition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D50E8-9893-840A-B0AA-C3BB0B082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DC79EDD-8D59-A612-87F7-A72D99BF9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202404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9E20DC7F-F4FC-0074-430A-10692B9163BB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C0C23DA-1C7F-7F73-24F8-C9FAEA3C22F2}"/>
              </a:ext>
            </a:extLst>
          </p:cNvPr>
          <p:cNvSpPr txBox="1"/>
          <p:nvPr/>
        </p:nvSpPr>
        <p:spPr>
          <a:xfrm>
            <a:off x="537493" y="3753205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I’ll answer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の発話を中心に、引用符内に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つの文で構成されています。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1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 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haven’t read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yet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否定文で、 「まだ～していない」という意味をもちます。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B5F018D8-10A1-2558-DC9B-067E45240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0B2485C-D49F-2A05-60DC-2A25FA4A39FB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私は「私はまだそれを読んでいません。私はまさにそれを読み始めようとしているところです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」と返事をするつもりです。</a:t>
            </a:r>
          </a:p>
        </p:txBody>
      </p:sp>
    </p:spTree>
    <p:extLst>
      <p:ext uri="{BB962C8B-B14F-4D97-AF65-F5344CB8AC3E}">
        <p14:creationId xmlns:p14="http://schemas.microsoft.com/office/powerpoint/2010/main" val="3506752958"/>
      </p:ext>
    </p:extLst>
  </p:cSld>
  <p:clrMapOvr>
    <a:masterClrMapping/>
  </p:clrMapOvr>
  <p:transition spd="slow">
    <p:push dir="u"/>
  </p:transition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C8DF4-560E-2AE6-5010-B0B6B6A8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E2661752-CD0A-D733-5CA7-05022E640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16" y="895861"/>
            <a:ext cx="8596105" cy="2024047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DECDE0D-3E8E-52D2-1AEB-A304D49F1476}"/>
              </a:ext>
            </a:extLst>
          </p:cNvPr>
          <p:cNvSpPr/>
          <p:nvPr/>
        </p:nvSpPr>
        <p:spPr>
          <a:xfrm>
            <a:off x="0" y="3660144"/>
            <a:ext cx="9144000" cy="319785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8FAB85F-C3FF-0327-BEDE-DA9FE238449A}"/>
              </a:ext>
            </a:extLst>
          </p:cNvPr>
          <p:cNvSpPr txBox="1"/>
          <p:nvPr/>
        </p:nvSpPr>
        <p:spPr>
          <a:xfrm>
            <a:off x="537492" y="3753205"/>
            <a:ext cx="8593105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引用文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about to start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reading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am about to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 「～しようとしている」という意味をもちます。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just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「ちょうど、たった今」という意味をもちます。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4B735EA-E69E-E4E4-D168-53AE39FE7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06DCE15-C7A0-A0D3-897C-11A8901E0B75}"/>
              </a:ext>
            </a:extLst>
          </p:cNvPr>
          <p:cNvSpPr txBox="1"/>
          <p:nvPr/>
        </p:nvSpPr>
        <p:spPr>
          <a:xfrm>
            <a:off x="537493" y="2867528"/>
            <a:ext cx="8069013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私は「私はまだそれを読んでいません。私はまさにそれを読み始めようとしているところです </a:t>
            </a:r>
            <a:r>
              <a:rPr kumimoji="1" lang="en-US" altLang="ja-JP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!</a:t>
            </a:r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」と返事をするつもりです。</a:t>
            </a:r>
          </a:p>
        </p:txBody>
      </p:sp>
    </p:spTree>
    <p:extLst>
      <p:ext uri="{BB962C8B-B14F-4D97-AF65-F5344CB8AC3E}">
        <p14:creationId xmlns:p14="http://schemas.microsoft.com/office/powerpoint/2010/main" val="874653956"/>
      </p:ext>
    </p:extLst>
  </p:cSld>
  <p:clrMapOvr>
    <a:masterClrMapping/>
  </p:clrMapOvr>
  <p:transition spd="med">
    <p:pull/>
  </p:transition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EEDA4AE-D654-8C16-9695-C71085821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74" y="31647"/>
            <a:ext cx="6513853" cy="6794706"/>
          </a:xfrm>
          <a:prstGeom prst="rect">
            <a:avLst/>
          </a:prstGeom>
        </p:spPr>
      </p:pic>
      <p:pic>
        <p:nvPicPr>
          <p:cNvPr id="6" name="AS_G3_05_09_reading_str">
            <a:hlinkClick r:id="" action="ppaction://media"/>
            <a:extLst>
              <a:ext uri="{FF2B5EF4-FFF2-40B4-BE49-F238E27FC236}">
                <a16:creationId xmlns:a16="http://schemas.microsoft.com/office/drawing/2014/main" id="{EC5C41E3-2A2A-0AEA-CA42-C979DB397D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55874" y="1932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F8EE1B0-9B57-48BA-357E-E58EB6B90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635" y="682296"/>
            <a:ext cx="6956731" cy="6120276"/>
          </a:xfrm>
          <a:prstGeom prst="rect">
            <a:avLst/>
          </a:prstGeom>
        </p:spPr>
      </p:pic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AS_G3_05_10_reading_s3">
            <a:hlinkClick r:id="" action="ppaction://media"/>
            <a:extLst>
              <a:ext uri="{FF2B5EF4-FFF2-40B4-BE49-F238E27FC236}">
                <a16:creationId xmlns:a16="http://schemas.microsoft.com/office/drawing/2014/main" id="{CAF6FAE0-3369-1CB4-4F88-F0561495F7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51344" y="58957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9408A05-0E9E-5910-D339-61A74A7137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6731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923C29B-269F-C5A3-A3AD-A8C4700C58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399" y="191165"/>
            <a:ext cx="6956731" cy="612027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2C50A5F-21F2-61E2-F7D5-61EDADED69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7755" y="191164"/>
            <a:ext cx="6888488" cy="6066522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29D429D-4197-7A5A-683F-908B8ACD699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1620" y="1872128"/>
            <a:ext cx="8720760" cy="4492148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4757658" y="1801256"/>
            <a:ext cx="33437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half        a        year 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F768433-D5E8-64D2-3302-58B507EA8984}"/>
              </a:ext>
            </a:extLst>
          </p:cNvPr>
          <p:cNvSpPr txBox="1"/>
          <p:nvPr/>
        </p:nvSpPr>
        <p:spPr>
          <a:xfrm>
            <a:off x="2453094" y="2243180"/>
            <a:ext cx="13025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reading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1B1E71-B489-F190-645F-88A3165BFEB0}"/>
              </a:ext>
            </a:extLst>
          </p:cNvPr>
          <p:cNvSpPr txBox="1"/>
          <p:nvPr/>
        </p:nvSpPr>
        <p:spPr>
          <a:xfrm>
            <a:off x="871651" y="2731569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I’ve      read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D4ECDB7-A3EC-3DD2-A1FA-E31BD4EFEC75}"/>
              </a:ext>
            </a:extLst>
          </p:cNvPr>
          <p:cNvSpPr txBox="1"/>
          <p:nvPr/>
        </p:nvSpPr>
        <p:spPr>
          <a:xfrm>
            <a:off x="4598778" y="3196916"/>
            <a:ext cx="95360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988BDCA-2226-1EE5-7E84-7CC289672FE7}"/>
              </a:ext>
            </a:extLst>
          </p:cNvPr>
          <p:cNvSpPr txBox="1"/>
          <p:nvPr/>
        </p:nvSpPr>
        <p:spPr>
          <a:xfrm>
            <a:off x="1588900" y="3642971"/>
            <a:ext cx="400859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just     received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735BC8C-BB39-4B56-1C6F-DFCC939E363D}"/>
              </a:ext>
            </a:extLst>
          </p:cNvPr>
          <p:cNvSpPr txBox="1"/>
          <p:nvPr/>
        </p:nvSpPr>
        <p:spPr>
          <a:xfrm>
            <a:off x="1640177" y="4123210"/>
            <a:ext cx="391220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      you     finished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A1B0CC7-CC88-DE13-0498-859035B261BD}"/>
              </a:ext>
            </a:extLst>
          </p:cNvPr>
          <p:cNvSpPr txBox="1"/>
          <p:nvPr/>
        </p:nvSpPr>
        <p:spPr>
          <a:xfrm>
            <a:off x="945239" y="4548139"/>
            <a:ext cx="73114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yet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5DB9B0F-B508-E21C-56D6-FF60414AD227}"/>
              </a:ext>
            </a:extLst>
          </p:cNvPr>
          <p:cNvSpPr txBox="1"/>
          <p:nvPr/>
        </p:nvSpPr>
        <p:spPr>
          <a:xfrm>
            <a:off x="6070592" y="4548139"/>
            <a:ext cx="26803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exciting    story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CA8A39-749B-C2AC-FB4E-EA937D01A5D4}"/>
              </a:ext>
            </a:extLst>
          </p:cNvPr>
          <p:cNvSpPr txBox="1"/>
          <p:nvPr/>
        </p:nvSpPr>
        <p:spPr>
          <a:xfrm>
            <a:off x="3943394" y="5064269"/>
            <a:ext cx="25086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haven’t    read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A3B3A64-FD7A-48F4-76C4-791BBC5C2D55}"/>
              </a:ext>
            </a:extLst>
          </p:cNvPr>
          <p:cNvSpPr txBox="1"/>
          <p:nvPr/>
        </p:nvSpPr>
        <p:spPr>
          <a:xfrm>
            <a:off x="737102" y="5543111"/>
            <a:ext cx="22566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about      to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AS_G3_05_11_reading_s6_1">
            <a:hlinkClick r:id="" action="ppaction://media"/>
            <a:extLst>
              <a:ext uri="{FF2B5EF4-FFF2-40B4-BE49-F238E27FC236}">
                <a16:creationId xmlns:a16="http://schemas.microsoft.com/office/drawing/2014/main" id="{27B491D0-9496-D6E6-66FF-DAF90864160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44375" y="1095375"/>
            <a:ext cx="406400" cy="406400"/>
          </a:xfrm>
          <a:prstGeom prst="rect">
            <a:avLst/>
          </a:prstGeom>
        </p:spPr>
      </p:pic>
      <p:pic>
        <p:nvPicPr>
          <p:cNvPr id="38" name="AS_G3_05_12_reading_s6_2">
            <a:hlinkClick r:id="" action="ppaction://media"/>
            <a:extLst>
              <a:ext uri="{FF2B5EF4-FFF2-40B4-BE49-F238E27FC236}">
                <a16:creationId xmlns:a16="http://schemas.microsoft.com/office/drawing/2014/main" id="{8F69887D-4DD7-DA94-2A79-B4A44D0F9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44375" y="1995020"/>
            <a:ext cx="406400" cy="406400"/>
          </a:xfrm>
          <a:prstGeom prst="rect">
            <a:avLst/>
          </a:prstGeom>
        </p:spPr>
      </p:pic>
      <p:pic>
        <p:nvPicPr>
          <p:cNvPr id="39" name="AS_G3_05_11_reading_s6_1">
            <a:hlinkClick r:id="" action="ppaction://media"/>
            <a:extLst>
              <a:ext uri="{FF2B5EF4-FFF2-40B4-BE49-F238E27FC236}">
                <a16:creationId xmlns:a16="http://schemas.microsoft.com/office/drawing/2014/main" id="{82EB607E-51ED-66FD-81F4-CB20D8F8514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82453" y="3022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696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488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696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3" grpId="0"/>
      <p:bldP spid="14" grpId="0"/>
      <p:bldP spid="15" grpId="0"/>
      <p:bldP spid="17" grpId="0"/>
      <p:bldP spid="5" grpId="0"/>
      <p:bldP spid="24" grpId="0"/>
      <p:bldP spid="26" grpId="0"/>
      <p:bldP spid="27" grpId="0"/>
      <p:bldP spid="30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42" name="AS_G3_05_14_reading_s7_1">
            <a:hlinkClick r:id="" action="ppaction://media"/>
            <a:extLst>
              <a:ext uri="{FF2B5EF4-FFF2-40B4-BE49-F238E27FC236}">
                <a16:creationId xmlns:a16="http://schemas.microsoft.com/office/drawing/2014/main" id="{0F5988EB-9EE6-7DED-E7DF-1A70723874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769975" y="-3175"/>
            <a:ext cx="406400" cy="406400"/>
          </a:xfrm>
          <a:prstGeom prst="rect">
            <a:avLst/>
          </a:prstGeom>
        </p:spPr>
      </p:pic>
      <p:pic>
        <p:nvPicPr>
          <p:cNvPr id="43" name="AS_G3_05_15_reading_s7_2">
            <a:hlinkClick r:id="" action="ppaction://media"/>
            <a:extLst>
              <a:ext uri="{FF2B5EF4-FFF2-40B4-BE49-F238E27FC236}">
                <a16:creationId xmlns:a16="http://schemas.microsoft.com/office/drawing/2014/main" id="{BFEACB3E-E960-F3C6-5E5C-848E6A3AE1A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3769975" y="8137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2028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46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0" name="AS_G3_05_16_reading_s8_1">
            <a:hlinkClick r:id="" action="ppaction://media"/>
            <a:extLst>
              <a:ext uri="{FF2B5EF4-FFF2-40B4-BE49-F238E27FC236}">
                <a16:creationId xmlns:a16="http://schemas.microsoft.com/office/drawing/2014/main" id="{75863055-5D97-EE88-171B-C31E8E2FD9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29811" y="1016926"/>
            <a:ext cx="406400" cy="406400"/>
          </a:xfrm>
          <a:prstGeom prst="rect">
            <a:avLst/>
          </a:prstGeom>
        </p:spPr>
      </p:pic>
      <p:pic>
        <p:nvPicPr>
          <p:cNvPr id="51" name="AS_G3_05_17_reading_s8_2">
            <a:hlinkClick r:id="" action="ppaction://media"/>
            <a:extLst>
              <a:ext uri="{FF2B5EF4-FFF2-40B4-BE49-F238E27FC236}">
                <a16:creationId xmlns:a16="http://schemas.microsoft.com/office/drawing/2014/main" id="{83AB8F63-CF09-E90E-2359-EB0069B03FE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920311" y="24647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28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94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16689</TotalTime>
  <Words>3162</Words>
  <Application>Microsoft Office PowerPoint</Application>
  <PresentationFormat>画面に合わせる (4:3)</PresentationFormat>
  <Paragraphs>576</Paragraphs>
  <Slides>183</Slides>
  <Notes>45</Notes>
  <HiddenSlides>0</HiddenSlides>
  <MMClips>163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183</vt:i4>
      </vt:variant>
    </vt:vector>
  </HeadingPairs>
  <TitlesOfParts>
    <vt:vector size="190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企画制作 NKS</cp:lastModifiedBy>
  <cp:revision>2062</cp:revision>
  <cp:lastPrinted>2016-06-23T16:36:17Z</cp:lastPrinted>
  <dcterms:created xsi:type="dcterms:W3CDTF">2016-05-30T03:13:09Z</dcterms:created>
  <dcterms:modified xsi:type="dcterms:W3CDTF">2025-06-04T04:45:34Z</dcterms:modified>
</cp:coreProperties>
</file>