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5"/>
  </p:notesMasterIdLst>
  <p:handoutMasterIdLst>
    <p:handoutMasterId r:id="rId186"/>
  </p:handoutMasterIdLst>
  <p:sldIdLst>
    <p:sldId id="3657" r:id="rId2"/>
    <p:sldId id="3445" r:id="rId3"/>
    <p:sldId id="2531" r:id="rId4"/>
    <p:sldId id="3668" r:id="rId5"/>
    <p:sldId id="4196" r:id="rId6"/>
    <p:sldId id="4236" r:id="rId7"/>
    <p:sldId id="4096" r:id="rId8"/>
    <p:sldId id="4133" r:id="rId9"/>
    <p:sldId id="4098" r:id="rId10"/>
    <p:sldId id="4237" r:id="rId11"/>
    <p:sldId id="4238" r:id="rId12"/>
    <p:sldId id="4239" r:id="rId13"/>
    <p:sldId id="4240" r:id="rId14"/>
    <p:sldId id="4241" r:id="rId15"/>
    <p:sldId id="4242" r:id="rId16"/>
    <p:sldId id="4222" r:id="rId17"/>
    <p:sldId id="4243" r:id="rId18"/>
    <p:sldId id="4244" r:id="rId19"/>
    <p:sldId id="4245" r:id="rId20"/>
    <p:sldId id="4246" r:id="rId21"/>
    <p:sldId id="4247" r:id="rId22"/>
    <p:sldId id="4248" r:id="rId23"/>
    <p:sldId id="4249" r:id="rId24"/>
    <p:sldId id="4250" r:id="rId25"/>
    <p:sldId id="4251" r:id="rId26"/>
    <p:sldId id="4252" r:id="rId27"/>
    <p:sldId id="4223" r:id="rId28"/>
    <p:sldId id="4253" r:id="rId29"/>
    <p:sldId id="4254" r:id="rId30"/>
    <p:sldId id="4255" r:id="rId31"/>
    <p:sldId id="4256" r:id="rId32"/>
    <p:sldId id="4257" r:id="rId33"/>
    <p:sldId id="4258" r:id="rId34"/>
    <p:sldId id="4259" r:id="rId35"/>
    <p:sldId id="4260" r:id="rId36"/>
    <p:sldId id="4261" r:id="rId37"/>
    <p:sldId id="4262" r:id="rId38"/>
    <p:sldId id="4224" r:id="rId39"/>
    <p:sldId id="4263" r:id="rId40"/>
    <p:sldId id="4264" r:id="rId41"/>
    <p:sldId id="4265" r:id="rId42"/>
    <p:sldId id="4266" r:id="rId43"/>
    <p:sldId id="4267" r:id="rId44"/>
    <p:sldId id="4268" r:id="rId45"/>
    <p:sldId id="4269" r:id="rId46"/>
    <p:sldId id="4270" r:id="rId47"/>
    <p:sldId id="4271" r:id="rId48"/>
    <p:sldId id="4272" r:id="rId49"/>
    <p:sldId id="4225" r:id="rId50"/>
    <p:sldId id="4273" r:id="rId51"/>
    <p:sldId id="4274" r:id="rId52"/>
    <p:sldId id="4275" r:id="rId53"/>
    <p:sldId id="4276" r:id="rId54"/>
    <p:sldId id="4277" r:id="rId55"/>
    <p:sldId id="4278" r:id="rId56"/>
    <p:sldId id="4279" r:id="rId57"/>
    <p:sldId id="4280" r:id="rId58"/>
    <p:sldId id="4281" r:id="rId59"/>
    <p:sldId id="4282" r:id="rId60"/>
    <p:sldId id="3626" r:id="rId61"/>
    <p:sldId id="3647" r:id="rId62"/>
    <p:sldId id="2121" r:id="rId63"/>
    <p:sldId id="2122" r:id="rId64"/>
    <p:sldId id="2123" r:id="rId65"/>
    <p:sldId id="2124" r:id="rId66"/>
    <p:sldId id="2125" r:id="rId67"/>
    <p:sldId id="2126" r:id="rId68"/>
    <p:sldId id="2118" r:id="rId69"/>
    <p:sldId id="2119" r:id="rId70"/>
    <p:sldId id="2120" r:id="rId71"/>
    <p:sldId id="2127" r:id="rId72"/>
    <p:sldId id="2128" r:id="rId73"/>
    <p:sldId id="2129" r:id="rId74"/>
    <p:sldId id="2130" r:id="rId75"/>
    <p:sldId id="2131" r:id="rId76"/>
    <p:sldId id="2132" r:id="rId77"/>
    <p:sldId id="2133" r:id="rId78"/>
    <p:sldId id="2134" r:id="rId79"/>
    <p:sldId id="2135" r:id="rId80"/>
    <p:sldId id="4201" r:id="rId81"/>
    <p:sldId id="4202" r:id="rId82"/>
    <p:sldId id="4203" r:id="rId83"/>
    <p:sldId id="2136" r:id="rId84"/>
    <p:sldId id="2137" r:id="rId85"/>
    <p:sldId id="2138" r:id="rId86"/>
    <p:sldId id="3622" r:id="rId87"/>
    <p:sldId id="4204" r:id="rId88"/>
    <p:sldId id="4205" r:id="rId89"/>
    <p:sldId id="4206" r:id="rId90"/>
    <p:sldId id="4207" r:id="rId91"/>
    <p:sldId id="4208" r:id="rId92"/>
    <p:sldId id="4209" r:id="rId93"/>
    <p:sldId id="4210" r:id="rId94"/>
    <p:sldId id="4211" r:id="rId95"/>
    <p:sldId id="3610" r:id="rId96"/>
    <p:sldId id="3611" r:id="rId97"/>
    <p:sldId id="3612" r:id="rId98"/>
    <p:sldId id="3613" r:id="rId99"/>
    <p:sldId id="3614" r:id="rId100"/>
    <p:sldId id="3623" r:id="rId101"/>
    <p:sldId id="3644" r:id="rId102"/>
    <p:sldId id="3524" r:id="rId103"/>
    <p:sldId id="3523" r:id="rId104"/>
    <p:sldId id="3624" r:id="rId105"/>
    <p:sldId id="3625" r:id="rId106"/>
    <p:sldId id="2154" r:id="rId107"/>
    <p:sldId id="2155" r:id="rId108"/>
    <p:sldId id="2156" r:id="rId109"/>
    <p:sldId id="2157" r:id="rId110"/>
    <p:sldId id="2158" r:id="rId111"/>
    <p:sldId id="2159" r:id="rId112"/>
    <p:sldId id="2160" r:id="rId113"/>
    <p:sldId id="2161" r:id="rId114"/>
    <p:sldId id="2162" r:id="rId115"/>
    <p:sldId id="2163" r:id="rId116"/>
    <p:sldId id="2164" r:id="rId117"/>
    <p:sldId id="2165" r:id="rId118"/>
    <p:sldId id="2151" r:id="rId119"/>
    <p:sldId id="2152" r:id="rId120"/>
    <p:sldId id="2153" r:id="rId121"/>
    <p:sldId id="2166" r:id="rId122"/>
    <p:sldId id="2167" r:id="rId123"/>
    <p:sldId id="2168" r:id="rId124"/>
    <p:sldId id="2169" r:id="rId125"/>
    <p:sldId id="2170" r:id="rId126"/>
    <p:sldId id="2171" r:id="rId127"/>
    <p:sldId id="2172" r:id="rId128"/>
    <p:sldId id="2173" r:id="rId129"/>
    <p:sldId id="2174" r:id="rId130"/>
    <p:sldId id="2175" r:id="rId131"/>
    <p:sldId id="2176" r:id="rId132"/>
    <p:sldId id="2177" r:id="rId133"/>
    <p:sldId id="2178" r:id="rId134"/>
    <p:sldId id="2179" r:id="rId135"/>
    <p:sldId id="2180" r:id="rId136"/>
    <p:sldId id="3646" r:id="rId137"/>
    <p:sldId id="4212" r:id="rId138"/>
    <p:sldId id="4213" r:id="rId139"/>
    <p:sldId id="4214" r:id="rId140"/>
    <p:sldId id="4215" r:id="rId141"/>
    <p:sldId id="4216" r:id="rId142"/>
    <p:sldId id="4217" r:id="rId143"/>
    <p:sldId id="4218" r:id="rId144"/>
    <p:sldId id="4219" r:id="rId145"/>
    <p:sldId id="4220" r:id="rId146"/>
    <p:sldId id="4221" r:id="rId147"/>
    <p:sldId id="3561" r:id="rId148"/>
    <p:sldId id="3562" r:id="rId149"/>
    <p:sldId id="3672" r:id="rId150"/>
    <p:sldId id="3695" r:id="rId151"/>
    <p:sldId id="4226" r:id="rId152"/>
    <p:sldId id="4227" r:id="rId153"/>
    <p:sldId id="4228" r:id="rId154"/>
    <p:sldId id="4229" r:id="rId155"/>
    <p:sldId id="4230" r:id="rId156"/>
    <p:sldId id="4234" r:id="rId157"/>
    <p:sldId id="4231" r:id="rId158"/>
    <p:sldId id="4232" r:id="rId159"/>
    <p:sldId id="4233" r:id="rId160"/>
    <p:sldId id="4235" r:id="rId161"/>
    <p:sldId id="3661" r:id="rId162"/>
    <p:sldId id="3681" r:id="rId163"/>
    <p:sldId id="3563" r:id="rId164"/>
    <p:sldId id="3564" r:id="rId165"/>
    <p:sldId id="3565" r:id="rId166"/>
    <p:sldId id="3566" r:id="rId167"/>
    <p:sldId id="3567" r:id="rId168"/>
    <p:sldId id="3568" r:id="rId169"/>
    <p:sldId id="3569" r:id="rId170"/>
    <p:sldId id="3570" r:id="rId171"/>
    <p:sldId id="3573" r:id="rId172"/>
    <p:sldId id="3648" r:id="rId173"/>
    <p:sldId id="3577" r:id="rId174"/>
    <p:sldId id="3649" r:id="rId175"/>
    <p:sldId id="3650" r:id="rId176"/>
    <p:sldId id="3583" r:id="rId177"/>
    <p:sldId id="3587" r:id="rId178"/>
    <p:sldId id="3588" r:id="rId179"/>
    <p:sldId id="3589" r:id="rId180"/>
    <p:sldId id="3590" r:id="rId181"/>
    <p:sldId id="3655" r:id="rId182"/>
    <p:sldId id="3595" r:id="rId183"/>
    <p:sldId id="3609" r:id="rId18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99" autoAdjust="0"/>
    <p:restoredTop sz="94270" autoAdjust="0"/>
  </p:normalViewPr>
  <p:slideViewPr>
    <p:cSldViewPr snapToGrid="0">
      <p:cViewPr varScale="1">
        <p:scale>
          <a:sx n="66" d="100"/>
          <a:sy n="66" d="100"/>
        </p:scale>
        <p:origin x="72" y="125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handoutMaster" Target="handoutMasters/handout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1E453-6161-439E-1A62-472A4E919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C77E024-2A9A-CB81-D445-B7E9F3D5C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ADE27C-AB1B-FC32-D51F-048E237A6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7C1915-E052-D4DF-8418-93CC18527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4719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B225A-ACC8-6E1B-3EAA-5721A6C72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F335009-73A6-4150-6534-254DC63D61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D1CA65B-9F99-3105-CE01-C6E6E9AB0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943E31-A181-6DA8-99E7-8D3A3D364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0193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8A54C-8A75-CDFC-A97A-C6FC5E9AD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E27D53-24C1-56A3-95BC-EC05E34D8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CD76AA9-E5D0-2C80-7211-78971B6ACA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ACB6AD-FEFB-AD75-DA53-0D28E50FD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627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280D8-D421-0D91-7A26-C70F9684D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B34C9EE-50AB-63C0-C38B-0EABB9622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EA17A7B-8153-5DF9-8029-332C784C1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DC01BF-D5EA-A834-9C6E-A494E9B68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7868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75DFF-901B-E440-9551-1BED5B246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B964A78-3792-AB0F-610E-DD910CC64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5778BFD-3E55-6513-52FA-C6E117616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3F2F8F-8832-557B-7894-E393E6FC2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1912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0B8A3-2F6E-95E2-AA95-34BD2E31B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DE559DC-2BD7-64A0-ECA4-0328F48F7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1668E3A-D425-7772-C4E1-FA4EDA4B8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456AE3-AD13-2E76-0356-3E67DB75E9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054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53795-64AE-95B1-F499-49B29C321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17110D-8041-E3A0-A533-1AB8F9FA01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3F9E53C-A9BC-7313-9FF2-A0C7A9068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548D6D-83C2-A319-2988-BD8C773A5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4771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3D776-42D7-262C-7672-E6E964D1D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6716B1E-69FC-E803-E632-A0E8513E7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15299EF-FE78-4077-9880-E452F2045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69E57E-EE33-4A91-0394-D0DE51F32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215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DEFDF-8EDD-6368-3E13-47ED33235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D515333-A1E7-2531-8EC2-3BD5AB64A5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AB13A17-3E94-9700-DA33-F536E846D9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CC58C7-B282-715F-08A6-5B2497EC8D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2761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C06DC-8B2E-E186-5C8B-CADDDD6DD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B88295C-CCB0-0932-927D-A1158B6ED9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1CBBD51-0122-42FF-73E4-67446D842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F3E8F8-6C0B-0E73-5E87-43CCA1C4D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1569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C9148-B69C-2FF5-8168-BE1A17753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05CDD8D-0B18-EB62-0C1A-BBF0FE30A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9C8E2A9-A0DD-3AC6-9F89-13A3460CC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8AB273-3028-7B7C-ED25-6AC5B2846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729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34BDE-806E-287B-E7FC-A7AF63E78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047A4DD-3D63-51CB-6396-AF10F2301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E33D63A-9D48-0203-59BA-9595D0525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59F68B0-2170-F094-36EC-2D5C415154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6944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8DD0E-E432-14F0-4CAA-44B8F81B0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A10C8FF-4967-1C55-D885-67A93AEA1D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B30A790-FEB8-8468-7404-F34AC3F54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386233-B77A-43EA-3228-13663C208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3638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66AE0-A921-5496-A535-0170E5EE7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BDF8399-35F4-6F66-7405-7C8034429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16B30D-7881-4229-3658-70D6F6AC5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F5E44E-07BE-40CD-E8F1-C8A113670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2131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5C4B4-F6C4-D614-5E97-9B7F00BDC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796F044-BFBE-BAD3-7426-D0D1E4F056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2CBBE1-F0B5-8DEE-747B-E0CC58146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5B2E22-C88D-61CA-A2B9-ACFD93E5B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19106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F8AF9-942D-6A14-A34A-524474D4F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CCBBE76-7895-95F0-90D8-5CD3E4C4F4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FC57991-4DE2-75DC-9F9A-B42B5E0EE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5C5847-97AE-4B2F-FD4E-C4DC853F2E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04016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7E0BE-9BF4-F12B-736A-2DA2B5917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501FDB6-E0CB-EE0C-39FC-51750349B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19579B5-14E9-BA2D-6576-25AF43968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A98885-F0AF-A484-CA8C-4D857AA600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3021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071FF-9657-5132-42D6-A55EC4FB6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B5B86E6-6D3C-0334-8C7E-5E1B75C69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82C454A-1FF5-C374-0B15-8C8606D50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F7D3D5-585F-502C-46DC-F74C90DE23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273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52FBA-A98E-AAFD-51FE-FC632E731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36C36C0-9F0B-7F16-42BD-032DDE6E8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4484891-C4B9-24C0-9966-8452D8624F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9495D1-E343-2CFF-816A-BA5FC119B2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52456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D4B21-4A22-B27B-75A5-A9C619615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7B5A72-1E6E-3498-9AA2-E10110F28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4C90136-701D-B428-69B3-5ED6141DF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7ADC21-31DC-95AD-1370-EC55162ED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4773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877A2-967E-0D44-1FFE-53AA8D252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9CAD3C9-3FBC-721A-2E9E-3E6D5C961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1A83C9A-54CA-5A44-CAF5-714FF2A594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61EF4B-A17C-F6FF-4C1C-1E12AEB879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709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69E4C-E1EF-4A8E-8EC5-E3DD6CC85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7D40330-8286-9B61-E958-DAFA4153C9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9319A3A-3005-1385-730A-A79BBA294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DE16CA-9E8F-C2F9-0820-F901008E4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8162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AAAAA-DCCC-B022-6EF0-D54748C3F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F310BF2-FCA6-B69F-BFA3-3FBB633EB1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67D7A1-C908-34EB-33CD-35CA21A8F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74FA82-6CAD-2683-1147-C1324E552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3679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B3B7C-4C14-35B3-80C7-8293A5066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334E9DF-BB1B-92F7-C220-CB1767CE1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E1E2A5-F46E-E738-6903-A46D232B1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6FA60D-B4B6-0654-CA7B-5A677DCB5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45504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8503C-1ED3-0986-FAD3-1269DBF7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A3001CF-B01E-8252-F1E1-695213FACE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1571CC8-101D-FAC1-3554-03103239C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346892-4103-0063-9BCA-845FE7D29A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31224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3345C-0621-48E6-EBDA-DD6ECF221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5DC7461-DB89-02BE-7B7B-79F88ED20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3525CF4-D933-AC54-E932-C008F5FA5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261C17-4035-3939-AF12-6686A56581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77817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BB5F8-630F-8FEF-50F7-FB7EF9F3A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D0E75F2-887F-BD00-DE1F-AC3E4615CC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C50D029-5589-EACE-3B1B-F369515BD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F0238E-91CD-9539-21D6-3993AC19B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05484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74CB0-BE63-D0D4-DD78-7EFE6F6C5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5A7A305-0E91-A16B-69BF-C3DA48B7F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D53A4C6-D412-9A0A-BB87-46ED70BD5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04A652-4DAE-1BA1-41D7-3F016351E7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6785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7C0AA-E144-4F0C-1DE0-0323317F5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02C6017-9185-8CDA-5B9E-7FBD1AA8E5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2F23D61-4D59-F5CB-939D-36C3753F3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5B7418-7C14-9F4B-22A6-4E424C6C8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37354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5384A-B7CD-8E9B-F045-9E0935435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37614E3-A308-D49B-47E2-21F0D957C4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954E11-266C-7BC4-6308-2AFE24CEE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8FD429-589A-F82B-A988-77E89CDBC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9994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EB27B-1D6B-9EF1-A8C0-0D8900877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DE3D9F2-9091-744C-D787-665A8B341E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6F3E871-6E51-136C-0B89-5A3C0186F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2CB2F4-C6C0-5EF3-0D85-775C0AD26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05440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A164F-3F4A-9AFA-A5F1-78AC23415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4219E61-8BD5-BAB5-02C3-5328532A70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D28D772-D50A-8C62-0654-A75DC532D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D3CBF2-8495-34F1-BC9A-AF05D7BF8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54188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7C3E3-C59B-1469-78A4-EFAD51F80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324440A-B9F8-F851-7F6F-CCC1DBC79F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717A10C-1EB7-8E11-4CFF-78B4A1B6B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68A92D-CDB6-F642-49DF-FAFD43ED3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12502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960A4-6D9E-F516-6E5C-F8E28E74D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6D377B7-C126-2B13-B67E-E26A0C0370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55728D5-5E60-F884-86AF-C78CD6DEF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06DAF0-271F-7AF4-1D9A-581721CC5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16726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0F488-59BE-E782-09B6-8B953A360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00E4221-C7CA-5548-9D3A-A66ABD9B13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89A3318-1CEF-9903-617D-C65B4CCE5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D774F5-DF8F-F5E8-DCC8-2D454E533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13961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D62F3-5FB6-3CBD-C42F-88031D6C6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AEB88B1-72AD-893B-CD08-8EE5AE1A4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44A844-E9B5-6635-0CB0-641B8B326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F86DC1-4E5D-3B2E-73C7-210533C7B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4482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9B054-41AA-46C8-8E07-E7A479AD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1F7C077-79E6-A433-A7C5-0464AAEE8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A43A7CE-D2E6-EFA4-E44D-EA9C209C3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5B9C3A-4CB1-FA13-9866-FB86BC2E8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492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EBAF2-0F47-2976-3864-D393696C4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0A6E5D3-1E1C-9E66-5B50-8D613DCCFA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EEECC16-D46A-F40E-2EB5-34B6181AB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038E75-B549-3D5D-20EA-8073B8020E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907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F711F-D9EA-9984-7D92-CD3D9903A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F02E759-A0DD-C418-6EA5-8996DC982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27AE802-B7CB-43AC-7D7E-27419DFA4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6928C9-E9E3-ED5F-3714-061A97222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910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4CCF7-2584-E05C-1DCF-54766D546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E0C8EF2-9384-6A2A-9E13-7E6488E33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DFA797D-04FF-94C5-F852-F0145EADA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3B1B11-E869-4C63-7917-B1DEA5986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4021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9356C-B6A9-E674-4457-7D2AF8599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FC4725-6EB3-2295-E204-0FD09F7E71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0DFDFFE-B535-050F-468C-9CE965FE2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561D8F-754B-F84F-A0F8-A3F3659A9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2021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CA3FE-8302-4902-BCD7-92DD99019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8EA1BB4-DB41-0FB9-E581-DD26029D3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5E847E-542C-AF55-BB42-5E4599289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7F798F-274D-3AA8-B874-E9B43808C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1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4.mp3"/><Relationship Id="rId7" Type="http://schemas.openxmlformats.org/officeDocument/2006/relationships/image" Target="../media/image9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4.mp3"/><Relationship Id="rId9" Type="http://schemas.openxmlformats.org/officeDocument/2006/relationships/image" Target="../media/image10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p3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media" Target="../media/media45.mp3"/><Relationship Id="rId7" Type="http://schemas.openxmlformats.org/officeDocument/2006/relationships/image" Target="../media/image2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5.mp3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wav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wav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wav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50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audio" Target="../media/media51.mp3"/><Relationship Id="rId11" Type="http://schemas.openxmlformats.org/officeDocument/2006/relationships/image" Target="../media/image9.png"/><Relationship Id="rId5" Type="http://schemas.microsoft.com/office/2007/relationships/media" Target="../media/media51.mp3"/><Relationship Id="rId10" Type="http://schemas.openxmlformats.org/officeDocument/2006/relationships/image" Target="../media/image8.png"/><Relationship Id="rId4" Type="http://schemas.openxmlformats.org/officeDocument/2006/relationships/audio" Target="../media/media50.mp3"/><Relationship Id="rId9" Type="http://schemas.openxmlformats.org/officeDocument/2006/relationships/image" Target="../media/image2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8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microsoft.com/office/2007/relationships/media" Target="../media/media53.mp3"/><Relationship Id="rId7" Type="http://schemas.openxmlformats.org/officeDocument/2006/relationships/image" Target="../media/image9.png"/><Relationship Id="rId12" Type="http://schemas.openxmlformats.org/officeDocument/2006/relationships/image" Target="../media/image26.svg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svg"/><Relationship Id="rId4" Type="http://schemas.openxmlformats.org/officeDocument/2006/relationships/audio" Target="../media/media53.mp3"/><Relationship Id="rId9" Type="http://schemas.openxmlformats.org/officeDocument/2006/relationships/image" Target="../media/image23.png"/><Relationship Id="rId14" Type="http://schemas.openxmlformats.org/officeDocument/2006/relationships/image" Target="../media/image2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5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9.png"/><Relationship Id="rId4" Type="http://schemas.openxmlformats.org/officeDocument/2006/relationships/audio" Target="../media/media55.mp3"/><Relationship Id="rId9" Type="http://schemas.openxmlformats.org/officeDocument/2006/relationships/image" Target="../media/image28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p3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2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1.mp3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7" Type="http://schemas.openxmlformats.org/officeDocument/2006/relationships/image" Target="../media/image2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No.8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いろいろな構文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物が主語の文（無生物主語）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2D640-791B-BC9F-FA91-03F8E896B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7358146-0166-37C4-F8CA-01CEFD7EBE9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2B330A-7246-B3EC-0CA9-0879889A0DA0}"/>
              </a:ext>
            </a:extLst>
          </p:cNvPr>
          <p:cNvSpPr txBox="1"/>
          <p:nvPr/>
        </p:nvSpPr>
        <p:spPr>
          <a:xfrm>
            <a:off x="1025554" y="4128490"/>
            <a:ext cx="709288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bus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brought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the post office.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1D065F-376C-B07E-A246-BD37D1876E0C}"/>
              </a:ext>
            </a:extLst>
          </p:cNvPr>
          <p:cNvSpPr txBox="1"/>
          <p:nvPr/>
        </p:nvSpPr>
        <p:spPr>
          <a:xfrm>
            <a:off x="439257" y="690490"/>
            <a:ext cx="82654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このバスは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連れて来ました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郵便局に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bus brought her  to the post office.">
            <a:hlinkClick r:id="" action="ppaction://media"/>
            <a:extLst>
              <a:ext uri="{FF2B5EF4-FFF2-40B4-BE49-F238E27FC236}">
                <a16:creationId xmlns:a16="http://schemas.microsoft.com/office/drawing/2014/main" id="{54095D28-4DE2-6CBC-7532-58C45D096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950" y="10842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5553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「アヤカは毎月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10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冊以上の本を読みます」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08_05_reading_s1_1">
            <a:hlinkClick r:id="" action="ppaction://media"/>
            <a:extLst>
              <a:ext uri="{FF2B5EF4-FFF2-40B4-BE49-F238E27FC236}">
                <a16:creationId xmlns:a16="http://schemas.microsoft.com/office/drawing/2014/main" id="{CC6A6B18-2A17-6E63-B2D1-91C25952A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06075" y="2498721"/>
            <a:ext cx="406400" cy="406400"/>
          </a:xfrm>
          <a:prstGeom prst="rect">
            <a:avLst/>
          </a:prstGeom>
        </p:spPr>
      </p:pic>
      <p:pic>
        <p:nvPicPr>
          <p:cNvPr id="4" name="AS_G3_08_06_reading_s1_2">
            <a:hlinkClick r:id="" action="ppaction://media"/>
            <a:extLst>
              <a:ext uri="{FF2B5EF4-FFF2-40B4-BE49-F238E27FC236}">
                <a16:creationId xmlns:a16="http://schemas.microsoft.com/office/drawing/2014/main" id="{20E5DF62-3AB4-14B3-DCFE-105DE78F43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07775" y="25082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8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66C600EE-C3E9-4DC4-8389-AE457CFC50CE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BF9597-D1E0-4629-A321-6BC4D68214D2}"/>
              </a:ext>
            </a:extLst>
          </p:cNvPr>
          <p:cNvGrpSpPr/>
          <p:nvPr/>
        </p:nvGrpSpPr>
        <p:grpSpPr>
          <a:xfrm>
            <a:off x="682727" y="1636202"/>
            <a:ext cx="8731046" cy="3585596"/>
            <a:chOff x="68272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68272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暦</a:t>
              </a:r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G3D3T12_097_G3_L7_reading_v1">
            <a:hlinkClick r:id="" action="ppaction://media"/>
            <a:extLst>
              <a:ext uri="{FF2B5EF4-FFF2-40B4-BE49-F238E27FC236}">
                <a16:creationId xmlns:a16="http://schemas.microsoft.com/office/drawing/2014/main" id="{0E35A791-652C-4DE4-9F02-246045EB8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667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022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90200"/>
            <a:ext cx="834887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month</a:t>
            </a:r>
            <a:endParaRPr kumimoji="1" lang="ja-JP" altLang="en-US" sz="15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D3T12_097_G3_L7_reading_v1">
            <a:hlinkClick r:id="" action="ppaction://media"/>
            <a:extLst>
              <a:ext uri="{FF2B5EF4-FFF2-40B4-BE49-F238E27FC236}">
                <a16:creationId xmlns:a16="http://schemas.microsoft.com/office/drawing/2014/main" id="{6F270BCA-C592-4272-8512-3989CC2B4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667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6A0F949-0174-4C5D-A99D-F2E2771D205B}"/>
              </a:ext>
            </a:extLst>
          </p:cNvPr>
          <p:cNvSpPr txBox="1"/>
          <p:nvPr/>
        </p:nvSpPr>
        <p:spPr>
          <a:xfrm>
            <a:off x="682727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暦</a:t>
            </a:r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12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G3D3T12_097_G3_L7_reading_v1">
            <a:hlinkClick r:id="" action="ppaction://media"/>
            <a:extLst>
              <a:ext uri="{FF2B5EF4-FFF2-40B4-BE49-F238E27FC236}">
                <a16:creationId xmlns:a16="http://schemas.microsoft.com/office/drawing/2014/main" id="{ABF36223-E990-4D91-81B5-0030CEA5C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667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4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608C846-F85F-4E4D-9879-21659568A7C4}"/>
              </a:ext>
            </a:extLst>
          </p:cNvPr>
          <p:cNvGrpSpPr/>
          <p:nvPr/>
        </p:nvGrpSpPr>
        <p:grpSpPr>
          <a:xfrm>
            <a:off x="815009" y="1636776"/>
            <a:ext cx="7513983" cy="3584448"/>
            <a:chOff x="815009" y="1992847"/>
            <a:chExt cx="7513983" cy="35844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2847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兄</a:t>
              </a:r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弟</a:t>
              </a:r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14400" y="4007635"/>
              <a:ext cx="731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D3T12_097_G3_L7_reading_v2">
            <a:hlinkClick r:id="" action="ppaction://media"/>
            <a:extLst>
              <a:ext uri="{FF2B5EF4-FFF2-40B4-BE49-F238E27FC236}">
                <a16:creationId xmlns:a16="http://schemas.microsoft.com/office/drawing/2014/main" id="{2A0F5326-AC3B-4DED-A9E2-E4BC9467B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520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187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34A79-6FFB-1704-99BC-2BEDE44BC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7A85053-C9D9-222F-60DA-018B4E8D8D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D2352D-693C-BE54-0B57-8503BBDC2D8F}"/>
              </a:ext>
            </a:extLst>
          </p:cNvPr>
          <p:cNvSpPr txBox="1"/>
          <p:nvPr/>
        </p:nvSpPr>
        <p:spPr>
          <a:xfrm>
            <a:off x="886607" y="2409490"/>
            <a:ext cx="747208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bus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the post office.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is bus brought her  to the post office.">
            <a:hlinkClick r:id="" action="ppaction://media"/>
            <a:extLst>
              <a:ext uri="{FF2B5EF4-FFF2-40B4-BE49-F238E27FC236}">
                <a16:creationId xmlns:a16="http://schemas.microsoft.com/office/drawing/2014/main" id="{BD6509D0-375E-E65A-FB58-E573059BB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950" y="10842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304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76300" y="2359477"/>
            <a:ext cx="73914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brother</a:t>
            </a:r>
            <a:endParaRPr kumimoji="1" lang="ja-JP" altLang="en-US" sz="13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D3T12_097_G3_L7_reading_v2">
            <a:hlinkClick r:id="" action="ppaction://media"/>
            <a:extLst>
              <a:ext uri="{FF2B5EF4-FFF2-40B4-BE49-F238E27FC236}">
                <a16:creationId xmlns:a16="http://schemas.microsoft.com/office/drawing/2014/main" id="{14A4E94E-E30F-4F2E-AA68-8FC29A4A7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520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1880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42E47C-0469-429A-9C13-02D703D6EF44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兄</a:t>
            </a:r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弟</a:t>
            </a:r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D3T12_097_G3_L7_reading_v2">
            <a:hlinkClick r:id="" action="ppaction://media"/>
            <a:extLst>
              <a:ext uri="{FF2B5EF4-FFF2-40B4-BE49-F238E27FC236}">
                <a16:creationId xmlns:a16="http://schemas.microsoft.com/office/drawing/2014/main" id="{9AC26C5C-BA20-4202-969D-F42F3556B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520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834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5869226-8F70-4977-ACD6-D78A48E187B7}"/>
              </a:ext>
            </a:extLst>
          </p:cNvPr>
          <p:cNvGrpSpPr/>
          <p:nvPr/>
        </p:nvGrpSpPr>
        <p:grpSpPr>
          <a:xfrm>
            <a:off x="0" y="1756558"/>
            <a:ext cx="9144000" cy="3344884"/>
            <a:chOff x="0" y="2065702"/>
            <a:chExt cx="9144000" cy="334488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[m---] [t---]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0" y="2065702"/>
              <a:ext cx="91440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以上に</a:t>
              </a:r>
              <a:r>
                <a:rPr kumimoji="1" lang="en-US" altLang="ja-JP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r>
                <a:rPr kumimoji="1" lang="en-US" altLang="ja-JP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10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D3T12_097_G3_L7_reading_v3">
            <a:hlinkClick r:id="" action="ppaction://media"/>
            <a:extLst>
              <a:ext uri="{FF2B5EF4-FFF2-40B4-BE49-F238E27FC236}">
                <a16:creationId xmlns:a16="http://schemas.microsoft.com/office/drawing/2014/main" id="{3CEFBCF7-29D2-42DB-9533-29896281B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87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212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613392"/>
            <a:ext cx="8507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more than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D3T12_097_G3_L7_reading_v3">
            <a:hlinkClick r:id="" action="ppaction://media"/>
            <a:extLst>
              <a:ext uri="{FF2B5EF4-FFF2-40B4-BE49-F238E27FC236}">
                <a16:creationId xmlns:a16="http://schemas.microsoft.com/office/drawing/2014/main" id="{5B3D2036-4FB0-4AD9-B80C-71450EC40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87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502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A1632F-F3EA-4EA4-AC03-85E7A1EA8887}"/>
              </a:ext>
            </a:extLst>
          </p:cNvPr>
          <p:cNvSpPr txBox="1"/>
          <p:nvPr/>
        </p:nvSpPr>
        <p:spPr>
          <a:xfrm>
            <a:off x="0" y="2613392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以上に</a:t>
            </a:r>
            <a:r>
              <a:rPr kumimoji="1"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D3T12_097_G3_L7_reading_v3">
            <a:hlinkClick r:id="" action="ppaction://media"/>
            <a:extLst>
              <a:ext uri="{FF2B5EF4-FFF2-40B4-BE49-F238E27FC236}">
                <a16:creationId xmlns:a16="http://schemas.microsoft.com/office/drawing/2014/main" id="{3BDB900F-7D93-4562-94B8-2ECB9A9D8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87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375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66800" y="4007635"/>
              <a:ext cx="7010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ふつうは</a:t>
              </a:r>
            </a:p>
          </p:txBody>
        </p:sp>
      </p:grpSp>
      <p:pic>
        <p:nvPicPr>
          <p:cNvPr id="2" name="G3D3T12_097_G3_L7_reading_v4">
            <a:hlinkClick r:id="" action="ppaction://media"/>
            <a:extLst>
              <a:ext uri="{FF2B5EF4-FFF2-40B4-BE49-F238E27FC236}">
                <a16:creationId xmlns:a16="http://schemas.microsoft.com/office/drawing/2014/main" id="{2328BD28-FAFE-4455-8E6D-308C313E7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3140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318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06E9EB-24C4-48A9-AA6B-C3B34516B52B}"/>
              </a:ext>
            </a:extLst>
          </p:cNvPr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usually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D3T12_097_G3_L7_reading_v4">
            <a:hlinkClick r:id="" action="ppaction://media"/>
            <a:extLst>
              <a:ext uri="{FF2B5EF4-FFF2-40B4-BE49-F238E27FC236}">
                <a16:creationId xmlns:a16="http://schemas.microsoft.com/office/drawing/2014/main" id="{83E68DE5-E38D-4027-818C-A4612BFAA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3140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06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ふつうは</a:t>
            </a:r>
          </a:p>
        </p:txBody>
      </p:sp>
      <p:pic>
        <p:nvPicPr>
          <p:cNvPr id="5" name="G3D3T12_097_G3_L7_reading_v4">
            <a:hlinkClick r:id="" action="ppaction://media"/>
            <a:extLst>
              <a:ext uri="{FF2B5EF4-FFF2-40B4-BE49-F238E27FC236}">
                <a16:creationId xmlns:a16="http://schemas.microsoft.com/office/drawing/2014/main" id="{A6AF26A7-83E7-445C-9036-69B77C2E2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3140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081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49A8AD-68B1-4129-BEE6-B9A74583C842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外国の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D2T25_055_G2_L4_reading_v8">
            <a:hlinkClick r:id="" action="ppaction://media"/>
            <a:extLst>
              <a:ext uri="{FF2B5EF4-FFF2-40B4-BE49-F238E27FC236}">
                <a16:creationId xmlns:a16="http://schemas.microsoft.com/office/drawing/2014/main" id="{0F7A5257-28D4-463B-BED9-88DF44F18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5050" y="1708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59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foreign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D2T25_055_G2_L4_reading_v8">
            <a:hlinkClick r:id="" action="ppaction://media"/>
            <a:extLst>
              <a:ext uri="{FF2B5EF4-FFF2-40B4-BE49-F238E27FC236}">
                <a16:creationId xmlns:a16="http://schemas.microsoft.com/office/drawing/2014/main" id="{CE4DA771-EC26-4AC5-A9EC-39BABE661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5050" y="1708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67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3C34F-6341-E7FB-5108-478231CCB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30F8DD-AA5C-FAA8-F410-0E2C2FDDB0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D8B4FB5-1BF3-1B96-2BDF-760897A246C7}"/>
              </a:ext>
            </a:extLst>
          </p:cNvPr>
          <p:cNvSpPr txBox="1"/>
          <p:nvPr/>
        </p:nvSpPr>
        <p:spPr>
          <a:xfrm>
            <a:off x="439259" y="2321004"/>
            <a:ext cx="82654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このバスは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連れて来ました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郵便局に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is bus brought her  to the post office.">
            <a:hlinkClick r:id="" action="ppaction://media"/>
            <a:extLst>
              <a:ext uri="{FF2B5EF4-FFF2-40B4-BE49-F238E27FC236}">
                <a16:creationId xmlns:a16="http://schemas.microsoft.com/office/drawing/2014/main" id="{5EF6D22F-1C05-0BF5-3D8A-95A0B3F33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950" y="10842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9400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外国の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D2T25_055_G2_L4_reading_v8">
            <a:hlinkClick r:id="" action="ppaction://media"/>
            <a:extLst>
              <a:ext uri="{FF2B5EF4-FFF2-40B4-BE49-F238E27FC236}">
                <a16:creationId xmlns:a16="http://schemas.microsoft.com/office/drawing/2014/main" id="{2B0A492F-CFD9-4197-9DD7-B4A8D3453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5050" y="1708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086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3D3T12_097_G3_L7_reading_v6">
            <a:hlinkClick r:id="" action="ppaction://media"/>
            <a:extLst>
              <a:ext uri="{FF2B5EF4-FFF2-40B4-BE49-F238E27FC236}">
                <a16:creationId xmlns:a16="http://schemas.microsoft.com/office/drawing/2014/main" id="{3EFFF126-F413-4CB3-80B2-F9511841C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25685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FF950B7-8A95-165E-0F5C-B8E004E465E4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01542AB-DFF3-B9F1-9C6D-47BA95C175DA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いちばん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好きな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8F7BE4C-C0C3-F956-7055-A5C8EA764A8B}"/>
                </a:ext>
              </a:extLst>
            </p:cNvPr>
            <p:cNvSpPr txBox="1"/>
            <p:nvPr/>
          </p:nvSpPr>
          <p:spPr>
            <a:xfrm>
              <a:off x="660400" y="4007635"/>
              <a:ext cx="7823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111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C18373-62CF-45AC-94A3-090582093CCB}"/>
              </a:ext>
            </a:extLst>
          </p:cNvPr>
          <p:cNvSpPr txBox="1"/>
          <p:nvPr/>
        </p:nvSpPr>
        <p:spPr>
          <a:xfrm>
            <a:off x="723900" y="2359477"/>
            <a:ext cx="76962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favorite</a:t>
            </a:r>
            <a:endParaRPr kumimoji="1" lang="ja-JP" altLang="en-US" sz="13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D3T12_097_G3_L7_reading_v6">
            <a:hlinkClick r:id="" action="ppaction://media"/>
            <a:extLst>
              <a:ext uri="{FF2B5EF4-FFF2-40B4-BE49-F238E27FC236}">
                <a16:creationId xmlns:a16="http://schemas.microsoft.com/office/drawing/2014/main" id="{F107A6D1-EBB1-4522-A94C-0539B968D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2568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14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3D3T12_097_G3_L7_reading_v6">
            <a:hlinkClick r:id="" action="ppaction://media"/>
            <a:extLst>
              <a:ext uri="{FF2B5EF4-FFF2-40B4-BE49-F238E27FC236}">
                <a16:creationId xmlns:a16="http://schemas.microsoft.com/office/drawing/2014/main" id="{C3825BD3-7EE4-4158-BD61-33D71B5B3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25685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D162366-CFF0-EC3D-0396-0911D9C12EDC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</a:t>
            </a: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好きな</a:t>
            </a:r>
          </a:p>
        </p:txBody>
      </p:sp>
    </p:spTree>
    <p:extLst>
      <p:ext uri="{BB962C8B-B14F-4D97-AF65-F5344CB8AC3E}">
        <p14:creationId xmlns:p14="http://schemas.microsoft.com/office/powerpoint/2010/main" val="23889904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3D3T12_097_G3_L7_reading_v7">
            <a:hlinkClick r:id="" action="ppaction://media"/>
            <a:extLst>
              <a:ext uri="{FF2B5EF4-FFF2-40B4-BE49-F238E27FC236}">
                <a16:creationId xmlns:a16="http://schemas.microsoft.com/office/drawing/2014/main" id="{B7E80472-96E3-4586-AA15-ABF7329F3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201612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B64E65F-5F13-1056-1D7F-F9DCA34E61B0}"/>
              </a:ext>
            </a:extLst>
          </p:cNvPr>
          <p:cNvGrpSpPr/>
          <p:nvPr/>
        </p:nvGrpSpPr>
        <p:grpSpPr>
          <a:xfrm>
            <a:off x="0" y="1392103"/>
            <a:ext cx="9144000" cy="4073794"/>
            <a:chOff x="0" y="829370"/>
            <a:chExt cx="9144000" cy="4073794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7DB44CA-8514-25EC-5789-DF0F4D527252}"/>
                </a:ext>
              </a:extLst>
            </p:cNvPr>
            <p:cNvSpPr txBox="1"/>
            <p:nvPr/>
          </p:nvSpPr>
          <p:spPr>
            <a:xfrm>
              <a:off x="0" y="37028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7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--------</a:t>
              </a:r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C109AAC-D92C-999B-9926-B29A07A7ECA4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紹介する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261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06E9EB-24C4-48A9-AA6B-C3B34516B52B}"/>
              </a:ext>
            </a:extLst>
          </p:cNvPr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introduce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G3D3T12_097_G3_L7_reading_v7">
            <a:hlinkClick r:id="" action="ppaction://media"/>
            <a:extLst>
              <a:ext uri="{FF2B5EF4-FFF2-40B4-BE49-F238E27FC236}">
                <a16:creationId xmlns:a16="http://schemas.microsoft.com/office/drawing/2014/main" id="{B8F614CD-2A9C-4A60-BF1C-1C8F6DAD6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2016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504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3D3T12_097_G3_L7_reading_v7">
            <a:hlinkClick r:id="" action="ppaction://media"/>
            <a:extLst>
              <a:ext uri="{FF2B5EF4-FFF2-40B4-BE49-F238E27FC236}">
                <a16:creationId xmlns:a16="http://schemas.microsoft.com/office/drawing/2014/main" id="{418BA16C-E95C-4BA7-9E3F-9740B06AE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20161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149203-7754-366F-D810-3D24A1A09E2E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紹介する 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842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少し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D3T12_097_G3_L7_reading_v8">
            <a:hlinkClick r:id="" action="ppaction://media"/>
            <a:extLst>
              <a:ext uri="{FF2B5EF4-FFF2-40B4-BE49-F238E27FC236}">
                <a16:creationId xmlns:a16="http://schemas.microsoft.com/office/drawing/2014/main" id="{D9ACB144-56BA-4684-8B77-B68BADC04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8125" y="2473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898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105561"/>
            <a:ext cx="82163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little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D3T12_097_G3_L7_reading_v8">
            <a:hlinkClick r:id="" action="ppaction://media"/>
            <a:extLst>
              <a:ext uri="{FF2B5EF4-FFF2-40B4-BE49-F238E27FC236}">
                <a16:creationId xmlns:a16="http://schemas.microsoft.com/office/drawing/2014/main" id="{A3986760-F2A6-43DC-9D0B-56D01C940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8125" y="2473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6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少し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D3T12_097_G3_L7_reading_v8">
            <a:hlinkClick r:id="" action="ppaction://media"/>
            <a:extLst>
              <a:ext uri="{FF2B5EF4-FFF2-40B4-BE49-F238E27FC236}">
                <a16:creationId xmlns:a16="http://schemas.microsoft.com/office/drawing/2014/main" id="{A95075A1-C735-4EB2-8ABF-8FD35F81A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8125" y="2473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2496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A1997-E730-8B1D-D1D3-81AC284A5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AD99D12-F44C-17AE-97A3-13464E7FCB5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51C94D3-A3A3-E8A1-0354-BD264CF31D10}"/>
              </a:ext>
            </a:extLst>
          </p:cNvPr>
          <p:cNvSpPr txBox="1"/>
          <p:nvPr/>
        </p:nvSpPr>
        <p:spPr>
          <a:xfrm>
            <a:off x="916189" y="3620659"/>
            <a:ext cx="7311622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Five minutes’ walk</a:t>
            </a:r>
            <a:endParaRPr kumimoji="1" lang="en-US" altLang="ja-JP" sz="4400" u="sng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the post office.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102ECB2-01F6-A07A-0D42-F5607CE6E8AA}"/>
              </a:ext>
            </a:extLst>
          </p:cNvPr>
          <p:cNvSpPr txBox="1"/>
          <p:nvPr/>
        </p:nvSpPr>
        <p:spPr>
          <a:xfrm>
            <a:off x="1397591" y="96013"/>
            <a:ext cx="63488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５分間の徒歩は</a:t>
            </a:r>
            <a:endParaRPr kumimoji="1" lang="en-US" altLang="ja-JP" sz="4800" b="1" u="sng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連れて来るでしょう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郵便局に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Five minutes’ walk will bring you  to the post office.">
            <a:hlinkClick r:id="" action="ppaction://media"/>
            <a:extLst>
              <a:ext uri="{FF2B5EF4-FFF2-40B4-BE49-F238E27FC236}">
                <a16:creationId xmlns:a16="http://schemas.microsoft.com/office/drawing/2014/main" id="{E202A731-3E28-411D-B9E0-89FC5C903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7113" y="500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662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49A8AD-68B1-4129-BEE6-B9A74583C842}"/>
              </a:ext>
            </a:extLst>
          </p:cNvPr>
          <p:cNvGrpSpPr/>
          <p:nvPr/>
        </p:nvGrpSpPr>
        <p:grpSpPr>
          <a:xfrm>
            <a:off x="815008" y="1636202"/>
            <a:ext cx="7513984" cy="3585596"/>
            <a:chOff x="815008" y="1991699"/>
            <a:chExt cx="7513984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難しい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D3T12_097_G3_L7_reading_v9">
            <a:hlinkClick r:id="" action="ppaction://media"/>
            <a:extLst>
              <a:ext uri="{FF2B5EF4-FFF2-40B4-BE49-F238E27FC236}">
                <a16:creationId xmlns:a16="http://schemas.microsoft.com/office/drawing/2014/main" id="{08F79744-FF74-4858-99AD-97F734068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6675" y="1730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844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difficult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D3T12_097_G3_L7_reading_v9">
            <a:hlinkClick r:id="" action="ppaction://media"/>
            <a:extLst>
              <a:ext uri="{FF2B5EF4-FFF2-40B4-BE49-F238E27FC236}">
                <a16:creationId xmlns:a16="http://schemas.microsoft.com/office/drawing/2014/main" id="{0F9B5290-0C19-4585-B479-82B37A008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6675" y="1730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4204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難しい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D3T12_097_G3_L7_reading_v9">
            <a:hlinkClick r:id="" action="ppaction://media"/>
            <a:extLst>
              <a:ext uri="{FF2B5EF4-FFF2-40B4-BE49-F238E27FC236}">
                <a16:creationId xmlns:a16="http://schemas.microsoft.com/office/drawing/2014/main" id="{D60B1C49-9EBA-479A-A724-F2358D0B5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6675" y="1730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783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315622"/>
            <a:ext cx="8731046" cy="4226756"/>
            <a:chOff x="206477" y="1350539"/>
            <a:chExt cx="8731046" cy="422675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350539"/>
              <a:ext cx="873104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感動を与える</a:t>
              </a:r>
            </a:p>
          </p:txBody>
        </p:sp>
      </p:grpSp>
      <p:pic>
        <p:nvPicPr>
          <p:cNvPr id="2" name="G3D3T12_097_G3_L7_reading_v10">
            <a:hlinkClick r:id="" action="ppaction://media"/>
            <a:extLst>
              <a:ext uri="{FF2B5EF4-FFF2-40B4-BE49-F238E27FC236}">
                <a16:creationId xmlns:a16="http://schemas.microsoft.com/office/drawing/2014/main" id="{6913BDC5-21D5-4ADB-8CCD-456F6085F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17684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E5E17407-54F5-D777-CDF6-78BC680A86D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7714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382560"/>
            <a:ext cx="83488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impress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D3T12_097_G3_L7_reading_v10">
            <a:hlinkClick r:id="" action="ppaction://media"/>
            <a:extLst>
              <a:ext uri="{FF2B5EF4-FFF2-40B4-BE49-F238E27FC236}">
                <a16:creationId xmlns:a16="http://schemas.microsoft.com/office/drawing/2014/main" id="{E533DEB8-743F-4FB2-B0BF-081022BB1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17684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6E12673-E35F-E5EB-329C-E43A1D3559A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2272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3D3T12_097_G3_L7_reading_v10">
            <a:hlinkClick r:id="" action="ppaction://media"/>
            <a:extLst>
              <a:ext uri="{FF2B5EF4-FFF2-40B4-BE49-F238E27FC236}">
                <a16:creationId xmlns:a16="http://schemas.microsoft.com/office/drawing/2014/main" id="{7341018B-1FD8-45E2-9389-623FBB2D6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74825" y="17684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F1512C-86CF-25D6-06DD-89ED0462CC66}"/>
              </a:ext>
            </a:extLst>
          </p:cNvPr>
          <p:cNvSpPr txBox="1"/>
          <p:nvPr/>
        </p:nvSpPr>
        <p:spPr>
          <a:xfrm>
            <a:off x="206477" y="2136339"/>
            <a:ext cx="87310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感動を与える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59CE126B-E4C6-FB74-BE52-012653EAFAC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合格の鐘">
            <a:hlinkClick r:id="" action="ppaction://media"/>
            <a:extLst>
              <a:ext uri="{FF2B5EF4-FFF2-40B4-BE49-F238E27FC236}">
                <a16:creationId xmlns:a16="http://schemas.microsoft.com/office/drawing/2014/main" id="{8576F2D3-18AF-CE4A-6306-A6AC0C6FCB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51235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6B55D-DB31-ECC1-4C6E-08B290073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5B814C4-6C33-6A8D-7CAD-D56EAD81F7D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2FDEADB-0385-C853-FD80-C22AD503BA4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14EC1BA-5EA9-A230-AE7B-AAD70287DDD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DCA74AB-EBA2-B84F-716A-5073CE8F377F}"/>
              </a:ext>
            </a:extLst>
          </p:cNvPr>
          <p:cNvGrpSpPr/>
          <p:nvPr/>
        </p:nvGrpSpPr>
        <p:grpSpPr>
          <a:xfrm>
            <a:off x="682727" y="1636202"/>
            <a:ext cx="8731046" cy="3585596"/>
            <a:chOff x="68272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44281EB-0B83-0DAA-1F61-98D15983E692}"/>
                </a:ext>
              </a:extLst>
            </p:cNvPr>
            <p:cNvSpPr txBox="1"/>
            <p:nvPr/>
          </p:nvSpPr>
          <p:spPr>
            <a:xfrm>
              <a:off x="965200" y="4007635"/>
              <a:ext cx="7213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month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749DB00-1694-6955-C656-5EA8940FA017}"/>
                </a:ext>
              </a:extLst>
            </p:cNvPr>
            <p:cNvSpPr txBox="1"/>
            <p:nvPr/>
          </p:nvSpPr>
          <p:spPr>
            <a:xfrm>
              <a:off x="68272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暦</a:t>
              </a:r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G3D3T12_097_G3_L7_reading_v1">
            <a:hlinkClick r:id="" action="ppaction://media"/>
            <a:extLst>
              <a:ext uri="{FF2B5EF4-FFF2-40B4-BE49-F238E27FC236}">
                <a16:creationId xmlns:a16="http://schemas.microsoft.com/office/drawing/2014/main" id="{9CB45722-6A5F-11F7-B54E-0D1FDFD3A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36675" y="15017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C862E2F-78A1-F233-4D7E-5E4E4569A1BC}"/>
              </a:ext>
            </a:extLst>
          </p:cNvPr>
          <p:cNvSpPr/>
          <p:nvPr/>
        </p:nvSpPr>
        <p:spPr>
          <a:xfrm>
            <a:off x="2552701" y="3541471"/>
            <a:ext cx="40459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9948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086CE-25D4-15A6-8633-767AEF0FB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F597296-57A0-A595-B5B8-1D1A0C564B6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BCFCC9C-71D5-3634-8C10-B31260526BF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4AAE145-3637-FB88-48E4-998783AA878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41A508D-27DD-B5A7-C085-2531A8C7FEF5}"/>
              </a:ext>
            </a:extLst>
          </p:cNvPr>
          <p:cNvGrpSpPr/>
          <p:nvPr/>
        </p:nvGrpSpPr>
        <p:grpSpPr>
          <a:xfrm>
            <a:off x="815008" y="1636776"/>
            <a:ext cx="7513984" cy="3584448"/>
            <a:chOff x="815008" y="1992847"/>
            <a:chExt cx="7513984" cy="35844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1494D4B-DBA4-DD0E-7DCB-C3006ED90215}"/>
                </a:ext>
              </a:extLst>
            </p:cNvPr>
            <p:cNvSpPr txBox="1"/>
            <p:nvPr/>
          </p:nvSpPr>
          <p:spPr>
            <a:xfrm>
              <a:off x="815009" y="1992847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兄</a:t>
              </a:r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弟</a:t>
              </a:r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EF786EB-2646-FCBB-B966-EBB00D59784E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brother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D3T12_097_G3_L7_reading_v2">
            <a:hlinkClick r:id="" action="ppaction://media"/>
            <a:extLst>
              <a:ext uri="{FF2B5EF4-FFF2-40B4-BE49-F238E27FC236}">
                <a16:creationId xmlns:a16="http://schemas.microsoft.com/office/drawing/2014/main" id="{979AB323-959B-69AD-E3AE-7D069B2D4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31925" y="15208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85CAE1C-9945-AE4A-EB6E-5438260B807F}"/>
              </a:ext>
            </a:extLst>
          </p:cNvPr>
          <p:cNvSpPr/>
          <p:nvPr/>
        </p:nvSpPr>
        <p:spPr>
          <a:xfrm>
            <a:off x="2197101" y="3651564"/>
            <a:ext cx="47571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677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C7FBA-711A-4806-BE1A-31C495CCE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38C9F44-6380-C3E3-1AB5-BB883D64FA1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909B751-C5F4-D007-8D8C-DD7609CBB56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8C8FBD-AF73-2840-6E3D-6E7A41026A4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8D0005C-43B6-42B7-8AC0-37CB8B23465C}"/>
              </a:ext>
            </a:extLst>
          </p:cNvPr>
          <p:cNvGrpSpPr/>
          <p:nvPr/>
        </p:nvGrpSpPr>
        <p:grpSpPr>
          <a:xfrm>
            <a:off x="0" y="1756558"/>
            <a:ext cx="9144000" cy="3344884"/>
            <a:chOff x="0" y="2065702"/>
            <a:chExt cx="9144000" cy="334488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1CE9721-8407-8898-0D23-D949EC1DA9E8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[more] [than]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9E43A3A-22A0-DAE6-2EA9-09A5CFE28407}"/>
                </a:ext>
              </a:extLst>
            </p:cNvPr>
            <p:cNvSpPr txBox="1"/>
            <p:nvPr/>
          </p:nvSpPr>
          <p:spPr>
            <a:xfrm>
              <a:off x="0" y="2065702"/>
              <a:ext cx="91440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以上に</a:t>
              </a:r>
              <a:r>
                <a:rPr kumimoji="1" lang="en-US" altLang="ja-JP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r>
                <a:rPr kumimoji="1" lang="en-US" altLang="ja-JP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10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D3T12_097_G3_L7_reading_v3">
            <a:hlinkClick r:id="" action="ppaction://media"/>
            <a:extLst>
              <a:ext uri="{FF2B5EF4-FFF2-40B4-BE49-F238E27FC236}">
                <a16:creationId xmlns:a16="http://schemas.microsoft.com/office/drawing/2014/main" id="{3401D3F5-EE17-1F20-47F7-52EC742AC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3825" y="28733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ABF9753-D3AC-203A-8379-5A4E06EB697D}"/>
              </a:ext>
            </a:extLst>
          </p:cNvPr>
          <p:cNvSpPr/>
          <p:nvPr/>
        </p:nvSpPr>
        <p:spPr>
          <a:xfrm>
            <a:off x="1232915" y="3582923"/>
            <a:ext cx="285648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E66F8B1-918B-FCD0-DFC6-1173692FD099}"/>
              </a:ext>
            </a:extLst>
          </p:cNvPr>
          <p:cNvSpPr/>
          <p:nvPr/>
        </p:nvSpPr>
        <p:spPr>
          <a:xfrm>
            <a:off x="5322316" y="3582923"/>
            <a:ext cx="258877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2773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A1D66-9F68-B6AB-5BC3-3740E8541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A1997C8-28BB-4892-1193-FBAB483D314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C3A506-04A8-B0A5-ED47-45B38A23319B}"/>
              </a:ext>
            </a:extLst>
          </p:cNvPr>
          <p:cNvSpPr txBox="1"/>
          <p:nvPr/>
        </p:nvSpPr>
        <p:spPr>
          <a:xfrm>
            <a:off x="264457" y="1901659"/>
            <a:ext cx="8615086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Five minutes’ walk</a:t>
            </a:r>
            <a:endParaRPr kumimoji="1" lang="en-US" altLang="ja-JP" sz="4400" u="sng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the [p---] [o-----].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Five minutes’ walk will bring you  to the post office.">
            <a:hlinkClick r:id="" action="ppaction://media"/>
            <a:extLst>
              <a:ext uri="{FF2B5EF4-FFF2-40B4-BE49-F238E27FC236}">
                <a16:creationId xmlns:a16="http://schemas.microsoft.com/office/drawing/2014/main" id="{E13A52EB-95C6-8D54-7CD7-65F14D460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7113" y="500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3526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FB650-22D4-0964-8CAC-178DB203C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937C6AF-EF58-510E-4583-FEE7DA5B0AE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69AF36B-BCDA-49B2-4DF4-9B8C8FCEC36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113CF7C-9E0D-EF68-46BA-441D5C0E5B9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F7B9D76-1DA0-8AE2-3ABE-20342DA368B7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B6640C0-836D-FF98-3824-191084C9EC5C}"/>
                </a:ext>
              </a:extLst>
            </p:cNvPr>
            <p:cNvSpPr txBox="1"/>
            <p:nvPr/>
          </p:nvSpPr>
          <p:spPr>
            <a:xfrm>
              <a:off x="927100" y="4007635"/>
              <a:ext cx="7289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usually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C4219BF-FD7B-140E-31EE-6542971A10B3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ふつうは</a:t>
              </a:r>
            </a:p>
          </p:txBody>
        </p:sp>
      </p:grpSp>
      <p:pic>
        <p:nvPicPr>
          <p:cNvPr id="2" name="G3D3T12_097_G3_L7_reading_v4">
            <a:hlinkClick r:id="" action="ppaction://media"/>
            <a:extLst>
              <a:ext uri="{FF2B5EF4-FFF2-40B4-BE49-F238E27FC236}">
                <a16:creationId xmlns:a16="http://schemas.microsoft.com/office/drawing/2014/main" id="{4A9B51A8-FBA5-CECB-0189-6E43E4D98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22425" y="31400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DDACE70-96D6-E0BE-F5BA-68AC947601E0}"/>
              </a:ext>
            </a:extLst>
          </p:cNvPr>
          <p:cNvSpPr/>
          <p:nvPr/>
        </p:nvSpPr>
        <p:spPr>
          <a:xfrm>
            <a:off x="2273301" y="3429000"/>
            <a:ext cx="46047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811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21336-2B4E-6D5C-2CC6-2E5EB2401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41652EF-93EE-A52B-39E4-7835854A87F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E7B6840-5C50-CDB1-1766-CF3F996818D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EAF575D-6DE4-45D6-DA10-D751E7860CA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C324BE2-3715-70F2-461B-A7EF34E6B1B6}"/>
              </a:ext>
            </a:extLst>
          </p:cNvPr>
          <p:cNvGrpSpPr/>
          <p:nvPr/>
        </p:nvGrpSpPr>
        <p:grpSpPr>
          <a:xfrm>
            <a:off x="815008" y="1636202"/>
            <a:ext cx="7513984" cy="3585596"/>
            <a:chOff x="815008" y="1991699"/>
            <a:chExt cx="7513984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ECCAC5C-483B-186D-E35D-CDE9B49AAA15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foreign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7D4BF97-344B-BEB5-740E-BDCBEB7F6E6F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外国の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D2T25_055_G2_L4_reading_v8">
            <a:hlinkClick r:id="" action="ppaction://media"/>
            <a:extLst>
              <a:ext uri="{FF2B5EF4-FFF2-40B4-BE49-F238E27FC236}">
                <a16:creationId xmlns:a16="http://schemas.microsoft.com/office/drawing/2014/main" id="{986705BE-3C6B-0FEA-9EB2-4C303E90A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35050" y="17081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C8A498D-22BD-FA4A-FC43-B457480175DD}"/>
              </a:ext>
            </a:extLst>
          </p:cNvPr>
          <p:cNvSpPr/>
          <p:nvPr/>
        </p:nvSpPr>
        <p:spPr>
          <a:xfrm>
            <a:off x="2273301" y="3508200"/>
            <a:ext cx="46047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6333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F8062-D76F-A500-A45F-A0163DE3C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C7EC974-ED34-E957-52BC-EEFFE9FAE1B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E540751-A124-1C14-F245-FDE614D17F5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292FB17-5F2A-3FDA-FD32-31CFFA53277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pic>
        <p:nvPicPr>
          <p:cNvPr id="4" name="G3D3T12_097_G3_L7_reading_v6">
            <a:hlinkClick r:id="" action="ppaction://media"/>
            <a:extLst>
              <a:ext uri="{FF2B5EF4-FFF2-40B4-BE49-F238E27FC236}">
                <a16:creationId xmlns:a16="http://schemas.microsoft.com/office/drawing/2014/main" id="{71B5240F-5054-39B0-23DA-80484878A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74825" y="25685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17226BF-0769-BCBA-311A-34FC7C120BA1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D6A4037-E3B1-B5A6-F7B6-ADD7C85B4522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いちばん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好きな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171DD5A-0EF0-394B-5C58-8C4B929F2EBF}"/>
                </a:ext>
              </a:extLst>
            </p:cNvPr>
            <p:cNvSpPr txBox="1"/>
            <p:nvPr/>
          </p:nvSpPr>
          <p:spPr>
            <a:xfrm>
              <a:off x="660400" y="4007635"/>
              <a:ext cx="7823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favorite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0148B9C-CEF7-A03A-E2F7-C435B592905F}"/>
              </a:ext>
            </a:extLst>
          </p:cNvPr>
          <p:cNvSpPr/>
          <p:nvPr/>
        </p:nvSpPr>
        <p:spPr>
          <a:xfrm>
            <a:off x="1968501" y="3953479"/>
            <a:ext cx="52143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1771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684BE-3A0F-A080-2ACD-F8E661486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1954E9C-8D92-4945-10BB-AA433150D5F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D193B4A-4067-66D1-0A27-1E41DC30DE2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C3D1F6-45EE-CCE3-47CC-C520FACFA69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pic>
        <p:nvPicPr>
          <p:cNvPr id="2" name="G3D3T12_097_G3_L7_reading_v7">
            <a:hlinkClick r:id="" action="ppaction://media"/>
            <a:extLst>
              <a:ext uri="{FF2B5EF4-FFF2-40B4-BE49-F238E27FC236}">
                <a16:creationId xmlns:a16="http://schemas.microsoft.com/office/drawing/2014/main" id="{2DE38C35-86AD-F846-0DC2-27EABDA5E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0025" y="201612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FBC6C9E-07BA-3E64-22EA-CAD1399D0B2F}"/>
              </a:ext>
            </a:extLst>
          </p:cNvPr>
          <p:cNvGrpSpPr/>
          <p:nvPr/>
        </p:nvGrpSpPr>
        <p:grpSpPr>
          <a:xfrm>
            <a:off x="0" y="1392103"/>
            <a:ext cx="9144000" cy="4073794"/>
            <a:chOff x="0" y="829370"/>
            <a:chExt cx="9144000" cy="4073794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71AED1F-24A6-1B42-F1EC-29C5DE7BAA90}"/>
                </a:ext>
              </a:extLst>
            </p:cNvPr>
            <p:cNvSpPr txBox="1"/>
            <p:nvPr/>
          </p:nvSpPr>
          <p:spPr>
            <a:xfrm>
              <a:off x="0" y="37028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introduce</a:t>
              </a:r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D83F239-D25F-E0E4-2384-733BDA57C750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紹介する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4304F02-4955-76BA-B4D6-0B49B56F3CD2}"/>
              </a:ext>
            </a:extLst>
          </p:cNvPr>
          <p:cNvSpPr/>
          <p:nvPr/>
        </p:nvSpPr>
        <p:spPr>
          <a:xfrm>
            <a:off x="2273301" y="3953479"/>
            <a:ext cx="46047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9841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FC9A9-B261-6E97-70AC-2B47C4551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D21D091-3F19-D4C3-5FD5-2A02EFFE1EC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2F84659-ADCC-AECE-9E0C-CF7A6883CC4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1F1D8FB-5D00-FFD7-F297-94F19AF2E0A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1014DD4-EE9B-9430-0125-F1E9C78EAFB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BEC1A43-5218-AE43-D452-D4D000A65DF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little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4EE6BDF-69A3-E900-B324-D6A642C5E2E2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少し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D3T12_097_G3_L7_reading_v8">
            <a:hlinkClick r:id="" action="ppaction://media"/>
            <a:extLst>
              <a:ext uri="{FF2B5EF4-FFF2-40B4-BE49-F238E27FC236}">
                <a16:creationId xmlns:a16="http://schemas.microsoft.com/office/drawing/2014/main" id="{E08728B1-55E1-8050-7F6C-FF08F73E1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8125" y="24606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61CDBD9-A702-AE81-5A9D-32D87C0160B9}"/>
              </a:ext>
            </a:extLst>
          </p:cNvPr>
          <p:cNvSpPr/>
          <p:nvPr/>
        </p:nvSpPr>
        <p:spPr>
          <a:xfrm>
            <a:off x="3149601" y="3631442"/>
            <a:ext cx="28521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2194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B7AA3-E5D2-7370-C3DD-DA6AF193E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9920500-5D2B-C68F-04F9-9709C43FACB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33BD474-DA76-F69E-9249-A5836D3FCDF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6024695-D0D7-559F-D624-26CCC3A2345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F01AF99-61CC-57D9-BC03-B58FC0AC19B6}"/>
              </a:ext>
            </a:extLst>
          </p:cNvPr>
          <p:cNvGrpSpPr/>
          <p:nvPr/>
        </p:nvGrpSpPr>
        <p:grpSpPr>
          <a:xfrm>
            <a:off x="546100" y="1636202"/>
            <a:ext cx="8051800" cy="3585596"/>
            <a:chOff x="546100" y="1991699"/>
            <a:chExt cx="8051800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BF87E8E-6E91-8AEC-CACE-4B9FE6D1C450}"/>
                </a:ext>
              </a:extLst>
            </p:cNvPr>
            <p:cNvSpPr txBox="1"/>
            <p:nvPr/>
          </p:nvSpPr>
          <p:spPr>
            <a:xfrm>
              <a:off x="546100" y="4007635"/>
              <a:ext cx="8051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difficult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57CD36B-1391-D3B9-F358-02D9442AAA32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難しい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D3T12_097_G3_L7_reading_v9">
            <a:hlinkClick r:id="" action="ppaction://media"/>
            <a:extLst>
              <a:ext uri="{FF2B5EF4-FFF2-40B4-BE49-F238E27FC236}">
                <a16:creationId xmlns:a16="http://schemas.microsoft.com/office/drawing/2014/main" id="{829445AC-A00A-969D-BBFF-CFF278F0D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36675" y="17303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BA46885-F011-E449-BFF5-36DB2CE40B7A}"/>
              </a:ext>
            </a:extLst>
          </p:cNvPr>
          <p:cNvSpPr/>
          <p:nvPr/>
        </p:nvSpPr>
        <p:spPr>
          <a:xfrm>
            <a:off x="2082801" y="3429000"/>
            <a:ext cx="49857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67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413E0-C5DD-9D6D-9234-03091E6B3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D0BEBE9-16F9-6227-B027-DEF2507A27C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4A6F653-3CDF-EDA1-4348-CBEF12E54A4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F95F37C-6C58-25E8-A7A1-3D25EF205B1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94D645A-338F-7D6C-A202-6CB31147D7FF}"/>
              </a:ext>
            </a:extLst>
          </p:cNvPr>
          <p:cNvGrpSpPr/>
          <p:nvPr/>
        </p:nvGrpSpPr>
        <p:grpSpPr>
          <a:xfrm>
            <a:off x="206477" y="1315622"/>
            <a:ext cx="8731046" cy="4226756"/>
            <a:chOff x="206477" y="1350539"/>
            <a:chExt cx="8731046" cy="422675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2EB221D-86BD-F6E9-26CC-7912B72F0544}"/>
                </a:ext>
              </a:extLst>
            </p:cNvPr>
            <p:cNvSpPr txBox="1"/>
            <p:nvPr/>
          </p:nvSpPr>
          <p:spPr>
            <a:xfrm>
              <a:off x="673100" y="4007635"/>
              <a:ext cx="7797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impress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9BBCAF5-F914-FB24-207F-67C1202662DA}"/>
                </a:ext>
              </a:extLst>
            </p:cNvPr>
            <p:cNvSpPr txBox="1"/>
            <p:nvPr/>
          </p:nvSpPr>
          <p:spPr>
            <a:xfrm>
              <a:off x="206477" y="1350539"/>
              <a:ext cx="873104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感動を与える</a:t>
              </a:r>
            </a:p>
          </p:txBody>
        </p:sp>
      </p:grpSp>
      <p:pic>
        <p:nvPicPr>
          <p:cNvPr id="2" name="G3D3T12_097_G3_L7_reading_v10">
            <a:hlinkClick r:id="" action="ppaction://media"/>
            <a:extLst>
              <a:ext uri="{FF2B5EF4-FFF2-40B4-BE49-F238E27FC236}">
                <a16:creationId xmlns:a16="http://schemas.microsoft.com/office/drawing/2014/main" id="{6291CFAC-8D74-3DB1-5914-661FE4640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74825" y="17684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0283ABE-632B-B081-C0D5-CEE39168AF3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E800922-1370-930E-A54E-7230BC555554}"/>
              </a:ext>
            </a:extLst>
          </p:cNvPr>
          <p:cNvSpPr/>
          <p:nvPr/>
        </p:nvSpPr>
        <p:spPr>
          <a:xfrm>
            <a:off x="2044701" y="3844247"/>
            <a:ext cx="50619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0965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EE11B7E-2451-6F8A-DC43-89DA3C280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63844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700218" y="15807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6604559" y="15807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8786255" y="15807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>
            <a:cxnSpLocks/>
          </p:cNvCxnSpPr>
          <p:nvPr/>
        </p:nvCxnSpPr>
        <p:spPr>
          <a:xfrm flipH="1">
            <a:off x="3095968" y="2172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>
            <a:cxnSpLocks/>
          </p:cNvCxnSpPr>
          <p:nvPr/>
        </p:nvCxnSpPr>
        <p:spPr>
          <a:xfrm flipH="1">
            <a:off x="5514853" y="2172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>
            <a:cxnSpLocks/>
          </p:cNvCxnSpPr>
          <p:nvPr/>
        </p:nvCxnSpPr>
        <p:spPr>
          <a:xfrm flipH="1">
            <a:off x="7255675" y="2172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>
            <a:cxnSpLocks/>
          </p:cNvCxnSpPr>
          <p:nvPr/>
        </p:nvCxnSpPr>
        <p:spPr>
          <a:xfrm flipH="1">
            <a:off x="8770795" y="2172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>
            <a:cxnSpLocks/>
          </p:cNvCxnSpPr>
          <p:nvPr/>
        </p:nvCxnSpPr>
        <p:spPr>
          <a:xfrm flipH="1">
            <a:off x="3584518" y="2784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>
            <a:cxnSpLocks/>
          </p:cNvCxnSpPr>
          <p:nvPr/>
        </p:nvCxnSpPr>
        <p:spPr>
          <a:xfrm flipH="1">
            <a:off x="5152159" y="2784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>
            <a:cxnSpLocks/>
          </p:cNvCxnSpPr>
          <p:nvPr/>
        </p:nvCxnSpPr>
        <p:spPr>
          <a:xfrm flipH="1">
            <a:off x="8000006" y="2784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1160068" y="33998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3422069" y="33998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7066343" y="3399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>
            <a:cxnSpLocks/>
          </p:cNvCxnSpPr>
          <p:nvPr/>
        </p:nvCxnSpPr>
        <p:spPr>
          <a:xfrm flipH="1">
            <a:off x="832739" y="400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>
            <a:cxnSpLocks/>
          </p:cNvCxnSpPr>
          <p:nvPr/>
        </p:nvCxnSpPr>
        <p:spPr>
          <a:xfrm flipH="1">
            <a:off x="3095967" y="400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>
            <a:cxnSpLocks/>
          </p:cNvCxnSpPr>
          <p:nvPr/>
        </p:nvCxnSpPr>
        <p:spPr>
          <a:xfrm flipH="1">
            <a:off x="6021154" y="400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4735047" y="4590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5815235" y="4590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228489" y="15807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1292589" y="4590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5809575-B85E-132F-F675-6A69F5BD8360}"/>
              </a:ext>
            </a:extLst>
          </p:cNvPr>
          <p:cNvCxnSpPr/>
          <p:nvPr/>
        </p:nvCxnSpPr>
        <p:spPr>
          <a:xfrm flipH="1">
            <a:off x="7785150" y="4590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B195EE0-4F35-0901-1F68-FA74E3E4207E}"/>
              </a:ext>
            </a:extLst>
          </p:cNvPr>
          <p:cNvCxnSpPr/>
          <p:nvPr/>
        </p:nvCxnSpPr>
        <p:spPr>
          <a:xfrm flipH="1">
            <a:off x="1311633" y="52162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E7B8033-4A11-2A41-935F-F58E3ACD4A32}"/>
              </a:ext>
            </a:extLst>
          </p:cNvPr>
          <p:cNvCxnSpPr/>
          <p:nvPr/>
        </p:nvCxnSpPr>
        <p:spPr>
          <a:xfrm flipH="1">
            <a:off x="3901529" y="521622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70266DA8-1D5D-53F4-2315-7BD6B8C7750C}"/>
              </a:ext>
            </a:extLst>
          </p:cNvPr>
          <p:cNvCxnSpPr/>
          <p:nvPr/>
        </p:nvCxnSpPr>
        <p:spPr>
          <a:xfrm flipH="1">
            <a:off x="5448592" y="52162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S_G3_08_07_reading_s2">
            <a:hlinkClick r:id="" action="ppaction://media"/>
            <a:extLst>
              <a:ext uri="{FF2B5EF4-FFF2-40B4-BE49-F238E27FC236}">
                <a16:creationId xmlns:a16="http://schemas.microsoft.com/office/drawing/2014/main" id="{C77A0827-91C4-2821-F4DF-0821CDE724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7975" y="742742"/>
            <a:ext cx="406400" cy="406400"/>
          </a:xfrm>
          <a:prstGeom prst="rect">
            <a:avLst/>
          </a:prstGeom>
        </p:spPr>
      </p:pic>
      <p:pic>
        <p:nvPicPr>
          <p:cNvPr id="32" name="AS_G3_08_07_reading_s2">
            <a:hlinkClick r:id="" action="ppaction://media"/>
            <a:extLst>
              <a:ext uri="{FF2B5EF4-FFF2-40B4-BE49-F238E27FC236}">
                <a16:creationId xmlns:a16="http://schemas.microsoft.com/office/drawing/2014/main" id="{9E7FE57C-78BB-318A-7302-402937A567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7975" y="440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0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AA745-358F-9EE2-A891-2C46C9BB5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0EE1437-EE13-C292-A519-25F84D316C5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747680-F4EF-B743-F3DA-FECA10406A05}"/>
              </a:ext>
            </a:extLst>
          </p:cNvPr>
          <p:cNvSpPr txBox="1"/>
          <p:nvPr/>
        </p:nvSpPr>
        <p:spPr>
          <a:xfrm>
            <a:off x="1397591" y="1767006"/>
            <a:ext cx="63488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５分間の徒歩は</a:t>
            </a:r>
            <a:endParaRPr kumimoji="1" lang="en-US" altLang="ja-JP" sz="4800" b="1" u="sng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連れて来るでしょう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郵便局に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Five minutes’ walk will bring you  to the post office.">
            <a:hlinkClick r:id="" action="ppaction://media"/>
            <a:extLst>
              <a:ext uri="{FF2B5EF4-FFF2-40B4-BE49-F238E27FC236}">
                <a16:creationId xmlns:a16="http://schemas.microsoft.com/office/drawing/2014/main" id="{D9161570-9952-DD72-668B-D1E0EED73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7113" y="500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4720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683DA88-DEF9-DA46-E903-DB03CFBFB5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700"/>
          <a:stretch/>
        </p:blipFill>
        <p:spPr>
          <a:xfrm>
            <a:off x="292216" y="1022217"/>
            <a:ext cx="8596800" cy="83668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732438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name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Ayaka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reading 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reading 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は「本を読むこと」という意味で、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4" y="1858900"/>
            <a:ext cx="600095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こんにちは、私の名前はアヤカで、本を読むことが好きです。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69A53-BD48-C3A6-D971-1606FE53B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B88635E-E526-E9FA-409D-085D7303A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3768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E63A7CD-AB4A-4791-8E4A-81FC7D3DC4F3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560A891-0581-7A31-D527-1A308E7594AF}"/>
              </a:ext>
            </a:extLst>
          </p:cNvPr>
          <p:cNvSpPr txBox="1"/>
          <p:nvPr/>
        </p:nvSpPr>
        <p:spPr>
          <a:xfrm>
            <a:off x="537493" y="2732438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Reading 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makes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very happy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Reading 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は「本を読むこと」という意味で、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= very happy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very happy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の状態を説明する補語に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なっています。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CAC6B80-B9A6-6620-4B0C-E546CC909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1F55AB3-21C9-D6A0-6732-081C2B45CFBB}"/>
              </a:ext>
            </a:extLst>
          </p:cNvPr>
          <p:cNvSpPr txBox="1"/>
          <p:nvPr/>
        </p:nvSpPr>
        <p:spPr>
          <a:xfrm>
            <a:off x="537494" y="1858900"/>
            <a:ext cx="389685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私は本を読むととても幸せになります。</a:t>
            </a:r>
          </a:p>
        </p:txBody>
      </p:sp>
    </p:spTree>
    <p:extLst>
      <p:ext uri="{BB962C8B-B14F-4D97-AF65-F5344CB8AC3E}">
        <p14:creationId xmlns:p14="http://schemas.microsoft.com/office/powerpoint/2010/main" val="2776404440"/>
      </p:ext>
    </p:extLst>
  </p:cSld>
  <p:clrMapOvr>
    <a:masterClrMapping/>
  </p:clrMapOvr>
  <p:transition spd="slow">
    <p:push dir="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EFA85-D10D-A1D4-9B42-79305F903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3C46CB2-B62D-4606-82BA-825435B09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804757"/>
            <a:ext cx="8596105" cy="167654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ABDA0F7-F91C-23AE-0A2C-C6F38B2010BC}"/>
              </a:ext>
            </a:extLst>
          </p:cNvPr>
          <p:cNvSpPr/>
          <p:nvPr/>
        </p:nvSpPr>
        <p:spPr>
          <a:xfrm>
            <a:off x="0" y="3108676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6C137E8-6ACC-CC17-C632-FCA8AC929A3F}"/>
              </a:ext>
            </a:extLst>
          </p:cNvPr>
          <p:cNvSpPr txBox="1"/>
          <p:nvPr/>
        </p:nvSpPr>
        <p:spPr>
          <a:xfrm>
            <a:off x="537493" y="3357326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five 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every month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「毎月」という意味をもち、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6765019-9EEC-418E-BC79-66DC6E027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224C7FB-4FA4-ACE6-14EE-3093A596AE8C}"/>
              </a:ext>
            </a:extLst>
          </p:cNvPr>
          <p:cNvSpPr txBox="1"/>
          <p:nvPr/>
        </p:nvSpPr>
        <p:spPr>
          <a:xfrm>
            <a:off x="5555227" y="2483788"/>
            <a:ext cx="305128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私は毎月５冊の本を読みます。</a:t>
            </a:r>
          </a:p>
        </p:txBody>
      </p:sp>
    </p:spTree>
    <p:extLst>
      <p:ext uri="{BB962C8B-B14F-4D97-AF65-F5344CB8AC3E}">
        <p14:creationId xmlns:p14="http://schemas.microsoft.com/office/powerpoint/2010/main" val="2993938372"/>
      </p:ext>
    </p:extLst>
  </p:cSld>
  <p:clrMapOvr>
    <a:masterClrMapping/>
  </p:clrMapOvr>
  <p:transition spd="slow">
    <p:push dir="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6E8FF-29B2-D4B9-51CC-5380DFC3A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56A939A-01F2-D76E-9093-15E6B6641B37}"/>
              </a:ext>
            </a:extLst>
          </p:cNvPr>
          <p:cNvSpPr/>
          <p:nvPr/>
        </p:nvSpPr>
        <p:spPr>
          <a:xfrm>
            <a:off x="0" y="3108676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2D2C7D-4DE4-D7FF-F4DE-FF7ABACEF44F}"/>
              </a:ext>
            </a:extLst>
          </p:cNvPr>
          <p:cNvSpPr txBox="1"/>
          <p:nvPr/>
        </p:nvSpPr>
        <p:spPr>
          <a:xfrm>
            <a:off x="537493" y="3357326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brother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soccer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reading 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は「本を読むこと」という意味で、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also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「～もまた」という意味をもち、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追加情報を示しています。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605D76B-3A4C-153B-001A-B131BDB6C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E79949-DF67-B004-2E2B-2E0694896D91}"/>
              </a:ext>
            </a:extLst>
          </p:cNvPr>
          <p:cNvSpPr txBox="1"/>
          <p:nvPr/>
        </p:nvSpPr>
        <p:spPr>
          <a:xfrm>
            <a:off x="2607428" y="2483788"/>
            <a:ext cx="396568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私の兄［弟］も本を読むことが好きです。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CEEBCA3-C480-A6B7-1FC3-F3991CA38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16" y="1022217"/>
            <a:ext cx="8596105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77169"/>
      </p:ext>
    </p:extLst>
  </p:cSld>
  <p:clrMapOvr>
    <a:masterClrMapping/>
  </p:clrMapOvr>
  <p:transition spd="slow">
    <p:push dir="u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1A40A-173E-3D1A-FC65-49994C0F7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AD4F3E1-E683-7498-4256-786F1DFE57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669" b="57296"/>
          <a:stretch/>
        </p:blipFill>
        <p:spPr>
          <a:xfrm>
            <a:off x="292216" y="1022217"/>
            <a:ext cx="8596800" cy="8128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1EB387D-2B27-DCC0-6BA8-99A2FE869D5C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2D82867-9B83-C7C7-2D24-DB5399EE939C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more than ten 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every month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「毎月」という意味をもち、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の頻度を説明しています。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076D192-BBF3-6B84-FA1D-3DD5C17C6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9972F5-D0F8-A675-EFEF-08CDC26F1F16}"/>
              </a:ext>
            </a:extLst>
          </p:cNvPr>
          <p:cNvSpPr txBox="1"/>
          <p:nvPr/>
        </p:nvSpPr>
        <p:spPr>
          <a:xfrm>
            <a:off x="537493" y="1858900"/>
            <a:ext cx="371004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彼は毎月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冊以上の本を読みます。</a:t>
            </a:r>
          </a:p>
        </p:txBody>
      </p:sp>
    </p:spTree>
    <p:extLst>
      <p:ext uri="{BB962C8B-B14F-4D97-AF65-F5344CB8AC3E}">
        <p14:creationId xmlns:p14="http://schemas.microsoft.com/office/powerpoint/2010/main" val="2147346761"/>
      </p:ext>
    </p:extLst>
  </p:cSld>
  <p:clrMapOvr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9FF21-C203-21D9-FE76-CDCF92A4D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7725325-590C-35A5-5D14-91A7FE3600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634" b="34268"/>
          <a:stretch/>
        </p:blipFill>
        <p:spPr>
          <a:xfrm>
            <a:off x="292216" y="796673"/>
            <a:ext cx="8596800" cy="180798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B7F25B3-F072-E0F9-D7C9-C2A71904A710}"/>
              </a:ext>
            </a:extLst>
          </p:cNvPr>
          <p:cNvSpPr/>
          <p:nvPr/>
        </p:nvSpPr>
        <p:spPr>
          <a:xfrm>
            <a:off x="0" y="3229548"/>
            <a:ext cx="9144000" cy="362845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327768F-52C2-53AD-2960-2039A1F38336}"/>
              </a:ext>
            </a:extLst>
          </p:cNvPr>
          <p:cNvSpPr txBox="1"/>
          <p:nvPr/>
        </p:nvSpPr>
        <p:spPr>
          <a:xfrm>
            <a:off x="537493" y="3438870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usually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「たいてい（通常は）」という意味をもち、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from foreign countries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A59F50A-F942-FB73-A044-01890841E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00EF75-56B9-B28A-DD7F-CC76FD83C6BD}"/>
              </a:ext>
            </a:extLst>
          </p:cNvPr>
          <p:cNvSpPr txBox="1"/>
          <p:nvPr/>
        </p:nvSpPr>
        <p:spPr>
          <a:xfrm>
            <a:off x="537493" y="2604660"/>
            <a:ext cx="726931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彼はたいてい外国の本を読みますが、私はたいてい日本の本を読みます。</a:t>
            </a:r>
          </a:p>
        </p:txBody>
      </p:sp>
    </p:spTree>
    <p:extLst>
      <p:ext uri="{BB962C8B-B14F-4D97-AF65-F5344CB8AC3E}">
        <p14:creationId xmlns:p14="http://schemas.microsoft.com/office/powerpoint/2010/main" val="801569395"/>
      </p:ext>
    </p:extLst>
  </p:cSld>
  <p:clrMapOvr>
    <a:masterClrMapping/>
  </p:clrMapOvr>
  <p:transition spd="slow">
    <p:push dir="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4799A-EB2C-8749-847F-B49CE7AD7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E89E536-D9AA-A957-8ADF-3931E257AA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634" b="34268"/>
          <a:stretch/>
        </p:blipFill>
        <p:spPr>
          <a:xfrm>
            <a:off x="292216" y="796673"/>
            <a:ext cx="8596800" cy="180798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2B67281-2E8C-0633-1834-2E8452B4727D}"/>
              </a:ext>
            </a:extLst>
          </p:cNvPr>
          <p:cNvSpPr/>
          <p:nvPr/>
        </p:nvSpPr>
        <p:spPr>
          <a:xfrm>
            <a:off x="0" y="3229548"/>
            <a:ext cx="9144000" cy="362845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F3B7435-7788-DCE0-21F4-56709092A2EB}"/>
              </a:ext>
            </a:extLst>
          </p:cNvPr>
          <p:cNvSpPr txBox="1"/>
          <p:nvPr/>
        </p:nvSpPr>
        <p:spPr>
          <a:xfrm>
            <a:off x="537493" y="347819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Japanese 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usually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「たいてい（通常は）」という意味をもち、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A963269-52B5-CCAC-9353-8E1AFFEE4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6D617FC-9F3D-80FD-D8BE-BD0A064B9747}"/>
              </a:ext>
            </a:extLst>
          </p:cNvPr>
          <p:cNvSpPr txBox="1"/>
          <p:nvPr/>
        </p:nvSpPr>
        <p:spPr>
          <a:xfrm>
            <a:off x="537493" y="2604660"/>
            <a:ext cx="726931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彼はたいてい外国の本を読みますが、私はたいてい日本の本を読みます。</a:t>
            </a:r>
          </a:p>
        </p:txBody>
      </p:sp>
    </p:spTree>
    <p:extLst>
      <p:ext uri="{BB962C8B-B14F-4D97-AF65-F5344CB8AC3E}">
        <p14:creationId xmlns:p14="http://schemas.microsoft.com/office/powerpoint/2010/main" val="3755116998"/>
      </p:ext>
    </p:extLst>
  </p:cSld>
  <p:clrMapOvr>
    <a:masterClrMapping/>
  </p:clrMapOvr>
  <p:transition spd="med">
    <p:pull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85698-9118-3FDB-A3DD-627B271FD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4F9C708-8DEE-EECA-54A3-DD87AE18CFB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6E53D2E-377B-9BA9-2CB6-67651CE46B25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favorite book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Botchan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by </a:t>
            </a:r>
            <a:r>
              <a:rPr kumimoji="1" lang="en-US" altLang="ja-JP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Natsume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Soseki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Botchan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C9C1848-8198-9065-EAB4-74135BB67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2605AB6-0BED-BE50-0B51-A2271FCFD283}"/>
              </a:ext>
            </a:extLst>
          </p:cNvPr>
          <p:cNvSpPr txBox="1"/>
          <p:nvPr/>
        </p:nvSpPr>
        <p:spPr>
          <a:xfrm>
            <a:off x="537494" y="1858900"/>
            <a:ext cx="536377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私のお気に入りの本は夏目漱石の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『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坊っちゃん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』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177B287-AF9F-1E86-3D90-1C8D74C4B1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561" b="23027"/>
          <a:stretch/>
        </p:blipFill>
        <p:spPr>
          <a:xfrm>
            <a:off x="292216" y="1022217"/>
            <a:ext cx="8596800" cy="84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18555"/>
      </p:ext>
    </p:extLst>
  </p:cSld>
  <p:clrMapOvr>
    <a:masterClrMapping/>
  </p:clrMapOvr>
  <p:transition spd="slow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35BB5-C96C-1134-AD57-81EFBD79E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9C92FC9-5FFF-5046-8BF3-B4FFE912FD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420" b="11638"/>
          <a:stretch/>
        </p:blipFill>
        <p:spPr>
          <a:xfrm>
            <a:off x="292216" y="1022217"/>
            <a:ext cx="8596800" cy="80433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377A206-1C12-2DE2-0C49-6D4697CAD5E4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0289E38-2065-ADDC-4F51-BA8A15B2D1AA}"/>
              </a:ext>
            </a:extLst>
          </p:cNvPr>
          <p:cNvSpPr txBox="1"/>
          <p:nvPr/>
        </p:nvSpPr>
        <p:spPr>
          <a:xfrm>
            <a:off x="537493" y="2732438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father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introduced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「私に」という意味をもち、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introduced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の相手を説明しています。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7996B9B-D96B-3E52-A6F7-8C819915C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E8108B-26DA-5E51-F034-DCF36A1C870A}"/>
              </a:ext>
            </a:extLst>
          </p:cNvPr>
          <p:cNvSpPr txBox="1"/>
          <p:nvPr/>
        </p:nvSpPr>
        <p:spPr>
          <a:xfrm>
            <a:off x="537494" y="1858900"/>
            <a:ext cx="4034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私の父が私にそれを紹介してくれました。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3717613082"/>
      </p:ext>
    </p:extLst>
  </p:cSld>
  <p:clrMapOvr>
    <a:masterClrMapping/>
  </p:clrMapOvr>
  <p:transition spd="slow">
    <p:push dir="u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E0061-3298-FA33-C4F5-195F33D7B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16AE222-D2F3-4241-C97F-1D57E4EBDE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05" b="82"/>
          <a:stretch/>
        </p:blipFill>
        <p:spPr>
          <a:xfrm>
            <a:off x="292216" y="1022217"/>
            <a:ext cx="8596800" cy="84666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B0708B3-9384-5870-E5A2-D23C93E4D08B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EF8278-0EFE-33C5-BA97-C87A0F8E8508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book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difficult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little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は副詞句です。 「少し」という意味をもち、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difficult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8EE6162-7A46-C9F8-5578-E5FD6AB2A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AFE55C-8266-8C1B-6AE3-64E5FAC9AE42}"/>
              </a:ext>
            </a:extLst>
          </p:cNvPr>
          <p:cNvSpPr txBox="1"/>
          <p:nvPr/>
        </p:nvSpPr>
        <p:spPr>
          <a:xfrm>
            <a:off x="537493" y="1858900"/>
            <a:ext cx="465257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その本は少し難しいですが、とても感動します。</a:t>
            </a:r>
          </a:p>
        </p:txBody>
      </p:sp>
    </p:spTree>
    <p:extLst>
      <p:ext uri="{BB962C8B-B14F-4D97-AF65-F5344CB8AC3E}">
        <p14:creationId xmlns:p14="http://schemas.microsoft.com/office/powerpoint/2010/main" val="428589692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E3E67-E919-0672-12A1-76B3EBB74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2520FB9-0DEE-2455-B395-E10E58ED33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752" b="51316"/>
          <a:stretch/>
        </p:blipFill>
        <p:spPr>
          <a:xfrm>
            <a:off x="291931" y="1022216"/>
            <a:ext cx="8560800" cy="63853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A179821-13F6-0B2B-55D4-63A226C18E2C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39BAD2C-5F2B-D40F-C81C-DD757DEDEA2C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street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the aquarium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「水族館へ」という意味をもち、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934FB69-F5C1-1E5E-2ADA-D98292403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F526B3-BC6D-F876-D9B2-4A9894B936C9}"/>
              </a:ext>
            </a:extLst>
          </p:cNvPr>
          <p:cNvSpPr txBox="1"/>
          <p:nvPr/>
        </p:nvSpPr>
        <p:spPr>
          <a:xfrm>
            <a:off x="1032443" y="1856276"/>
            <a:ext cx="449328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あの通りを通って、彼は水族館に着きました。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344055337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99806-4BAF-7E15-BAD7-42C9F971D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9A32AD8-DB4F-EBE1-8059-33CCAEAE70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05" b="82"/>
          <a:stretch/>
        </p:blipFill>
        <p:spPr>
          <a:xfrm>
            <a:off x="292216" y="1022217"/>
            <a:ext cx="8596800" cy="84666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9A5A9FF-E5EE-F512-5EFE-F2E09505879B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559C037-B4D8-47C6-D28D-E4DFAC5A948F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impresses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very much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「とても」という意味をもち、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impresses </a:t>
            </a:r>
            <a:r>
              <a:rPr kumimoji="1" lang="ja-JP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の程度を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C062548-E61F-C7C7-1429-60F56AC02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7746B7-D8F6-5247-E379-E5F6D166BCAC}"/>
              </a:ext>
            </a:extLst>
          </p:cNvPr>
          <p:cNvSpPr txBox="1"/>
          <p:nvPr/>
        </p:nvSpPr>
        <p:spPr>
          <a:xfrm>
            <a:off x="537493" y="1858900"/>
            <a:ext cx="465257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その本は少し難しいですが、とても感動します。</a:t>
            </a:r>
          </a:p>
        </p:txBody>
      </p:sp>
    </p:spTree>
    <p:extLst>
      <p:ext uri="{BB962C8B-B14F-4D97-AF65-F5344CB8AC3E}">
        <p14:creationId xmlns:p14="http://schemas.microsoft.com/office/powerpoint/2010/main" val="3655370923"/>
      </p:ext>
    </p:extLst>
  </p:cSld>
  <p:clrMapOvr>
    <a:masterClrMapping/>
  </p:clrMapOvr>
  <p:transition spd="med">
    <p:pull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AAF8D71-96F4-326A-E2F6-5EEAAE99E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114" y="60274"/>
            <a:ext cx="6437772" cy="6737453"/>
          </a:xfrm>
          <a:prstGeom prst="rect">
            <a:avLst/>
          </a:prstGeom>
        </p:spPr>
      </p:pic>
      <p:pic>
        <p:nvPicPr>
          <p:cNvPr id="7" name="AS_G3_08_09_reading_str">
            <a:hlinkClick r:id="" action="ppaction://media"/>
            <a:extLst>
              <a:ext uri="{FF2B5EF4-FFF2-40B4-BE49-F238E27FC236}">
                <a16:creationId xmlns:a16="http://schemas.microsoft.com/office/drawing/2014/main" id="{6D92CDAB-824A-27CE-8479-4E27D09E1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2875" y="1349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4C53FC6-9EB6-0B38-424F-D1F111C7F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31496"/>
            <a:ext cx="6955200" cy="6185631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08_10_reading_s3">
            <a:hlinkClick r:id="" action="ppaction://media"/>
            <a:extLst>
              <a:ext uri="{FF2B5EF4-FFF2-40B4-BE49-F238E27FC236}">
                <a16:creationId xmlns:a16="http://schemas.microsoft.com/office/drawing/2014/main" id="{1CE6A497-724D-ABB3-53CC-24A7A6AE3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7110" y="752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AC61B98-52D8-ED5A-3BF6-3284515C1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8563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3FD95-39D3-96FF-AD59-47183A421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F47519B-472B-90E1-C46C-DDA2EA8EAD64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534B7AF-76AB-C5C6-B556-3CCDBB9CCD6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9863C59-797B-DB10-338F-6144A798655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7A6F3B-1F60-3130-50BE-FF988B03AE9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BD307FBF-7A08-81EB-85C1-F4FD24BF0595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9028799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8E5165-D8F9-EDCF-25D1-AAD71AB4C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8563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0C466D3-F9C4-41CC-65D9-3D07369E7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890400" cy="607300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08FAE48-94C4-27C9-A0A6-6E10E2153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19200" cy="4483976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7162319" y="1801256"/>
            <a:ext cx="14257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450007" y="2273168"/>
            <a:ext cx="1302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books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6164812" y="2273168"/>
            <a:ext cx="7843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3788202" y="2739792"/>
            <a:ext cx="22823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also     likes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3124991" y="3220251"/>
            <a:ext cx="2132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     books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35BC8C-BB39-4B56-1C6F-DFCC939E363D}"/>
              </a:ext>
            </a:extLst>
          </p:cNvPr>
          <p:cNvSpPr txBox="1"/>
          <p:nvPr/>
        </p:nvSpPr>
        <p:spPr>
          <a:xfrm>
            <a:off x="3124991" y="3663613"/>
            <a:ext cx="32377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foreign     countries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A1B0CC7-CC88-DE13-0498-859035B261BD}"/>
              </a:ext>
            </a:extLst>
          </p:cNvPr>
          <p:cNvSpPr txBox="1"/>
          <p:nvPr/>
        </p:nvSpPr>
        <p:spPr>
          <a:xfrm>
            <a:off x="724318" y="4114116"/>
            <a:ext cx="16074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Japanese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5DB9B0F-B508-E21C-56D6-FF60414AD227}"/>
              </a:ext>
            </a:extLst>
          </p:cNvPr>
          <p:cNvSpPr txBox="1"/>
          <p:nvPr/>
        </p:nvSpPr>
        <p:spPr>
          <a:xfrm>
            <a:off x="4475611" y="4114116"/>
            <a:ext cx="13282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favorite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ECA8A39-749B-C2AC-FB4E-EA937D01A5D4}"/>
              </a:ext>
            </a:extLst>
          </p:cNvPr>
          <p:cNvSpPr txBox="1"/>
          <p:nvPr/>
        </p:nvSpPr>
        <p:spPr>
          <a:xfrm>
            <a:off x="3916811" y="4610696"/>
            <a:ext cx="11112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father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A3B3A64-FD7A-48F4-76C4-791BBC5C2D55}"/>
              </a:ext>
            </a:extLst>
          </p:cNvPr>
          <p:cNvSpPr txBox="1"/>
          <p:nvPr/>
        </p:nvSpPr>
        <p:spPr>
          <a:xfrm>
            <a:off x="3305976" y="5054058"/>
            <a:ext cx="13282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difficult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08_11_reading_s6_1">
            <a:hlinkClick r:id="" action="ppaction://media"/>
            <a:extLst>
              <a:ext uri="{FF2B5EF4-FFF2-40B4-BE49-F238E27FC236}">
                <a16:creationId xmlns:a16="http://schemas.microsoft.com/office/drawing/2014/main" id="{5493ED11-19E9-B133-6DEE-A21E7B5DD3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02875" y="1425575"/>
            <a:ext cx="406400" cy="406400"/>
          </a:xfrm>
          <a:prstGeom prst="rect">
            <a:avLst/>
          </a:prstGeom>
        </p:spPr>
      </p:pic>
      <p:pic>
        <p:nvPicPr>
          <p:cNvPr id="9" name="AS_G3_08_11_reading_s6_1">
            <a:hlinkClick r:id="" action="ppaction://media"/>
            <a:extLst>
              <a:ext uri="{FF2B5EF4-FFF2-40B4-BE49-F238E27FC236}">
                <a16:creationId xmlns:a16="http://schemas.microsoft.com/office/drawing/2014/main" id="{AF2AA3C8-B763-1615-55DB-CC23EB7466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02875" y="117084"/>
            <a:ext cx="406400" cy="406400"/>
          </a:xfrm>
          <a:prstGeom prst="rect">
            <a:avLst/>
          </a:prstGeom>
        </p:spPr>
      </p:pic>
      <p:pic>
        <p:nvPicPr>
          <p:cNvPr id="12" name="AS_G3_08_12_reading_s6_2">
            <a:hlinkClick r:id="" action="ppaction://media"/>
            <a:extLst>
              <a:ext uri="{FF2B5EF4-FFF2-40B4-BE49-F238E27FC236}">
                <a16:creationId xmlns:a16="http://schemas.microsoft.com/office/drawing/2014/main" id="{AFD905F1-A668-9584-9ABE-F3C9037160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2846" y="705827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E46044F-2819-71D9-8AEB-5C954A35D71D}"/>
              </a:ext>
            </a:extLst>
          </p:cNvPr>
          <p:cNvSpPr txBox="1"/>
          <p:nvPr/>
        </p:nvSpPr>
        <p:spPr>
          <a:xfrm>
            <a:off x="5948904" y="5054058"/>
            <a:ext cx="26392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impresses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1F8FDAE-D90B-F5EE-12DE-5A4A60A8358E}"/>
              </a:ext>
            </a:extLst>
          </p:cNvPr>
          <p:cNvSpPr txBox="1"/>
          <p:nvPr/>
        </p:nvSpPr>
        <p:spPr>
          <a:xfrm>
            <a:off x="759931" y="5521555"/>
            <a:ext cx="7843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1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9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81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3" grpId="0"/>
      <p:bldP spid="14" grpId="0"/>
      <p:bldP spid="15" grpId="0"/>
      <p:bldP spid="17" grpId="0"/>
      <p:bldP spid="5" grpId="0"/>
      <p:bldP spid="24" grpId="0"/>
      <p:bldP spid="26" grpId="0"/>
      <p:bldP spid="27" grpId="0"/>
      <p:bldP spid="30" grpId="0"/>
      <p:bldP spid="16" grpId="0"/>
      <p:bldP spid="18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DAE7D-BB2C-C12E-05EC-3ED399957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AA52AB-67D0-21D7-81D1-6BF93D2495B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0099013-1532-4AAF-D042-4FDA36110421}"/>
              </a:ext>
            </a:extLst>
          </p:cNvPr>
          <p:cNvSpPr txBox="1"/>
          <p:nvPr/>
        </p:nvSpPr>
        <p:spPr>
          <a:xfrm>
            <a:off x="1025553" y="4128490"/>
            <a:ext cx="709288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street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the aquarium.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1238559-9EBB-72B2-F562-6B45238159F3}"/>
              </a:ext>
            </a:extLst>
          </p:cNvPr>
          <p:cNvSpPr txBox="1"/>
          <p:nvPr/>
        </p:nvSpPr>
        <p:spPr>
          <a:xfrm>
            <a:off x="1083821" y="690490"/>
            <a:ext cx="6976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あの通りは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導きました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水族館に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at street led him  to the aquarium.">
            <a:hlinkClick r:id="" action="ppaction://media"/>
            <a:extLst>
              <a:ext uri="{FF2B5EF4-FFF2-40B4-BE49-F238E27FC236}">
                <a16:creationId xmlns:a16="http://schemas.microsoft.com/office/drawing/2014/main" id="{C907C364-4BFA-1597-1F2D-B59BA4B29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1538" y="869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072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08_14_reading_s7_1">
            <a:hlinkClick r:id="" action="ppaction://media"/>
            <a:extLst>
              <a:ext uri="{FF2B5EF4-FFF2-40B4-BE49-F238E27FC236}">
                <a16:creationId xmlns:a16="http://schemas.microsoft.com/office/drawing/2014/main" id="{D4E59855-BCEA-EC97-D71F-24DD58BF3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59975" y="434975"/>
            <a:ext cx="406400" cy="406400"/>
          </a:xfrm>
          <a:prstGeom prst="rect">
            <a:avLst/>
          </a:prstGeom>
        </p:spPr>
      </p:pic>
      <p:pic>
        <p:nvPicPr>
          <p:cNvPr id="3" name="AS_G3_08_15_reading_s7_2">
            <a:hlinkClick r:id="" action="ppaction://media"/>
            <a:extLst>
              <a:ext uri="{FF2B5EF4-FFF2-40B4-BE49-F238E27FC236}">
                <a16:creationId xmlns:a16="http://schemas.microsoft.com/office/drawing/2014/main" id="{3B3D56C6-17AD-C1DC-5DF1-2D9F5370C0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59975" y="144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08_16_reading_s8_1">
            <a:hlinkClick r:id="" action="ppaction://media"/>
            <a:extLst>
              <a:ext uri="{FF2B5EF4-FFF2-40B4-BE49-F238E27FC236}">
                <a16:creationId xmlns:a16="http://schemas.microsoft.com/office/drawing/2014/main" id="{8E478554-6092-A82A-6988-931984D9F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74275" y="1323975"/>
            <a:ext cx="406400" cy="406400"/>
          </a:xfrm>
          <a:prstGeom prst="rect">
            <a:avLst/>
          </a:prstGeom>
        </p:spPr>
      </p:pic>
      <p:pic>
        <p:nvPicPr>
          <p:cNvPr id="7" name="AS_G3_08_17_reading_s8_2">
            <a:hlinkClick r:id="" action="ppaction://media"/>
            <a:extLst>
              <a:ext uri="{FF2B5EF4-FFF2-40B4-BE49-F238E27FC236}">
                <a16:creationId xmlns:a16="http://schemas.microsoft.com/office/drawing/2014/main" id="{DF95D13D-9956-6EB7-BE12-9981DDEEFF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14648" y="21162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7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4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07484-5DEC-AE18-F7A5-D4C445E3F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B3B5624-BBDB-1CC6-03A1-BA1506FE7C5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3E458F-D0E1-69C1-0F6F-3590937B1921}"/>
              </a:ext>
            </a:extLst>
          </p:cNvPr>
          <p:cNvSpPr txBox="1"/>
          <p:nvPr/>
        </p:nvSpPr>
        <p:spPr>
          <a:xfrm>
            <a:off x="819371" y="2409490"/>
            <a:ext cx="750525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street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the aquarium.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hat street led him  to the aquarium.">
            <a:hlinkClick r:id="" action="ppaction://media"/>
            <a:extLst>
              <a:ext uri="{FF2B5EF4-FFF2-40B4-BE49-F238E27FC236}">
                <a16:creationId xmlns:a16="http://schemas.microsoft.com/office/drawing/2014/main" id="{300A927D-DDBC-1FEC-9DC9-85D8A8851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1538" y="869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1842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498408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2892735"/>
            <a:ext cx="316497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458862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・無生物主語とは、「物が主語」の文。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・人が目的語の文では、人を主語にして日本語訳を工夫すると自然な日本語になる。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F8775-286B-A89B-6402-F2F42724D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73CA014-65B2-370B-76B8-674DB7019B0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4CE3B8-71A2-B437-D06F-7917D85D1F98}"/>
              </a:ext>
            </a:extLst>
          </p:cNvPr>
          <p:cNvSpPr txBox="1"/>
          <p:nvPr/>
        </p:nvSpPr>
        <p:spPr>
          <a:xfrm>
            <a:off x="1083824" y="2321004"/>
            <a:ext cx="6976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あの通りは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導きました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水族館に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at street led him  to the aquarium.">
            <a:hlinkClick r:id="" action="ppaction://media"/>
            <a:extLst>
              <a:ext uri="{FF2B5EF4-FFF2-40B4-BE49-F238E27FC236}">
                <a16:creationId xmlns:a16="http://schemas.microsoft.com/office/drawing/2014/main" id="{BC71942A-F78D-0A34-2B7B-D31EA44E3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1538" y="869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566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D02FB-9A40-E471-525A-EE05B704E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CCB95D2-E0BC-DECE-1CAF-3AABECF0777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09F6683-BD37-6B28-3489-1B6FFFF27211}"/>
              </a:ext>
            </a:extLst>
          </p:cNvPr>
          <p:cNvSpPr txBox="1"/>
          <p:nvPr/>
        </p:nvSpPr>
        <p:spPr>
          <a:xfrm>
            <a:off x="1168989" y="4128490"/>
            <a:ext cx="680601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street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Nancy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the library.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1045006-487E-39C6-43E9-9A3CE5C7EB9D}"/>
              </a:ext>
            </a:extLst>
          </p:cNvPr>
          <p:cNvSpPr txBox="1"/>
          <p:nvPr/>
        </p:nvSpPr>
        <p:spPr>
          <a:xfrm>
            <a:off x="1083821" y="690490"/>
            <a:ext cx="6976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あの通りは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導きました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ナンシーを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図書館に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at street led Nancy  to the library.">
            <a:hlinkClick r:id="" action="ppaction://media"/>
            <a:extLst>
              <a:ext uri="{FF2B5EF4-FFF2-40B4-BE49-F238E27FC236}">
                <a16:creationId xmlns:a16="http://schemas.microsoft.com/office/drawing/2014/main" id="{93523D0B-002C-FE54-DC3A-8700264A2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8063" y="10842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520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AEACC-67A2-38E7-F744-318838479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BD657A3-A611-97B5-5699-9C56D10C13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87F264-3160-BAD1-FECC-26DE5E981ECE}"/>
              </a:ext>
            </a:extLst>
          </p:cNvPr>
          <p:cNvSpPr txBox="1"/>
          <p:nvPr/>
        </p:nvSpPr>
        <p:spPr>
          <a:xfrm>
            <a:off x="984730" y="2409490"/>
            <a:ext cx="717453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street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Nancy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the library.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hat street led Nancy  to the library.">
            <a:hlinkClick r:id="" action="ppaction://media"/>
            <a:extLst>
              <a:ext uri="{FF2B5EF4-FFF2-40B4-BE49-F238E27FC236}">
                <a16:creationId xmlns:a16="http://schemas.microsoft.com/office/drawing/2014/main" id="{8D1FC3A2-AA5E-5401-DAC1-A9CFC074F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8063" y="10842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416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DA5DB-239C-ACE1-9D6D-00587B6A9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E7B9959-AD31-EFC5-CE7C-393F790D243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6A726E-CB85-683E-2B46-F0855044F6CF}"/>
              </a:ext>
            </a:extLst>
          </p:cNvPr>
          <p:cNvSpPr txBox="1"/>
          <p:nvPr/>
        </p:nvSpPr>
        <p:spPr>
          <a:xfrm>
            <a:off x="1083824" y="2321004"/>
            <a:ext cx="6976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あの通りは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導きました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ナンシーを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図書館に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at street led Nancy  to the library.">
            <a:hlinkClick r:id="" action="ppaction://media"/>
            <a:extLst>
              <a:ext uri="{FF2B5EF4-FFF2-40B4-BE49-F238E27FC236}">
                <a16:creationId xmlns:a16="http://schemas.microsoft.com/office/drawing/2014/main" id="{51609E20-0FBC-C7EE-FE66-68CB05764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8063" y="10842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048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1F1E6-92D5-3EDB-0681-A46F198F4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01CFAE3-B0FB-7D59-B98D-70BC618AE82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4CBC8E-E502-D9FA-58AA-7522B9FFB2D7}"/>
              </a:ext>
            </a:extLst>
          </p:cNvPr>
          <p:cNvSpPr txBox="1"/>
          <p:nvPr/>
        </p:nvSpPr>
        <p:spPr>
          <a:xfrm>
            <a:off x="1420904" y="4128490"/>
            <a:ext cx="630219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train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take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the library.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33D2AF-EF1E-06AE-4415-42E1F7B43221}"/>
              </a:ext>
            </a:extLst>
          </p:cNvPr>
          <p:cNvSpPr txBox="1"/>
          <p:nvPr/>
        </p:nvSpPr>
        <p:spPr>
          <a:xfrm>
            <a:off x="1397591" y="96013"/>
            <a:ext cx="63488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あの電車は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連れていくでしょう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図書館に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at train will take us  to the library.">
            <a:hlinkClick r:id="" action="ppaction://media"/>
            <a:extLst>
              <a:ext uri="{FF2B5EF4-FFF2-40B4-BE49-F238E27FC236}">
                <a16:creationId xmlns:a16="http://schemas.microsoft.com/office/drawing/2014/main" id="{0BFCFB23-BCE0-A792-BDCA-A473D4F52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9325" y="1103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508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BBC4A-E702-3B99-1BEE-6E5C02F8C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2E6D1E7-6364-11F1-B517-220C2BCBFF7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199731F-FE69-53DC-AB33-20C8705208C5}"/>
              </a:ext>
            </a:extLst>
          </p:cNvPr>
          <p:cNvSpPr txBox="1"/>
          <p:nvPr/>
        </p:nvSpPr>
        <p:spPr>
          <a:xfrm>
            <a:off x="850077" y="2409490"/>
            <a:ext cx="744384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train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the [l------].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at train will take us  to the library.">
            <a:hlinkClick r:id="" action="ppaction://media"/>
            <a:extLst>
              <a:ext uri="{FF2B5EF4-FFF2-40B4-BE49-F238E27FC236}">
                <a16:creationId xmlns:a16="http://schemas.microsoft.com/office/drawing/2014/main" id="{33E25F36-08AA-BD07-E526-E7E9731FF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9325" y="1103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499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585D9-BB44-D293-8DCB-729B31876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24D7715-1D0C-9C14-6BCE-4B46C54724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BA9EFF0-FF21-ED1D-A08E-B8B691A80993}"/>
              </a:ext>
            </a:extLst>
          </p:cNvPr>
          <p:cNvSpPr txBox="1"/>
          <p:nvPr/>
        </p:nvSpPr>
        <p:spPr>
          <a:xfrm>
            <a:off x="1397591" y="1767006"/>
            <a:ext cx="63488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あの電車は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連れていくでしょう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図書館に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at train will take us  to the library.">
            <a:hlinkClick r:id="" action="ppaction://media"/>
            <a:extLst>
              <a:ext uri="{FF2B5EF4-FFF2-40B4-BE49-F238E27FC236}">
                <a16:creationId xmlns:a16="http://schemas.microsoft.com/office/drawing/2014/main" id="{2F134B14-2DB6-CD50-CE56-D897DD3B2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9325" y="1103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372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BEAFB-C5E2-89BA-CE00-30756E6D7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59F5733-9C04-34E4-7A24-360B8CAAD5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359" b="35422"/>
          <a:stretch/>
        </p:blipFill>
        <p:spPr>
          <a:xfrm>
            <a:off x="291931" y="1022216"/>
            <a:ext cx="8560800" cy="65390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F0194AC-6D25-658B-59C6-65ACA517346C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E754D5B-12E3-9DCF-062D-EB7527B6FE2B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news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made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glad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him = glad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glad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の状態を説明する補語に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なっています。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EDBF3D5-8D5D-7297-AE5D-177251AD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03CE404-E66F-2187-52D5-80B9C354C197}"/>
              </a:ext>
            </a:extLst>
          </p:cNvPr>
          <p:cNvSpPr txBox="1"/>
          <p:nvPr/>
        </p:nvSpPr>
        <p:spPr>
          <a:xfrm>
            <a:off x="1032443" y="1856276"/>
            <a:ext cx="388245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この知らせを聞いて、彼は喜びました。</a:t>
            </a:r>
          </a:p>
        </p:txBody>
      </p:sp>
    </p:spTree>
    <p:extLst>
      <p:ext uri="{BB962C8B-B14F-4D97-AF65-F5344CB8AC3E}">
        <p14:creationId xmlns:p14="http://schemas.microsoft.com/office/powerpoint/2010/main" val="15161639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51BFD-38E6-85C2-C03F-BD7C8239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B38F217-6D8F-0592-F99D-90897DC8675E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1BEB59D-FD8F-F209-AA27-847E5030249E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19CAD43-22EF-CFF9-E157-63AB5FEC5D7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645217-40CC-59F7-CFCF-0DBE0514CF2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7267FEB-1C41-8185-33FE-024A5176D071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6423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F5DBB-71E8-ABEF-2FE4-AFC9DA70A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6EC9F45-8430-E6EF-0E15-A7420FF1F23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F19F43-9BBA-850C-D22F-3742E2969E25}"/>
              </a:ext>
            </a:extLst>
          </p:cNvPr>
          <p:cNvSpPr txBox="1"/>
          <p:nvPr/>
        </p:nvSpPr>
        <p:spPr>
          <a:xfrm>
            <a:off x="1766036" y="4128490"/>
            <a:ext cx="561191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news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glad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5585EE-4592-EE52-26EC-F172A54DA14D}"/>
              </a:ext>
            </a:extLst>
          </p:cNvPr>
          <p:cNvSpPr txBox="1"/>
          <p:nvPr/>
        </p:nvSpPr>
        <p:spPr>
          <a:xfrm>
            <a:off x="771405" y="690490"/>
            <a:ext cx="76011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この知らせは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嬉しく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news made him  glad.">
            <a:hlinkClick r:id="" action="ppaction://media"/>
            <a:extLst>
              <a:ext uri="{FF2B5EF4-FFF2-40B4-BE49-F238E27FC236}">
                <a16:creationId xmlns:a16="http://schemas.microsoft.com/office/drawing/2014/main" id="{B8938E7E-F116-C4C0-C51C-5F1A73305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9325" y="1298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597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E96C66-C463-252F-61E4-8F5E0EB5B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1" y="1159001"/>
            <a:ext cx="8560800" cy="5351394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AS_G3_08_01_kihon">
            <a:hlinkClick r:id="" action="ppaction://media"/>
            <a:extLst>
              <a:ext uri="{FF2B5EF4-FFF2-40B4-BE49-F238E27FC236}">
                <a16:creationId xmlns:a16="http://schemas.microsoft.com/office/drawing/2014/main" id="{5C756E3B-47C7-A8BD-C031-57C76EC9C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7575" y="11590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58FA7-344A-6D48-878F-7651F630E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65692F8-161F-7245-B9FD-4D232A33A2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4A821BC-A952-2763-B260-766931B435A4}"/>
              </a:ext>
            </a:extLst>
          </p:cNvPr>
          <p:cNvSpPr txBox="1"/>
          <p:nvPr/>
        </p:nvSpPr>
        <p:spPr>
          <a:xfrm>
            <a:off x="1668328" y="2409490"/>
            <a:ext cx="580734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news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is news made him  glad.">
            <a:hlinkClick r:id="" action="ppaction://media"/>
            <a:extLst>
              <a:ext uri="{FF2B5EF4-FFF2-40B4-BE49-F238E27FC236}">
                <a16:creationId xmlns:a16="http://schemas.microsoft.com/office/drawing/2014/main" id="{72E676CD-F794-B950-6BB5-E7E1CF5D4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9325" y="1298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4496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84C52-C3DB-8732-0104-A0B11624A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42F1E63-4DD5-02AC-8384-F5E6BE84296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7FFC5C8-4B39-5FA5-EBB4-F1F2F33D66E2}"/>
              </a:ext>
            </a:extLst>
          </p:cNvPr>
          <p:cNvSpPr txBox="1"/>
          <p:nvPr/>
        </p:nvSpPr>
        <p:spPr>
          <a:xfrm>
            <a:off x="771408" y="2321004"/>
            <a:ext cx="76011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この知らせは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嬉しく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news made him  glad.">
            <a:hlinkClick r:id="" action="ppaction://media"/>
            <a:extLst>
              <a:ext uri="{FF2B5EF4-FFF2-40B4-BE49-F238E27FC236}">
                <a16:creationId xmlns:a16="http://schemas.microsoft.com/office/drawing/2014/main" id="{4F6EE7EA-85D7-F243-20FE-61E498DB8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9325" y="1298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051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A8832-8046-0D72-E474-AA818313E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6A2F1D4-4653-B47D-1173-C849C8C8DB9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3C8FE1-59D7-B575-A0E0-A541E0B56539}"/>
              </a:ext>
            </a:extLst>
          </p:cNvPr>
          <p:cNvSpPr txBox="1"/>
          <p:nvPr/>
        </p:nvSpPr>
        <p:spPr>
          <a:xfrm>
            <a:off x="1766036" y="4128490"/>
            <a:ext cx="561191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news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Bill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happy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B4734D7-6D30-663B-E0EE-8A48249FBB13}"/>
              </a:ext>
            </a:extLst>
          </p:cNvPr>
          <p:cNvSpPr txBox="1"/>
          <p:nvPr/>
        </p:nvSpPr>
        <p:spPr>
          <a:xfrm>
            <a:off x="771405" y="690490"/>
            <a:ext cx="76011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この知らせは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ビルを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幸せに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news made Bill  happy.">
            <a:hlinkClick r:id="" action="ppaction://media"/>
            <a:extLst>
              <a:ext uri="{FF2B5EF4-FFF2-40B4-BE49-F238E27FC236}">
                <a16:creationId xmlns:a16="http://schemas.microsoft.com/office/drawing/2014/main" id="{4F5B5A89-C5E1-435D-1CA7-52060BB78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5963" y="1162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670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EEBF6-E65F-0241-F70C-6C7042AEB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B21034-C8D1-15C9-6234-FEB5FA135AA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5F394E-9A06-4842-2582-8AFCF098E9AD}"/>
              </a:ext>
            </a:extLst>
          </p:cNvPr>
          <p:cNvSpPr txBox="1"/>
          <p:nvPr/>
        </p:nvSpPr>
        <p:spPr>
          <a:xfrm>
            <a:off x="1522653" y="2409490"/>
            <a:ext cx="609869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[n---]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Bill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is news made Bill  happy.">
            <a:hlinkClick r:id="" action="ppaction://media"/>
            <a:extLst>
              <a:ext uri="{FF2B5EF4-FFF2-40B4-BE49-F238E27FC236}">
                <a16:creationId xmlns:a16="http://schemas.microsoft.com/office/drawing/2014/main" id="{5174CCA4-0EC3-EE11-E78F-58300C4AF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5963" y="1162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1555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E41D5-334F-E8A2-76DD-0347E8906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E992099-7E18-41FE-1ED5-8BF70E15B4C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B0DAC0D-BBE3-0795-6090-EDF3ADC2FDC0}"/>
              </a:ext>
            </a:extLst>
          </p:cNvPr>
          <p:cNvSpPr txBox="1"/>
          <p:nvPr/>
        </p:nvSpPr>
        <p:spPr>
          <a:xfrm>
            <a:off x="771408" y="2321004"/>
            <a:ext cx="76011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この知らせは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ビルを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幸せに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is news made Bill  happy.">
            <a:hlinkClick r:id="" action="ppaction://media"/>
            <a:extLst>
              <a:ext uri="{FF2B5EF4-FFF2-40B4-BE49-F238E27FC236}">
                <a16:creationId xmlns:a16="http://schemas.microsoft.com/office/drawing/2014/main" id="{9A030236-F160-5096-5622-3D4C7EECD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5963" y="1162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001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84CFA-B9D8-61AB-345A-67EF88650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F436F6B-4252-5B57-5BD6-54B00A44A50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02E5217-2856-F4E2-5AC4-CCCCB904D83A}"/>
              </a:ext>
            </a:extLst>
          </p:cNvPr>
          <p:cNvSpPr txBox="1"/>
          <p:nvPr/>
        </p:nvSpPr>
        <p:spPr>
          <a:xfrm>
            <a:off x="1766036" y="4128490"/>
            <a:ext cx="561191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news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angry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B0617F3-C10F-CDE9-8521-C210CD5FC169}"/>
              </a:ext>
            </a:extLst>
          </p:cNvPr>
          <p:cNvSpPr txBox="1"/>
          <p:nvPr/>
        </p:nvSpPr>
        <p:spPr>
          <a:xfrm>
            <a:off x="771405" y="690490"/>
            <a:ext cx="76011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この知らせは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怒る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news made us  angry.">
            <a:hlinkClick r:id="" action="ppaction://media"/>
            <a:extLst>
              <a:ext uri="{FF2B5EF4-FFF2-40B4-BE49-F238E27FC236}">
                <a16:creationId xmlns:a16="http://schemas.microsoft.com/office/drawing/2014/main" id="{5B10B66B-85CF-7857-4D81-10437E115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7113" y="1317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941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5A853-9081-861A-12FA-1220E5AC3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A3FF40-2C9B-FF46-AF0E-9922AFFC27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460EEA-2C6B-CC65-5283-743ACBC1AFC1}"/>
              </a:ext>
            </a:extLst>
          </p:cNvPr>
          <p:cNvSpPr txBox="1"/>
          <p:nvPr/>
        </p:nvSpPr>
        <p:spPr>
          <a:xfrm>
            <a:off x="1522653" y="2409490"/>
            <a:ext cx="609869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[n---]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[u-]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is news made us  angry.">
            <a:hlinkClick r:id="" action="ppaction://media"/>
            <a:extLst>
              <a:ext uri="{FF2B5EF4-FFF2-40B4-BE49-F238E27FC236}">
                <a16:creationId xmlns:a16="http://schemas.microsoft.com/office/drawing/2014/main" id="{7FEFA46B-7300-E3E2-EDB6-AA1425D19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7113" y="1317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488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D8F91-59BA-7BDB-A2B2-903FE154A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447743D-26C3-78F8-7567-FDA6606A5D8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28DCB54-7555-03E8-C2B0-BC17F53C5E30}"/>
              </a:ext>
            </a:extLst>
          </p:cNvPr>
          <p:cNvSpPr txBox="1"/>
          <p:nvPr/>
        </p:nvSpPr>
        <p:spPr>
          <a:xfrm>
            <a:off x="771408" y="2321004"/>
            <a:ext cx="76011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この知らせは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怒る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news made us  angry.">
            <a:hlinkClick r:id="" action="ppaction://media"/>
            <a:extLst>
              <a:ext uri="{FF2B5EF4-FFF2-40B4-BE49-F238E27FC236}">
                <a16:creationId xmlns:a16="http://schemas.microsoft.com/office/drawing/2014/main" id="{50075A4D-6F2F-4044-C946-3AA94FFBC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7113" y="1317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346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F8A2C-295C-0209-3656-1351BC009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53D20DB-8B50-45F9-3960-983E3C3CA1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901" b="19986"/>
          <a:stretch/>
        </p:blipFill>
        <p:spPr>
          <a:xfrm>
            <a:off x="291931" y="1022216"/>
            <a:ext cx="8560800" cy="70174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BF17DF2-9995-A196-3599-7CB373F73AE3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B96F75-5D63-4D05-2528-84378DB17DBC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movie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surprised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「全て」という意味をもち、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us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を強調しています。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CAB9831-6C29-6465-3EA8-41C87036E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F02289-AEE9-4CF9-A934-D0146D484AA0}"/>
              </a:ext>
            </a:extLst>
          </p:cNvPr>
          <p:cNvSpPr txBox="1"/>
          <p:nvPr/>
        </p:nvSpPr>
        <p:spPr>
          <a:xfrm>
            <a:off x="1032442" y="1856276"/>
            <a:ext cx="456825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あの映画を見て、私たちはみんな驚きました。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3329411622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BABC2-7245-F576-3665-8E2FB832E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4F7AA5D-896C-BDFB-F1EB-6665DEFCF5B1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B63A8C5-47CA-974D-138A-D477A505F77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866988F-089E-A020-E38A-69C8E6821DF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01A673-6F44-287C-4058-C1D175740242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C9EB6A5C-2F19-EA34-231D-5D6FD53DA252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93860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AB4F0-A37E-547B-477F-8B576659A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CD2F65A-4611-83F8-AEC0-F904685C6ED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5AFA53-070D-E40F-4C9D-A39AA4848EF3}"/>
              </a:ext>
            </a:extLst>
          </p:cNvPr>
          <p:cNvSpPr txBox="1"/>
          <p:nvPr/>
        </p:nvSpPr>
        <p:spPr>
          <a:xfrm>
            <a:off x="1025551" y="4128490"/>
            <a:ext cx="709288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movie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surprised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all.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4192E8-0F82-CB59-8772-F4E5F42888E0}"/>
              </a:ext>
            </a:extLst>
          </p:cNvPr>
          <p:cNvSpPr txBox="1"/>
          <p:nvPr/>
        </p:nvSpPr>
        <p:spPr>
          <a:xfrm>
            <a:off x="762435" y="690490"/>
            <a:ext cx="76191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あの映画は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驚かせました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みんな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at movie surprised us all.">
            <a:hlinkClick r:id="" action="ppaction://media"/>
            <a:extLst>
              <a:ext uri="{FF2B5EF4-FFF2-40B4-BE49-F238E27FC236}">
                <a16:creationId xmlns:a16="http://schemas.microsoft.com/office/drawing/2014/main" id="{84503028-351E-536A-E221-0ED674A06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4900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5260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6A860-584E-E407-0B2C-70AD9C1D1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F5AFDA5-9DC0-645F-4F08-2077EA84C0E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DBAF68-CDA4-EF18-39A6-15E44C7EE698}"/>
              </a:ext>
            </a:extLst>
          </p:cNvPr>
          <p:cNvSpPr txBox="1"/>
          <p:nvPr/>
        </p:nvSpPr>
        <p:spPr>
          <a:xfrm>
            <a:off x="1025557" y="2409490"/>
            <a:ext cx="709288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movie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at movie surprised us all.">
            <a:hlinkClick r:id="" action="ppaction://media"/>
            <a:extLst>
              <a:ext uri="{FF2B5EF4-FFF2-40B4-BE49-F238E27FC236}">
                <a16:creationId xmlns:a16="http://schemas.microsoft.com/office/drawing/2014/main" id="{E2F5D17A-2EE7-8101-DDDC-F70EB62F4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4900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742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A4949-9C27-BA14-5938-C4D74B539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630BAD6-0302-D4A5-A957-A58E1E4560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94BC11-D422-71AF-6866-A9F0408F2712}"/>
              </a:ext>
            </a:extLst>
          </p:cNvPr>
          <p:cNvSpPr txBox="1"/>
          <p:nvPr/>
        </p:nvSpPr>
        <p:spPr>
          <a:xfrm>
            <a:off x="762442" y="2321004"/>
            <a:ext cx="76191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あの映画は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驚かせました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みんな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at movie surprised us all.">
            <a:hlinkClick r:id="" action="ppaction://media"/>
            <a:extLst>
              <a:ext uri="{FF2B5EF4-FFF2-40B4-BE49-F238E27FC236}">
                <a16:creationId xmlns:a16="http://schemas.microsoft.com/office/drawing/2014/main" id="{B8EDE95E-7153-0762-B200-19A22183D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4900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5434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F20B0-F4A6-FFEA-C7A4-CE6356E00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7D6817-4D80-D6BD-1F48-3BAF02BF858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479CBC6-E16D-5CD6-0569-837D9E6A7F24}"/>
              </a:ext>
            </a:extLst>
          </p:cNvPr>
          <p:cNvSpPr txBox="1"/>
          <p:nvPr/>
        </p:nvSpPr>
        <p:spPr>
          <a:xfrm>
            <a:off x="1025551" y="4128490"/>
            <a:ext cx="709288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story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surprised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C21B19-D4E5-0946-9A0B-8D54B018276B}"/>
              </a:ext>
            </a:extLst>
          </p:cNvPr>
          <p:cNvSpPr txBox="1"/>
          <p:nvPr/>
        </p:nvSpPr>
        <p:spPr>
          <a:xfrm>
            <a:off x="762435" y="690490"/>
            <a:ext cx="76191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あの話は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驚かせました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at story surprised them.">
            <a:hlinkClick r:id="" action="ppaction://media"/>
            <a:extLst>
              <a:ext uri="{FF2B5EF4-FFF2-40B4-BE49-F238E27FC236}">
                <a16:creationId xmlns:a16="http://schemas.microsoft.com/office/drawing/2014/main" id="{0DB1FB48-B3DA-8736-495B-5F523A515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55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913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E6C56-537E-672A-A5DE-99CC2011B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836EE6-7B3A-1F40-83CC-46167390072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459181-9D0B-44A6-0F3B-AB0DBA512164}"/>
              </a:ext>
            </a:extLst>
          </p:cNvPr>
          <p:cNvSpPr txBox="1"/>
          <p:nvPr/>
        </p:nvSpPr>
        <p:spPr>
          <a:xfrm>
            <a:off x="1082934" y="2409490"/>
            <a:ext cx="697813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story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at story surprised them.">
            <a:hlinkClick r:id="" action="ppaction://media"/>
            <a:extLst>
              <a:ext uri="{FF2B5EF4-FFF2-40B4-BE49-F238E27FC236}">
                <a16:creationId xmlns:a16="http://schemas.microsoft.com/office/drawing/2014/main" id="{966FACE0-38FC-2C28-FA69-B563E317D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55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721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1128E-7594-E852-4DAB-A326EECEB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5BF396-1028-F77F-FBFA-9D9C7F6AEF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F4B0EC7-2F1C-9003-EAB0-5409D54EF47E}"/>
              </a:ext>
            </a:extLst>
          </p:cNvPr>
          <p:cNvSpPr txBox="1"/>
          <p:nvPr/>
        </p:nvSpPr>
        <p:spPr>
          <a:xfrm>
            <a:off x="762442" y="2321004"/>
            <a:ext cx="76191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あの話は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驚かせました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at story surprised them.">
            <a:hlinkClick r:id="" action="ppaction://media"/>
            <a:extLst>
              <a:ext uri="{FF2B5EF4-FFF2-40B4-BE49-F238E27FC236}">
                <a16:creationId xmlns:a16="http://schemas.microsoft.com/office/drawing/2014/main" id="{28F2B488-6E89-00B8-2341-E6D4B5DBF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55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731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B28E0-81B4-5389-489D-1A8BFAA53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884859-5660-D9B4-4262-B371EA4A673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82DDDC6-E143-931D-8720-C8C91523A4A7}"/>
              </a:ext>
            </a:extLst>
          </p:cNvPr>
          <p:cNvSpPr txBox="1"/>
          <p:nvPr/>
        </p:nvSpPr>
        <p:spPr>
          <a:xfrm>
            <a:off x="1025551" y="4128490"/>
            <a:ext cx="709288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story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impressed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all.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9E61A2-73B1-A2A3-C85F-29CBC41B976B}"/>
              </a:ext>
            </a:extLst>
          </p:cNvPr>
          <p:cNvSpPr txBox="1"/>
          <p:nvPr/>
        </p:nvSpPr>
        <p:spPr>
          <a:xfrm>
            <a:off x="762435" y="690490"/>
            <a:ext cx="76191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あの話は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感動させました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みんな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at story impressed them all.">
            <a:hlinkClick r:id="" action="ppaction://media"/>
            <a:extLst>
              <a:ext uri="{FF2B5EF4-FFF2-40B4-BE49-F238E27FC236}">
                <a16:creationId xmlns:a16="http://schemas.microsoft.com/office/drawing/2014/main" id="{8D81A68E-A02B-8031-4F1E-4120775BC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5213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427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1E6B6-7A82-6283-D0B7-A49AB5241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DF20B65-A79E-CD91-28C8-2273A57DB8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70F179-77A3-6C71-BD8A-ECDFB5A8D780}"/>
              </a:ext>
            </a:extLst>
          </p:cNvPr>
          <p:cNvSpPr txBox="1"/>
          <p:nvPr/>
        </p:nvSpPr>
        <p:spPr>
          <a:xfrm>
            <a:off x="1025557" y="2409490"/>
            <a:ext cx="709288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[s----]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[a--].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hat story impressed them all.">
            <a:hlinkClick r:id="" action="ppaction://media"/>
            <a:extLst>
              <a:ext uri="{FF2B5EF4-FFF2-40B4-BE49-F238E27FC236}">
                <a16:creationId xmlns:a16="http://schemas.microsoft.com/office/drawing/2014/main" id="{7CFF14C1-5D12-8720-97CC-7599EC8F9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5213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3908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0964F-35C1-299D-2550-A14B7B659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A34FA8E-E318-832F-CABC-E294C78C686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82398F-0571-DF67-2D06-F5A206DBB162}"/>
              </a:ext>
            </a:extLst>
          </p:cNvPr>
          <p:cNvSpPr txBox="1"/>
          <p:nvPr/>
        </p:nvSpPr>
        <p:spPr>
          <a:xfrm>
            <a:off x="762442" y="2321004"/>
            <a:ext cx="76191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あの話は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感動させました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みんな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at story impressed them all.">
            <a:hlinkClick r:id="" action="ppaction://media"/>
            <a:extLst>
              <a:ext uri="{FF2B5EF4-FFF2-40B4-BE49-F238E27FC236}">
                <a16:creationId xmlns:a16="http://schemas.microsoft.com/office/drawing/2014/main" id="{F555F84B-0894-8C50-06CE-F0BA28748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5213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769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B1193-A626-75FC-266F-03B77C953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5186F90-B493-DF3C-10B9-1E86ECE504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072" b="5709"/>
          <a:stretch/>
        </p:blipFill>
        <p:spPr>
          <a:xfrm>
            <a:off x="291931" y="1022216"/>
            <a:ext cx="8560800" cy="65390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D8A22B6-D8C4-F962-4021-704BF5D5782D}"/>
              </a:ext>
            </a:extLst>
          </p:cNvPr>
          <p:cNvSpPr/>
          <p:nvPr/>
        </p:nvSpPr>
        <p:spPr>
          <a:xfrm>
            <a:off x="0" y="2871019"/>
            <a:ext cx="9144000" cy="398698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BE9B9E-1C04-6D08-3AA0-D81B9C1661DD}"/>
              </a:ext>
            </a:extLst>
          </p:cNvPr>
          <p:cNvSpPr txBox="1"/>
          <p:nvPr/>
        </p:nvSpPr>
        <p:spPr>
          <a:xfrm>
            <a:off x="537493" y="3077693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Singing songs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makes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happy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Singing songs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は「歌を歌うこと」という意味で、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= happy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happy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の状態を説明する補語に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なっています。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DB5B3CF-AC20-56C6-76DF-EA2F96159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C492ED-5906-6A23-F242-6F324AD7A1BE}"/>
              </a:ext>
            </a:extLst>
          </p:cNvPr>
          <p:cNvSpPr txBox="1"/>
          <p:nvPr/>
        </p:nvSpPr>
        <p:spPr>
          <a:xfrm>
            <a:off x="1032443" y="1856276"/>
            <a:ext cx="31268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歌を歌うと私は楽しくなります。</a:t>
            </a:r>
          </a:p>
        </p:txBody>
      </p:sp>
    </p:spTree>
    <p:extLst>
      <p:ext uri="{BB962C8B-B14F-4D97-AF65-F5344CB8AC3E}">
        <p14:creationId xmlns:p14="http://schemas.microsoft.com/office/powerpoint/2010/main" val="348728520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4827D31-AD33-B49F-2ABC-DFAF1C3BB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431" b="65853"/>
          <a:stretch/>
        </p:blipFill>
        <p:spPr>
          <a:xfrm>
            <a:off x="291931" y="1022216"/>
            <a:ext cx="8560800" cy="68048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bus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brought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the zoo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「動物園へ」という意味をもち、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brought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856276"/>
            <a:ext cx="435563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このバスに乗って、私は動物園に来ました。</a:t>
            </a:r>
          </a:p>
        </p:txBody>
      </p:sp>
    </p:spTree>
    <p:extLst>
      <p:ext uri="{BB962C8B-B14F-4D97-AF65-F5344CB8AC3E}">
        <p14:creationId xmlns:p14="http://schemas.microsoft.com/office/powerpoint/2010/main" val="1691950576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D33CF-1D08-3401-0074-9437034FD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BC50577-6D0C-0A4C-5E7D-3E09959F57C4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8392306-B432-7B67-1230-3B683A6D436E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9769F7C-E2B5-358D-F495-81C9FC3FDDD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BBC570-0804-3A92-FB81-FFEF1E67DAFF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7206C542-10A6-EE83-71C1-7D7E7FC738F1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79454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6124A-73E6-B5D3-A941-192A22102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2792E07-14B1-E74C-115E-B5A4F077ECB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339E2CE-0D51-924F-5710-CF32C81468BF}"/>
              </a:ext>
            </a:extLst>
          </p:cNvPr>
          <p:cNvSpPr txBox="1"/>
          <p:nvPr/>
        </p:nvSpPr>
        <p:spPr>
          <a:xfrm>
            <a:off x="1017483" y="4128490"/>
            <a:ext cx="710902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Singing songs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happy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EBF090-BB2E-EBE8-F539-229071823EE4}"/>
              </a:ext>
            </a:extLst>
          </p:cNvPr>
          <p:cNvSpPr txBox="1"/>
          <p:nvPr/>
        </p:nvSpPr>
        <p:spPr>
          <a:xfrm>
            <a:off x="690384" y="690490"/>
            <a:ext cx="7763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歌を歌うことは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幸せに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inging songs makes me happy.">
            <a:hlinkClick r:id="" action="ppaction://media"/>
            <a:extLst>
              <a:ext uri="{FF2B5EF4-FFF2-40B4-BE49-F238E27FC236}">
                <a16:creationId xmlns:a16="http://schemas.microsoft.com/office/drawing/2014/main" id="{236897B2-14A8-43E8-3785-9FDFAFB0F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9325" y="1181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71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13CC3-A569-B012-7918-89D85DA1E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2463344-7C74-1BF6-5437-12C66EB2A17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9C461E9-51A8-053B-95C2-C68E26D6BF0D}"/>
              </a:ext>
            </a:extLst>
          </p:cNvPr>
          <p:cNvSpPr txBox="1"/>
          <p:nvPr/>
        </p:nvSpPr>
        <p:spPr>
          <a:xfrm>
            <a:off x="917532" y="2409490"/>
            <a:ext cx="730893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Singing songs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inging songs makes me happy.">
            <a:hlinkClick r:id="" action="ppaction://media"/>
            <a:extLst>
              <a:ext uri="{FF2B5EF4-FFF2-40B4-BE49-F238E27FC236}">
                <a16:creationId xmlns:a16="http://schemas.microsoft.com/office/drawing/2014/main" id="{B6FA4CF3-34CD-77BA-C612-1B36B250C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9325" y="1181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330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84697-EC81-2B8E-60D9-B0425E4E8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FB376BF-A086-7C87-C056-CCFDA85EA1A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4FDD17-501C-3694-1FC5-8EE2EF62CA65}"/>
              </a:ext>
            </a:extLst>
          </p:cNvPr>
          <p:cNvSpPr txBox="1"/>
          <p:nvPr/>
        </p:nvSpPr>
        <p:spPr>
          <a:xfrm>
            <a:off x="728044" y="2321004"/>
            <a:ext cx="76879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歌を歌うことは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幸せに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inging songs makes me happy.">
            <a:hlinkClick r:id="" action="ppaction://media"/>
            <a:extLst>
              <a:ext uri="{FF2B5EF4-FFF2-40B4-BE49-F238E27FC236}">
                <a16:creationId xmlns:a16="http://schemas.microsoft.com/office/drawing/2014/main" id="{7E73AB21-4073-6956-7E9F-B428BF9A9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9325" y="1181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128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32C5B-0D44-650E-60F0-DD676C0A9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BAFDAED-1EAF-0050-1B64-FD8D2713541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512E28-4903-1EF9-345D-9D9CE5DD652D}"/>
              </a:ext>
            </a:extLst>
          </p:cNvPr>
          <p:cNvSpPr txBox="1"/>
          <p:nvPr/>
        </p:nvSpPr>
        <p:spPr>
          <a:xfrm>
            <a:off x="1017482" y="4128490"/>
            <a:ext cx="710902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books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happy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83BED4F-B2E2-6CCC-2F23-AEAC7F9DB147}"/>
              </a:ext>
            </a:extLst>
          </p:cNvPr>
          <p:cNvSpPr txBox="1"/>
          <p:nvPr/>
        </p:nvSpPr>
        <p:spPr>
          <a:xfrm>
            <a:off x="781824" y="690490"/>
            <a:ext cx="75803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本を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読むこと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幸せに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Reading books makes me  happy">
            <a:hlinkClick r:id="" action="ppaction://media"/>
            <a:extLst>
              <a:ext uri="{FF2B5EF4-FFF2-40B4-BE49-F238E27FC236}">
                <a16:creationId xmlns:a16="http://schemas.microsoft.com/office/drawing/2014/main" id="{D1547E43-DE34-C974-BECE-3F832D3E1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9325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5639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694F4-52A3-7430-65FA-3170C6C83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C857FCB-8B38-DB4C-3820-10DE9EC30E6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35023C-46A6-3F15-20AE-DA6B391B28A0}"/>
              </a:ext>
            </a:extLst>
          </p:cNvPr>
          <p:cNvSpPr txBox="1"/>
          <p:nvPr/>
        </p:nvSpPr>
        <p:spPr>
          <a:xfrm>
            <a:off x="754601" y="2409490"/>
            <a:ext cx="763479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R------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books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Reading books makes me  happy">
            <a:hlinkClick r:id="" action="ppaction://media"/>
            <a:extLst>
              <a:ext uri="{FF2B5EF4-FFF2-40B4-BE49-F238E27FC236}">
                <a16:creationId xmlns:a16="http://schemas.microsoft.com/office/drawing/2014/main" id="{09010D61-5393-DAF8-5D12-2354A12DB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9325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951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2F4FF-D5BD-4B51-2B31-77A6E1E1A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46E4D77-DE2C-C04C-B8F6-5F24950E753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E816E38-E327-7B9A-25AB-F66F352D246A}"/>
              </a:ext>
            </a:extLst>
          </p:cNvPr>
          <p:cNvSpPr txBox="1"/>
          <p:nvPr/>
        </p:nvSpPr>
        <p:spPr>
          <a:xfrm>
            <a:off x="781830" y="2321004"/>
            <a:ext cx="75803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本を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読むこと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幸せに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Reading books makes me  happy">
            <a:hlinkClick r:id="" action="ppaction://media"/>
            <a:extLst>
              <a:ext uri="{FF2B5EF4-FFF2-40B4-BE49-F238E27FC236}">
                <a16:creationId xmlns:a16="http://schemas.microsoft.com/office/drawing/2014/main" id="{DEA20AC5-1282-E8B7-3C8C-8AD9D8339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9325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225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34670-3684-21D6-6C61-415AF0800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C40CFF0-7F8C-503D-331D-8FF532C609D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A16543-6FF0-0A42-8960-59835651D6DF}"/>
              </a:ext>
            </a:extLst>
          </p:cNvPr>
          <p:cNvSpPr txBox="1"/>
          <p:nvPr/>
        </p:nvSpPr>
        <p:spPr>
          <a:xfrm>
            <a:off x="944418" y="4128490"/>
            <a:ext cx="725514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Talking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 my friends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happy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274ED7-5A67-2EE0-3FF9-585213B0A7FF}"/>
              </a:ext>
            </a:extLst>
          </p:cNvPr>
          <p:cNvSpPr txBox="1"/>
          <p:nvPr/>
        </p:nvSpPr>
        <p:spPr>
          <a:xfrm>
            <a:off x="390905" y="690490"/>
            <a:ext cx="83621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友達と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話すこと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幸せに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alking with my friends makes  me  happy">
            <a:hlinkClick r:id="" action="ppaction://media"/>
            <a:extLst>
              <a:ext uri="{FF2B5EF4-FFF2-40B4-BE49-F238E27FC236}">
                <a16:creationId xmlns:a16="http://schemas.microsoft.com/office/drawing/2014/main" id="{EA6ED03A-6749-A0E9-4CCF-E1CF572B5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456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DD0B6-46B2-5169-C884-8A2DEDE16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2200D9B-E1DF-D64C-9B60-0A39BC7D7A9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38DB0FF-DAFC-16DE-34B9-81215AE4450F}"/>
              </a:ext>
            </a:extLst>
          </p:cNvPr>
          <p:cNvSpPr txBox="1"/>
          <p:nvPr/>
        </p:nvSpPr>
        <p:spPr>
          <a:xfrm>
            <a:off x="306984" y="2409490"/>
            <a:ext cx="853003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[w---] [m-] friends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alking with my friends makes  me  happy">
            <a:hlinkClick r:id="" action="ppaction://media"/>
            <a:extLst>
              <a:ext uri="{FF2B5EF4-FFF2-40B4-BE49-F238E27FC236}">
                <a16:creationId xmlns:a16="http://schemas.microsoft.com/office/drawing/2014/main" id="{83F63D9D-2FA4-6191-5282-011EE40F6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1860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A9ECB-BA25-65AC-40B8-CEB633E7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E150E8B-87BF-A90F-D4E4-FB32D627B46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9F9051-1932-AF32-3427-1F3507BA3152}"/>
              </a:ext>
            </a:extLst>
          </p:cNvPr>
          <p:cNvSpPr txBox="1"/>
          <p:nvPr/>
        </p:nvSpPr>
        <p:spPr>
          <a:xfrm>
            <a:off x="390912" y="2321004"/>
            <a:ext cx="83621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友達と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話すこと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幸せに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alking with my friends makes  me  happy">
            <a:hlinkClick r:id="" action="ppaction://media"/>
            <a:extLst>
              <a:ext uri="{FF2B5EF4-FFF2-40B4-BE49-F238E27FC236}">
                <a16:creationId xmlns:a16="http://schemas.microsoft.com/office/drawing/2014/main" id="{45DCDC44-EF72-18F2-B9F9-0EC098FFE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3355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bring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33450" y="4007635"/>
              <a:ext cx="7277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7_kihon_v1_brought">
            <a:hlinkClick r:id="" action="ppaction://media"/>
            <a:extLst>
              <a:ext uri="{FF2B5EF4-FFF2-40B4-BE49-F238E27FC236}">
                <a16:creationId xmlns:a16="http://schemas.microsoft.com/office/drawing/2014/main" id="{D989E8E7-82D5-4A04-819D-8886F95A9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52500" y="1427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334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421032"/>
            <a:ext cx="76581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brought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7_kihon_v1_brought">
            <a:hlinkClick r:id="" action="ppaction://media"/>
            <a:extLst>
              <a:ext uri="{FF2B5EF4-FFF2-40B4-BE49-F238E27FC236}">
                <a16:creationId xmlns:a16="http://schemas.microsoft.com/office/drawing/2014/main" id="{F62D312B-74EE-4BC9-8B53-D0E68524F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52500" y="1427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5204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bring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5" name="G3_L7_kihon_v1_brought">
            <a:hlinkClick r:id="" action="ppaction://media"/>
            <a:extLst>
              <a:ext uri="{FF2B5EF4-FFF2-40B4-BE49-F238E27FC236}">
                <a16:creationId xmlns:a16="http://schemas.microsoft.com/office/drawing/2014/main" id="{74C87FF6-6292-4B8F-97F8-357118D79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52500" y="1427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474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BF9597-D1E0-4629-A321-6BC4D68214D2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z--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動物園</a:t>
              </a:r>
            </a:p>
          </p:txBody>
        </p:sp>
      </p:grpSp>
      <p:pic>
        <p:nvPicPr>
          <p:cNvPr id="4" name="G3_L7_kihon_v2_zoo">
            <a:hlinkClick r:id="" action="ppaction://media"/>
            <a:extLst>
              <a:ext uri="{FF2B5EF4-FFF2-40B4-BE49-F238E27FC236}">
                <a16:creationId xmlns:a16="http://schemas.microsoft.com/office/drawing/2014/main" id="{44C80901-F688-42CF-94E4-4E31BDBB8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8038" y="1528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455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zoo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7_kihon_v2_zoo">
            <a:hlinkClick r:id="" action="ppaction://media"/>
            <a:extLst>
              <a:ext uri="{FF2B5EF4-FFF2-40B4-BE49-F238E27FC236}">
                <a16:creationId xmlns:a16="http://schemas.microsoft.com/office/drawing/2014/main" id="{78050E4A-F6BB-49F2-8A70-E2DB3861F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8038" y="1528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57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動物園</a:t>
            </a:r>
          </a:p>
        </p:txBody>
      </p:sp>
      <p:pic>
        <p:nvPicPr>
          <p:cNvPr id="7" name="G3_L7_kihon_v2_zoo">
            <a:hlinkClick r:id="" action="ppaction://media"/>
            <a:extLst>
              <a:ext uri="{FF2B5EF4-FFF2-40B4-BE49-F238E27FC236}">
                <a16:creationId xmlns:a16="http://schemas.microsoft.com/office/drawing/2014/main" id="{EAC96B66-0A25-4240-9509-7191FD9E0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8038" y="1528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068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F4D2FF-9A01-48D5-82AF-DAD482653BE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通り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7_kihon_v3_street">
            <a:hlinkClick r:id="" action="ppaction://media"/>
            <a:extLst>
              <a:ext uri="{FF2B5EF4-FFF2-40B4-BE49-F238E27FC236}">
                <a16:creationId xmlns:a16="http://schemas.microsoft.com/office/drawing/2014/main" id="{01FDA67D-C074-4109-9BAE-A69052CB6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9638" y="168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804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321005"/>
            <a:ext cx="6826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street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7_kihon_v3_street">
            <a:hlinkClick r:id="" action="ppaction://media"/>
            <a:extLst>
              <a:ext uri="{FF2B5EF4-FFF2-40B4-BE49-F238E27FC236}">
                <a16:creationId xmlns:a16="http://schemas.microsoft.com/office/drawing/2014/main" id="{45772634-A9DB-4A19-A6CC-64BE6A686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9638" y="168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155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728386" y="4128490"/>
            <a:ext cx="568722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bus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brought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the zoo.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439257" y="690490"/>
            <a:ext cx="82654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このバスは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連れて来ました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動物園に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bus brought me  to the zoo">
            <a:hlinkClick r:id="" action="ppaction://media"/>
            <a:extLst>
              <a:ext uri="{FF2B5EF4-FFF2-40B4-BE49-F238E27FC236}">
                <a16:creationId xmlns:a16="http://schemas.microsoft.com/office/drawing/2014/main" id="{6F6BC54B-FE0F-82F2-E1E5-61608D846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123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通り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7_kihon_v3_street">
            <a:hlinkClick r:id="" action="ppaction://media"/>
            <a:extLst>
              <a:ext uri="{FF2B5EF4-FFF2-40B4-BE49-F238E27FC236}">
                <a16:creationId xmlns:a16="http://schemas.microsoft.com/office/drawing/2014/main" id="{FDBB0477-6995-4272-B16A-9F9256581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9638" y="168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514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lead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7_kihon_v4_led">
            <a:hlinkClick r:id="" action="ppaction://media"/>
            <a:extLst>
              <a:ext uri="{FF2B5EF4-FFF2-40B4-BE49-F238E27FC236}">
                <a16:creationId xmlns:a16="http://schemas.microsoft.com/office/drawing/2014/main" id="{797B58DB-4DD1-451D-BF68-98693C449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8199" y="1486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058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led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7_kihon_v4_led">
            <a:hlinkClick r:id="" action="ppaction://media"/>
            <a:extLst>
              <a:ext uri="{FF2B5EF4-FFF2-40B4-BE49-F238E27FC236}">
                <a16:creationId xmlns:a16="http://schemas.microsoft.com/office/drawing/2014/main" id="{4BB79212-4FDB-42BC-AD80-9E3F73956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8199" y="1486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209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lead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5" name="G3_L7_kihon_v4_led">
            <a:hlinkClick r:id="" action="ppaction://media"/>
            <a:extLst>
              <a:ext uri="{FF2B5EF4-FFF2-40B4-BE49-F238E27FC236}">
                <a16:creationId xmlns:a16="http://schemas.microsoft.com/office/drawing/2014/main" id="{25BB58A4-5903-4B7A-B5C9-CDBF17B2D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8199" y="1486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294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BF9597-D1E0-4629-A321-6BC4D68214D2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38200" y="4007635"/>
              <a:ext cx="7467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水族館</a:t>
              </a:r>
            </a:p>
          </p:txBody>
        </p:sp>
      </p:grpSp>
      <p:pic>
        <p:nvPicPr>
          <p:cNvPr id="2" name="G3_L7_kihon_v5_aquarium">
            <a:hlinkClick r:id="" action="ppaction://media"/>
            <a:extLst>
              <a:ext uri="{FF2B5EF4-FFF2-40B4-BE49-F238E27FC236}">
                <a16:creationId xmlns:a16="http://schemas.microsoft.com/office/drawing/2014/main" id="{92A976A1-AA7B-40A0-9389-CAEAB535C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6788" y="1847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505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5FD7C9-B715-4F64-9C7A-71F34215D57C}"/>
              </a:ext>
            </a:extLst>
          </p:cNvPr>
          <p:cNvSpPr txBox="1"/>
          <p:nvPr/>
        </p:nvSpPr>
        <p:spPr>
          <a:xfrm>
            <a:off x="723900" y="2536448"/>
            <a:ext cx="7696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aquarium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7_kihon_v5_aquarium">
            <a:hlinkClick r:id="" action="ppaction://media"/>
            <a:extLst>
              <a:ext uri="{FF2B5EF4-FFF2-40B4-BE49-F238E27FC236}">
                <a16:creationId xmlns:a16="http://schemas.microsoft.com/office/drawing/2014/main" id="{0B1943B4-E388-4389-B698-2059472D5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6788" y="1847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6299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水族館</a:t>
            </a:r>
          </a:p>
        </p:txBody>
      </p:sp>
      <p:pic>
        <p:nvPicPr>
          <p:cNvPr id="6" name="G3_L7_kihon_v5_aquarium">
            <a:hlinkClick r:id="" action="ppaction://media"/>
            <a:extLst>
              <a:ext uri="{FF2B5EF4-FFF2-40B4-BE49-F238E27FC236}">
                <a16:creationId xmlns:a16="http://schemas.microsoft.com/office/drawing/2014/main" id="{D9318D25-70CD-4ED5-A703-883A5F4C9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6788" y="1847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618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うれしい</a:t>
              </a:r>
            </a:p>
          </p:txBody>
        </p:sp>
      </p:grpSp>
      <p:pic>
        <p:nvPicPr>
          <p:cNvPr id="2" name="G3_L7_kihon_v6_glad">
            <a:hlinkClick r:id="" action="ppaction://media"/>
            <a:extLst>
              <a:ext uri="{FF2B5EF4-FFF2-40B4-BE49-F238E27FC236}">
                <a16:creationId xmlns:a16="http://schemas.microsoft.com/office/drawing/2014/main" id="{2A230F0C-C684-4BC0-9EC7-644E426C8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8213" y="1963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797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glad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7_kihon_v6_glad">
            <a:hlinkClick r:id="" action="ppaction://media"/>
            <a:extLst>
              <a:ext uri="{FF2B5EF4-FFF2-40B4-BE49-F238E27FC236}">
                <a16:creationId xmlns:a16="http://schemas.microsoft.com/office/drawing/2014/main" id="{0BB1402D-F868-4800-9D99-E9140BBC4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8213" y="1963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639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うれしい</a:t>
            </a:r>
          </a:p>
        </p:txBody>
      </p:sp>
      <p:pic>
        <p:nvPicPr>
          <p:cNvPr id="5" name="G3_L7_kihon_v6_glad">
            <a:hlinkClick r:id="" action="ppaction://media"/>
            <a:extLst>
              <a:ext uri="{FF2B5EF4-FFF2-40B4-BE49-F238E27FC236}">
                <a16:creationId xmlns:a16="http://schemas.microsoft.com/office/drawing/2014/main" id="{099E933F-A1AC-4B94-A799-B184969F9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8213" y="1963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552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92DEC5-52A1-36D8-359A-91F3928FC211}"/>
              </a:ext>
            </a:extLst>
          </p:cNvPr>
          <p:cNvSpPr txBox="1"/>
          <p:nvPr/>
        </p:nvSpPr>
        <p:spPr>
          <a:xfrm>
            <a:off x="1644124" y="2409490"/>
            <a:ext cx="585575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bus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the zoo.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is bus brought me  to the zoo">
            <a:hlinkClick r:id="" action="ppaction://media"/>
            <a:extLst>
              <a:ext uri="{FF2B5EF4-FFF2-40B4-BE49-F238E27FC236}">
                <a16:creationId xmlns:a16="http://schemas.microsoft.com/office/drawing/2014/main" id="{9BB067D1-824D-CE56-E6BA-6D6098C99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123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07A4887-86C4-49F0-8107-0C5B3348890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B0975BA-8A2A-4D7C-81D3-8565E2E19B6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映画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235C4D9-3333-4EDE-B4F4-CECC127A968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7_kihon_v7_movie">
            <a:hlinkClick r:id="" action="ppaction://media"/>
            <a:extLst>
              <a:ext uri="{FF2B5EF4-FFF2-40B4-BE49-F238E27FC236}">
                <a16:creationId xmlns:a16="http://schemas.microsoft.com/office/drawing/2014/main" id="{506BE380-B100-424F-888E-B8210E283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9638" y="1485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057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movie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7_kihon_v7_movie">
            <a:hlinkClick r:id="" action="ppaction://media"/>
            <a:extLst>
              <a:ext uri="{FF2B5EF4-FFF2-40B4-BE49-F238E27FC236}">
                <a16:creationId xmlns:a16="http://schemas.microsoft.com/office/drawing/2014/main" id="{5FB4A478-46E1-446F-A218-0B6538051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9638" y="1485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60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映画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7_kihon_v7_movie">
            <a:hlinkClick r:id="" action="ppaction://media"/>
            <a:extLst>
              <a:ext uri="{FF2B5EF4-FFF2-40B4-BE49-F238E27FC236}">
                <a16:creationId xmlns:a16="http://schemas.microsoft.com/office/drawing/2014/main" id="{398B9FE3-8A45-4B46-B2BE-2D7E75E62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9638" y="1485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560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3_L7_kihon_v8_surprise">
            <a:hlinkClick r:id="" action="ppaction://media"/>
            <a:extLst>
              <a:ext uri="{FF2B5EF4-FFF2-40B4-BE49-F238E27FC236}">
                <a16:creationId xmlns:a16="http://schemas.microsoft.com/office/drawing/2014/main" id="{78EC15ED-B3D3-47B6-8312-7772727F1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8038" y="1398588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0E7B4FD-85C9-8E23-BABB-7D29F9C2B315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A997360-26E7-1566-3511-0AA073D6225B}"/>
                </a:ext>
              </a:extLst>
            </p:cNvPr>
            <p:cNvSpPr txBox="1"/>
            <p:nvPr/>
          </p:nvSpPr>
          <p:spPr>
            <a:xfrm>
              <a:off x="815009" y="4007635"/>
              <a:ext cx="75139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B890736-33E5-8C10-920E-DF16078DE3B5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を驚かせる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76941D6-B340-C044-24D4-F4754CBD0EC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6577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459504"/>
            <a:ext cx="6826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surprise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7_kihon_v8_surprise">
            <a:hlinkClick r:id="" action="ppaction://media"/>
            <a:extLst>
              <a:ext uri="{FF2B5EF4-FFF2-40B4-BE49-F238E27FC236}">
                <a16:creationId xmlns:a16="http://schemas.microsoft.com/office/drawing/2014/main" id="{B66F6B53-C4DA-40F9-ACA7-A47874C4A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8038" y="139858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A590AA6-0EDE-E57C-F22E-00B53B9306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0424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3_L7_kihon_v8_surprise">
            <a:hlinkClick r:id="" action="ppaction://media"/>
            <a:extLst>
              <a:ext uri="{FF2B5EF4-FFF2-40B4-BE49-F238E27FC236}">
                <a16:creationId xmlns:a16="http://schemas.microsoft.com/office/drawing/2014/main" id="{2639EB25-1D2A-4A92-B9F7-B837097A7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8038" y="1398588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CE33221-7006-036D-915E-208BDA01189A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を驚かせる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FF0F6A3-A3F1-0F91-67F0-BB8540EB08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D0FB64A-46B8-7F2E-7040-D02D16F1552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518669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24F11-1DA3-6EF5-7E9A-7105AE29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8E2A889-8D2E-3139-436B-DF235BBB42F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1D29D19-4746-B74B-B100-1B9DC442754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DEFD3D6-3C2F-6D8A-ED87-B8D021FBE8C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F6117F9-29FB-0653-DD30-82AB85D477A8}"/>
              </a:ext>
            </a:extLst>
          </p:cNvPr>
          <p:cNvGrpSpPr/>
          <p:nvPr/>
        </p:nvGrpSpPr>
        <p:grpSpPr>
          <a:xfrm>
            <a:off x="152401" y="1120676"/>
            <a:ext cx="8839200" cy="4493538"/>
            <a:chOff x="152401" y="960647"/>
            <a:chExt cx="8839200" cy="4493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54907FA-D923-C226-29FC-EF26AC47E785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bring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7116A76-E231-7CEC-CC96-7ECFD1224A46}"/>
                </a:ext>
              </a:extLst>
            </p:cNvPr>
            <p:cNvSpPr txBox="1"/>
            <p:nvPr/>
          </p:nvSpPr>
          <p:spPr>
            <a:xfrm>
              <a:off x="676275" y="4007635"/>
              <a:ext cx="77914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brought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7_kihon_v1_brought">
            <a:hlinkClick r:id="" action="ppaction://media"/>
            <a:extLst>
              <a:ext uri="{FF2B5EF4-FFF2-40B4-BE49-F238E27FC236}">
                <a16:creationId xmlns:a16="http://schemas.microsoft.com/office/drawing/2014/main" id="{85353C27-DA6C-F020-61AE-DADE74FD3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52500" y="1427163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C45686-6B32-BE54-C322-2268984A09FB}"/>
              </a:ext>
            </a:extLst>
          </p:cNvPr>
          <p:cNvSpPr/>
          <p:nvPr/>
        </p:nvSpPr>
        <p:spPr>
          <a:xfrm>
            <a:off x="2190750" y="4023726"/>
            <a:ext cx="47541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5634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8189B-8527-B5D1-D53D-966DFEFBD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2D548E5-6960-6E24-F8D0-CE1EB46832E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8CA55E1-99C9-821C-0E14-77316420D98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ECE86E7-1247-78C5-0525-26EEFF6704F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5EEDF16-2F88-2AA8-FD97-33E81F20A198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D71BBD9-0B3B-8794-7EFB-5AFCC042F09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zoo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64475BF-A2DF-C48C-9D4D-4BB14A985FB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動物園</a:t>
              </a:r>
            </a:p>
          </p:txBody>
        </p:sp>
      </p:grpSp>
      <p:pic>
        <p:nvPicPr>
          <p:cNvPr id="4" name="G3_L7_kihon_v2_zoo">
            <a:hlinkClick r:id="" action="ppaction://media"/>
            <a:extLst>
              <a:ext uri="{FF2B5EF4-FFF2-40B4-BE49-F238E27FC236}">
                <a16:creationId xmlns:a16="http://schemas.microsoft.com/office/drawing/2014/main" id="{66937E4A-2E35-A0A5-ED9B-833DA92C4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8038" y="1528763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B320D85-3D4B-613B-98DD-9AF610534A55}"/>
              </a:ext>
            </a:extLst>
          </p:cNvPr>
          <p:cNvSpPr/>
          <p:nvPr/>
        </p:nvSpPr>
        <p:spPr>
          <a:xfrm>
            <a:off x="3296873" y="3437462"/>
            <a:ext cx="25418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9299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DC7A0-5032-B763-2CC9-2E70CB551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BCB3511-A1D6-BFAE-6E05-A76F35391C0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B105C6E-3973-82A8-1B05-71F9097D3A9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C3AAF92-5A89-0A36-81DD-23236C745B5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C87D80-27C7-5696-8F94-78D9B642B52C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0D18C6B-8883-075A-8475-B0C413B17ADE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通り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E40CF81-BC76-1FDC-D07C-12AC812649C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street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7_kihon_v3_street">
            <a:hlinkClick r:id="" action="ppaction://media"/>
            <a:extLst>
              <a:ext uri="{FF2B5EF4-FFF2-40B4-BE49-F238E27FC236}">
                <a16:creationId xmlns:a16="http://schemas.microsoft.com/office/drawing/2014/main" id="{E022DCDF-4FDD-F56F-8BE4-29515C074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9638" y="1689100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7B1E54C-5E37-6406-FE35-4CE222CBA3C9}"/>
              </a:ext>
            </a:extLst>
          </p:cNvPr>
          <p:cNvSpPr/>
          <p:nvPr/>
        </p:nvSpPr>
        <p:spPr>
          <a:xfrm>
            <a:off x="2628900" y="3591485"/>
            <a:ext cx="38778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1011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6684366-0486-61F2-4629-5EF94D437F78}"/>
              </a:ext>
            </a:extLst>
          </p:cNvPr>
          <p:cNvSpPr txBox="1"/>
          <p:nvPr/>
        </p:nvSpPr>
        <p:spPr>
          <a:xfrm>
            <a:off x="439259" y="2321004"/>
            <a:ext cx="82654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このバスは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連れて来ました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動物園に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bus brought me  to the zoo">
            <a:hlinkClick r:id="" action="ppaction://media"/>
            <a:extLst>
              <a:ext uri="{FF2B5EF4-FFF2-40B4-BE49-F238E27FC236}">
                <a16:creationId xmlns:a16="http://schemas.microsoft.com/office/drawing/2014/main" id="{317E61DC-89C5-1E76-616A-FEBE09D53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123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50123-D6AC-32B9-1889-075005C6A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D81B739-82CE-2B32-F68B-EBFAB0742DA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E34A50B-F2C9-4250-8877-69B81D5CB2B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F5C6B6-CDD6-EF77-DD83-120A3E7E478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E9D3BA3-38AB-237B-4974-9C99BB5BEA88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BC553C1-F99B-8219-53F4-068E862A189E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lead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17D8EA3-E34F-3686-AE27-7509E1333BA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led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7_kihon_v4_led">
            <a:hlinkClick r:id="" action="ppaction://media"/>
            <a:extLst>
              <a:ext uri="{FF2B5EF4-FFF2-40B4-BE49-F238E27FC236}">
                <a16:creationId xmlns:a16="http://schemas.microsoft.com/office/drawing/2014/main" id="{19D6B56D-0359-505C-1BE2-4F0987CE6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8199" y="1486127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F787C26-AEBE-F637-E953-C0E90D97B27B}"/>
              </a:ext>
            </a:extLst>
          </p:cNvPr>
          <p:cNvSpPr/>
          <p:nvPr/>
        </p:nvSpPr>
        <p:spPr>
          <a:xfrm>
            <a:off x="3296873" y="3942287"/>
            <a:ext cx="25418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974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AF994-9518-567C-52F1-A0C92D11A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E91356B-4755-6B0B-AFA2-9A371CD2223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81C5C2E-7AF7-81ED-846F-837C7724636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799FAEA-1849-470A-B01C-2715E63725C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1EEE182-F8DA-287B-893A-EB45CDC38B7B}"/>
              </a:ext>
            </a:extLst>
          </p:cNvPr>
          <p:cNvGrpSpPr/>
          <p:nvPr/>
        </p:nvGrpSpPr>
        <p:grpSpPr>
          <a:xfrm>
            <a:off x="0" y="1636202"/>
            <a:ext cx="9144000" cy="3462486"/>
            <a:chOff x="0" y="1991699"/>
            <a:chExt cx="9144000" cy="34624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DEA1DE9-71EC-F3F6-F868-64BB682F5C18}"/>
                </a:ext>
              </a:extLst>
            </p:cNvPr>
            <p:cNvSpPr txBox="1"/>
            <p:nvPr/>
          </p:nvSpPr>
          <p:spPr>
            <a:xfrm>
              <a:off x="0" y="40076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aquarium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345E33E-090A-ADF0-9ECE-C6EA7ECD5538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水族館</a:t>
              </a:r>
            </a:p>
          </p:txBody>
        </p:sp>
      </p:grpSp>
      <p:pic>
        <p:nvPicPr>
          <p:cNvPr id="2" name="G3_L7_kihon_v5_aquarium">
            <a:hlinkClick r:id="" action="ppaction://media"/>
            <a:extLst>
              <a:ext uri="{FF2B5EF4-FFF2-40B4-BE49-F238E27FC236}">
                <a16:creationId xmlns:a16="http://schemas.microsoft.com/office/drawing/2014/main" id="{E6CC6476-810E-8116-7E61-C8F73F1F8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66788" y="1847850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EC87986-620F-5A22-D0C1-A010654D17BF}"/>
              </a:ext>
            </a:extLst>
          </p:cNvPr>
          <p:cNvSpPr/>
          <p:nvPr/>
        </p:nvSpPr>
        <p:spPr>
          <a:xfrm>
            <a:off x="1704975" y="3437462"/>
            <a:ext cx="572566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3487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CC29D-6EE9-C02D-FA19-08B20BFF6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0E2BD67-7851-3F2C-2728-990D2FB7AB2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C632A4E-8EEF-9090-AA45-FAA7267F44C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16DE3A5-BDEA-AF21-F1D2-DBD620FB95C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B33C90C-F656-1B69-1B2B-101871699A50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188B9D6-29D9-1F20-D25C-78AD215FC22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glad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35BDC9A-3B60-9A15-E395-0715E4899E9B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うれしい</a:t>
              </a:r>
            </a:p>
          </p:txBody>
        </p:sp>
      </p:grpSp>
      <p:pic>
        <p:nvPicPr>
          <p:cNvPr id="2" name="G3_L7_kihon_v6_glad">
            <a:hlinkClick r:id="" action="ppaction://media"/>
            <a:extLst>
              <a:ext uri="{FF2B5EF4-FFF2-40B4-BE49-F238E27FC236}">
                <a16:creationId xmlns:a16="http://schemas.microsoft.com/office/drawing/2014/main" id="{F42AC52F-6D46-8532-320E-5AB1FFA0B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1963738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54E215B-FE99-A8E2-D145-48B94151C153}"/>
              </a:ext>
            </a:extLst>
          </p:cNvPr>
          <p:cNvSpPr/>
          <p:nvPr/>
        </p:nvSpPr>
        <p:spPr>
          <a:xfrm>
            <a:off x="3143250" y="3437462"/>
            <a:ext cx="28491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049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7F8B0-D1F9-1102-69EB-6933F55DD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89553EB-D691-CE80-C267-CC94848BEF6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A0B944-1557-C275-DF58-51E8892FCF0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3B1D648-7E07-B0B8-B128-A9371C5C21A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E72DC41-851C-534C-8CCC-4CBB5B8AA1A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C573908-0CEF-8AC1-726C-D1E8F55F4726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映画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9C49974-B69A-F29E-6EB4-74E25F0B2A3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movie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7_kihon_v7_movie">
            <a:hlinkClick r:id="" action="ppaction://media"/>
            <a:extLst>
              <a:ext uri="{FF2B5EF4-FFF2-40B4-BE49-F238E27FC236}">
                <a16:creationId xmlns:a16="http://schemas.microsoft.com/office/drawing/2014/main" id="{FF5D1BCE-80F8-5438-710D-301AE6275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9638" y="1485900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EC931D2-7979-33C5-BF70-CEFF70B59107}"/>
              </a:ext>
            </a:extLst>
          </p:cNvPr>
          <p:cNvSpPr/>
          <p:nvPr/>
        </p:nvSpPr>
        <p:spPr>
          <a:xfrm>
            <a:off x="2647950" y="3591485"/>
            <a:ext cx="38397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9552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DC7BC-7127-1420-C1A3-B18D5C880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370846C-B921-E80B-8FB4-EEE03B849F5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42D56E-3EDA-E7F5-7BBB-54C0C808E7A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BA76BEE-A934-C344-5478-96BE342F46A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pic>
        <p:nvPicPr>
          <p:cNvPr id="4" name="G3_L7_kihon_v8_surprise">
            <a:hlinkClick r:id="" action="ppaction://media"/>
            <a:extLst>
              <a:ext uri="{FF2B5EF4-FFF2-40B4-BE49-F238E27FC236}">
                <a16:creationId xmlns:a16="http://schemas.microsoft.com/office/drawing/2014/main" id="{FE776087-C5F5-9B28-D264-3F1D51027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8038" y="1398588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2EC529A-B2B6-7CA3-F434-7BBD2D749D40}"/>
              </a:ext>
            </a:extLst>
          </p:cNvPr>
          <p:cNvGrpSpPr/>
          <p:nvPr/>
        </p:nvGrpSpPr>
        <p:grpSpPr>
          <a:xfrm>
            <a:off x="552450" y="1786454"/>
            <a:ext cx="8039100" cy="3285092"/>
            <a:chOff x="552450" y="2292203"/>
            <a:chExt cx="8039100" cy="328509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9ECA5E7-2A76-99DA-4522-3A72FE2106EC}"/>
                </a:ext>
              </a:extLst>
            </p:cNvPr>
            <p:cNvSpPr txBox="1"/>
            <p:nvPr/>
          </p:nvSpPr>
          <p:spPr>
            <a:xfrm>
              <a:off x="552450" y="4007635"/>
              <a:ext cx="803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surprise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7B15E17-BE4A-32FD-0E3A-79F41C68CA4A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を驚かせる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C54E0EA-6473-A772-97C4-63FA0BA3B1A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A8493FE-2821-4112-56A7-2C301BB754EB}"/>
              </a:ext>
            </a:extLst>
          </p:cNvPr>
          <p:cNvSpPr/>
          <p:nvPr/>
        </p:nvSpPr>
        <p:spPr>
          <a:xfrm>
            <a:off x="1933575" y="3351737"/>
            <a:ext cx="526846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9546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～することは私を幸せにします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7F1DE20-A4C9-63A5-72FB-A8B1CD66C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559334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92F14B7-E761-1686-32A7-3B1F16C52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9"/>
            <a:ext cx="8712000" cy="555933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941733" y="3299883"/>
            <a:ext cx="542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          makes     me 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3_08_03_kihon_t_1">
            <a:hlinkClick r:id="" action="ppaction://media"/>
            <a:extLst>
              <a:ext uri="{FF2B5EF4-FFF2-40B4-BE49-F238E27FC236}">
                <a16:creationId xmlns:a16="http://schemas.microsoft.com/office/drawing/2014/main" id="{27DDEFB1-CA56-777C-1B0A-A7A5CED3EB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4375" y="1626661"/>
            <a:ext cx="406400" cy="406400"/>
          </a:xfrm>
          <a:prstGeom prst="rect">
            <a:avLst/>
          </a:prstGeom>
        </p:spPr>
      </p:pic>
      <p:pic>
        <p:nvPicPr>
          <p:cNvPr id="7" name="AS_G3_08_03_kihon_t_1">
            <a:hlinkClick r:id="" action="ppaction://media"/>
            <a:extLst>
              <a:ext uri="{FF2B5EF4-FFF2-40B4-BE49-F238E27FC236}">
                <a16:creationId xmlns:a16="http://schemas.microsoft.com/office/drawing/2014/main" id="{156B5197-4EC1-1A2B-8B5F-76ACD004AB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4375" y="890588"/>
            <a:ext cx="406400" cy="4064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E17C08-2994-3283-CD12-D469B66D45D9}"/>
              </a:ext>
            </a:extLst>
          </p:cNvPr>
          <p:cNvSpPr txBox="1"/>
          <p:nvPr/>
        </p:nvSpPr>
        <p:spPr>
          <a:xfrm>
            <a:off x="1120653" y="4511020"/>
            <a:ext cx="502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Seeing           makes     me 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1C4EA5-6E37-278A-8EDD-EC172E45B830}"/>
              </a:ext>
            </a:extLst>
          </p:cNvPr>
          <p:cNvSpPr txBox="1"/>
          <p:nvPr/>
        </p:nvSpPr>
        <p:spPr>
          <a:xfrm>
            <a:off x="1133353" y="5715404"/>
            <a:ext cx="542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Playing            makes     me 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8" grpId="0"/>
      <p:bldP spid="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FD1AE8A-630A-473F-9F6B-003F33D9F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55933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803B25-9D9D-CF59-DB66-62DDDC2C1D61}"/>
              </a:ext>
            </a:extLst>
          </p:cNvPr>
          <p:cNvSpPr txBox="1"/>
          <p:nvPr/>
        </p:nvSpPr>
        <p:spPr>
          <a:xfrm>
            <a:off x="941733" y="3299883"/>
            <a:ext cx="542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          makes     me 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1BFF3E6-0882-9C53-2C6B-6164A7EFC583}"/>
              </a:ext>
            </a:extLst>
          </p:cNvPr>
          <p:cNvSpPr txBox="1"/>
          <p:nvPr/>
        </p:nvSpPr>
        <p:spPr>
          <a:xfrm>
            <a:off x="1120653" y="4511020"/>
            <a:ext cx="502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Seeing           makes     me 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F03788-2D8C-3278-2330-C6E300641D31}"/>
              </a:ext>
            </a:extLst>
          </p:cNvPr>
          <p:cNvSpPr txBox="1"/>
          <p:nvPr/>
        </p:nvSpPr>
        <p:spPr>
          <a:xfrm>
            <a:off x="1133353" y="5715404"/>
            <a:ext cx="542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Playing            makes     me 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403B4AE-A6B8-4C21-492C-0ABB37D19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6" y="1382198"/>
            <a:ext cx="8884800" cy="277485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Playing video games makes me happy.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3_08_04_kihon_t_2">
            <a:hlinkClick r:id="" action="ppaction://media"/>
            <a:extLst>
              <a:ext uri="{FF2B5EF4-FFF2-40B4-BE49-F238E27FC236}">
                <a16:creationId xmlns:a16="http://schemas.microsoft.com/office/drawing/2014/main" id="{FE7AF453-3DCE-0E99-FC6F-CF67B1C2A9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9375" y="1349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17036</TotalTime>
  <Words>3097</Words>
  <Application>Microsoft Office PowerPoint</Application>
  <PresentationFormat>画面に合わせる (4:3)</PresentationFormat>
  <Paragraphs>591</Paragraphs>
  <Slides>183</Slides>
  <Notes>45</Notes>
  <HiddenSlides>0</HiddenSlides>
  <MMClips>163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183</vt:i4>
      </vt:variant>
    </vt:vector>
  </HeadingPairs>
  <TitlesOfParts>
    <vt:vector size="190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2121</cp:revision>
  <cp:lastPrinted>2016-06-23T16:36:17Z</cp:lastPrinted>
  <dcterms:created xsi:type="dcterms:W3CDTF">2016-05-30T03:13:09Z</dcterms:created>
  <dcterms:modified xsi:type="dcterms:W3CDTF">2025-06-04T07:23:06Z</dcterms:modified>
</cp:coreProperties>
</file>