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0"/>
  </p:notesMasterIdLst>
  <p:handoutMasterIdLst>
    <p:handoutMasterId r:id="rId171"/>
  </p:handoutMasterIdLst>
  <p:sldIdLst>
    <p:sldId id="3657" r:id="rId2"/>
    <p:sldId id="3445" r:id="rId3"/>
    <p:sldId id="2531" r:id="rId4"/>
    <p:sldId id="3668" r:id="rId5"/>
    <p:sldId id="4196" r:id="rId6"/>
    <p:sldId id="4252" r:id="rId7"/>
    <p:sldId id="4096" r:id="rId8"/>
    <p:sldId id="4133" r:id="rId9"/>
    <p:sldId id="4098" r:id="rId10"/>
    <p:sldId id="4253" r:id="rId11"/>
    <p:sldId id="4254" r:id="rId12"/>
    <p:sldId id="4255" r:id="rId13"/>
    <p:sldId id="4256" r:id="rId14"/>
    <p:sldId id="4257" r:id="rId15"/>
    <p:sldId id="4258" r:id="rId16"/>
    <p:sldId id="4238" r:id="rId17"/>
    <p:sldId id="4259" r:id="rId18"/>
    <p:sldId id="4260" r:id="rId19"/>
    <p:sldId id="4261" r:id="rId20"/>
    <p:sldId id="4162" r:id="rId21"/>
    <p:sldId id="4262" r:id="rId22"/>
    <p:sldId id="4263" r:id="rId23"/>
    <p:sldId id="4264" r:id="rId24"/>
    <p:sldId id="4265" r:id="rId25"/>
    <p:sldId id="4167" r:id="rId26"/>
    <p:sldId id="4266" r:id="rId27"/>
    <p:sldId id="4239" r:id="rId28"/>
    <p:sldId id="4267" r:id="rId29"/>
    <p:sldId id="4268" r:id="rId30"/>
    <p:sldId id="4269" r:id="rId31"/>
    <p:sldId id="4270" r:id="rId32"/>
    <p:sldId id="4271" r:id="rId33"/>
    <p:sldId id="4272" r:id="rId34"/>
    <p:sldId id="4273" r:id="rId35"/>
    <p:sldId id="4274" r:id="rId36"/>
    <p:sldId id="4275" r:id="rId37"/>
    <p:sldId id="4276" r:id="rId38"/>
    <p:sldId id="4240" r:id="rId39"/>
    <p:sldId id="4247" r:id="rId40"/>
    <p:sldId id="4277" r:id="rId41"/>
    <p:sldId id="4278" r:id="rId42"/>
    <p:sldId id="4279" r:id="rId43"/>
    <p:sldId id="4280" r:id="rId44"/>
    <p:sldId id="4281" r:id="rId45"/>
    <p:sldId id="4282" r:id="rId46"/>
    <p:sldId id="4283" r:id="rId47"/>
    <p:sldId id="4284" r:id="rId48"/>
    <p:sldId id="4285" r:id="rId49"/>
    <p:sldId id="4286" r:id="rId50"/>
    <p:sldId id="3626" r:id="rId51"/>
    <p:sldId id="3647" r:id="rId52"/>
    <p:sldId id="2130" r:id="rId53"/>
    <p:sldId id="2131" r:id="rId54"/>
    <p:sldId id="2132" r:id="rId55"/>
    <p:sldId id="2133" r:id="rId56"/>
    <p:sldId id="2134" r:id="rId57"/>
    <p:sldId id="2135" r:id="rId58"/>
    <p:sldId id="2136" r:id="rId59"/>
    <p:sldId id="2137" r:id="rId60"/>
    <p:sldId id="2138" r:id="rId61"/>
    <p:sldId id="2139" r:id="rId62"/>
    <p:sldId id="2140" r:id="rId63"/>
    <p:sldId id="2141" r:id="rId64"/>
    <p:sldId id="2142" r:id="rId65"/>
    <p:sldId id="2143" r:id="rId66"/>
    <p:sldId id="2144" r:id="rId67"/>
    <p:sldId id="2145" r:id="rId68"/>
    <p:sldId id="2146" r:id="rId69"/>
    <p:sldId id="2147" r:id="rId70"/>
    <p:sldId id="2148" r:id="rId71"/>
    <p:sldId id="2149" r:id="rId72"/>
    <p:sldId id="2150" r:id="rId73"/>
    <p:sldId id="3622" r:id="rId74"/>
    <p:sldId id="4201" r:id="rId75"/>
    <p:sldId id="4202" r:id="rId76"/>
    <p:sldId id="4203" r:id="rId77"/>
    <p:sldId id="4204" r:id="rId78"/>
    <p:sldId id="4205" r:id="rId79"/>
    <p:sldId id="4206" r:id="rId80"/>
    <p:sldId id="4207" r:id="rId81"/>
    <p:sldId id="3610" r:id="rId82"/>
    <p:sldId id="3611" r:id="rId83"/>
    <p:sldId id="3612" r:id="rId84"/>
    <p:sldId id="3613" r:id="rId85"/>
    <p:sldId id="3614" r:id="rId86"/>
    <p:sldId id="3623" r:id="rId87"/>
    <p:sldId id="3644" r:id="rId88"/>
    <p:sldId id="3524" r:id="rId89"/>
    <p:sldId id="3523" r:id="rId90"/>
    <p:sldId id="3624" r:id="rId91"/>
    <p:sldId id="3625" r:id="rId92"/>
    <p:sldId id="3537" r:id="rId93"/>
    <p:sldId id="3538" r:id="rId94"/>
    <p:sldId id="3539" r:id="rId95"/>
    <p:sldId id="2850" r:id="rId96"/>
    <p:sldId id="2851" r:id="rId97"/>
    <p:sldId id="2852" r:id="rId98"/>
    <p:sldId id="4208" r:id="rId99"/>
    <p:sldId id="4209" r:id="rId100"/>
    <p:sldId id="4210" r:id="rId101"/>
    <p:sldId id="4211" r:id="rId102"/>
    <p:sldId id="4214" r:id="rId103"/>
    <p:sldId id="4215" r:id="rId104"/>
    <p:sldId id="4216" r:id="rId105"/>
    <p:sldId id="4217" r:id="rId106"/>
    <p:sldId id="4218" r:id="rId107"/>
    <p:sldId id="2847" r:id="rId108"/>
    <p:sldId id="2848" r:id="rId109"/>
    <p:sldId id="2849" r:id="rId110"/>
    <p:sldId id="4219" r:id="rId111"/>
    <p:sldId id="4220" r:id="rId112"/>
    <p:sldId id="4221" r:id="rId113"/>
    <p:sldId id="4222" r:id="rId114"/>
    <p:sldId id="4223" r:id="rId115"/>
    <p:sldId id="4224" r:id="rId116"/>
    <p:sldId id="3552" r:id="rId117"/>
    <p:sldId id="3553" r:id="rId118"/>
    <p:sldId id="3554" r:id="rId119"/>
    <p:sldId id="4225" r:id="rId120"/>
    <p:sldId id="4226" r:id="rId121"/>
    <p:sldId id="4227" r:id="rId122"/>
    <p:sldId id="3646" r:id="rId123"/>
    <p:sldId id="4228" r:id="rId124"/>
    <p:sldId id="4229" r:id="rId125"/>
    <p:sldId id="4230" r:id="rId126"/>
    <p:sldId id="4231" r:id="rId127"/>
    <p:sldId id="4232" r:id="rId128"/>
    <p:sldId id="4233" r:id="rId129"/>
    <p:sldId id="4234" r:id="rId130"/>
    <p:sldId id="4235" r:id="rId131"/>
    <p:sldId id="4236" r:id="rId132"/>
    <p:sldId id="4237" r:id="rId133"/>
    <p:sldId id="3561" r:id="rId134"/>
    <p:sldId id="3562" r:id="rId135"/>
    <p:sldId id="3672" r:id="rId136"/>
    <p:sldId id="3695" r:id="rId137"/>
    <p:sldId id="4241" r:id="rId138"/>
    <p:sldId id="4248" r:id="rId139"/>
    <p:sldId id="4242" r:id="rId140"/>
    <p:sldId id="4243" r:id="rId141"/>
    <p:sldId id="4249" r:id="rId142"/>
    <p:sldId id="4250" r:id="rId143"/>
    <p:sldId id="4245" r:id="rId144"/>
    <p:sldId id="4246" r:id="rId145"/>
    <p:sldId id="4251" r:id="rId146"/>
    <p:sldId id="3661" r:id="rId147"/>
    <p:sldId id="3681" r:id="rId148"/>
    <p:sldId id="3563" r:id="rId149"/>
    <p:sldId id="3564" r:id="rId150"/>
    <p:sldId id="3565" r:id="rId151"/>
    <p:sldId id="3566" r:id="rId152"/>
    <p:sldId id="3567" r:id="rId153"/>
    <p:sldId id="3568" r:id="rId154"/>
    <p:sldId id="3569" r:id="rId155"/>
    <p:sldId id="3570" r:id="rId156"/>
    <p:sldId id="3573" r:id="rId157"/>
    <p:sldId id="3648" r:id="rId158"/>
    <p:sldId id="3577" r:id="rId159"/>
    <p:sldId id="3649" r:id="rId160"/>
    <p:sldId id="3650" r:id="rId161"/>
    <p:sldId id="3583" r:id="rId162"/>
    <p:sldId id="3587" r:id="rId163"/>
    <p:sldId id="3588" r:id="rId164"/>
    <p:sldId id="3589" r:id="rId165"/>
    <p:sldId id="3590" r:id="rId166"/>
    <p:sldId id="3655" r:id="rId167"/>
    <p:sldId id="3595" r:id="rId168"/>
    <p:sldId id="3609" r:id="rId169"/>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3399"/>
    <a:srgbClr val="0043C8"/>
    <a:srgbClr val="005C2A"/>
    <a:srgbClr val="CC3399"/>
    <a:srgbClr val="00FF00"/>
    <a:srgbClr val="F8CBAD"/>
    <a:srgbClr val="FFFF8B"/>
    <a:srgbClr val="B4FEB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09" autoAdjust="0"/>
    <p:restoredTop sz="94270" autoAdjust="0"/>
  </p:normalViewPr>
  <p:slideViewPr>
    <p:cSldViewPr snapToGrid="0">
      <p:cViewPr varScale="1">
        <p:scale>
          <a:sx n="64" d="100"/>
          <a:sy n="64" d="100"/>
        </p:scale>
        <p:origin x="82" y="178"/>
      </p:cViewPr>
      <p:guideLst>
        <p:guide orient="horz" pos="2160"/>
        <p:guide pos="288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handoutMaster" Target="handoutMasters/handout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3" y="0"/>
            <a:ext cx="2945659" cy="498056"/>
          </a:xfrm>
          <a:prstGeom prst="rect">
            <a:avLst/>
          </a:prstGeom>
        </p:spPr>
        <p:txBody>
          <a:bodyPr vert="horz" lIns="92034" tIns="46017" rIns="92034" bIns="46017" rtlCol="0"/>
          <a:lstStyle>
            <a:lvl1pPr algn="r">
              <a:defRPr sz="1200"/>
            </a:lvl1pPr>
          </a:lstStyle>
          <a:p>
            <a:fld id="{2B1F34B9-0AC5-4E73-BF1F-21CCB564203A}" type="datetimeFigureOut">
              <a:rPr kumimoji="1" lang="ja-JP" altLang="en-US" smtClean="0"/>
              <a:t>2025/6/4</a:t>
            </a:fld>
            <a:endParaRPr kumimoji="1" lang="ja-JP" altLang="en-US"/>
          </a:p>
        </p:txBody>
      </p:sp>
      <p:sp>
        <p:nvSpPr>
          <p:cNvPr id="4" name="フッター プレースホルダー 3"/>
          <p:cNvSpPr>
            <a:spLocks noGrp="1"/>
          </p:cNvSpPr>
          <p:nvPr>
            <p:ph type="ftr" sz="quarter" idx="2"/>
          </p:nvPr>
        </p:nvSpPr>
        <p:spPr>
          <a:xfrm>
            <a:off x="0" y="9428584"/>
            <a:ext cx="2945659" cy="498055"/>
          </a:xfrm>
          <a:prstGeom prst="rect">
            <a:avLst/>
          </a:prstGeom>
        </p:spPr>
        <p:txBody>
          <a:bodyPr vert="horz" lIns="92034" tIns="46017" rIns="92034" bIns="460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3" y="9428584"/>
            <a:ext cx="2945659" cy="498055"/>
          </a:xfrm>
          <a:prstGeom prst="rect">
            <a:avLst/>
          </a:prstGeom>
        </p:spPr>
        <p:txBody>
          <a:bodyPr vert="horz" lIns="92034" tIns="46017" rIns="92034" bIns="46017" rtlCol="0" anchor="b"/>
          <a:lstStyle>
            <a:lvl1pPr algn="r">
              <a:defRPr sz="1200"/>
            </a:lvl1pPr>
          </a:lstStyle>
          <a:p>
            <a:fld id="{9E2676CF-156D-46B0-A308-5BE7C3EAC667}" type="slidenum">
              <a:rPr kumimoji="1" lang="ja-JP" altLang="en-US" smtClean="0"/>
              <a:t>‹#›</a:t>
            </a:fld>
            <a:endParaRPr kumimoji="1" lang="ja-JP" altLang="en-US"/>
          </a:p>
        </p:txBody>
      </p:sp>
    </p:spTree>
    <p:extLst>
      <p:ext uri="{BB962C8B-B14F-4D97-AF65-F5344CB8AC3E}">
        <p14:creationId xmlns:p14="http://schemas.microsoft.com/office/powerpoint/2010/main" val="3965149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072" cy="498008"/>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1002" y="0"/>
            <a:ext cx="2945072" cy="498008"/>
          </a:xfrm>
          <a:prstGeom prst="rect">
            <a:avLst/>
          </a:prstGeom>
        </p:spPr>
        <p:txBody>
          <a:bodyPr vert="horz" lIns="92034" tIns="46017" rIns="92034" bIns="46017" rtlCol="0"/>
          <a:lstStyle>
            <a:lvl1pPr algn="r">
              <a:defRPr sz="1200"/>
            </a:lvl1pPr>
          </a:lstStyle>
          <a:p>
            <a:fld id="{594C8D1A-E903-4CC0-AEC9-4041A386BBE5}" type="datetimeFigureOut">
              <a:rPr kumimoji="1" lang="ja-JP" altLang="en-US" smtClean="0"/>
              <a:t>2025/6/4</a:t>
            </a:fld>
            <a:endParaRPr kumimoji="1" lang="ja-JP" altLang="en-US"/>
          </a:p>
        </p:txBody>
      </p:sp>
      <p:sp>
        <p:nvSpPr>
          <p:cNvPr id="4" name="スライド イメージ プレースホルダー 3"/>
          <p:cNvSpPr>
            <a:spLocks noGrp="1" noRot="1" noChangeAspect="1"/>
          </p:cNvSpPr>
          <p:nvPr>
            <p:ph type="sldImg" idx="2"/>
          </p:nvPr>
        </p:nvSpPr>
        <p:spPr>
          <a:xfrm>
            <a:off x="1165225" y="1239838"/>
            <a:ext cx="4467225" cy="3351212"/>
          </a:xfrm>
          <a:prstGeom prst="rect">
            <a:avLst/>
          </a:prstGeom>
          <a:noFill/>
          <a:ln w="12700">
            <a:solidFill>
              <a:prstClr val="black"/>
            </a:solidFill>
          </a:ln>
        </p:spPr>
        <p:txBody>
          <a:bodyPr vert="horz" lIns="92034" tIns="46017" rIns="92034" bIns="46017" rtlCol="0" anchor="ctr"/>
          <a:lstStyle/>
          <a:p>
            <a:endParaRPr lang="ja-JP" altLang="en-US"/>
          </a:p>
        </p:txBody>
      </p:sp>
      <p:sp>
        <p:nvSpPr>
          <p:cNvPr id="5" name="ノート プレースホルダー 4"/>
          <p:cNvSpPr>
            <a:spLocks noGrp="1"/>
          </p:cNvSpPr>
          <p:nvPr>
            <p:ph type="body" sz="quarter" idx="3"/>
          </p:nvPr>
        </p:nvSpPr>
        <p:spPr>
          <a:xfrm>
            <a:off x="680249" y="4777365"/>
            <a:ext cx="5437179" cy="3909042"/>
          </a:xfrm>
          <a:prstGeom prst="rect">
            <a:avLst/>
          </a:prstGeom>
        </p:spPr>
        <p:txBody>
          <a:bodyPr vert="horz" lIns="92034" tIns="46017" rIns="92034" bIns="460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630"/>
            <a:ext cx="2945072" cy="498008"/>
          </a:xfrm>
          <a:prstGeom prst="rect">
            <a:avLst/>
          </a:prstGeom>
        </p:spPr>
        <p:txBody>
          <a:bodyPr vert="horz" lIns="92034" tIns="46017" rIns="92034" bIns="460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1002" y="9428630"/>
            <a:ext cx="2945072" cy="498008"/>
          </a:xfrm>
          <a:prstGeom prst="rect">
            <a:avLst/>
          </a:prstGeom>
        </p:spPr>
        <p:txBody>
          <a:bodyPr vert="horz" lIns="92034" tIns="46017" rIns="92034" bIns="46017" rtlCol="0" anchor="b"/>
          <a:lstStyle>
            <a:lvl1pPr algn="r">
              <a:defRPr sz="1200"/>
            </a:lvl1pPr>
          </a:lstStyle>
          <a:p>
            <a:fld id="{EE94831B-95E8-4741-AC9E-FAE0388C9AD4}" type="slidenum">
              <a:rPr kumimoji="1" lang="ja-JP" altLang="en-US" smtClean="0"/>
              <a:t>‹#›</a:t>
            </a:fld>
            <a:endParaRPr kumimoji="1" lang="ja-JP" altLang="en-US"/>
          </a:p>
        </p:txBody>
      </p:sp>
    </p:spTree>
    <p:extLst>
      <p:ext uri="{BB962C8B-B14F-4D97-AF65-F5344CB8AC3E}">
        <p14:creationId xmlns:p14="http://schemas.microsoft.com/office/powerpoint/2010/main" val="25760929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75265-E0B0-37D9-1014-EB6AAEFACC5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6549BAA-E17B-96E9-29C4-3105424F72A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C1A5117-5A50-15D6-F07A-74C2C2770E3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53EF793-21F5-7B31-7383-0B614D5524B2}"/>
              </a:ext>
            </a:extLst>
          </p:cNvPr>
          <p:cNvSpPr>
            <a:spLocks noGrp="1"/>
          </p:cNvSpPr>
          <p:nvPr>
            <p:ph type="sldNum" sz="quarter" idx="5"/>
          </p:nvPr>
        </p:nvSpPr>
        <p:spPr/>
        <p:txBody>
          <a:bodyPr/>
          <a:lstStyle/>
          <a:p>
            <a:fld id="{EE94831B-95E8-4741-AC9E-FAE0388C9AD4}" type="slidenum">
              <a:rPr kumimoji="1" lang="ja-JP" altLang="en-US" smtClean="0"/>
              <a:t>7</a:t>
            </a:fld>
            <a:endParaRPr kumimoji="1" lang="ja-JP" altLang="en-US"/>
          </a:p>
        </p:txBody>
      </p:sp>
    </p:spTree>
    <p:extLst>
      <p:ext uri="{BB962C8B-B14F-4D97-AF65-F5344CB8AC3E}">
        <p14:creationId xmlns:p14="http://schemas.microsoft.com/office/powerpoint/2010/main" val="736395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AD4E2-F9DA-556D-562E-BAE2679FD52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0B9BC6A-892F-FDAF-9C7C-2511C8B32B0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71DAEEC-217C-B10A-66D4-B0459409BA2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4542F0A-79BE-C5EE-88DF-456C1C90AAB7}"/>
              </a:ext>
            </a:extLst>
          </p:cNvPr>
          <p:cNvSpPr>
            <a:spLocks noGrp="1"/>
          </p:cNvSpPr>
          <p:nvPr>
            <p:ph type="sldNum" sz="quarter" idx="5"/>
          </p:nvPr>
        </p:nvSpPr>
        <p:spPr/>
        <p:txBody>
          <a:bodyPr/>
          <a:lstStyle/>
          <a:p>
            <a:fld id="{EE94831B-95E8-4741-AC9E-FAE0388C9AD4}" type="slidenum">
              <a:rPr kumimoji="1" lang="ja-JP" altLang="en-US" smtClean="0"/>
              <a:t>18</a:t>
            </a:fld>
            <a:endParaRPr kumimoji="1" lang="ja-JP" altLang="en-US"/>
          </a:p>
        </p:txBody>
      </p:sp>
    </p:spTree>
    <p:extLst>
      <p:ext uri="{BB962C8B-B14F-4D97-AF65-F5344CB8AC3E}">
        <p14:creationId xmlns:p14="http://schemas.microsoft.com/office/powerpoint/2010/main" val="2937631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AEFA6-A1DC-BFDC-B5EE-C97AF78DA7F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C6D2BD9-62A2-3976-3B4B-A0838657398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6CB931A-4EC8-9236-2D60-21BDE628D08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196F13B-B9FD-9C53-81F5-77B2376F13C5}"/>
              </a:ext>
            </a:extLst>
          </p:cNvPr>
          <p:cNvSpPr>
            <a:spLocks noGrp="1"/>
          </p:cNvSpPr>
          <p:nvPr>
            <p:ph type="sldNum" sz="quarter" idx="5"/>
          </p:nvPr>
        </p:nvSpPr>
        <p:spPr/>
        <p:txBody>
          <a:bodyPr/>
          <a:lstStyle/>
          <a:p>
            <a:fld id="{EE94831B-95E8-4741-AC9E-FAE0388C9AD4}" type="slidenum">
              <a:rPr kumimoji="1" lang="ja-JP" altLang="en-US" smtClean="0"/>
              <a:t>19</a:t>
            </a:fld>
            <a:endParaRPr kumimoji="1" lang="ja-JP" altLang="en-US"/>
          </a:p>
        </p:txBody>
      </p:sp>
    </p:spTree>
    <p:extLst>
      <p:ext uri="{BB962C8B-B14F-4D97-AF65-F5344CB8AC3E}">
        <p14:creationId xmlns:p14="http://schemas.microsoft.com/office/powerpoint/2010/main" val="2740145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3A97B-4ACD-443C-18FB-58D9EA4419F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FCFE4E7-8758-FC82-E4B3-94467BD0A1C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BCFA1DF-ECCF-DA49-6E55-1FA4474AD54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FCED12E-3EC5-1930-3056-417900780A3D}"/>
              </a:ext>
            </a:extLst>
          </p:cNvPr>
          <p:cNvSpPr>
            <a:spLocks noGrp="1"/>
          </p:cNvSpPr>
          <p:nvPr>
            <p:ph type="sldNum" sz="quarter" idx="5"/>
          </p:nvPr>
        </p:nvSpPr>
        <p:spPr/>
        <p:txBody>
          <a:bodyPr/>
          <a:lstStyle/>
          <a:p>
            <a:fld id="{EE94831B-95E8-4741-AC9E-FAE0388C9AD4}" type="slidenum">
              <a:rPr kumimoji="1" lang="ja-JP" altLang="en-US" smtClean="0"/>
              <a:t>20</a:t>
            </a:fld>
            <a:endParaRPr kumimoji="1" lang="ja-JP" altLang="en-US"/>
          </a:p>
        </p:txBody>
      </p:sp>
    </p:spTree>
    <p:extLst>
      <p:ext uri="{BB962C8B-B14F-4D97-AF65-F5344CB8AC3E}">
        <p14:creationId xmlns:p14="http://schemas.microsoft.com/office/powerpoint/2010/main" val="2887277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D53CC-62DD-4B07-8476-77D023FA4EB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F5D58EF-9297-2744-463F-FF2F66E94D2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5F02F2A-EDD4-CBB7-9B39-FA4B1D20C1C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278EBB59-6B8C-E33B-0EDB-B807C00F138D}"/>
              </a:ext>
            </a:extLst>
          </p:cNvPr>
          <p:cNvSpPr>
            <a:spLocks noGrp="1"/>
          </p:cNvSpPr>
          <p:nvPr>
            <p:ph type="sldNum" sz="quarter" idx="5"/>
          </p:nvPr>
        </p:nvSpPr>
        <p:spPr/>
        <p:txBody>
          <a:bodyPr/>
          <a:lstStyle/>
          <a:p>
            <a:fld id="{EE94831B-95E8-4741-AC9E-FAE0388C9AD4}" type="slidenum">
              <a:rPr kumimoji="1" lang="ja-JP" altLang="en-US" smtClean="0"/>
              <a:t>21</a:t>
            </a:fld>
            <a:endParaRPr kumimoji="1" lang="ja-JP" altLang="en-US"/>
          </a:p>
        </p:txBody>
      </p:sp>
    </p:spTree>
    <p:extLst>
      <p:ext uri="{BB962C8B-B14F-4D97-AF65-F5344CB8AC3E}">
        <p14:creationId xmlns:p14="http://schemas.microsoft.com/office/powerpoint/2010/main" val="2492706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97B79-A15F-D280-D3E3-A4E0F900CBF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BE7DAEC-F9FB-F74D-453E-F1BB9061903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4B9AFB9-218D-CFE3-ECF2-414900023C9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0AC3993D-F840-AE31-1481-6A2C56364EEC}"/>
              </a:ext>
            </a:extLst>
          </p:cNvPr>
          <p:cNvSpPr>
            <a:spLocks noGrp="1"/>
          </p:cNvSpPr>
          <p:nvPr>
            <p:ph type="sldNum" sz="quarter" idx="5"/>
          </p:nvPr>
        </p:nvSpPr>
        <p:spPr/>
        <p:txBody>
          <a:bodyPr/>
          <a:lstStyle/>
          <a:p>
            <a:fld id="{EE94831B-95E8-4741-AC9E-FAE0388C9AD4}" type="slidenum">
              <a:rPr kumimoji="1" lang="ja-JP" altLang="en-US" smtClean="0"/>
              <a:t>22</a:t>
            </a:fld>
            <a:endParaRPr kumimoji="1" lang="ja-JP" altLang="en-US"/>
          </a:p>
        </p:txBody>
      </p:sp>
    </p:spTree>
    <p:extLst>
      <p:ext uri="{BB962C8B-B14F-4D97-AF65-F5344CB8AC3E}">
        <p14:creationId xmlns:p14="http://schemas.microsoft.com/office/powerpoint/2010/main" val="3423703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B1AFD-90F4-2D01-3E91-5C5FB0E016D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F14711A-E9A6-EC98-A5FE-B6EC97F8BEC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DAAF2C9-CD98-E4AB-5C33-2FB1E74AF2D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F3E74772-DC6C-02D4-DA08-1F982B0450AE}"/>
              </a:ext>
            </a:extLst>
          </p:cNvPr>
          <p:cNvSpPr>
            <a:spLocks noGrp="1"/>
          </p:cNvSpPr>
          <p:nvPr>
            <p:ph type="sldNum" sz="quarter" idx="5"/>
          </p:nvPr>
        </p:nvSpPr>
        <p:spPr/>
        <p:txBody>
          <a:bodyPr/>
          <a:lstStyle/>
          <a:p>
            <a:fld id="{EE94831B-95E8-4741-AC9E-FAE0388C9AD4}" type="slidenum">
              <a:rPr kumimoji="1" lang="ja-JP" altLang="en-US" smtClean="0"/>
              <a:t>23</a:t>
            </a:fld>
            <a:endParaRPr kumimoji="1" lang="ja-JP" altLang="en-US"/>
          </a:p>
        </p:txBody>
      </p:sp>
    </p:spTree>
    <p:extLst>
      <p:ext uri="{BB962C8B-B14F-4D97-AF65-F5344CB8AC3E}">
        <p14:creationId xmlns:p14="http://schemas.microsoft.com/office/powerpoint/2010/main" val="4093318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AEDF2-C464-5089-1FD5-2EE6AE1B8B9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FCB3E11-97FE-8BEE-23D3-6948B0FFAAC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86280B5-6594-9F11-9325-0BBE10E74D4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97EBBC5-F0B9-FD00-9071-F7694659552D}"/>
              </a:ext>
            </a:extLst>
          </p:cNvPr>
          <p:cNvSpPr>
            <a:spLocks noGrp="1"/>
          </p:cNvSpPr>
          <p:nvPr>
            <p:ph type="sldNum" sz="quarter" idx="5"/>
          </p:nvPr>
        </p:nvSpPr>
        <p:spPr/>
        <p:txBody>
          <a:bodyPr/>
          <a:lstStyle/>
          <a:p>
            <a:fld id="{EE94831B-95E8-4741-AC9E-FAE0388C9AD4}" type="slidenum">
              <a:rPr kumimoji="1" lang="ja-JP" altLang="en-US" smtClean="0"/>
              <a:t>24</a:t>
            </a:fld>
            <a:endParaRPr kumimoji="1" lang="ja-JP" altLang="en-US"/>
          </a:p>
        </p:txBody>
      </p:sp>
    </p:spTree>
    <p:extLst>
      <p:ext uri="{BB962C8B-B14F-4D97-AF65-F5344CB8AC3E}">
        <p14:creationId xmlns:p14="http://schemas.microsoft.com/office/powerpoint/2010/main" val="4111535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000B2-60E0-EF2A-7E07-5A32579B2E0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23C557C-D040-DCDC-95A4-01F6A17283B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3FCC4D2-F879-7672-5749-2D06157A8E8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6BF363C-D82D-14F3-A435-6CD0E2C48B33}"/>
              </a:ext>
            </a:extLst>
          </p:cNvPr>
          <p:cNvSpPr>
            <a:spLocks noGrp="1"/>
          </p:cNvSpPr>
          <p:nvPr>
            <p:ph type="sldNum" sz="quarter" idx="5"/>
          </p:nvPr>
        </p:nvSpPr>
        <p:spPr/>
        <p:txBody>
          <a:bodyPr/>
          <a:lstStyle/>
          <a:p>
            <a:fld id="{EE94831B-95E8-4741-AC9E-FAE0388C9AD4}" type="slidenum">
              <a:rPr kumimoji="1" lang="ja-JP" altLang="en-US" smtClean="0"/>
              <a:t>25</a:t>
            </a:fld>
            <a:endParaRPr kumimoji="1" lang="ja-JP" altLang="en-US"/>
          </a:p>
        </p:txBody>
      </p:sp>
    </p:spTree>
    <p:extLst>
      <p:ext uri="{BB962C8B-B14F-4D97-AF65-F5344CB8AC3E}">
        <p14:creationId xmlns:p14="http://schemas.microsoft.com/office/powerpoint/2010/main" val="4282639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66A77-B4DB-8E4E-1FFD-CE0EAFEC3C0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F006B64-D0E1-E56F-7349-C6CC66BE6B8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EC88607-9A67-AB81-3FF7-A513C9D0292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B6E5B7E-414C-FB5D-4747-ABD00F0A840C}"/>
              </a:ext>
            </a:extLst>
          </p:cNvPr>
          <p:cNvSpPr>
            <a:spLocks noGrp="1"/>
          </p:cNvSpPr>
          <p:nvPr>
            <p:ph type="sldNum" sz="quarter" idx="5"/>
          </p:nvPr>
        </p:nvSpPr>
        <p:spPr/>
        <p:txBody>
          <a:bodyPr/>
          <a:lstStyle/>
          <a:p>
            <a:fld id="{EE94831B-95E8-4741-AC9E-FAE0388C9AD4}" type="slidenum">
              <a:rPr kumimoji="1" lang="ja-JP" altLang="en-US" smtClean="0"/>
              <a:t>26</a:t>
            </a:fld>
            <a:endParaRPr kumimoji="1" lang="ja-JP" altLang="en-US"/>
          </a:p>
        </p:txBody>
      </p:sp>
    </p:spTree>
    <p:extLst>
      <p:ext uri="{BB962C8B-B14F-4D97-AF65-F5344CB8AC3E}">
        <p14:creationId xmlns:p14="http://schemas.microsoft.com/office/powerpoint/2010/main" val="3223150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8825D-6E3D-1D7D-2CCA-852C64CE1F4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BFF93C8-0EAE-500A-98D3-D35F0C09A3E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85906B6-6559-64B4-83DA-56600180DBB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16C4D9D-BCD5-B6B4-9F63-A3E0EF7FE285}"/>
              </a:ext>
            </a:extLst>
          </p:cNvPr>
          <p:cNvSpPr>
            <a:spLocks noGrp="1"/>
          </p:cNvSpPr>
          <p:nvPr>
            <p:ph type="sldNum" sz="quarter" idx="5"/>
          </p:nvPr>
        </p:nvSpPr>
        <p:spPr/>
        <p:txBody>
          <a:bodyPr/>
          <a:lstStyle/>
          <a:p>
            <a:fld id="{EE94831B-95E8-4741-AC9E-FAE0388C9AD4}" type="slidenum">
              <a:rPr kumimoji="1" lang="ja-JP" altLang="en-US" smtClean="0"/>
              <a:t>29</a:t>
            </a:fld>
            <a:endParaRPr kumimoji="1" lang="ja-JP" altLang="en-US"/>
          </a:p>
        </p:txBody>
      </p:sp>
    </p:spTree>
    <p:extLst>
      <p:ext uri="{BB962C8B-B14F-4D97-AF65-F5344CB8AC3E}">
        <p14:creationId xmlns:p14="http://schemas.microsoft.com/office/powerpoint/2010/main" val="1044135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A4FDF-D8E5-AC8D-02D1-BF322CCEBA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2DE79F-39D4-B85E-894F-C8DFF52FB42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720D9F6-E5E2-6294-9685-CA714832252F}"/>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9013DD7-A1DB-682B-DC7C-068FF4B79D5F}"/>
              </a:ext>
            </a:extLst>
          </p:cNvPr>
          <p:cNvSpPr>
            <a:spLocks noGrp="1"/>
          </p:cNvSpPr>
          <p:nvPr>
            <p:ph type="sldNum" sz="quarter" idx="5"/>
          </p:nvPr>
        </p:nvSpPr>
        <p:spPr/>
        <p:txBody>
          <a:bodyPr/>
          <a:lstStyle/>
          <a:p>
            <a:fld id="{EE94831B-95E8-4741-AC9E-FAE0388C9AD4}" type="slidenum">
              <a:rPr kumimoji="1" lang="ja-JP" altLang="en-US" smtClean="0"/>
              <a:t>8</a:t>
            </a:fld>
            <a:endParaRPr kumimoji="1" lang="ja-JP" altLang="en-US"/>
          </a:p>
        </p:txBody>
      </p:sp>
    </p:spTree>
    <p:extLst>
      <p:ext uri="{BB962C8B-B14F-4D97-AF65-F5344CB8AC3E}">
        <p14:creationId xmlns:p14="http://schemas.microsoft.com/office/powerpoint/2010/main" val="3345870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D3105-3169-F09A-31F5-83D13ABC4CD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0F78030-D469-CBC0-D914-020CA9A2458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9DC7521-5B2C-A852-6C14-DB64CFC5750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C35E9C6-CB8F-5491-F9D6-857B5E5E4584}"/>
              </a:ext>
            </a:extLst>
          </p:cNvPr>
          <p:cNvSpPr>
            <a:spLocks noGrp="1"/>
          </p:cNvSpPr>
          <p:nvPr>
            <p:ph type="sldNum" sz="quarter" idx="5"/>
          </p:nvPr>
        </p:nvSpPr>
        <p:spPr/>
        <p:txBody>
          <a:bodyPr/>
          <a:lstStyle/>
          <a:p>
            <a:fld id="{EE94831B-95E8-4741-AC9E-FAE0388C9AD4}" type="slidenum">
              <a:rPr kumimoji="1" lang="ja-JP" altLang="en-US" smtClean="0"/>
              <a:t>30</a:t>
            </a:fld>
            <a:endParaRPr kumimoji="1" lang="ja-JP" altLang="en-US"/>
          </a:p>
        </p:txBody>
      </p:sp>
    </p:spTree>
    <p:extLst>
      <p:ext uri="{BB962C8B-B14F-4D97-AF65-F5344CB8AC3E}">
        <p14:creationId xmlns:p14="http://schemas.microsoft.com/office/powerpoint/2010/main" val="2224016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E4845-820E-7CFA-B241-DE87BF025F6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852E6A2-2CD6-FC8C-AAF0-0D035038D4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85E5F98-CD25-6998-FDD9-55D5BF11F2E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C94C7F2-EC94-5F2C-FBEF-6FDD67EA247D}"/>
              </a:ext>
            </a:extLst>
          </p:cNvPr>
          <p:cNvSpPr>
            <a:spLocks noGrp="1"/>
          </p:cNvSpPr>
          <p:nvPr>
            <p:ph type="sldNum" sz="quarter" idx="5"/>
          </p:nvPr>
        </p:nvSpPr>
        <p:spPr/>
        <p:txBody>
          <a:bodyPr/>
          <a:lstStyle/>
          <a:p>
            <a:fld id="{EE94831B-95E8-4741-AC9E-FAE0388C9AD4}" type="slidenum">
              <a:rPr kumimoji="1" lang="ja-JP" altLang="en-US" smtClean="0"/>
              <a:t>31</a:t>
            </a:fld>
            <a:endParaRPr kumimoji="1" lang="ja-JP" altLang="en-US"/>
          </a:p>
        </p:txBody>
      </p:sp>
    </p:spTree>
    <p:extLst>
      <p:ext uri="{BB962C8B-B14F-4D97-AF65-F5344CB8AC3E}">
        <p14:creationId xmlns:p14="http://schemas.microsoft.com/office/powerpoint/2010/main" val="931186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D0B15-1699-AF47-C55B-A54BB47634B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6AEFE31-288E-6759-A741-3329F70C595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38650FD-DFC8-F44B-DB9E-61236A381951}"/>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3BBA11A-BF35-1BAF-CA55-8DED19CB7B67}"/>
              </a:ext>
            </a:extLst>
          </p:cNvPr>
          <p:cNvSpPr>
            <a:spLocks noGrp="1"/>
          </p:cNvSpPr>
          <p:nvPr>
            <p:ph type="sldNum" sz="quarter" idx="5"/>
          </p:nvPr>
        </p:nvSpPr>
        <p:spPr/>
        <p:txBody>
          <a:bodyPr/>
          <a:lstStyle/>
          <a:p>
            <a:fld id="{EE94831B-95E8-4741-AC9E-FAE0388C9AD4}" type="slidenum">
              <a:rPr kumimoji="1" lang="ja-JP" altLang="en-US" smtClean="0"/>
              <a:t>32</a:t>
            </a:fld>
            <a:endParaRPr kumimoji="1" lang="ja-JP" altLang="en-US"/>
          </a:p>
        </p:txBody>
      </p:sp>
    </p:spTree>
    <p:extLst>
      <p:ext uri="{BB962C8B-B14F-4D97-AF65-F5344CB8AC3E}">
        <p14:creationId xmlns:p14="http://schemas.microsoft.com/office/powerpoint/2010/main" val="933584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7D03C-01AB-63E3-8714-55F275037C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E76524-5884-FBAE-38B2-2910E55FE3B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4F3ECF5-F2D1-F6E9-19C8-D3936380F49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759C510-1FD5-AC30-2601-01B92EDAD82D}"/>
              </a:ext>
            </a:extLst>
          </p:cNvPr>
          <p:cNvSpPr>
            <a:spLocks noGrp="1"/>
          </p:cNvSpPr>
          <p:nvPr>
            <p:ph type="sldNum" sz="quarter" idx="5"/>
          </p:nvPr>
        </p:nvSpPr>
        <p:spPr/>
        <p:txBody>
          <a:bodyPr/>
          <a:lstStyle/>
          <a:p>
            <a:fld id="{EE94831B-95E8-4741-AC9E-FAE0388C9AD4}" type="slidenum">
              <a:rPr kumimoji="1" lang="ja-JP" altLang="en-US" smtClean="0"/>
              <a:t>33</a:t>
            </a:fld>
            <a:endParaRPr kumimoji="1" lang="ja-JP" altLang="en-US"/>
          </a:p>
        </p:txBody>
      </p:sp>
    </p:spTree>
    <p:extLst>
      <p:ext uri="{BB962C8B-B14F-4D97-AF65-F5344CB8AC3E}">
        <p14:creationId xmlns:p14="http://schemas.microsoft.com/office/powerpoint/2010/main" val="3147127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45F07-13E5-3E03-8331-543E29EF54D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E2A1E54-A4D3-3B94-B824-B19F96768C4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51BCC9E-749C-9836-F16E-BDE7BEA9276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9C6B77B-27FE-5555-C20A-E9156BC01CE2}"/>
              </a:ext>
            </a:extLst>
          </p:cNvPr>
          <p:cNvSpPr>
            <a:spLocks noGrp="1"/>
          </p:cNvSpPr>
          <p:nvPr>
            <p:ph type="sldNum" sz="quarter" idx="5"/>
          </p:nvPr>
        </p:nvSpPr>
        <p:spPr/>
        <p:txBody>
          <a:bodyPr/>
          <a:lstStyle/>
          <a:p>
            <a:fld id="{EE94831B-95E8-4741-AC9E-FAE0388C9AD4}" type="slidenum">
              <a:rPr kumimoji="1" lang="ja-JP" altLang="en-US" smtClean="0"/>
              <a:t>34</a:t>
            </a:fld>
            <a:endParaRPr kumimoji="1" lang="ja-JP" altLang="en-US"/>
          </a:p>
        </p:txBody>
      </p:sp>
    </p:spTree>
    <p:extLst>
      <p:ext uri="{BB962C8B-B14F-4D97-AF65-F5344CB8AC3E}">
        <p14:creationId xmlns:p14="http://schemas.microsoft.com/office/powerpoint/2010/main" val="4206375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46833-8B8E-CF8D-DD17-FFA95098744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4DB2689-5C30-1AC0-1F8A-BF1AD24DE2D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4D5DD28-75D5-DF78-96E4-D27EC55E610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44DE883-0958-EE67-0E52-AFF43DE4CA6D}"/>
              </a:ext>
            </a:extLst>
          </p:cNvPr>
          <p:cNvSpPr>
            <a:spLocks noGrp="1"/>
          </p:cNvSpPr>
          <p:nvPr>
            <p:ph type="sldNum" sz="quarter" idx="5"/>
          </p:nvPr>
        </p:nvSpPr>
        <p:spPr/>
        <p:txBody>
          <a:bodyPr/>
          <a:lstStyle/>
          <a:p>
            <a:fld id="{EE94831B-95E8-4741-AC9E-FAE0388C9AD4}" type="slidenum">
              <a:rPr kumimoji="1" lang="ja-JP" altLang="en-US" smtClean="0"/>
              <a:t>35</a:t>
            </a:fld>
            <a:endParaRPr kumimoji="1" lang="ja-JP" altLang="en-US"/>
          </a:p>
        </p:txBody>
      </p:sp>
    </p:spTree>
    <p:extLst>
      <p:ext uri="{BB962C8B-B14F-4D97-AF65-F5344CB8AC3E}">
        <p14:creationId xmlns:p14="http://schemas.microsoft.com/office/powerpoint/2010/main" val="3384527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4EB73-E91B-D4FF-B644-67EB419E13F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74E0060-4248-43DB-56AA-0C9965B3125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8B47666-4758-704D-197E-684BDA1B7E9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291AB882-E6B9-C591-82B9-84628F594E15}"/>
              </a:ext>
            </a:extLst>
          </p:cNvPr>
          <p:cNvSpPr>
            <a:spLocks noGrp="1"/>
          </p:cNvSpPr>
          <p:nvPr>
            <p:ph type="sldNum" sz="quarter" idx="5"/>
          </p:nvPr>
        </p:nvSpPr>
        <p:spPr/>
        <p:txBody>
          <a:bodyPr/>
          <a:lstStyle/>
          <a:p>
            <a:fld id="{EE94831B-95E8-4741-AC9E-FAE0388C9AD4}" type="slidenum">
              <a:rPr kumimoji="1" lang="ja-JP" altLang="en-US" smtClean="0"/>
              <a:t>36</a:t>
            </a:fld>
            <a:endParaRPr kumimoji="1" lang="ja-JP" altLang="en-US"/>
          </a:p>
        </p:txBody>
      </p:sp>
    </p:spTree>
    <p:extLst>
      <p:ext uri="{BB962C8B-B14F-4D97-AF65-F5344CB8AC3E}">
        <p14:creationId xmlns:p14="http://schemas.microsoft.com/office/powerpoint/2010/main" val="1915928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31AAA-2F4C-D916-A7AE-FAF770CBF10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B4BEADC-2332-28D5-5249-075EDB9B7DF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CCD71C5-5F1F-4331-AA4D-D2199E4AB17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4AA0E84-6062-C9E3-7917-6D52E3D4125E}"/>
              </a:ext>
            </a:extLst>
          </p:cNvPr>
          <p:cNvSpPr>
            <a:spLocks noGrp="1"/>
          </p:cNvSpPr>
          <p:nvPr>
            <p:ph type="sldNum" sz="quarter" idx="5"/>
          </p:nvPr>
        </p:nvSpPr>
        <p:spPr/>
        <p:txBody>
          <a:bodyPr/>
          <a:lstStyle/>
          <a:p>
            <a:fld id="{EE94831B-95E8-4741-AC9E-FAE0388C9AD4}" type="slidenum">
              <a:rPr kumimoji="1" lang="ja-JP" altLang="en-US" smtClean="0"/>
              <a:t>37</a:t>
            </a:fld>
            <a:endParaRPr kumimoji="1" lang="ja-JP" altLang="en-US"/>
          </a:p>
        </p:txBody>
      </p:sp>
    </p:spTree>
    <p:extLst>
      <p:ext uri="{BB962C8B-B14F-4D97-AF65-F5344CB8AC3E}">
        <p14:creationId xmlns:p14="http://schemas.microsoft.com/office/powerpoint/2010/main" val="1575974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6DED1-8928-5544-6576-505F8E4001D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BB12080-C557-DC6F-B89E-3293B077C93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8109B55-155A-87F5-B857-AB856A8B059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9E632CC-173E-394B-96FC-B6D0C36CF2E9}"/>
              </a:ext>
            </a:extLst>
          </p:cNvPr>
          <p:cNvSpPr>
            <a:spLocks noGrp="1"/>
          </p:cNvSpPr>
          <p:nvPr>
            <p:ph type="sldNum" sz="quarter" idx="5"/>
          </p:nvPr>
        </p:nvSpPr>
        <p:spPr/>
        <p:txBody>
          <a:bodyPr/>
          <a:lstStyle/>
          <a:p>
            <a:fld id="{EE94831B-95E8-4741-AC9E-FAE0388C9AD4}" type="slidenum">
              <a:rPr kumimoji="1" lang="ja-JP" altLang="en-US" smtClean="0"/>
              <a:t>41</a:t>
            </a:fld>
            <a:endParaRPr kumimoji="1" lang="ja-JP" altLang="en-US"/>
          </a:p>
        </p:txBody>
      </p:sp>
    </p:spTree>
    <p:extLst>
      <p:ext uri="{BB962C8B-B14F-4D97-AF65-F5344CB8AC3E}">
        <p14:creationId xmlns:p14="http://schemas.microsoft.com/office/powerpoint/2010/main" val="2681254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2DD41-A772-F07E-3140-CBB6FA1A8A4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1EC7548-7CE0-9990-6F0B-7AD2E99EEFC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014DAB4-05A1-C042-9529-250E5E4704E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81D6606-3C67-D8DA-36E5-F18593C9A3A1}"/>
              </a:ext>
            </a:extLst>
          </p:cNvPr>
          <p:cNvSpPr>
            <a:spLocks noGrp="1"/>
          </p:cNvSpPr>
          <p:nvPr>
            <p:ph type="sldNum" sz="quarter" idx="5"/>
          </p:nvPr>
        </p:nvSpPr>
        <p:spPr/>
        <p:txBody>
          <a:bodyPr/>
          <a:lstStyle/>
          <a:p>
            <a:fld id="{EE94831B-95E8-4741-AC9E-FAE0388C9AD4}" type="slidenum">
              <a:rPr kumimoji="1" lang="ja-JP" altLang="en-US" smtClean="0"/>
              <a:t>42</a:t>
            </a:fld>
            <a:endParaRPr kumimoji="1" lang="ja-JP" altLang="en-US"/>
          </a:p>
        </p:txBody>
      </p:sp>
    </p:spTree>
    <p:extLst>
      <p:ext uri="{BB962C8B-B14F-4D97-AF65-F5344CB8AC3E}">
        <p14:creationId xmlns:p14="http://schemas.microsoft.com/office/powerpoint/2010/main" val="2241299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D209E-ED81-EC3B-A989-0B68074CF65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1B16F31-5E23-2896-4CC1-92032CFA5CA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EE8CF68-B618-FD23-6F4E-5744B928D02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D498C24-1B1D-FCB0-7582-E0705B1832CB}"/>
              </a:ext>
            </a:extLst>
          </p:cNvPr>
          <p:cNvSpPr>
            <a:spLocks noGrp="1"/>
          </p:cNvSpPr>
          <p:nvPr>
            <p:ph type="sldNum" sz="quarter" idx="5"/>
          </p:nvPr>
        </p:nvSpPr>
        <p:spPr/>
        <p:txBody>
          <a:bodyPr/>
          <a:lstStyle/>
          <a:p>
            <a:fld id="{EE94831B-95E8-4741-AC9E-FAE0388C9AD4}" type="slidenum">
              <a:rPr kumimoji="1" lang="ja-JP" altLang="en-US" smtClean="0"/>
              <a:t>9</a:t>
            </a:fld>
            <a:endParaRPr kumimoji="1" lang="ja-JP" altLang="en-US"/>
          </a:p>
        </p:txBody>
      </p:sp>
    </p:spTree>
    <p:extLst>
      <p:ext uri="{BB962C8B-B14F-4D97-AF65-F5344CB8AC3E}">
        <p14:creationId xmlns:p14="http://schemas.microsoft.com/office/powerpoint/2010/main" val="1056160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A2352-EE1A-BD49-67BB-64A6357C49E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9AAF83C-0473-5CA9-17E6-415C75F0049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51C1100-DFA0-1879-FCCF-82713CD5D9F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262159AF-EFDE-9749-51D8-55BB5BF93EAE}"/>
              </a:ext>
            </a:extLst>
          </p:cNvPr>
          <p:cNvSpPr>
            <a:spLocks noGrp="1"/>
          </p:cNvSpPr>
          <p:nvPr>
            <p:ph type="sldNum" sz="quarter" idx="5"/>
          </p:nvPr>
        </p:nvSpPr>
        <p:spPr/>
        <p:txBody>
          <a:bodyPr/>
          <a:lstStyle/>
          <a:p>
            <a:fld id="{EE94831B-95E8-4741-AC9E-FAE0388C9AD4}" type="slidenum">
              <a:rPr kumimoji="1" lang="ja-JP" altLang="en-US" smtClean="0"/>
              <a:t>43</a:t>
            </a:fld>
            <a:endParaRPr kumimoji="1" lang="ja-JP" altLang="en-US"/>
          </a:p>
        </p:txBody>
      </p:sp>
    </p:spTree>
    <p:extLst>
      <p:ext uri="{BB962C8B-B14F-4D97-AF65-F5344CB8AC3E}">
        <p14:creationId xmlns:p14="http://schemas.microsoft.com/office/powerpoint/2010/main" val="1114824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97797-27B4-D4D4-58DE-C5515E4CCC5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AC67AC5-FC43-8747-81CB-D0BF4EA9068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ED06E84-4ABA-6A1F-A47C-E8CE72830DD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A0970CE-A20E-BD26-32B4-012BB06A5FDF}"/>
              </a:ext>
            </a:extLst>
          </p:cNvPr>
          <p:cNvSpPr>
            <a:spLocks noGrp="1"/>
          </p:cNvSpPr>
          <p:nvPr>
            <p:ph type="sldNum" sz="quarter" idx="5"/>
          </p:nvPr>
        </p:nvSpPr>
        <p:spPr/>
        <p:txBody>
          <a:bodyPr/>
          <a:lstStyle/>
          <a:p>
            <a:fld id="{EE94831B-95E8-4741-AC9E-FAE0388C9AD4}" type="slidenum">
              <a:rPr kumimoji="1" lang="ja-JP" altLang="en-US" smtClean="0"/>
              <a:t>44</a:t>
            </a:fld>
            <a:endParaRPr kumimoji="1" lang="ja-JP" altLang="en-US"/>
          </a:p>
        </p:txBody>
      </p:sp>
    </p:spTree>
    <p:extLst>
      <p:ext uri="{BB962C8B-B14F-4D97-AF65-F5344CB8AC3E}">
        <p14:creationId xmlns:p14="http://schemas.microsoft.com/office/powerpoint/2010/main" val="1649673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14E00-A31F-4578-A209-ADCBDEC7F38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31C2ADE-1760-447A-F211-39F3EE5380E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3F3BF00-D56F-706A-29C2-D4466B3C0FF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2C500BF-FD57-C561-3733-9115AAB73C8D}"/>
              </a:ext>
            </a:extLst>
          </p:cNvPr>
          <p:cNvSpPr>
            <a:spLocks noGrp="1"/>
          </p:cNvSpPr>
          <p:nvPr>
            <p:ph type="sldNum" sz="quarter" idx="5"/>
          </p:nvPr>
        </p:nvSpPr>
        <p:spPr/>
        <p:txBody>
          <a:bodyPr/>
          <a:lstStyle/>
          <a:p>
            <a:fld id="{EE94831B-95E8-4741-AC9E-FAE0388C9AD4}" type="slidenum">
              <a:rPr kumimoji="1" lang="ja-JP" altLang="en-US" smtClean="0"/>
              <a:t>45</a:t>
            </a:fld>
            <a:endParaRPr kumimoji="1" lang="ja-JP" altLang="en-US"/>
          </a:p>
        </p:txBody>
      </p:sp>
    </p:spTree>
    <p:extLst>
      <p:ext uri="{BB962C8B-B14F-4D97-AF65-F5344CB8AC3E}">
        <p14:creationId xmlns:p14="http://schemas.microsoft.com/office/powerpoint/2010/main" val="2233617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108C2-A069-FEED-ED67-5C86A1E97D1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9A58B69-7174-D1F8-38D4-0464D6821F3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3F7E4F0-AAA7-B8ED-D2AE-CF230B1F84A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EB0E9C5-6C38-89B3-A2CF-966ACF61E8DF}"/>
              </a:ext>
            </a:extLst>
          </p:cNvPr>
          <p:cNvSpPr>
            <a:spLocks noGrp="1"/>
          </p:cNvSpPr>
          <p:nvPr>
            <p:ph type="sldNum" sz="quarter" idx="5"/>
          </p:nvPr>
        </p:nvSpPr>
        <p:spPr/>
        <p:txBody>
          <a:bodyPr/>
          <a:lstStyle/>
          <a:p>
            <a:fld id="{EE94831B-95E8-4741-AC9E-FAE0388C9AD4}" type="slidenum">
              <a:rPr kumimoji="1" lang="ja-JP" altLang="en-US" smtClean="0"/>
              <a:t>46</a:t>
            </a:fld>
            <a:endParaRPr kumimoji="1" lang="ja-JP" altLang="en-US"/>
          </a:p>
        </p:txBody>
      </p:sp>
    </p:spTree>
    <p:extLst>
      <p:ext uri="{BB962C8B-B14F-4D97-AF65-F5344CB8AC3E}">
        <p14:creationId xmlns:p14="http://schemas.microsoft.com/office/powerpoint/2010/main" val="4020751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7C30D-2157-4A23-C1E2-84707F3AE3C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AA377F5-F57E-0EA5-0899-BEDCEE24261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D36ABCA-E389-56D5-C99E-5F8C7A5DCF5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D441500-3768-23EF-C9AF-04880136621B}"/>
              </a:ext>
            </a:extLst>
          </p:cNvPr>
          <p:cNvSpPr>
            <a:spLocks noGrp="1"/>
          </p:cNvSpPr>
          <p:nvPr>
            <p:ph type="sldNum" sz="quarter" idx="5"/>
          </p:nvPr>
        </p:nvSpPr>
        <p:spPr/>
        <p:txBody>
          <a:bodyPr/>
          <a:lstStyle/>
          <a:p>
            <a:fld id="{EE94831B-95E8-4741-AC9E-FAE0388C9AD4}" type="slidenum">
              <a:rPr kumimoji="1" lang="ja-JP" altLang="en-US" smtClean="0"/>
              <a:t>47</a:t>
            </a:fld>
            <a:endParaRPr kumimoji="1" lang="ja-JP" altLang="en-US"/>
          </a:p>
        </p:txBody>
      </p:sp>
    </p:spTree>
    <p:extLst>
      <p:ext uri="{BB962C8B-B14F-4D97-AF65-F5344CB8AC3E}">
        <p14:creationId xmlns:p14="http://schemas.microsoft.com/office/powerpoint/2010/main" val="24578480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C13A8-5655-A25E-BCFA-F090201B020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C6FA99E-DBDE-86E0-C035-4DF260C4E82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277F6F0-502D-B5FA-A62F-D5B4AB24BC6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884972C-6C5A-FC7C-55C9-EF7392D4B674}"/>
              </a:ext>
            </a:extLst>
          </p:cNvPr>
          <p:cNvSpPr>
            <a:spLocks noGrp="1"/>
          </p:cNvSpPr>
          <p:nvPr>
            <p:ph type="sldNum" sz="quarter" idx="5"/>
          </p:nvPr>
        </p:nvSpPr>
        <p:spPr/>
        <p:txBody>
          <a:bodyPr/>
          <a:lstStyle/>
          <a:p>
            <a:fld id="{EE94831B-95E8-4741-AC9E-FAE0388C9AD4}" type="slidenum">
              <a:rPr kumimoji="1" lang="ja-JP" altLang="en-US" smtClean="0"/>
              <a:t>48</a:t>
            </a:fld>
            <a:endParaRPr kumimoji="1" lang="ja-JP" altLang="en-US"/>
          </a:p>
        </p:txBody>
      </p:sp>
    </p:spTree>
    <p:extLst>
      <p:ext uri="{BB962C8B-B14F-4D97-AF65-F5344CB8AC3E}">
        <p14:creationId xmlns:p14="http://schemas.microsoft.com/office/powerpoint/2010/main" val="27267226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B8798-457F-7734-DB95-E3D2AF39370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E7E9696-13C8-7211-032A-053B1C7C5C5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3BF6EF1-F012-EE19-921A-BC4A67E5936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047FBF9-932C-AE4B-F739-80AA36C0E6AC}"/>
              </a:ext>
            </a:extLst>
          </p:cNvPr>
          <p:cNvSpPr>
            <a:spLocks noGrp="1"/>
          </p:cNvSpPr>
          <p:nvPr>
            <p:ph type="sldNum" sz="quarter" idx="5"/>
          </p:nvPr>
        </p:nvSpPr>
        <p:spPr/>
        <p:txBody>
          <a:bodyPr/>
          <a:lstStyle/>
          <a:p>
            <a:fld id="{EE94831B-95E8-4741-AC9E-FAE0388C9AD4}" type="slidenum">
              <a:rPr kumimoji="1" lang="ja-JP" altLang="en-US" smtClean="0"/>
              <a:t>49</a:t>
            </a:fld>
            <a:endParaRPr kumimoji="1" lang="ja-JP" altLang="en-US"/>
          </a:p>
        </p:txBody>
      </p:sp>
    </p:spTree>
    <p:extLst>
      <p:ext uri="{BB962C8B-B14F-4D97-AF65-F5344CB8AC3E}">
        <p14:creationId xmlns:p14="http://schemas.microsoft.com/office/powerpoint/2010/main" val="137973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90EE4-39E3-C6A5-BA86-FBAD9A93BCC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70B245E-44AC-E581-B120-5D5D9A494DD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4603A9E-B56F-32CC-D39A-4D28CB703C84}"/>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A3946FB-6309-2596-995B-3AF1D56749B7}"/>
              </a:ext>
            </a:extLst>
          </p:cNvPr>
          <p:cNvSpPr>
            <a:spLocks noGrp="1"/>
          </p:cNvSpPr>
          <p:nvPr>
            <p:ph type="sldNum" sz="quarter" idx="5"/>
          </p:nvPr>
        </p:nvSpPr>
        <p:spPr/>
        <p:txBody>
          <a:bodyPr/>
          <a:lstStyle/>
          <a:p>
            <a:fld id="{EE94831B-95E8-4741-AC9E-FAE0388C9AD4}" type="slidenum">
              <a:rPr kumimoji="1" lang="ja-JP" altLang="en-US" smtClean="0"/>
              <a:t>10</a:t>
            </a:fld>
            <a:endParaRPr kumimoji="1" lang="ja-JP" altLang="en-US"/>
          </a:p>
        </p:txBody>
      </p:sp>
    </p:spTree>
    <p:extLst>
      <p:ext uri="{BB962C8B-B14F-4D97-AF65-F5344CB8AC3E}">
        <p14:creationId xmlns:p14="http://schemas.microsoft.com/office/powerpoint/2010/main" val="1740016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20746-A5BD-B37B-BB8C-D2D8FA8F0E4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E910B6B-0B2B-EF94-B15A-B370DF049A7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4562030-152C-C36C-3FFA-187FCE17671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A18D4EC-2005-D2EC-108E-42F8104F8891}"/>
              </a:ext>
            </a:extLst>
          </p:cNvPr>
          <p:cNvSpPr>
            <a:spLocks noGrp="1"/>
          </p:cNvSpPr>
          <p:nvPr>
            <p:ph type="sldNum" sz="quarter" idx="5"/>
          </p:nvPr>
        </p:nvSpPr>
        <p:spPr/>
        <p:txBody>
          <a:bodyPr/>
          <a:lstStyle/>
          <a:p>
            <a:fld id="{EE94831B-95E8-4741-AC9E-FAE0388C9AD4}" type="slidenum">
              <a:rPr kumimoji="1" lang="ja-JP" altLang="en-US" smtClean="0"/>
              <a:t>11</a:t>
            </a:fld>
            <a:endParaRPr kumimoji="1" lang="ja-JP" altLang="en-US"/>
          </a:p>
        </p:txBody>
      </p:sp>
    </p:spTree>
    <p:extLst>
      <p:ext uri="{BB962C8B-B14F-4D97-AF65-F5344CB8AC3E}">
        <p14:creationId xmlns:p14="http://schemas.microsoft.com/office/powerpoint/2010/main" val="2879903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432C8-52F1-95FB-56DD-48759CE4326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54BA052-D727-324D-2CD3-0B886EFFEFA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232D3AB-A861-8FFA-4CF5-35D59DE80739}"/>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C13BFEB-FF30-4840-4265-9933D13B1070}"/>
              </a:ext>
            </a:extLst>
          </p:cNvPr>
          <p:cNvSpPr>
            <a:spLocks noGrp="1"/>
          </p:cNvSpPr>
          <p:nvPr>
            <p:ph type="sldNum" sz="quarter" idx="5"/>
          </p:nvPr>
        </p:nvSpPr>
        <p:spPr/>
        <p:txBody>
          <a:bodyPr/>
          <a:lstStyle/>
          <a:p>
            <a:fld id="{EE94831B-95E8-4741-AC9E-FAE0388C9AD4}" type="slidenum">
              <a:rPr kumimoji="1" lang="ja-JP" altLang="en-US" smtClean="0"/>
              <a:t>12</a:t>
            </a:fld>
            <a:endParaRPr kumimoji="1" lang="ja-JP" altLang="en-US"/>
          </a:p>
        </p:txBody>
      </p:sp>
    </p:spTree>
    <p:extLst>
      <p:ext uri="{BB962C8B-B14F-4D97-AF65-F5344CB8AC3E}">
        <p14:creationId xmlns:p14="http://schemas.microsoft.com/office/powerpoint/2010/main" val="445122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19524-1E8D-5C29-9041-4783E14C81C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0FEDD5A-14FA-8954-7829-01C60A16792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9317D49-9C7D-1441-F71C-4043D0D28F16}"/>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5083A9F-E016-1CE8-476A-0583E24CB150}"/>
              </a:ext>
            </a:extLst>
          </p:cNvPr>
          <p:cNvSpPr>
            <a:spLocks noGrp="1"/>
          </p:cNvSpPr>
          <p:nvPr>
            <p:ph type="sldNum" sz="quarter" idx="5"/>
          </p:nvPr>
        </p:nvSpPr>
        <p:spPr/>
        <p:txBody>
          <a:bodyPr/>
          <a:lstStyle/>
          <a:p>
            <a:fld id="{EE94831B-95E8-4741-AC9E-FAE0388C9AD4}" type="slidenum">
              <a:rPr kumimoji="1" lang="ja-JP" altLang="en-US" smtClean="0"/>
              <a:t>13</a:t>
            </a:fld>
            <a:endParaRPr kumimoji="1" lang="ja-JP" altLang="en-US"/>
          </a:p>
        </p:txBody>
      </p:sp>
    </p:spTree>
    <p:extLst>
      <p:ext uri="{BB962C8B-B14F-4D97-AF65-F5344CB8AC3E}">
        <p14:creationId xmlns:p14="http://schemas.microsoft.com/office/powerpoint/2010/main" val="4028780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9B22B-B7C6-241F-A3B0-CE35E1DD16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BC3F29B-C5F2-73E8-692C-39D2F322726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E3F14A6-9E34-37C2-57C6-F96923DDA16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6D7C482-6E34-0F3D-5756-538A6C7A1CDC}"/>
              </a:ext>
            </a:extLst>
          </p:cNvPr>
          <p:cNvSpPr>
            <a:spLocks noGrp="1"/>
          </p:cNvSpPr>
          <p:nvPr>
            <p:ph type="sldNum" sz="quarter" idx="5"/>
          </p:nvPr>
        </p:nvSpPr>
        <p:spPr/>
        <p:txBody>
          <a:bodyPr/>
          <a:lstStyle/>
          <a:p>
            <a:fld id="{EE94831B-95E8-4741-AC9E-FAE0388C9AD4}" type="slidenum">
              <a:rPr kumimoji="1" lang="ja-JP" altLang="en-US" smtClean="0"/>
              <a:t>14</a:t>
            </a:fld>
            <a:endParaRPr kumimoji="1" lang="ja-JP" altLang="en-US"/>
          </a:p>
        </p:txBody>
      </p:sp>
    </p:spTree>
    <p:extLst>
      <p:ext uri="{BB962C8B-B14F-4D97-AF65-F5344CB8AC3E}">
        <p14:creationId xmlns:p14="http://schemas.microsoft.com/office/powerpoint/2010/main" val="3527698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C7D97-6EAA-8068-8F58-A5A0936771A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16871DC-5818-F62F-ACB2-4E88479D97A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0C15DD4-216B-2DF0-942A-67B10ADA420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11B0339-225B-D45D-5177-5BDF9BD77E4A}"/>
              </a:ext>
            </a:extLst>
          </p:cNvPr>
          <p:cNvSpPr>
            <a:spLocks noGrp="1"/>
          </p:cNvSpPr>
          <p:nvPr>
            <p:ph type="sldNum" sz="quarter" idx="5"/>
          </p:nvPr>
        </p:nvSpPr>
        <p:spPr/>
        <p:txBody>
          <a:bodyPr/>
          <a:lstStyle/>
          <a:p>
            <a:fld id="{EE94831B-95E8-4741-AC9E-FAE0388C9AD4}" type="slidenum">
              <a:rPr kumimoji="1" lang="ja-JP" altLang="en-US" smtClean="0"/>
              <a:t>15</a:t>
            </a:fld>
            <a:endParaRPr kumimoji="1" lang="ja-JP" altLang="en-US"/>
          </a:p>
        </p:txBody>
      </p:sp>
    </p:spTree>
    <p:extLst>
      <p:ext uri="{BB962C8B-B14F-4D97-AF65-F5344CB8AC3E}">
        <p14:creationId xmlns:p14="http://schemas.microsoft.com/office/powerpoint/2010/main" val="1288471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5575266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33231717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157945081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41748268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63175308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2025/6/4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995711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481BB68-B616-4D86-9C97-9FCD2C2CF585}" type="datetimeFigureOut">
              <a:rPr kumimoji="1" lang="ja-JP" altLang="en-US" smtClean="0"/>
              <a:t>2025/6/4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01985440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481BB68-B616-4D86-9C97-9FCD2C2CF585}" type="datetimeFigureOut">
              <a:rPr kumimoji="1" lang="ja-JP" altLang="en-US" smtClean="0"/>
              <a:t>2025/6/4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079422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1BB68-B616-4D86-9C97-9FCD2C2CF585}" type="datetimeFigureOut">
              <a:rPr kumimoji="1" lang="ja-JP" altLang="en-US" smtClean="0"/>
              <a:t>2025/6/4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6836132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2025/6/4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41003706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2025/6/4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1552718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1BB68-B616-4D86-9C97-9FCD2C2CF585}" type="datetimeFigureOut">
              <a:rPr kumimoji="1" lang="ja-JP" altLang="en-US" smtClean="0"/>
              <a:t>2025/6/4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194409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5.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21.xml.rels><?xml version="1.0" encoding="UTF-8" standalone="yes"?>
<Relationships xmlns="http://schemas.openxmlformats.org/package/2006/relationships"><Relationship Id="rId3" Type="http://schemas.microsoft.com/office/2007/relationships/media" Target="../media/media40.mp3"/><Relationship Id="rId7" Type="http://schemas.openxmlformats.org/officeDocument/2006/relationships/image" Target="../media/image2.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40.mp3"/></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4" Type="http://schemas.openxmlformats.org/officeDocument/2006/relationships/image" Target="../media/image2.png"/></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4" Type="http://schemas.openxmlformats.org/officeDocument/2006/relationships/image" Target="../media/image2.png"/></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4" Type="http://schemas.openxmlformats.org/officeDocument/2006/relationships/image" Target="../media/image2.png"/></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4" Type="http://schemas.openxmlformats.org/officeDocument/2006/relationships/image" Target="../media/image2.pn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4" Type="http://schemas.openxmlformats.org/officeDocument/2006/relationships/image" Target="../media/image2.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4" Type="http://schemas.openxmlformats.org/officeDocument/2006/relationships/image" Target="../media/image2.png"/></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7.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4" Type="http://schemas.openxmlformats.org/officeDocument/2006/relationships/image" Target="../media/image2.png"/></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4" Type="http://schemas.openxmlformats.org/officeDocument/2006/relationships/image" Target="../media/image2.png"/></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4" Type="http://schemas.openxmlformats.org/officeDocument/2006/relationships/image" Target="../media/image2.png"/></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34.xml.rels><?xml version="1.0" encoding="UTF-8" standalone="yes"?>
<Relationships xmlns="http://schemas.openxmlformats.org/package/2006/relationships"><Relationship Id="rId3" Type="http://schemas.microsoft.com/office/2007/relationships/media" Target="../media/media41.mp3"/><Relationship Id="rId7" Type="http://schemas.openxmlformats.org/officeDocument/2006/relationships/image" Target="../media/image2.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12.png"/><Relationship Id="rId5" Type="http://schemas.openxmlformats.org/officeDocument/2006/relationships/slideLayout" Target="../slideLayouts/slideLayout1.xml"/><Relationship Id="rId4" Type="http://schemas.openxmlformats.org/officeDocument/2006/relationships/audio" Target="../media/media41.mp3"/></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8.xml"/></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p3"/><Relationship Id="rId1" Type="http://schemas.microsoft.com/office/2007/relationships/media" Target="../media/media42.mp3"/><Relationship Id="rId5" Type="http://schemas.openxmlformats.org/officeDocument/2006/relationships/image" Target="../media/image2.png"/><Relationship Id="rId4" Type="http://schemas.openxmlformats.org/officeDocument/2006/relationships/image" Target="../media/image13.png"/></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p3"/><Relationship Id="rId1" Type="http://schemas.microsoft.com/office/2007/relationships/media" Target="../media/media43.mp3"/><Relationship Id="rId5" Type="http://schemas.openxmlformats.org/officeDocument/2006/relationships/image" Target="../media/image2.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9.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5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microsoft.com/office/2007/relationships/media" Target="../media/media45.wav"/><Relationship Id="rId7" Type="http://schemas.openxmlformats.org/officeDocument/2006/relationships/image" Target="../media/image2.pn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14.png"/><Relationship Id="rId5" Type="http://schemas.openxmlformats.org/officeDocument/2006/relationships/slideLayout" Target="../slideLayouts/slideLayout2.xml"/><Relationship Id="rId4" Type="http://schemas.openxmlformats.org/officeDocument/2006/relationships/audio" Target="../media/media45.wav"/></Relationships>
</file>

<file path=ppt/slides/_rels/slide1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microsoft.com/office/2007/relationships/media" Target="../media/media45.wav"/><Relationship Id="rId7" Type="http://schemas.openxmlformats.org/officeDocument/2006/relationships/image" Target="../media/image2.pn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14.png"/><Relationship Id="rId5" Type="http://schemas.openxmlformats.org/officeDocument/2006/relationships/slideLayout" Target="../slideLayouts/slideLayout2.xml"/><Relationship Id="rId4" Type="http://schemas.openxmlformats.org/officeDocument/2006/relationships/audio" Target="../media/media45.wav"/></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microsoft.com/office/2007/relationships/media" Target="../media/media45.wav"/><Relationship Id="rId7" Type="http://schemas.openxmlformats.org/officeDocument/2006/relationships/image" Target="../media/image2.pn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18.png"/><Relationship Id="rId5" Type="http://schemas.openxmlformats.org/officeDocument/2006/relationships/slideLayout" Target="../slideLayouts/slideLayout2.xml"/><Relationship Id="rId4" Type="http://schemas.openxmlformats.org/officeDocument/2006/relationships/audio" Target="../media/media45.wav"/></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3.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46.mp3"/><Relationship Id="rId7" Type="http://schemas.openxmlformats.org/officeDocument/2006/relationships/slideLayout" Target="../slideLayouts/slideLayout1.xml"/><Relationship Id="rId12" Type="http://schemas.microsoft.com/office/2007/relationships/hdphoto" Target="../media/hdphoto1.wdp"/><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audio" Target="../media/media47.mp3"/><Relationship Id="rId11" Type="http://schemas.openxmlformats.org/officeDocument/2006/relationships/image" Target="../media/image9.png"/><Relationship Id="rId5" Type="http://schemas.microsoft.com/office/2007/relationships/media" Target="../media/media47.mp3"/><Relationship Id="rId10" Type="http://schemas.openxmlformats.org/officeDocument/2006/relationships/image" Target="../media/image8.png"/><Relationship Id="rId4" Type="http://schemas.openxmlformats.org/officeDocument/2006/relationships/audio" Target="../media/media46.mp3"/><Relationship Id="rId9" Type="http://schemas.openxmlformats.org/officeDocument/2006/relationships/image" Target="../media/image2.png"/></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4.png"/><Relationship Id="rId3" Type="http://schemas.microsoft.com/office/2007/relationships/media" Target="../media/media49.mp3"/><Relationship Id="rId7" Type="http://schemas.openxmlformats.org/officeDocument/2006/relationships/image" Target="../media/image9.png"/><Relationship Id="rId12" Type="http://schemas.openxmlformats.org/officeDocument/2006/relationships/image" Target="../media/image23.svg"/><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8.png"/><Relationship Id="rId11" Type="http://schemas.openxmlformats.org/officeDocument/2006/relationships/image" Target="../media/image22.png"/><Relationship Id="rId5" Type="http://schemas.openxmlformats.org/officeDocument/2006/relationships/slideLayout" Target="../slideLayouts/slideLayout1.xml"/><Relationship Id="rId10" Type="http://schemas.openxmlformats.org/officeDocument/2006/relationships/image" Target="../media/image21.svg"/><Relationship Id="rId4" Type="http://schemas.openxmlformats.org/officeDocument/2006/relationships/audio" Target="../media/media49.mp3"/><Relationship Id="rId9" Type="http://schemas.openxmlformats.org/officeDocument/2006/relationships/image" Target="../media/image20.png"/><Relationship Id="rId14" Type="http://schemas.openxmlformats.org/officeDocument/2006/relationships/image" Target="../media/image2.png"/></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7.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51.mp3"/><Relationship Id="rId7" Type="http://schemas.openxmlformats.org/officeDocument/2006/relationships/image" Target="../media/image9.png"/><Relationship Id="rId12" Type="http://schemas.openxmlformats.org/officeDocument/2006/relationships/image" Target="../media/image2.png"/><Relationship Id="rId2" Type="http://schemas.openxmlformats.org/officeDocument/2006/relationships/audio" Target="../media/media50.mp3"/><Relationship Id="rId1" Type="http://schemas.microsoft.com/office/2007/relationships/media" Target="../media/media50.mp3"/><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slideLayout" Target="../slideLayouts/slideLayout1.xml"/><Relationship Id="rId10" Type="http://schemas.openxmlformats.org/officeDocument/2006/relationships/image" Target="../media/image26.png"/><Relationship Id="rId4" Type="http://schemas.openxmlformats.org/officeDocument/2006/relationships/audio" Target="../media/media51.mp3"/><Relationship Id="rId9" Type="http://schemas.openxmlformats.org/officeDocument/2006/relationships/image" Target="../media/image25.png"/></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9.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2.xml.rels><?xml version="1.0" encoding="UTF-8" standalone="yes"?>
<Relationships xmlns="http://schemas.openxmlformats.org/package/2006/relationships"><Relationship Id="rId3" Type="http://schemas.microsoft.com/office/2007/relationships/media" Target="../media/media25.mp3"/><Relationship Id="rId7" Type="http://schemas.openxmlformats.org/officeDocument/2006/relationships/image" Target="../media/image2.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25.mp3"/></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microsoft.com/office/2007/relationships/media" Target="../media/media27.mp3"/><Relationship Id="rId7" Type="http://schemas.openxmlformats.org/officeDocument/2006/relationships/image" Target="../media/image2.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6.png"/><Relationship Id="rId5" Type="http://schemas.openxmlformats.org/officeDocument/2006/relationships/slideLayout" Target="../slideLayouts/slideLayout1.xml"/><Relationship Id="rId4" Type="http://schemas.openxmlformats.org/officeDocument/2006/relationships/audio" Target="../media/media27.mp3"/></Relationships>
</file>

<file path=ppt/slides/_rels/slide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microsoft.com/office/2007/relationships/media" Target="../media/media28.mp3"/><Relationship Id="rId7" Type="http://schemas.openxmlformats.org/officeDocument/2006/relationships/image" Target="../media/image2.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7.png"/><Relationship Id="rId5" Type="http://schemas.openxmlformats.org/officeDocument/2006/relationships/slideLayout" Target="../slideLayouts/slideLayout1.xml"/><Relationship Id="rId4" Type="http://schemas.openxmlformats.org/officeDocument/2006/relationships/audio" Target="../media/media28.mp3"/></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30.mp3"/><Relationship Id="rId7" Type="http://schemas.openxmlformats.org/officeDocument/2006/relationships/image" Target="../media/image9.pn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8.png"/><Relationship Id="rId5" Type="http://schemas.openxmlformats.org/officeDocument/2006/relationships/slideLayout" Target="../slideLayouts/slideLayout1.xml"/><Relationship Id="rId10" Type="http://schemas.openxmlformats.org/officeDocument/2006/relationships/image" Target="../media/image2.png"/><Relationship Id="rId4" Type="http://schemas.openxmlformats.org/officeDocument/2006/relationships/audio" Target="../media/media30.mp3"/><Relationship Id="rId9" Type="http://schemas.openxmlformats.org/officeDocument/2006/relationships/image" Target="../media/image10.PNG"/></Relationships>
</file>

<file path=ppt/slides/_rels/slide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2.png"/><Relationship Id="rId4" Type="http://schemas.openxmlformats.org/officeDocument/2006/relationships/audio" Target="../media/audio1.wav"/></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2.png"/><Relationship Id="rId4" Type="http://schemas.openxmlformats.org/officeDocument/2006/relationships/audio" Target="../media/audio1.wav"/></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2.png"/><Relationship Id="rId4" Type="http://schemas.openxmlformats.org/officeDocument/2006/relationships/audio" Target="../media/audio1.wav"/></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84932D3-7250-2173-F0D3-86CE8023832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3" name="加工効果音　学校のチャイ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537" y="0"/>
            <a:ext cx="609600" cy="609600"/>
          </a:xfrm>
          <a:prstGeom prst="rect">
            <a:avLst/>
          </a:prstGeom>
        </p:spPr>
      </p:pic>
      <p:sp>
        <p:nvSpPr>
          <p:cNvPr id="4" name="Text Box 42">
            <a:extLst>
              <a:ext uri="{FF2B5EF4-FFF2-40B4-BE49-F238E27FC236}">
                <a16:creationId xmlns:a16="http://schemas.microsoft.com/office/drawing/2014/main" id="{DCA3B3F6-3222-7615-811E-13E01D911B78}"/>
              </a:ext>
            </a:extLst>
          </p:cNvPr>
          <p:cNvSpPr txBox="1">
            <a:spLocks noChangeArrowheads="1"/>
          </p:cNvSpPr>
          <p:nvPr/>
        </p:nvSpPr>
        <p:spPr bwMode="auto">
          <a:xfrm>
            <a:off x="269489" y="191512"/>
            <a:ext cx="2930911" cy="966013"/>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ja-JP" altLang="en-US" sz="5400" b="1" dirty="0">
                <a:solidFill>
                  <a:srgbClr val="FFFF00"/>
                </a:solidFill>
                <a:latin typeface="ＭＳ Ｐゴシック" panose="020B0600070205080204" pitchFamily="50" charset="-128"/>
                <a:ea typeface="ＭＳ Ｐゴシック" panose="020B0600070205080204" pitchFamily="50" charset="-128"/>
              </a:rPr>
              <a:t>講座</a:t>
            </a:r>
            <a:r>
              <a:rPr lang="en-US" altLang="ja-JP" sz="5400" b="1" dirty="0">
                <a:solidFill>
                  <a:srgbClr val="FFFF00"/>
                </a:solidFill>
                <a:latin typeface="ＭＳ Ｐゴシック" panose="020B0600070205080204" pitchFamily="50" charset="-128"/>
                <a:ea typeface="ＭＳ Ｐゴシック" panose="020B0600070205080204" pitchFamily="50" charset="-128"/>
              </a:rPr>
              <a:t>No.9 </a:t>
            </a:r>
            <a:endParaRPr lang="en-US" altLang="ja-JP" sz="8000" b="1" dirty="0">
              <a:solidFill>
                <a:srgbClr val="FFFF00"/>
              </a:solidFill>
              <a:latin typeface="ＭＳ Ｐゴシック" panose="020B0600070205080204" pitchFamily="50" charset="-128"/>
              <a:ea typeface="ＭＳ Ｐゴシック" panose="020B0600070205080204" pitchFamily="50" charset="-128"/>
            </a:endParaRPr>
          </a:p>
        </p:txBody>
      </p:sp>
      <p:sp>
        <p:nvSpPr>
          <p:cNvPr id="9" name="Text Box 40">
            <a:extLst>
              <a:ext uri="{FF2B5EF4-FFF2-40B4-BE49-F238E27FC236}">
                <a16:creationId xmlns:a16="http://schemas.microsoft.com/office/drawing/2014/main" id="{790F2007-BFFA-2AA6-900E-4C5C5A8B8E6A}"/>
              </a:ext>
            </a:extLst>
          </p:cNvPr>
          <p:cNvSpPr txBox="1">
            <a:spLocks noChangeArrowheads="1"/>
          </p:cNvSpPr>
          <p:nvPr/>
        </p:nvSpPr>
        <p:spPr bwMode="auto">
          <a:xfrm>
            <a:off x="519224" y="1372080"/>
            <a:ext cx="8624775"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ja-JP" altLang="en-US" sz="4800" b="1" dirty="0">
                <a:solidFill>
                  <a:schemeClr val="bg1"/>
                </a:solidFill>
                <a:latin typeface="ＭＳ Ｐゴシック" panose="020B0600070205080204" pitchFamily="50" charset="-128"/>
                <a:ea typeface="ＭＳ Ｐゴシック" panose="020B0600070205080204" pitchFamily="50" charset="-128"/>
              </a:rPr>
              <a:t>第</a:t>
            </a:r>
            <a:r>
              <a:rPr lang="en-US" altLang="ja-JP" sz="4800" b="1" dirty="0">
                <a:solidFill>
                  <a:schemeClr val="bg1"/>
                </a:solidFill>
                <a:latin typeface="ＭＳ Ｐゴシック" panose="020B0600070205080204" pitchFamily="50" charset="-128"/>
                <a:ea typeface="ＭＳ Ｐゴシック" panose="020B0600070205080204" pitchFamily="50" charset="-128"/>
              </a:rPr>
              <a:t>4</a:t>
            </a:r>
            <a:r>
              <a:rPr lang="ja-JP" altLang="en-US" sz="4800" b="1" dirty="0">
                <a:solidFill>
                  <a:schemeClr val="bg1"/>
                </a:solidFill>
                <a:latin typeface="ＭＳ Ｐゴシック" panose="020B0600070205080204" pitchFamily="50" charset="-128"/>
                <a:ea typeface="ＭＳ Ｐゴシック" panose="020B0600070205080204" pitchFamily="50" charset="-128"/>
              </a:rPr>
              <a:t>章　</a:t>
            </a:r>
            <a:r>
              <a:rPr kumimoji="0" lang="ja-JP" altLang="en-US" sz="4800" b="1" dirty="0">
                <a:solidFill>
                  <a:schemeClr val="bg1"/>
                </a:solidFill>
                <a:latin typeface="ＭＳ Ｐゴシック" panose="020B0600070205080204" pitchFamily="50" charset="-128"/>
                <a:ea typeface="ＭＳ Ｐゴシック" panose="020B0600070205080204" pitchFamily="50" charset="-128"/>
              </a:rPr>
              <a:t>不定詞</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sp>
        <p:nvSpPr>
          <p:cNvPr id="10" name="Text Box 40">
            <a:extLst>
              <a:ext uri="{FF2B5EF4-FFF2-40B4-BE49-F238E27FC236}">
                <a16:creationId xmlns:a16="http://schemas.microsoft.com/office/drawing/2014/main" id="{2718A281-BD8B-EA5B-D435-3E406C7153A7}"/>
              </a:ext>
            </a:extLst>
          </p:cNvPr>
          <p:cNvSpPr txBox="1">
            <a:spLocks noChangeArrowheads="1"/>
          </p:cNvSpPr>
          <p:nvPr/>
        </p:nvSpPr>
        <p:spPr bwMode="auto">
          <a:xfrm>
            <a:off x="519224" y="2605328"/>
            <a:ext cx="8210550"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ja-JP" sz="4800" b="1" dirty="0">
                <a:solidFill>
                  <a:schemeClr val="bg1"/>
                </a:solidFill>
                <a:latin typeface="ＭＳ Ｐゴシック" panose="020B0600070205080204" pitchFamily="50" charset="-128"/>
                <a:ea typeface="ＭＳ Ｐゴシック" panose="020B0600070205080204" pitchFamily="50" charset="-128"/>
              </a:rPr>
              <a:t>1. </a:t>
            </a:r>
            <a:r>
              <a:rPr lang="ja-JP" altLang="en-US" sz="4800" b="1" dirty="0">
                <a:solidFill>
                  <a:schemeClr val="bg1"/>
                </a:solidFill>
                <a:latin typeface="ＭＳ Ｐゴシック" panose="020B0600070205080204" pitchFamily="50" charset="-128"/>
                <a:ea typeface="ＭＳ Ｐゴシック" panose="020B0600070205080204" pitchFamily="50" charset="-128"/>
              </a:rPr>
              <a:t>名詞的用法、</a:t>
            </a:r>
            <a:r>
              <a:rPr lang="en-US" altLang="ja-JP" sz="4800" b="1" dirty="0">
                <a:solidFill>
                  <a:schemeClr val="bg1"/>
                </a:solidFill>
                <a:latin typeface="ＭＳ Ｐゴシック" panose="020B0600070205080204" pitchFamily="50" charset="-128"/>
                <a:ea typeface="ＭＳ Ｐゴシック" panose="020B0600070205080204" pitchFamily="50" charset="-128"/>
              </a:rPr>
              <a:t>It </a:t>
            </a:r>
            <a:r>
              <a:rPr lang="ja-JP" altLang="en-US" sz="4800" b="1" dirty="0">
                <a:solidFill>
                  <a:schemeClr val="bg1"/>
                </a:solidFill>
                <a:latin typeface="ＭＳ Ｐゴシック" panose="020B0600070205080204" pitchFamily="50" charset="-128"/>
                <a:ea typeface="ＭＳ Ｐゴシック" panose="020B0600070205080204" pitchFamily="50" charset="-128"/>
              </a:rPr>
              <a:t>～ </a:t>
            </a:r>
            <a:r>
              <a:rPr lang="en-US" altLang="ja-JP" sz="4800" b="1" dirty="0">
                <a:solidFill>
                  <a:schemeClr val="bg1"/>
                </a:solidFill>
                <a:latin typeface="ＭＳ Ｐゴシック" panose="020B0600070205080204" pitchFamily="50" charset="-128"/>
                <a:ea typeface="ＭＳ Ｐゴシック" panose="020B0600070205080204" pitchFamily="50" charset="-128"/>
              </a:rPr>
              <a:t>(for) to ...</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cxnSp>
        <p:nvCxnSpPr>
          <p:cNvPr id="11" name="直線コネクタ 10">
            <a:extLst>
              <a:ext uri="{FF2B5EF4-FFF2-40B4-BE49-F238E27FC236}">
                <a16:creationId xmlns:a16="http://schemas.microsoft.com/office/drawing/2014/main" id="{2FF7D480-4EC3-987A-FA17-6A4390917BB2}"/>
              </a:ext>
            </a:extLst>
          </p:cNvPr>
          <p:cNvCxnSpPr/>
          <p:nvPr/>
        </p:nvCxnSpPr>
        <p:spPr>
          <a:xfrm>
            <a:off x="519223" y="2390775"/>
            <a:ext cx="82105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2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cond evt="onNext"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195CF-FC6B-B85F-18CA-42FEC630538C}"/>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6E5E3FA-9C95-DE8D-CAD4-50F789BE289B}"/>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6449470-BD3C-5954-3D17-E0B47E0246C1}"/>
              </a:ext>
            </a:extLst>
          </p:cNvPr>
          <p:cNvSpPr txBox="1"/>
          <p:nvPr/>
        </p:nvSpPr>
        <p:spPr>
          <a:xfrm>
            <a:off x="1155866" y="4128490"/>
            <a:ext cx="683226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To </a:t>
            </a:r>
            <a:r>
              <a:rPr kumimoji="1" lang="en-US" altLang="ja-JP" sz="4400" b="1" u="sng" dirty="0">
                <a:solidFill>
                  <a:srgbClr val="00B0F0"/>
                </a:solidFill>
                <a:latin typeface="メイリオ" panose="020B0604030504040204" pitchFamily="50" charset="-128"/>
                <a:ea typeface="メイリオ" panose="020B0604030504040204" pitchFamily="50" charset="-128"/>
              </a:rPr>
              <a:t>swim</a:t>
            </a:r>
            <a:r>
              <a:rPr kumimoji="1" lang="en-US" altLang="ja-JP" sz="4400" b="1" dirty="0">
                <a:solidFill>
                  <a:srgbClr val="00B0F0"/>
                </a:solidFill>
                <a:latin typeface="メイリオ" panose="020B0604030504040204" pitchFamily="50" charset="-128"/>
                <a:ea typeface="メイリオ" panose="020B0604030504040204" pitchFamily="50" charset="-128"/>
              </a:rPr>
              <a:t> in the sea</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chemeClr val="accent2"/>
                </a:solidFill>
                <a:latin typeface="メイリオ" panose="020B0604030504040204" pitchFamily="50" charset="-128"/>
                <a:ea typeface="メイリオ" panose="020B0604030504040204" pitchFamily="50" charset="-128"/>
              </a:rPr>
              <a:t>interesting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6F12532E-CE6B-DD7A-CA2E-11A7885AE2D3}"/>
              </a:ext>
            </a:extLst>
          </p:cNvPr>
          <p:cNvSpPr txBox="1"/>
          <p:nvPr/>
        </p:nvSpPr>
        <p:spPr>
          <a:xfrm>
            <a:off x="1951835" y="690490"/>
            <a:ext cx="524032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海で </a:t>
            </a:r>
            <a:r>
              <a:rPr kumimoji="1" lang="ja-JP" altLang="en-US" sz="4800" b="1" u="sng" dirty="0">
                <a:solidFill>
                  <a:srgbClr val="00B0F0"/>
                </a:solidFill>
                <a:latin typeface="メイリオ" panose="020B0604030504040204" pitchFamily="50" charset="-128"/>
                <a:ea typeface="メイリオ" panose="020B0604030504040204" pitchFamily="50" charset="-128"/>
              </a:rPr>
              <a:t>泳ぐ</a:t>
            </a:r>
            <a:r>
              <a:rPr kumimoji="1" lang="ja-JP" altLang="en-US" sz="4800" b="1" dirty="0">
                <a:solidFill>
                  <a:srgbClr val="00B0F0"/>
                </a:solidFill>
                <a:latin typeface="メイリオ" panose="020B0604030504040204" pitchFamily="50" charset="-128"/>
                <a:ea typeface="メイリオ" panose="020B0604030504040204" pitchFamily="50" charset="-128"/>
              </a:rPr>
              <a:t>ことは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ja-JP" altLang="en-US" sz="4800" b="1" dirty="0">
                <a:solidFill>
                  <a:schemeClr val="accent2"/>
                </a:solidFill>
                <a:latin typeface="メイリオ" panose="020B0604030504040204" pitchFamily="50" charset="-128"/>
                <a:ea typeface="メイリオ" panose="020B0604030504040204" pitchFamily="50" charset="-128"/>
              </a:rPr>
              <a:t>おもしろい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o swim in the sea is interesting.">
            <a:hlinkClick r:id="" action="ppaction://media"/>
            <a:extLst>
              <a:ext uri="{FF2B5EF4-FFF2-40B4-BE49-F238E27FC236}">
                <a16:creationId xmlns:a16="http://schemas.microsoft.com/office/drawing/2014/main" id="{C0783371-2E25-0DF0-ED88-8C33468725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6475" y="473075"/>
            <a:ext cx="406400" cy="406400"/>
          </a:xfrm>
          <a:prstGeom prst="rect">
            <a:avLst/>
          </a:prstGeom>
        </p:spPr>
      </p:pic>
    </p:spTree>
    <p:extLst>
      <p:ext uri="{BB962C8B-B14F-4D97-AF65-F5344CB8AC3E}">
        <p14:creationId xmlns:p14="http://schemas.microsoft.com/office/powerpoint/2010/main" val="251678661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F6C6B-3944-EC41-7C47-70DBB0271B3A}"/>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C596CF64-F239-99E7-DEF5-C673BDEC00F8}"/>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A1AF400-F4D7-13D7-5A4A-097BE650113A}"/>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資格</a:t>
            </a:r>
            <a:endParaRPr kumimoji="1" lang="ja-JP" altLang="en-US" sz="7200" dirty="0">
              <a:solidFill>
                <a:schemeClr val="tx1">
                  <a:lumMod val="85000"/>
                  <a:lumOff val="15000"/>
                </a:schemeClr>
              </a:solidFill>
            </a:endParaRPr>
          </a:p>
        </p:txBody>
      </p:sp>
      <p:pic>
        <p:nvPicPr>
          <p:cNvPr id="11" name="license">
            <a:hlinkClick r:id="" action="ppaction://media"/>
            <a:extLst>
              <a:ext uri="{FF2B5EF4-FFF2-40B4-BE49-F238E27FC236}">
                <a16:creationId xmlns:a16="http://schemas.microsoft.com/office/drawing/2014/main" id="{AB3E50AE-1476-9E92-EF8E-AD06FC461E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0713" y="1693863"/>
            <a:ext cx="406400" cy="406400"/>
          </a:xfrm>
          <a:prstGeom prst="rect">
            <a:avLst/>
          </a:prstGeom>
        </p:spPr>
      </p:pic>
    </p:spTree>
    <p:extLst>
      <p:ext uri="{BB962C8B-B14F-4D97-AF65-F5344CB8AC3E}">
        <p14:creationId xmlns:p14="http://schemas.microsoft.com/office/powerpoint/2010/main" val="148953235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06E04-F292-A55A-8B80-26A52C5C4E80}"/>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021DAF-1DB2-3390-7290-30773735C2E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425E411B-4088-92FC-8F62-8ADD4FFAA0E1}"/>
              </a:ext>
            </a:extLst>
          </p:cNvPr>
          <p:cNvGrpSpPr/>
          <p:nvPr/>
        </p:nvGrpSpPr>
        <p:grpSpPr>
          <a:xfrm>
            <a:off x="0" y="1392103"/>
            <a:ext cx="9144000" cy="4320015"/>
            <a:chOff x="0" y="829370"/>
            <a:chExt cx="9144000" cy="4320015"/>
          </a:xfrm>
        </p:grpSpPr>
        <p:sp>
          <p:nvSpPr>
            <p:cNvPr id="6" name="テキスト ボックス 5">
              <a:extLst>
                <a:ext uri="{FF2B5EF4-FFF2-40B4-BE49-F238E27FC236}">
                  <a16:creationId xmlns:a16="http://schemas.microsoft.com/office/drawing/2014/main" id="{FD8D4588-304B-6839-8682-D5128E735A0C}"/>
                </a:ext>
              </a:extLst>
            </p:cNvPr>
            <p:cNvSpPr txBox="1"/>
            <p:nvPr/>
          </p:nvSpPr>
          <p:spPr>
            <a:xfrm>
              <a:off x="0" y="3702835"/>
              <a:ext cx="91440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r-----</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7" name="テキスト ボックス 6">
              <a:extLst>
                <a:ext uri="{FF2B5EF4-FFF2-40B4-BE49-F238E27FC236}">
                  <a16:creationId xmlns:a16="http://schemas.microsoft.com/office/drawing/2014/main" id="{206F6792-4C35-B104-1394-CE66CDD81BE9}"/>
                </a:ext>
              </a:extLst>
            </p:cNvPr>
            <p:cNvSpPr txBox="1"/>
            <p:nvPr/>
          </p:nvSpPr>
          <p:spPr>
            <a:xfrm>
              <a:off x="815009" y="829370"/>
              <a:ext cx="7513983" cy="2677656"/>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更新する </a:t>
              </a:r>
              <a:endParaRPr kumimoji="1" lang="ja-JP" altLang="en-US" sz="6000" dirty="0">
                <a:solidFill>
                  <a:schemeClr val="tx1">
                    <a:lumMod val="85000"/>
                    <a:lumOff val="15000"/>
                  </a:schemeClr>
                </a:solidFill>
              </a:endParaRPr>
            </a:p>
          </p:txBody>
        </p:sp>
      </p:grpSp>
      <p:pic>
        <p:nvPicPr>
          <p:cNvPr id="8" name="renew">
            <a:hlinkClick r:id="" action="ppaction://media"/>
            <a:extLst>
              <a:ext uri="{FF2B5EF4-FFF2-40B4-BE49-F238E27FC236}">
                <a16:creationId xmlns:a16="http://schemas.microsoft.com/office/drawing/2014/main" id="{2B8AC53D-CAE3-547B-6A45-6788CAF928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4850" y="1476375"/>
            <a:ext cx="406400" cy="406400"/>
          </a:xfrm>
          <a:prstGeom prst="rect">
            <a:avLst/>
          </a:prstGeom>
        </p:spPr>
      </p:pic>
    </p:spTree>
    <p:extLst>
      <p:ext uri="{BB962C8B-B14F-4D97-AF65-F5344CB8AC3E}">
        <p14:creationId xmlns:p14="http://schemas.microsoft.com/office/powerpoint/2010/main" val="295243242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EF63E-0A95-40CF-0277-D81A13B2B30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4A88AAD-E1C7-985C-4AD9-8537DBBA19B4}"/>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0AD57138-EEAB-1233-CD6F-96E5C3B7194D}"/>
              </a:ext>
            </a:extLst>
          </p:cNvPr>
          <p:cNvSpPr txBox="1"/>
          <p:nvPr/>
        </p:nvSpPr>
        <p:spPr>
          <a:xfrm>
            <a:off x="742950" y="2321005"/>
            <a:ext cx="765810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renew</a:t>
            </a:r>
            <a:endParaRPr kumimoji="1" lang="ja-JP" altLang="en-US" sz="7200" dirty="0">
              <a:solidFill>
                <a:schemeClr val="tx1">
                  <a:lumMod val="85000"/>
                  <a:lumOff val="15000"/>
                </a:schemeClr>
              </a:solidFill>
            </a:endParaRPr>
          </a:p>
        </p:txBody>
      </p:sp>
      <p:pic>
        <p:nvPicPr>
          <p:cNvPr id="5" name="renew">
            <a:hlinkClick r:id="" action="ppaction://media"/>
            <a:extLst>
              <a:ext uri="{FF2B5EF4-FFF2-40B4-BE49-F238E27FC236}">
                <a16:creationId xmlns:a16="http://schemas.microsoft.com/office/drawing/2014/main" id="{A001DF46-9907-0981-673D-31A24CF452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4850" y="1476375"/>
            <a:ext cx="406400" cy="406400"/>
          </a:xfrm>
          <a:prstGeom prst="rect">
            <a:avLst/>
          </a:prstGeom>
        </p:spPr>
      </p:pic>
    </p:spTree>
    <p:extLst>
      <p:ext uri="{BB962C8B-B14F-4D97-AF65-F5344CB8AC3E}">
        <p14:creationId xmlns:p14="http://schemas.microsoft.com/office/powerpoint/2010/main" val="203916586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44480-C215-7671-ADCC-5C1D1DED19F3}"/>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FEF85149-B2F1-0794-A75D-8B9B7AED4C2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39FE9746-39AC-2EAB-9CDF-0466DA0BF699}"/>
              </a:ext>
            </a:extLst>
          </p:cNvPr>
          <p:cNvSpPr txBox="1"/>
          <p:nvPr/>
        </p:nvSpPr>
        <p:spPr>
          <a:xfrm>
            <a:off x="815009" y="2090172"/>
            <a:ext cx="7513983" cy="2677656"/>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更新する</a:t>
            </a:r>
            <a:endParaRPr kumimoji="1" lang="ja-JP" altLang="en-US" sz="6000" dirty="0">
              <a:solidFill>
                <a:schemeClr val="tx1">
                  <a:lumMod val="85000"/>
                  <a:lumOff val="15000"/>
                </a:schemeClr>
              </a:solidFill>
            </a:endParaRPr>
          </a:p>
        </p:txBody>
      </p:sp>
      <p:pic>
        <p:nvPicPr>
          <p:cNvPr id="2" name="renew">
            <a:hlinkClick r:id="" action="ppaction://media"/>
            <a:extLst>
              <a:ext uri="{FF2B5EF4-FFF2-40B4-BE49-F238E27FC236}">
                <a16:creationId xmlns:a16="http://schemas.microsoft.com/office/drawing/2014/main" id="{94484420-72C0-5F94-979E-27C51EA558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4850" y="1476375"/>
            <a:ext cx="406400" cy="406400"/>
          </a:xfrm>
          <a:prstGeom prst="rect">
            <a:avLst/>
          </a:prstGeom>
        </p:spPr>
      </p:pic>
    </p:spTree>
    <p:extLst>
      <p:ext uri="{BB962C8B-B14F-4D97-AF65-F5344CB8AC3E}">
        <p14:creationId xmlns:p14="http://schemas.microsoft.com/office/powerpoint/2010/main" val="189341142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58D0F-0E98-62FB-1850-1BF0A35A2DE4}"/>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075026AD-6784-DF32-71AF-EE4D60FC5E88}"/>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66B3B68A-BBAD-E9B6-BB18-FA0BF5850DAB}"/>
              </a:ext>
            </a:extLst>
          </p:cNvPr>
          <p:cNvGrpSpPr/>
          <p:nvPr/>
        </p:nvGrpSpPr>
        <p:grpSpPr>
          <a:xfrm>
            <a:off x="815008" y="1536175"/>
            <a:ext cx="7513984" cy="3785651"/>
            <a:chOff x="815008" y="1791644"/>
            <a:chExt cx="7513984" cy="3785651"/>
          </a:xfrm>
        </p:grpSpPr>
        <p:sp>
          <p:nvSpPr>
            <p:cNvPr id="6" name="テキスト ボックス 5">
              <a:extLst>
                <a:ext uri="{FF2B5EF4-FFF2-40B4-BE49-F238E27FC236}">
                  <a16:creationId xmlns:a16="http://schemas.microsoft.com/office/drawing/2014/main" id="{8284E8CB-C6E2-117D-2A6A-86369B68F47C}"/>
                </a:ext>
              </a:extLst>
            </p:cNvPr>
            <p:cNvSpPr txBox="1"/>
            <p:nvPr/>
          </p:nvSpPr>
          <p:spPr>
            <a:xfrm>
              <a:off x="815008" y="4007635"/>
              <a:ext cx="751398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p------</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1F78DF53-BF5B-C0F4-0759-5B8C5C70342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目的</a:t>
              </a:r>
              <a:endParaRPr kumimoji="1" lang="ja-JP" altLang="en-US" sz="7200" dirty="0">
                <a:solidFill>
                  <a:schemeClr val="tx1">
                    <a:lumMod val="85000"/>
                    <a:lumOff val="15000"/>
                  </a:schemeClr>
                </a:solidFill>
              </a:endParaRPr>
            </a:p>
          </p:txBody>
        </p:sp>
      </p:grpSp>
      <p:pic>
        <p:nvPicPr>
          <p:cNvPr id="3" name="purpose">
            <a:hlinkClick r:id="" action="ppaction://media"/>
            <a:extLst>
              <a:ext uri="{FF2B5EF4-FFF2-40B4-BE49-F238E27FC236}">
                <a16:creationId xmlns:a16="http://schemas.microsoft.com/office/drawing/2014/main" id="{45626FCA-B6E1-C93F-113D-0C840B80E5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863" y="1241425"/>
            <a:ext cx="406400" cy="406400"/>
          </a:xfrm>
          <a:prstGeom prst="rect">
            <a:avLst/>
          </a:prstGeom>
        </p:spPr>
      </p:pic>
    </p:spTree>
    <p:extLst>
      <p:ext uri="{BB962C8B-B14F-4D97-AF65-F5344CB8AC3E}">
        <p14:creationId xmlns:p14="http://schemas.microsoft.com/office/powerpoint/2010/main" val="75766539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470CE-D508-471A-72C4-E39D07E1AA0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7ADB0B3-5921-ACE8-0058-FEAF31BA5727}"/>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B6FE3FA8-1735-66B4-C943-85D60A3162A2}"/>
              </a:ext>
            </a:extLst>
          </p:cNvPr>
          <p:cNvSpPr txBox="1"/>
          <p:nvPr/>
        </p:nvSpPr>
        <p:spPr>
          <a:xfrm>
            <a:off x="556591" y="2497976"/>
            <a:ext cx="8030818"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purpose</a:t>
            </a:r>
            <a:endParaRPr kumimoji="1" lang="ja-JP" altLang="en-US" sz="6600" dirty="0">
              <a:solidFill>
                <a:schemeClr val="tx1">
                  <a:lumMod val="85000"/>
                  <a:lumOff val="15000"/>
                </a:schemeClr>
              </a:solidFill>
            </a:endParaRPr>
          </a:p>
        </p:txBody>
      </p:sp>
      <p:pic>
        <p:nvPicPr>
          <p:cNvPr id="2" name="purpose">
            <a:hlinkClick r:id="" action="ppaction://media"/>
            <a:extLst>
              <a:ext uri="{FF2B5EF4-FFF2-40B4-BE49-F238E27FC236}">
                <a16:creationId xmlns:a16="http://schemas.microsoft.com/office/drawing/2014/main" id="{CD275774-77C0-1EFD-6D6B-6C7CDBF588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863" y="1241425"/>
            <a:ext cx="406400" cy="406400"/>
          </a:xfrm>
          <a:prstGeom prst="rect">
            <a:avLst/>
          </a:prstGeom>
        </p:spPr>
      </p:pic>
    </p:spTree>
    <p:extLst>
      <p:ext uri="{BB962C8B-B14F-4D97-AF65-F5344CB8AC3E}">
        <p14:creationId xmlns:p14="http://schemas.microsoft.com/office/powerpoint/2010/main" val="295596491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A7A68-B6D7-4D1E-652A-A8BB4B8FC175}"/>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13F415E5-9B7D-71EC-1987-B993E2FC8BFC}"/>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1FBE327E-92C1-FDCD-B03E-D6054DFCB7D2}"/>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目的</a:t>
            </a:r>
            <a:endParaRPr kumimoji="1" lang="ja-JP" altLang="en-US" sz="7200" dirty="0">
              <a:solidFill>
                <a:schemeClr val="tx1">
                  <a:lumMod val="85000"/>
                  <a:lumOff val="15000"/>
                </a:schemeClr>
              </a:solidFill>
            </a:endParaRPr>
          </a:p>
        </p:txBody>
      </p:sp>
      <p:pic>
        <p:nvPicPr>
          <p:cNvPr id="2" name="purpose">
            <a:hlinkClick r:id="" action="ppaction://media"/>
            <a:extLst>
              <a:ext uri="{FF2B5EF4-FFF2-40B4-BE49-F238E27FC236}">
                <a16:creationId xmlns:a16="http://schemas.microsoft.com/office/drawing/2014/main" id="{1E2419D3-74EF-D966-D7EC-590156A6A3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863" y="1241425"/>
            <a:ext cx="406400" cy="406400"/>
          </a:xfrm>
          <a:prstGeom prst="rect">
            <a:avLst/>
          </a:prstGeom>
        </p:spPr>
      </p:pic>
    </p:spTree>
    <p:extLst>
      <p:ext uri="{BB962C8B-B14F-4D97-AF65-F5344CB8AC3E}">
        <p14:creationId xmlns:p14="http://schemas.microsoft.com/office/powerpoint/2010/main" val="40052017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292A04AA-6681-4FF2-AA6A-4BBE721C3933}"/>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厳しい</a:t>
              </a:r>
              <a:endParaRPr kumimoji="1" lang="ja-JP" altLang="en-US" sz="12500" dirty="0">
                <a:solidFill>
                  <a:schemeClr val="tx1">
                    <a:lumMod val="85000"/>
                    <a:lumOff val="15000"/>
                  </a:schemeClr>
                </a:solidFill>
              </a:endParaRPr>
            </a:p>
          </p:txBody>
        </p:sp>
      </p:grpSp>
      <p:pic>
        <p:nvPicPr>
          <p:cNvPr id="2" name="strict">
            <a:hlinkClick r:id="" action="ppaction://media"/>
            <a:extLst>
              <a:ext uri="{FF2B5EF4-FFF2-40B4-BE49-F238E27FC236}">
                <a16:creationId xmlns:a16="http://schemas.microsoft.com/office/drawing/2014/main" id="{B858D030-1DAA-2DA9-4E6D-E02F31FEAE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3600" y="1417638"/>
            <a:ext cx="406400" cy="406400"/>
          </a:xfrm>
          <a:prstGeom prst="rect">
            <a:avLst/>
          </a:prstGeom>
        </p:spPr>
      </p:pic>
    </p:spTree>
    <p:extLst>
      <p:ext uri="{BB962C8B-B14F-4D97-AF65-F5344CB8AC3E}">
        <p14:creationId xmlns:p14="http://schemas.microsoft.com/office/powerpoint/2010/main" val="300697223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3EBE819-0562-5348-BE95-E0F9052A4252}"/>
              </a:ext>
            </a:extLst>
          </p:cNvPr>
          <p:cNvSpPr txBox="1"/>
          <p:nvPr/>
        </p:nvSpPr>
        <p:spPr>
          <a:xfrm>
            <a:off x="742950" y="2321005"/>
            <a:ext cx="765810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strict</a:t>
            </a:r>
            <a:endParaRPr kumimoji="1" lang="ja-JP" altLang="en-US" sz="7200" dirty="0">
              <a:solidFill>
                <a:schemeClr val="tx1">
                  <a:lumMod val="85000"/>
                  <a:lumOff val="15000"/>
                </a:schemeClr>
              </a:solidFill>
            </a:endParaRPr>
          </a:p>
        </p:txBody>
      </p:sp>
      <p:pic>
        <p:nvPicPr>
          <p:cNvPr id="3" name="strict">
            <a:hlinkClick r:id="" action="ppaction://media"/>
            <a:extLst>
              <a:ext uri="{FF2B5EF4-FFF2-40B4-BE49-F238E27FC236}">
                <a16:creationId xmlns:a16="http://schemas.microsoft.com/office/drawing/2014/main" id="{FCE827CB-3F20-D6B7-ABBF-04C8A2BDE2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3600" y="1417638"/>
            <a:ext cx="406400" cy="406400"/>
          </a:xfrm>
          <a:prstGeom prst="rect">
            <a:avLst/>
          </a:prstGeom>
        </p:spPr>
      </p:pic>
    </p:spTree>
    <p:extLst>
      <p:ext uri="{BB962C8B-B14F-4D97-AF65-F5344CB8AC3E}">
        <p14:creationId xmlns:p14="http://schemas.microsoft.com/office/powerpoint/2010/main" val="418032638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厳しい</a:t>
            </a:r>
          </a:p>
        </p:txBody>
      </p:sp>
      <p:pic>
        <p:nvPicPr>
          <p:cNvPr id="2" name="strict">
            <a:hlinkClick r:id="" action="ppaction://media"/>
            <a:extLst>
              <a:ext uri="{FF2B5EF4-FFF2-40B4-BE49-F238E27FC236}">
                <a16:creationId xmlns:a16="http://schemas.microsoft.com/office/drawing/2014/main" id="{0FFD4A85-DDDC-C631-9574-4A64D18D83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3600" y="1417638"/>
            <a:ext cx="406400" cy="406400"/>
          </a:xfrm>
          <a:prstGeom prst="rect">
            <a:avLst/>
          </a:prstGeom>
        </p:spPr>
      </p:pic>
    </p:spTree>
    <p:extLst>
      <p:ext uri="{BB962C8B-B14F-4D97-AF65-F5344CB8AC3E}">
        <p14:creationId xmlns:p14="http://schemas.microsoft.com/office/powerpoint/2010/main" val="27095385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F5F14-D0DB-B1E3-8088-8AB4C29057B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0FFF05A7-84CC-F438-7042-5BD43E02990A}"/>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CA17F620-2C20-F639-0F64-380D7FA0D08F}"/>
              </a:ext>
            </a:extLst>
          </p:cNvPr>
          <p:cNvSpPr txBox="1"/>
          <p:nvPr/>
        </p:nvSpPr>
        <p:spPr>
          <a:xfrm>
            <a:off x="607007" y="2409490"/>
            <a:ext cx="7929986"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 [</a:t>
            </a:r>
            <a:r>
              <a:rPr kumimoji="1" lang="en-US" altLang="ja-JP" sz="4400" b="1" u="sng" dirty="0">
                <a:solidFill>
                  <a:srgbClr val="00B0F0"/>
                </a:solidFill>
                <a:latin typeface="メイリオ" panose="020B0604030504040204" pitchFamily="50" charset="-128"/>
                <a:ea typeface="メイリオ" panose="020B0604030504040204" pitchFamily="50" charset="-128"/>
              </a:rPr>
              <a:t>s---</a:t>
            </a:r>
            <a:r>
              <a:rPr kumimoji="1" lang="en-US" altLang="ja-JP" sz="4400" b="1" dirty="0">
                <a:solidFill>
                  <a:srgbClr val="00B0F0"/>
                </a:solidFill>
                <a:latin typeface="メイリオ" panose="020B0604030504040204" pitchFamily="50" charset="-128"/>
                <a:ea typeface="メイリオ" panose="020B0604030504040204" pitchFamily="50" charset="-128"/>
              </a:rPr>
              <a:t>] in the sea</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chemeClr val="accent2"/>
                </a:solidFill>
                <a:latin typeface="メイリオ" panose="020B0604030504040204" pitchFamily="50" charset="-128"/>
                <a:ea typeface="メイリオ" panose="020B0604030504040204" pitchFamily="50" charset="-128"/>
              </a:rPr>
              <a:t>[</a:t>
            </a:r>
            <a:r>
              <a:rPr kumimoji="1" lang="en-US" altLang="ja-JP" sz="4400" b="1" dirty="0" err="1">
                <a:solidFill>
                  <a:schemeClr val="accent2"/>
                </a:solidFill>
                <a:latin typeface="メイリオ" panose="020B0604030504040204" pitchFamily="50" charset="-128"/>
                <a:ea typeface="メイリオ" panose="020B0604030504040204" pitchFamily="50" charset="-128"/>
              </a:rPr>
              <a:t>i</a:t>
            </a:r>
            <a:r>
              <a:rPr kumimoji="1" lang="en-US" altLang="ja-JP" sz="4400" b="1" dirty="0">
                <a:solidFill>
                  <a:schemeClr val="accent2"/>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To swim in the sea is interesting.">
            <a:hlinkClick r:id="" action="ppaction://media"/>
            <a:extLst>
              <a:ext uri="{FF2B5EF4-FFF2-40B4-BE49-F238E27FC236}">
                <a16:creationId xmlns:a16="http://schemas.microsoft.com/office/drawing/2014/main" id="{236B0014-4882-C3F0-18C1-15DF7EDC12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6475" y="473075"/>
            <a:ext cx="406400" cy="406400"/>
          </a:xfrm>
          <a:prstGeom prst="rect">
            <a:avLst/>
          </a:prstGeom>
        </p:spPr>
      </p:pic>
    </p:spTree>
    <p:extLst>
      <p:ext uri="{BB962C8B-B14F-4D97-AF65-F5344CB8AC3E}">
        <p14:creationId xmlns:p14="http://schemas.microsoft.com/office/powerpoint/2010/main" val="114852933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BFFC8AD4-443F-4303-A407-2580E5782C1E}"/>
              </a:ext>
            </a:extLst>
          </p:cNvPr>
          <p:cNvGrpSpPr/>
          <p:nvPr/>
        </p:nvGrpSpPr>
        <p:grpSpPr>
          <a:xfrm>
            <a:off x="629174" y="1536175"/>
            <a:ext cx="7885652" cy="3662541"/>
            <a:chOff x="629174" y="1791644"/>
            <a:chExt cx="7885652" cy="366254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629174" y="4007635"/>
              <a:ext cx="7885652"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k--------</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知識</a:t>
              </a:r>
              <a:endParaRPr kumimoji="1" lang="ja-JP" altLang="en-US" sz="7200" dirty="0">
                <a:solidFill>
                  <a:schemeClr val="tx1">
                    <a:lumMod val="85000"/>
                    <a:lumOff val="15000"/>
                  </a:schemeClr>
                </a:solidFill>
              </a:endParaRPr>
            </a:p>
          </p:txBody>
        </p:sp>
      </p:grpSp>
      <p:pic>
        <p:nvPicPr>
          <p:cNvPr id="3" name="knowledge">
            <a:hlinkClick r:id="" action="ppaction://media"/>
            <a:extLst>
              <a:ext uri="{FF2B5EF4-FFF2-40B4-BE49-F238E27FC236}">
                <a16:creationId xmlns:a16="http://schemas.microsoft.com/office/drawing/2014/main" id="{7AC1DD64-24EC-1264-E61E-D06519CD23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3588" y="1317625"/>
            <a:ext cx="406400" cy="406400"/>
          </a:xfrm>
          <a:prstGeom prst="rect">
            <a:avLst/>
          </a:prstGeom>
        </p:spPr>
      </p:pic>
    </p:spTree>
    <p:extLst>
      <p:ext uri="{BB962C8B-B14F-4D97-AF65-F5344CB8AC3E}">
        <p14:creationId xmlns:p14="http://schemas.microsoft.com/office/powerpoint/2010/main" val="112692218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373BD95-5430-CE57-C464-5FE3DF90451D}"/>
              </a:ext>
            </a:extLst>
          </p:cNvPr>
          <p:cNvSpPr txBox="1"/>
          <p:nvPr/>
        </p:nvSpPr>
        <p:spPr>
          <a:xfrm>
            <a:off x="410817" y="2613392"/>
            <a:ext cx="8322366" cy="1631216"/>
          </a:xfrm>
          <a:prstGeom prst="rect">
            <a:avLst/>
          </a:prstGeom>
          <a:noFill/>
        </p:spPr>
        <p:txBody>
          <a:bodyPr wrap="square" rtlCol="0">
            <a:spAutoFit/>
          </a:bodyPr>
          <a:lstStyle/>
          <a:p>
            <a:pPr algn="ctr"/>
            <a:r>
              <a:rPr lang="en-US" altLang="ja-JP" sz="10000" b="1" dirty="0">
                <a:solidFill>
                  <a:schemeClr val="tx1">
                    <a:lumMod val="85000"/>
                    <a:lumOff val="15000"/>
                  </a:schemeClr>
                </a:solidFill>
                <a:latin typeface="メイリオ" panose="020B0604030504040204" pitchFamily="50" charset="-128"/>
                <a:ea typeface="メイリオ" panose="020B0604030504040204" pitchFamily="50" charset="-128"/>
              </a:rPr>
              <a:t>knowledge</a:t>
            </a:r>
            <a:endParaRPr kumimoji="1" lang="ja-JP" altLang="en-US" sz="10000" dirty="0">
              <a:solidFill>
                <a:schemeClr val="tx1">
                  <a:lumMod val="85000"/>
                  <a:lumOff val="15000"/>
                </a:schemeClr>
              </a:solidFill>
            </a:endParaRPr>
          </a:p>
        </p:txBody>
      </p:sp>
      <p:pic>
        <p:nvPicPr>
          <p:cNvPr id="3" name="knowledge">
            <a:hlinkClick r:id="" action="ppaction://media"/>
            <a:extLst>
              <a:ext uri="{FF2B5EF4-FFF2-40B4-BE49-F238E27FC236}">
                <a16:creationId xmlns:a16="http://schemas.microsoft.com/office/drawing/2014/main" id="{D40CCB2A-52AB-4622-F5D4-0B929EB92B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3588" y="1317625"/>
            <a:ext cx="406400" cy="406400"/>
          </a:xfrm>
          <a:prstGeom prst="rect">
            <a:avLst/>
          </a:prstGeom>
        </p:spPr>
      </p:pic>
    </p:spTree>
    <p:extLst>
      <p:ext uri="{BB962C8B-B14F-4D97-AF65-F5344CB8AC3E}">
        <p14:creationId xmlns:p14="http://schemas.microsoft.com/office/powerpoint/2010/main" val="338595918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知識</a:t>
            </a:r>
            <a:endParaRPr kumimoji="1" lang="ja-JP" altLang="en-US" sz="7200" dirty="0">
              <a:solidFill>
                <a:schemeClr val="tx1">
                  <a:lumMod val="85000"/>
                  <a:lumOff val="15000"/>
                </a:schemeClr>
              </a:solidFill>
            </a:endParaRPr>
          </a:p>
        </p:txBody>
      </p:sp>
      <p:pic>
        <p:nvPicPr>
          <p:cNvPr id="2" name="knowledge">
            <a:hlinkClick r:id="" action="ppaction://media"/>
            <a:extLst>
              <a:ext uri="{FF2B5EF4-FFF2-40B4-BE49-F238E27FC236}">
                <a16:creationId xmlns:a16="http://schemas.microsoft.com/office/drawing/2014/main" id="{4916A0EE-817D-38DC-7E16-9D332BA57E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3588" y="1317625"/>
            <a:ext cx="406400" cy="406400"/>
          </a:xfrm>
          <a:prstGeom prst="rect">
            <a:avLst/>
          </a:prstGeom>
        </p:spPr>
      </p:pic>
    </p:spTree>
    <p:extLst>
      <p:ext uri="{BB962C8B-B14F-4D97-AF65-F5344CB8AC3E}">
        <p14:creationId xmlns:p14="http://schemas.microsoft.com/office/powerpoint/2010/main" val="324998972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A2AD3-AEDB-3821-F085-96F9FA4330D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7C584D60-95B8-4567-8038-A2FE612FD4C5}"/>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CDD0F368-173C-0A71-FACC-34A9C30E1AD4}"/>
              </a:ext>
            </a:extLst>
          </p:cNvPr>
          <p:cNvGrpSpPr/>
          <p:nvPr/>
        </p:nvGrpSpPr>
        <p:grpSpPr>
          <a:xfrm>
            <a:off x="0" y="1330548"/>
            <a:ext cx="9144000" cy="4196904"/>
            <a:chOff x="0" y="829370"/>
            <a:chExt cx="9144000" cy="4196904"/>
          </a:xfrm>
        </p:grpSpPr>
        <p:sp>
          <p:nvSpPr>
            <p:cNvPr id="6" name="テキスト ボックス 5">
              <a:extLst>
                <a:ext uri="{FF2B5EF4-FFF2-40B4-BE49-F238E27FC236}">
                  <a16:creationId xmlns:a16="http://schemas.microsoft.com/office/drawing/2014/main" id="{E8A8FCC2-4A93-679C-F26D-2874D490CE4A}"/>
                </a:ext>
              </a:extLst>
            </p:cNvPr>
            <p:cNvSpPr txBox="1"/>
            <p:nvPr/>
          </p:nvSpPr>
          <p:spPr>
            <a:xfrm>
              <a:off x="0" y="3702835"/>
              <a:ext cx="9144000" cy="1323439"/>
            </a:xfrm>
            <a:prstGeom prst="rect">
              <a:avLst/>
            </a:prstGeom>
            <a:noFill/>
          </p:spPr>
          <p:txBody>
            <a:bodyPr wrap="square" rtlCol="0">
              <a:spAutoFit/>
            </a:bodyPr>
            <a:lstStyle/>
            <a:p>
              <a:pPr algn="ctr"/>
              <a:r>
                <a:rPr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d-----</a:t>
              </a:r>
              <a:r>
                <a:rPr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8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A4F4EFD7-CB38-C4D5-B937-03368A6CCF3B}"/>
                </a:ext>
              </a:extLst>
            </p:cNvPr>
            <p:cNvSpPr txBox="1"/>
            <p:nvPr/>
          </p:nvSpPr>
          <p:spPr>
            <a:xfrm>
              <a:off x="815009" y="829370"/>
              <a:ext cx="7513983" cy="2554545"/>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に</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被害を与える </a:t>
              </a:r>
              <a:endParaRPr kumimoji="1" lang="ja-JP" altLang="en-US" sz="5400" dirty="0">
                <a:solidFill>
                  <a:schemeClr val="tx1">
                    <a:lumMod val="85000"/>
                    <a:lumOff val="15000"/>
                  </a:schemeClr>
                </a:solidFill>
              </a:endParaRPr>
            </a:p>
          </p:txBody>
        </p:sp>
      </p:grpSp>
      <p:pic>
        <p:nvPicPr>
          <p:cNvPr id="4" name="damage">
            <a:hlinkClick r:id="" action="ppaction://media"/>
            <a:extLst>
              <a:ext uri="{FF2B5EF4-FFF2-40B4-BE49-F238E27FC236}">
                <a16:creationId xmlns:a16="http://schemas.microsoft.com/office/drawing/2014/main" id="{60C71799-1D46-42F4-630E-51C91898BE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125" y="1443038"/>
            <a:ext cx="406400" cy="406400"/>
          </a:xfrm>
          <a:prstGeom prst="rect">
            <a:avLst/>
          </a:prstGeom>
        </p:spPr>
      </p:pic>
    </p:spTree>
    <p:extLst>
      <p:ext uri="{BB962C8B-B14F-4D97-AF65-F5344CB8AC3E}">
        <p14:creationId xmlns:p14="http://schemas.microsoft.com/office/powerpoint/2010/main" val="91521728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5DA2D-62A5-41EF-0ECF-4DD54FA79A1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388A70E-C472-38F8-4EDF-45AA6AE74782}"/>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3C14C8C-FB49-551E-244A-8A2B55C51023}"/>
              </a:ext>
            </a:extLst>
          </p:cNvPr>
          <p:cNvSpPr txBox="1"/>
          <p:nvPr/>
        </p:nvSpPr>
        <p:spPr>
          <a:xfrm>
            <a:off x="397565" y="2497976"/>
            <a:ext cx="8348870"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damage</a:t>
            </a:r>
            <a:endParaRPr kumimoji="1" lang="ja-JP" altLang="en-US" sz="6600" dirty="0">
              <a:solidFill>
                <a:schemeClr val="tx1">
                  <a:lumMod val="85000"/>
                  <a:lumOff val="15000"/>
                </a:schemeClr>
              </a:solidFill>
            </a:endParaRPr>
          </a:p>
        </p:txBody>
      </p:sp>
      <p:pic>
        <p:nvPicPr>
          <p:cNvPr id="3" name="damage">
            <a:hlinkClick r:id="" action="ppaction://media"/>
            <a:extLst>
              <a:ext uri="{FF2B5EF4-FFF2-40B4-BE49-F238E27FC236}">
                <a16:creationId xmlns:a16="http://schemas.microsoft.com/office/drawing/2014/main" id="{5FCFF393-23C1-3FB0-2695-273B56FF91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125" y="1443038"/>
            <a:ext cx="406400" cy="406400"/>
          </a:xfrm>
          <a:prstGeom prst="rect">
            <a:avLst/>
          </a:prstGeom>
        </p:spPr>
      </p:pic>
    </p:spTree>
    <p:extLst>
      <p:ext uri="{BB962C8B-B14F-4D97-AF65-F5344CB8AC3E}">
        <p14:creationId xmlns:p14="http://schemas.microsoft.com/office/powerpoint/2010/main" val="250656243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2C7AD-E9A1-F497-7584-0E1EB39E6F13}"/>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5C73B1C2-8EC9-04F5-23D7-88BE667D173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39DC642-9855-F3E8-18CB-9BA73578CBFA}"/>
              </a:ext>
            </a:extLst>
          </p:cNvPr>
          <p:cNvSpPr txBox="1"/>
          <p:nvPr/>
        </p:nvSpPr>
        <p:spPr>
          <a:xfrm>
            <a:off x="815009" y="2151728"/>
            <a:ext cx="7513983" cy="2554545"/>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に</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被害を与える </a:t>
            </a:r>
            <a:endParaRPr kumimoji="1" lang="ja-JP" altLang="en-US" sz="5400" dirty="0">
              <a:solidFill>
                <a:schemeClr val="tx1">
                  <a:lumMod val="85000"/>
                  <a:lumOff val="15000"/>
                </a:schemeClr>
              </a:solidFill>
            </a:endParaRPr>
          </a:p>
        </p:txBody>
      </p:sp>
      <p:pic>
        <p:nvPicPr>
          <p:cNvPr id="6" name="damage">
            <a:hlinkClick r:id="" action="ppaction://media"/>
            <a:extLst>
              <a:ext uri="{FF2B5EF4-FFF2-40B4-BE49-F238E27FC236}">
                <a16:creationId xmlns:a16="http://schemas.microsoft.com/office/drawing/2014/main" id="{154580A4-106F-8F05-49BD-37428500AF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125" y="1443038"/>
            <a:ext cx="406400" cy="406400"/>
          </a:xfrm>
          <a:prstGeom prst="rect">
            <a:avLst/>
          </a:prstGeom>
        </p:spPr>
      </p:pic>
    </p:spTree>
    <p:extLst>
      <p:ext uri="{BB962C8B-B14F-4D97-AF65-F5344CB8AC3E}">
        <p14:creationId xmlns:p14="http://schemas.microsoft.com/office/powerpoint/2010/main" val="219931979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7C0CB0CB-F6C2-4EDE-91F3-11394CF0C608}"/>
              </a:ext>
            </a:extLst>
          </p:cNvPr>
          <p:cNvGrpSpPr/>
          <p:nvPr/>
        </p:nvGrpSpPr>
        <p:grpSpPr>
          <a:xfrm>
            <a:off x="0" y="955551"/>
            <a:ext cx="9144000" cy="4762232"/>
            <a:chOff x="0" y="829370"/>
            <a:chExt cx="9144000" cy="4762232"/>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0" y="3467944"/>
              <a:ext cx="9144000" cy="2123658"/>
            </a:xfrm>
            <a:prstGeom prst="rect">
              <a:avLst/>
            </a:prstGeom>
            <a:noFill/>
          </p:spPr>
          <p:txBody>
            <a:bodyPr wrap="square" rtlCol="0">
              <a:spAutoFit/>
            </a:bodyPr>
            <a:lstStyle/>
            <a:p>
              <a:pPr algn="ctr"/>
              <a:r>
                <a:rPr lang="en-US" altLang="ja-JP" sz="6600" b="1" dirty="0">
                  <a:solidFill>
                    <a:schemeClr val="tx1">
                      <a:lumMod val="85000"/>
                      <a:lumOff val="15000"/>
                    </a:schemeClr>
                  </a:solidFill>
                  <a:latin typeface="メイリオ" panose="020B0604030504040204" pitchFamily="50" charset="-128"/>
                  <a:ea typeface="メイリオ" panose="020B0604030504040204" pitchFamily="50" charset="-128"/>
                </a:rPr>
                <a:t>[n--] [o---] A</a:t>
              </a:r>
            </a:p>
            <a:p>
              <a:pPr algn="ctr"/>
              <a:r>
                <a:rPr lang="en-US" altLang="ja-JP" sz="6600" b="1" dirty="0">
                  <a:solidFill>
                    <a:schemeClr val="tx1">
                      <a:lumMod val="85000"/>
                      <a:lumOff val="15000"/>
                    </a:schemeClr>
                  </a:solidFill>
                  <a:latin typeface="メイリオ" panose="020B0604030504040204" pitchFamily="50" charset="-128"/>
                  <a:ea typeface="メイリオ" panose="020B0604030504040204" pitchFamily="50" charset="-128"/>
                </a:rPr>
                <a:t>[b--] [a---] B</a:t>
              </a:r>
              <a:endParaRPr kumimoji="1" lang="ja-JP" altLang="en-US" sz="48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829370"/>
              <a:ext cx="7513983" cy="2554545"/>
            </a:xfrm>
            <a:prstGeom prst="rect">
              <a:avLst/>
            </a:prstGeom>
            <a:noFill/>
          </p:spPr>
          <p:txBody>
            <a:bodyPr wrap="square" rtlCol="0">
              <a:spAutoFit/>
            </a:bodyPr>
            <a:lstStyle/>
            <a:p>
              <a:pPr algn="ctr"/>
              <a:r>
                <a:rPr kumimoji="1"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A</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ばかりでなく</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もまた</a:t>
              </a:r>
              <a:endParaRPr kumimoji="1" lang="ja-JP" altLang="en-US" sz="6000" dirty="0">
                <a:solidFill>
                  <a:schemeClr val="tx1">
                    <a:lumMod val="85000"/>
                    <a:lumOff val="15000"/>
                  </a:schemeClr>
                </a:solidFill>
              </a:endParaRPr>
            </a:p>
          </p:txBody>
        </p:sp>
      </p:grpSp>
      <p:pic>
        <p:nvPicPr>
          <p:cNvPr id="4" name="not only A but also B">
            <a:hlinkClick r:id="" action="ppaction://media"/>
            <a:extLst>
              <a:ext uri="{FF2B5EF4-FFF2-40B4-BE49-F238E27FC236}">
                <a16:creationId xmlns:a16="http://schemas.microsoft.com/office/drawing/2014/main" id="{843869C1-A0E3-4614-483A-44FE10F918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863" y="1031875"/>
            <a:ext cx="406400" cy="406400"/>
          </a:xfrm>
          <a:prstGeom prst="rect">
            <a:avLst/>
          </a:prstGeom>
        </p:spPr>
      </p:pic>
    </p:spTree>
    <p:extLst>
      <p:ext uri="{BB962C8B-B14F-4D97-AF65-F5344CB8AC3E}">
        <p14:creationId xmlns:p14="http://schemas.microsoft.com/office/powerpoint/2010/main" val="174586158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18052" y="1997839"/>
            <a:ext cx="8507896" cy="2862322"/>
          </a:xfrm>
          <a:prstGeom prst="rect">
            <a:avLst/>
          </a:prstGeom>
          <a:noFill/>
        </p:spPr>
        <p:txBody>
          <a:bodyPr wrap="square" rtlCol="0">
            <a:spAutoFit/>
          </a:bodyPr>
          <a:lstStyle/>
          <a:p>
            <a:pPr algn="ctr"/>
            <a:r>
              <a:rPr lang="en-US" altLang="ja-JP" sz="9000" b="1" dirty="0">
                <a:solidFill>
                  <a:schemeClr val="tx1">
                    <a:lumMod val="85000"/>
                    <a:lumOff val="15000"/>
                  </a:schemeClr>
                </a:solidFill>
                <a:latin typeface="メイリオ" panose="020B0604030504040204" pitchFamily="50" charset="-128"/>
                <a:ea typeface="メイリオ" panose="020B0604030504040204" pitchFamily="50" charset="-128"/>
              </a:rPr>
              <a:t>not only A</a:t>
            </a:r>
          </a:p>
          <a:p>
            <a:pPr algn="ctr"/>
            <a:r>
              <a:rPr lang="en-US" altLang="ja-JP" sz="9000" b="1" dirty="0">
                <a:solidFill>
                  <a:schemeClr val="tx1">
                    <a:lumMod val="85000"/>
                    <a:lumOff val="15000"/>
                  </a:schemeClr>
                </a:solidFill>
                <a:latin typeface="メイリオ" panose="020B0604030504040204" pitchFamily="50" charset="-128"/>
                <a:ea typeface="メイリオ" panose="020B0604030504040204" pitchFamily="50" charset="-128"/>
              </a:rPr>
              <a:t>but also B </a:t>
            </a:r>
            <a:endParaRPr kumimoji="1" lang="ja-JP" altLang="en-US" sz="9000" dirty="0">
              <a:solidFill>
                <a:schemeClr val="tx1">
                  <a:lumMod val="85000"/>
                  <a:lumOff val="15000"/>
                </a:schemeClr>
              </a:solidFill>
            </a:endParaRPr>
          </a:p>
        </p:txBody>
      </p:sp>
      <p:pic>
        <p:nvPicPr>
          <p:cNvPr id="3" name="not only A but also B">
            <a:hlinkClick r:id="" action="ppaction://media"/>
            <a:extLst>
              <a:ext uri="{FF2B5EF4-FFF2-40B4-BE49-F238E27FC236}">
                <a16:creationId xmlns:a16="http://schemas.microsoft.com/office/drawing/2014/main" id="{6D82BFE4-63C2-216A-AFE5-E46C688232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863" y="1031875"/>
            <a:ext cx="406400" cy="406400"/>
          </a:xfrm>
          <a:prstGeom prst="rect">
            <a:avLst/>
          </a:prstGeom>
        </p:spPr>
      </p:pic>
    </p:spTree>
    <p:extLst>
      <p:ext uri="{BB962C8B-B14F-4D97-AF65-F5344CB8AC3E}">
        <p14:creationId xmlns:p14="http://schemas.microsoft.com/office/powerpoint/2010/main" val="116959915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BF02F13D-CA6E-65C9-E600-C9754E9BEC7D}"/>
              </a:ext>
            </a:extLst>
          </p:cNvPr>
          <p:cNvSpPr txBox="1"/>
          <p:nvPr/>
        </p:nvSpPr>
        <p:spPr>
          <a:xfrm>
            <a:off x="815009" y="2151728"/>
            <a:ext cx="7513983" cy="2554545"/>
          </a:xfrm>
          <a:prstGeom prst="rect">
            <a:avLst/>
          </a:prstGeom>
          <a:noFill/>
        </p:spPr>
        <p:txBody>
          <a:bodyPr wrap="square" rtlCol="0">
            <a:spAutoFit/>
          </a:bodyPr>
          <a:lstStyle/>
          <a:p>
            <a:pPr algn="ctr"/>
            <a:r>
              <a:rPr kumimoji="1"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A</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ばかりでなく</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もまた</a:t>
            </a:r>
            <a:endParaRPr kumimoji="1" lang="ja-JP" altLang="en-US" sz="6000" dirty="0">
              <a:solidFill>
                <a:schemeClr val="tx1">
                  <a:lumMod val="85000"/>
                  <a:lumOff val="15000"/>
                </a:schemeClr>
              </a:solidFill>
            </a:endParaRPr>
          </a:p>
        </p:txBody>
      </p:sp>
      <p:pic>
        <p:nvPicPr>
          <p:cNvPr id="5" name="not only A but also B">
            <a:hlinkClick r:id="" action="ppaction://media"/>
            <a:extLst>
              <a:ext uri="{FF2B5EF4-FFF2-40B4-BE49-F238E27FC236}">
                <a16:creationId xmlns:a16="http://schemas.microsoft.com/office/drawing/2014/main" id="{2F14132E-0BB0-43F6-4B5F-C1451FA91C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863" y="1031875"/>
            <a:ext cx="406400" cy="406400"/>
          </a:xfrm>
          <a:prstGeom prst="rect">
            <a:avLst/>
          </a:prstGeom>
        </p:spPr>
      </p:pic>
    </p:spTree>
    <p:extLst>
      <p:ext uri="{BB962C8B-B14F-4D97-AF65-F5344CB8AC3E}">
        <p14:creationId xmlns:p14="http://schemas.microsoft.com/office/powerpoint/2010/main" val="38856777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BFFC8AD4-443F-4303-A407-2580E5782C1E}"/>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l--</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法律</a:t>
              </a:r>
              <a:endParaRPr kumimoji="1" lang="ja-JP" altLang="en-US" sz="7200" dirty="0">
                <a:solidFill>
                  <a:schemeClr val="tx1">
                    <a:lumMod val="85000"/>
                    <a:lumOff val="15000"/>
                  </a:schemeClr>
                </a:solidFill>
              </a:endParaRPr>
            </a:p>
          </p:txBody>
        </p:sp>
      </p:grpSp>
      <p:cxnSp>
        <p:nvCxnSpPr>
          <p:cNvPr id="3" name="直線コネクタ 2">
            <a:extLst>
              <a:ext uri="{FF2B5EF4-FFF2-40B4-BE49-F238E27FC236}">
                <a16:creationId xmlns:a16="http://schemas.microsoft.com/office/drawing/2014/main" id="{45A7935C-D8C3-CA43-4A4E-2D0DDAE9A9B9}"/>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law">
            <a:hlinkClick r:id="" action="ppaction://media"/>
            <a:extLst>
              <a:ext uri="{FF2B5EF4-FFF2-40B4-BE49-F238E27FC236}">
                <a16:creationId xmlns:a16="http://schemas.microsoft.com/office/drawing/2014/main" id="{10632750-D422-F95A-65FF-A48851FB26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8175" y="1476375"/>
            <a:ext cx="406400" cy="406400"/>
          </a:xfrm>
          <a:prstGeom prst="rect">
            <a:avLst/>
          </a:prstGeom>
        </p:spPr>
      </p:pic>
    </p:spTree>
    <p:extLst>
      <p:ext uri="{BB962C8B-B14F-4D97-AF65-F5344CB8AC3E}">
        <p14:creationId xmlns:p14="http://schemas.microsoft.com/office/powerpoint/2010/main" val="292938480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4E299-ACB9-05F2-6B80-DD72974A62E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E8E7D3F-FCC7-DBCE-23A1-B7D748350F7E}"/>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50F39FAE-A13D-2266-0602-2D14048CCFD6}"/>
              </a:ext>
            </a:extLst>
          </p:cNvPr>
          <p:cNvSpPr txBox="1"/>
          <p:nvPr/>
        </p:nvSpPr>
        <p:spPr>
          <a:xfrm>
            <a:off x="1951836" y="2321004"/>
            <a:ext cx="524032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海で </a:t>
            </a:r>
            <a:r>
              <a:rPr kumimoji="1" lang="ja-JP" altLang="en-US" sz="4800" b="1" u="sng" dirty="0">
                <a:solidFill>
                  <a:srgbClr val="00B0F0"/>
                </a:solidFill>
                <a:latin typeface="メイリオ" panose="020B0604030504040204" pitchFamily="50" charset="-128"/>
                <a:ea typeface="メイリオ" panose="020B0604030504040204" pitchFamily="50" charset="-128"/>
              </a:rPr>
              <a:t>泳ぐ</a:t>
            </a:r>
            <a:r>
              <a:rPr kumimoji="1" lang="ja-JP" altLang="en-US" sz="4800" b="1" dirty="0">
                <a:solidFill>
                  <a:srgbClr val="00B0F0"/>
                </a:solidFill>
                <a:latin typeface="メイリオ" panose="020B0604030504040204" pitchFamily="50" charset="-128"/>
                <a:ea typeface="メイリオ" panose="020B0604030504040204" pitchFamily="50" charset="-128"/>
              </a:rPr>
              <a:t>ことは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おもしろい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To swim in the sea is interesting.">
            <a:hlinkClick r:id="" action="ppaction://media"/>
            <a:extLst>
              <a:ext uri="{FF2B5EF4-FFF2-40B4-BE49-F238E27FC236}">
                <a16:creationId xmlns:a16="http://schemas.microsoft.com/office/drawing/2014/main" id="{384EA67F-CB7E-8DB6-CDCF-DFD444C18D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6475" y="473075"/>
            <a:ext cx="406400" cy="406400"/>
          </a:xfrm>
          <a:prstGeom prst="rect">
            <a:avLst/>
          </a:prstGeom>
        </p:spPr>
      </p:pic>
    </p:spTree>
    <p:extLst>
      <p:ext uri="{BB962C8B-B14F-4D97-AF65-F5344CB8AC3E}">
        <p14:creationId xmlns:p14="http://schemas.microsoft.com/office/powerpoint/2010/main" val="170299716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FF1E4FF-2BA3-787D-30B8-84840091A7B7}"/>
              </a:ext>
            </a:extLst>
          </p:cNvPr>
          <p:cNvSpPr txBox="1"/>
          <p:nvPr/>
        </p:nvSpPr>
        <p:spPr>
          <a:xfrm>
            <a:off x="723900" y="2105561"/>
            <a:ext cx="769620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law</a:t>
            </a:r>
            <a:endParaRPr kumimoji="1" lang="ja-JP" altLang="en-US" sz="8000" dirty="0">
              <a:solidFill>
                <a:schemeClr val="tx1">
                  <a:lumMod val="85000"/>
                  <a:lumOff val="15000"/>
                </a:schemeClr>
              </a:solidFill>
            </a:endParaRPr>
          </a:p>
        </p:txBody>
      </p:sp>
      <p:cxnSp>
        <p:nvCxnSpPr>
          <p:cNvPr id="3" name="直線コネクタ 2">
            <a:extLst>
              <a:ext uri="{FF2B5EF4-FFF2-40B4-BE49-F238E27FC236}">
                <a16:creationId xmlns:a16="http://schemas.microsoft.com/office/drawing/2014/main" id="{D726F5E1-9728-C3F9-C343-BE54046F3669}"/>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law">
            <a:hlinkClick r:id="" action="ppaction://media"/>
            <a:extLst>
              <a:ext uri="{FF2B5EF4-FFF2-40B4-BE49-F238E27FC236}">
                <a16:creationId xmlns:a16="http://schemas.microsoft.com/office/drawing/2014/main" id="{20332B82-5275-F6AE-EDE9-4EC6482C9D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8175" y="1476375"/>
            <a:ext cx="406400" cy="406400"/>
          </a:xfrm>
          <a:prstGeom prst="rect">
            <a:avLst/>
          </a:prstGeom>
        </p:spPr>
      </p:pic>
    </p:spTree>
    <p:extLst>
      <p:ext uri="{BB962C8B-B14F-4D97-AF65-F5344CB8AC3E}">
        <p14:creationId xmlns:p14="http://schemas.microsoft.com/office/powerpoint/2010/main" val="238738393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法律</a:t>
            </a:r>
            <a:endParaRPr kumimoji="1" lang="ja-JP" altLang="en-US" sz="7200" dirty="0">
              <a:solidFill>
                <a:schemeClr val="tx1">
                  <a:lumMod val="85000"/>
                  <a:lumOff val="15000"/>
                </a:schemeClr>
              </a:solidFill>
            </a:endParaRPr>
          </a:p>
        </p:txBody>
      </p:sp>
      <p:cxnSp>
        <p:nvCxnSpPr>
          <p:cNvPr id="5" name="直線コネクタ 4">
            <a:extLst>
              <a:ext uri="{FF2B5EF4-FFF2-40B4-BE49-F238E27FC236}">
                <a16:creationId xmlns:a16="http://schemas.microsoft.com/office/drawing/2014/main" id="{6A9199A5-9F6C-BE0E-E46E-91AD4902C30A}"/>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合格の鐘">
            <a:hlinkClick r:id="" action="ppaction://media"/>
            <a:extLst>
              <a:ext uri="{FF2B5EF4-FFF2-40B4-BE49-F238E27FC236}">
                <a16:creationId xmlns:a16="http://schemas.microsoft.com/office/drawing/2014/main" id="{867F45D5-43D4-F9B1-2CBE-CD17C43C71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8680" y="4244492"/>
            <a:ext cx="609601" cy="609600"/>
          </a:xfrm>
          <a:prstGeom prst="rect">
            <a:avLst/>
          </a:prstGeom>
        </p:spPr>
      </p:pic>
      <p:pic>
        <p:nvPicPr>
          <p:cNvPr id="8" name="law">
            <a:hlinkClick r:id="" action="ppaction://media"/>
            <a:extLst>
              <a:ext uri="{FF2B5EF4-FFF2-40B4-BE49-F238E27FC236}">
                <a16:creationId xmlns:a16="http://schemas.microsoft.com/office/drawing/2014/main" id="{E69B8839-F807-125B-3DAF-CE9D92244CC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38175" y="1476375"/>
            <a:ext cx="406400" cy="406400"/>
          </a:xfrm>
          <a:prstGeom prst="rect">
            <a:avLst/>
          </a:prstGeom>
        </p:spPr>
      </p:pic>
    </p:spTree>
    <p:extLst>
      <p:ext uri="{BB962C8B-B14F-4D97-AF65-F5344CB8AC3E}">
        <p14:creationId xmlns:p14="http://schemas.microsoft.com/office/powerpoint/2010/main" val="3568070369"/>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5"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0A682-1AFB-167C-EA06-98C7CE67C313}"/>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4B458CD-7DD8-011D-F9CE-61DAC187A166}"/>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9522498C-3037-4451-6F42-A820D3B5CC76}"/>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DF3D903A-FD75-EDC2-0F7E-B4D30FD2A720}"/>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91669079"/>
      </p:ext>
    </p:extLst>
  </p:cSld>
  <p:clrMapOvr>
    <a:masterClrMapping/>
  </p:clrMapOvr>
  <p:transition spd="slow">
    <p:push dir="u"/>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A766A-240C-6DE0-CCFA-9132ECCBAE98}"/>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770B881F-B6F3-99C5-5C1D-9408B680E74D}"/>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D63B3DF8-196E-D7D8-C16C-F8A205CF342A}"/>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A58EBD51-8484-3057-8E74-178B76A19C29}"/>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3" name="グループ化 2">
            <a:extLst>
              <a:ext uri="{FF2B5EF4-FFF2-40B4-BE49-F238E27FC236}">
                <a16:creationId xmlns:a16="http://schemas.microsoft.com/office/drawing/2014/main" id="{0C8C0B16-0175-C6DB-EDC3-36498BB9B567}"/>
              </a:ext>
            </a:extLst>
          </p:cNvPr>
          <p:cNvGrpSpPr/>
          <p:nvPr/>
        </p:nvGrpSpPr>
        <p:grpSpPr>
          <a:xfrm>
            <a:off x="206478" y="1713146"/>
            <a:ext cx="8731046" cy="3431708"/>
            <a:chOff x="206478" y="2145587"/>
            <a:chExt cx="8731046" cy="3431708"/>
          </a:xfrm>
        </p:grpSpPr>
        <p:sp>
          <p:nvSpPr>
            <p:cNvPr id="6" name="テキスト ボックス 5">
              <a:extLst>
                <a:ext uri="{FF2B5EF4-FFF2-40B4-BE49-F238E27FC236}">
                  <a16:creationId xmlns:a16="http://schemas.microsoft.com/office/drawing/2014/main" id="{B4552687-AA56-E8F9-8F15-03C0D4409117}"/>
                </a:ext>
              </a:extLst>
            </p:cNvPr>
            <p:cNvSpPr txBox="1"/>
            <p:nvPr/>
          </p:nvSpPr>
          <p:spPr>
            <a:xfrm>
              <a:off x="520117" y="4007635"/>
              <a:ext cx="8103766"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German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7173C62D-7238-681C-8712-7CE79FA21E20}"/>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ドイツ人</a:t>
              </a:r>
            </a:p>
          </p:txBody>
        </p:sp>
      </p:grpSp>
      <p:pic>
        <p:nvPicPr>
          <p:cNvPr id="2" name="German">
            <a:hlinkClick r:id="" action="ppaction://media"/>
            <a:extLst>
              <a:ext uri="{FF2B5EF4-FFF2-40B4-BE49-F238E27FC236}">
                <a16:creationId xmlns:a16="http://schemas.microsoft.com/office/drawing/2014/main" id="{DDF473AB-3C88-4DAB-C5B5-E57FFAC337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6913" y="1157288"/>
            <a:ext cx="406400" cy="406400"/>
          </a:xfrm>
          <a:prstGeom prst="rect">
            <a:avLst/>
          </a:prstGeom>
        </p:spPr>
      </p:pic>
      <p:sp>
        <p:nvSpPr>
          <p:cNvPr id="10" name="正方形/長方形 9">
            <a:extLst>
              <a:ext uri="{FF2B5EF4-FFF2-40B4-BE49-F238E27FC236}">
                <a16:creationId xmlns:a16="http://schemas.microsoft.com/office/drawing/2014/main" id="{F03244CB-3489-D295-5328-7153A28CD8D0}"/>
              </a:ext>
            </a:extLst>
          </p:cNvPr>
          <p:cNvSpPr/>
          <p:nvPr/>
        </p:nvSpPr>
        <p:spPr>
          <a:xfrm>
            <a:off x="1996581" y="3431256"/>
            <a:ext cx="515820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574452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0191E-640F-9D50-C63F-A461E87E0362}"/>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FAC24BA9-D157-99C4-1E16-4EE77464B491}"/>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D033BBD2-19F5-85D7-689C-974754FD3044}"/>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EBD50614-70D7-6694-478E-FB5FB5253A97}"/>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grpSp>
        <p:nvGrpSpPr>
          <p:cNvPr id="2" name="グループ化 1">
            <a:extLst>
              <a:ext uri="{FF2B5EF4-FFF2-40B4-BE49-F238E27FC236}">
                <a16:creationId xmlns:a16="http://schemas.microsoft.com/office/drawing/2014/main" id="{0F433A41-3D21-4077-461D-E65EA05F1C61}"/>
              </a:ext>
            </a:extLst>
          </p:cNvPr>
          <p:cNvGrpSpPr/>
          <p:nvPr/>
        </p:nvGrpSpPr>
        <p:grpSpPr>
          <a:xfrm>
            <a:off x="570451" y="1536175"/>
            <a:ext cx="8003098" cy="3785651"/>
            <a:chOff x="570451" y="1791644"/>
            <a:chExt cx="8003098" cy="3785651"/>
          </a:xfrm>
        </p:grpSpPr>
        <p:sp>
          <p:nvSpPr>
            <p:cNvPr id="6" name="テキスト ボックス 5">
              <a:extLst>
                <a:ext uri="{FF2B5EF4-FFF2-40B4-BE49-F238E27FC236}">
                  <a16:creationId xmlns:a16="http://schemas.microsoft.com/office/drawing/2014/main" id="{0908B5F0-0E31-E974-4925-6AF6A92E7E0E}"/>
                </a:ext>
              </a:extLst>
            </p:cNvPr>
            <p:cNvSpPr txBox="1"/>
            <p:nvPr/>
          </p:nvSpPr>
          <p:spPr>
            <a:xfrm>
              <a:off x="570451" y="4007635"/>
              <a:ext cx="8003098"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national</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7318165F-8870-823D-2E4B-F2D95598E5DE}"/>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国の</a:t>
              </a:r>
              <a:endParaRPr kumimoji="1" lang="ja-JP" altLang="en-US" sz="7200" dirty="0">
                <a:solidFill>
                  <a:schemeClr val="tx1">
                    <a:lumMod val="85000"/>
                    <a:lumOff val="15000"/>
                  </a:schemeClr>
                </a:solidFill>
              </a:endParaRPr>
            </a:p>
          </p:txBody>
        </p:sp>
      </p:grpSp>
      <p:pic>
        <p:nvPicPr>
          <p:cNvPr id="3" name="national">
            <a:hlinkClick r:id="" action="ppaction://media"/>
            <a:extLst>
              <a:ext uri="{FF2B5EF4-FFF2-40B4-BE49-F238E27FC236}">
                <a16:creationId xmlns:a16="http://schemas.microsoft.com/office/drawing/2014/main" id="{0C2F028A-F6F0-39EC-591B-80F01D14C5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0713" y="1031875"/>
            <a:ext cx="406400" cy="406400"/>
          </a:xfrm>
          <a:prstGeom prst="rect">
            <a:avLst/>
          </a:prstGeom>
        </p:spPr>
      </p:pic>
      <p:sp>
        <p:nvSpPr>
          <p:cNvPr id="10" name="正方形/長方形 9">
            <a:extLst>
              <a:ext uri="{FF2B5EF4-FFF2-40B4-BE49-F238E27FC236}">
                <a16:creationId xmlns:a16="http://schemas.microsoft.com/office/drawing/2014/main" id="{C3B9CDB5-7C11-DFB9-1D44-69544994BEB1}"/>
              </a:ext>
            </a:extLst>
          </p:cNvPr>
          <p:cNvSpPr/>
          <p:nvPr/>
        </p:nvSpPr>
        <p:spPr>
          <a:xfrm>
            <a:off x="1996581" y="3608227"/>
            <a:ext cx="515820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132256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60BB4-AAD5-3E0C-6862-BF9A9DC53689}"/>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E8095DB6-7F01-5AEF-B433-514F2FEDBE75}"/>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E22F1FC-8081-D270-FE6F-C4E0273CF0E4}"/>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48E94186-B4A1-D910-2187-957BB2EF9CC9}"/>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2" name="グループ化 1">
            <a:extLst>
              <a:ext uri="{FF2B5EF4-FFF2-40B4-BE49-F238E27FC236}">
                <a16:creationId xmlns:a16="http://schemas.microsoft.com/office/drawing/2014/main" id="{EC1C9F84-D846-A078-44AE-1D28601958D4}"/>
              </a:ext>
            </a:extLst>
          </p:cNvPr>
          <p:cNvGrpSpPr/>
          <p:nvPr/>
        </p:nvGrpSpPr>
        <p:grpSpPr>
          <a:xfrm>
            <a:off x="815008" y="1536175"/>
            <a:ext cx="7513984" cy="3785651"/>
            <a:chOff x="815008" y="1791644"/>
            <a:chExt cx="7513984" cy="3785651"/>
          </a:xfrm>
        </p:grpSpPr>
        <p:sp>
          <p:nvSpPr>
            <p:cNvPr id="6" name="テキスト ボックス 5">
              <a:extLst>
                <a:ext uri="{FF2B5EF4-FFF2-40B4-BE49-F238E27FC236}">
                  <a16:creationId xmlns:a16="http://schemas.microsoft.com/office/drawing/2014/main" id="{CA3A2093-E9FA-0172-59E6-D75CA9B114D5}"/>
                </a:ext>
              </a:extLst>
            </p:cNvPr>
            <p:cNvSpPr txBox="1"/>
            <p:nvPr/>
          </p:nvSpPr>
          <p:spPr>
            <a:xfrm>
              <a:off x="815008" y="4007635"/>
              <a:ext cx="751398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license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9FD64DFC-EAA1-DA8F-3AA4-F5A6DE1FFCFD}"/>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資格</a:t>
              </a:r>
              <a:endParaRPr kumimoji="1" lang="ja-JP" altLang="en-US" sz="7200" dirty="0">
                <a:solidFill>
                  <a:schemeClr val="tx1">
                    <a:lumMod val="85000"/>
                    <a:lumOff val="15000"/>
                  </a:schemeClr>
                </a:solidFill>
              </a:endParaRPr>
            </a:p>
          </p:txBody>
        </p:sp>
      </p:grpSp>
      <p:pic>
        <p:nvPicPr>
          <p:cNvPr id="3" name="license">
            <a:hlinkClick r:id="" action="ppaction://media"/>
            <a:extLst>
              <a:ext uri="{FF2B5EF4-FFF2-40B4-BE49-F238E27FC236}">
                <a16:creationId xmlns:a16="http://schemas.microsoft.com/office/drawing/2014/main" id="{080148C1-A958-7FD1-D543-3D31F7C4E5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0713" y="1693863"/>
            <a:ext cx="406400" cy="406400"/>
          </a:xfrm>
          <a:prstGeom prst="rect">
            <a:avLst/>
          </a:prstGeom>
        </p:spPr>
      </p:pic>
      <p:sp>
        <p:nvSpPr>
          <p:cNvPr id="10" name="正方形/長方形 9">
            <a:extLst>
              <a:ext uri="{FF2B5EF4-FFF2-40B4-BE49-F238E27FC236}">
                <a16:creationId xmlns:a16="http://schemas.microsoft.com/office/drawing/2014/main" id="{B77877D6-6922-2B55-D3A5-C60E8585B109}"/>
              </a:ext>
            </a:extLst>
          </p:cNvPr>
          <p:cNvSpPr/>
          <p:nvPr/>
        </p:nvSpPr>
        <p:spPr>
          <a:xfrm>
            <a:off x="2399252" y="3608227"/>
            <a:ext cx="435286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589471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1"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56024-0CCB-1139-AA31-B8C3995668C0}"/>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798E3EE2-403C-D272-5B38-636EEBB942EB}"/>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EAF82A41-4365-D07F-250D-88B1BE2E25A8}"/>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72BC5D97-9E70-4E01-A9ED-EC67095F65DA}"/>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2" name="グループ化 1">
            <a:extLst>
              <a:ext uri="{FF2B5EF4-FFF2-40B4-BE49-F238E27FC236}">
                <a16:creationId xmlns:a16="http://schemas.microsoft.com/office/drawing/2014/main" id="{8BF38093-F1E3-4B05-A58B-D9C34E055FB7}"/>
              </a:ext>
            </a:extLst>
          </p:cNvPr>
          <p:cNvGrpSpPr/>
          <p:nvPr/>
        </p:nvGrpSpPr>
        <p:grpSpPr>
          <a:xfrm>
            <a:off x="0" y="1392103"/>
            <a:ext cx="9144000" cy="4320015"/>
            <a:chOff x="0" y="829370"/>
            <a:chExt cx="9144000" cy="4320015"/>
          </a:xfrm>
        </p:grpSpPr>
        <p:sp>
          <p:nvSpPr>
            <p:cNvPr id="6" name="テキスト ボックス 5">
              <a:extLst>
                <a:ext uri="{FF2B5EF4-FFF2-40B4-BE49-F238E27FC236}">
                  <a16:creationId xmlns:a16="http://schemas.microsoft.com/office/drawing/2014/main" id="{A774FE0F-7F70-6D9B-524F-09AAEB7F3149}"/>
                </a:ext>
              </a:extLst>
            </p:cNvPr>
            <p:cNvSpPr txBox="1"/>
            <p:nvPr/>
          </p:nvSpPr>
          <p:spPr>
            <a:xfrm>
              <a:off x="0" y="3702835"/>
              <a:ext cx="91440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renew</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7" name="テキスト ボックス 6">
              <a:extLst>
                <a:ext uri="{FF2B5EF4-FFF2-40B4-BE49-F238E27FC236}">
                  <a16:creationId xmlns:a16="http://schemas.microsoft.com/office/drawing/2014/main" id="{E0D98801-D71B-E24E-1411-0BE6B96CBE07}"/>
                </a:ext>
              </a:extLst>
            </p:cNvPr>
            <p:cNvSpPr txBox="1"/>
            <p:nvPr/>
          </p:nvSpPr>
          <p:spPr>
            <a:xfrm>
              <a:off x="815009" y="829370"/>
              <a:ext cx="7513983" cy="2677656"/>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更新する </a:t>
              </a:r>
              <a:endParaRPr kumimoji="1" lang="ja-JP" altLang="en-US" sz="6000" dirty="0">
                <a:solidFill>
                  <a:schemeClr val="tx1">
                    <a:lumMod val="85000"/>
                    <a:lumOff val="15000"/>
                  </a:schemeClr>
                </a:solidFill>
              </a:endParaRPr>
            </a:p>
          </p:txBody>
        </p:sp>
      </p:grpSp>
      <p:pic>
        <p:nvPicPr>
          <p:cNvPr id="8" name="renew">
            <a:hlinkClick r:id="" action="ppaction://media"/>
            <a:extLst>
              <a:ext uri="{FF2B5EF4-FFF2-40B4-BE49-F238E27FC236}">
                <a16:creationId xmlns:a16="http://schemas.microsoft.com/office/drawing/2014/main" id="{113AD06D-D0EF-D8CB-02AF-0A465942EE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4850" y="1467986"/>
            <a:ext cx="406400" cy="406400"/>
          </a:xfrm>
          <a:prstGeom prst="rect">
            <a:avLst/>
          </a:prstGeom>
        </p:spPr>
      </p:pic>
      <p:sp>
        <p:nvSpPr>
          <p:cNvPr id="10" name="正方形/長方形 9">
            <a:extLst>
              <a:ext uri="{FF2B5EF4-FFF2-40B4-BE49-F238E27FC236}">
                <a16:creationId xmlns:a16="http://schemas.microsoft.com/office/drawing/2014/main" id="{82F73ED7-9188-4122-1FCC-21F8C2D43273}"/>
              </a:ext>
            </a:extLst>
          </p:cNvPr>
          <p:cNvSpPr/>
          <p:nvPr/>
        </p:nvSpPr>
        <p:spPr>
          <a:xfrm>
            <a:off x="2743201" y="3953479"/>
            <a:ext cx="366496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95226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 fill="hold"/>
                                        <p:tgtEl>
                                          <p:spTgt spid="8"/>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childTnLst>
        </p:cTn>
      </p:par>
    </p:tnLst>
    <p:bldLst>
      <p:bldP spid="10"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0A1F9-3058-446A-181A-9447AE0CEF56}"/>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DA7D6E24-016A-09CF-6368-BBACE326FCB3}"/>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5C84182-E5C3-D9CC-915F-757A685E624F}"/>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AD70CE5E-A83E-BC4E-6C7B-1255C76C4374}"/>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2" name="グループ化 1">
            <a:extLst>
              <a:ext uri="{FF2B5EF4-FFF2-40B4-BE49-F238E27FC236}">
                <a16:creationId xmlns:a16="http://schemas.microsoft.com/office/drawing/2014/main" id="{6AC53F23-4D25-DA9D-FCFB-5138D6B31D4E}"/>
              </a:ext>
            </a:extLst>
          </p:cNvPr>
          <p:cNvGrpSpPr/>
          <p:nvPr/>
        </p:nvGrpSpPr>
        <p:grpSpPr>
          <a:xfrm>
            <a:off x="545284" y="1536175"/>
            <a:ext cx="8053432" cy="3785651"/>
            <a:chOff x="545284" y="1791644"/>
            <a:chExt cx="8053432" cy="3785651"/>
          </a:xfrm>
        </p:grpSpPr>
        <p:sp>
          <p:nvSpPr>
            <p:cNvPr id="6" name="テキスト ボックス 5">
              <a:extLst>
                <a:ext uri="{FF2B5EF4-FFF2-40B4-BE49-F238E27FC236}">
                  <a16:creationId xmlns:a16="http://schemas.microsoft.com/office/drawing/2014/main" id="{4E457FCB-D33A-65B8-7DB3-675F5C64E6F9}"/>
                </a:ext>
              </a:extLst>
            </p:cNvPr>
            <p:cNvSpPr txBox="1"/>
            <p:nvPr/>
          </p:nvSpPr>
          <p:spPr>
            <a:xfrm>
              <a:off x="545284" y="4007635"/>
              <a:ext cx="8053432"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purpose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4DE6B21B-0052-E416-1472-FB794D7C4323}"/>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目的</a:t>
              </a:r>
              <a:endParaRPr kumimoji="1" lang="ja-JP" altLang="en-US" sz="7200" dirty="0">
                <a:solidFill>
                  <a:schemeClr val="tx1">
                    <a:lumMod val="85000"/>
                    <a:lumOff val="15000"/>
                  </a:schemeClr>
                </a:solidFill>
              </a:endParaRPr>
            </a:p>
          </p:txBody>
        </p:sp>
      </p:grpSp>
      <p:pic>
        <p:nvPicPr>
          <p:cNvPr id="3" name="purpose">
            <a:hlinkClick r:id="" action="ppaction://media"/>
            <a:extLst>
              <a:ext uri="{FF2B5EF4-FFF2-40B4-BE49-F238E27FC236}">
                <a16:creationId xmlns:a16="http://schemas.microsoft.com/office/drawing/2014/main" id="{4C9DA96D-9558-5A6E-0007-26DE21670E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4863" y="1241425"/>
            <a:ext cx="406400" cy="406400"/>
          </a:xfrm>
          <a:prstGeom prst="rect">
            <a:avLst/>
          </a:prstGeom>
        </p:spPr>
      </p:pic>
      <p:sp>
        <p:nvSpPr>
          <p:cNvPr id="10" name="正方形/長方形 9">
            <a:extLst>
              <a:ext uri="{FF2B5EF4-FFF2-40B4-BE49-F238E27FC236}">
                <a16:creationId xmlns:a16="http://schemas.microsoft.com/office/drawing/2014/main" id="{CA6D6F0B-EF3D-CE7D-9756-4405355334BB}"/>
              </a:ext>
            </a:extLst>
          </p:cNvPr>
          <p:cNvSpPr/>
          <p:nvPr/>
        </p:nvSpPr>
        <p:spPr>
          <a:xfrm>
            <a:off x="1929469" y="3680197"/>
            <a:ext cx="529242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679807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99B62-6E40-5768-6EFF-FC93F506132A}"/>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637CD715-0FE2-1725-3EE1-6A3A7A96DEBC}"/>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5BB3F654-56E7-11DE-1F4F-78310D09BC2D}"/>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16AB31D-AF3E-898E-C146-FB90DE4128C6}"/>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3" name="グループ化 2">
            <a:extLst>
              <a:ext uri="{FF2B5EF4-FFF2-40B4-BE49-F238E27FC236}">
                <a16:creationId xmlns:a16="http://schemas.microsoft.com/office/drawing/2014/main" id="{35CFB0FE-E591-4FA8-E7F6-8D2AFD5460D3}"/>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788F8F6D-EB50-A5EF-5468-EBE380654970}"/>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strict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B0C302A8-300B-8912-2312-C612D20DA580}"/>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厳しい</a:t>
              </a:r>
              <a:endParaRPr kumimoji="1" lang="ja-JP" altLang="en-US" sz="12500" dirty="0">
                <a:solidFill>
                  <a:schemeClr val="tx1">
                    <a:lumMod val="85000"/>
                    <a:lumOff val="15000"/>
                  </a:schemeClr>
                </a:solidFill>
              </a:endParaRPr>
            </a:p>
          </p:txBody>
        </p:sp>
      </p:grpSp>
      <p:pic>
        <p:nvPicPr>
          <p:cNvPr id="2" name="strict">
            <a:hlinkClick r:id="" action="ppaction://media"/>
            <a:extLst>
              <a:ext uri="{FF2B5EF4-FFF2-40B4-BE49-F238E27FC236}">
                <a16:creationId xmlns:a16="http://schemas.microsoft.com/office/drawing/2014/main" id="{B1B9AA59-F966-C6D8-76C6-6BDDC09182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3600" y="1417638"/>
            <a:ext cx="406400" cy="406400"/>
          </a:xfrm>
          <a:prstGeom prst="rect">
            <a:avLst/>
          </a:prstGeom>
        </p:spPr>
      </p:pic>
      <p:sp>
        <p:nvSpPr>
          <p:cNvPr id="10" name="正方形/長方形 9">
            <a:extLst>
              <a:ext uri="{FF2B5EF4-FFF2-40B4-BE49-F238E27FC236}">
                <a16:creationId xmlns:a16="http://schemas.microsoft.com/office/drawing/2014/main" id="{27BA692C-79C4-D0B8-A450-C8CA5998825A}"/>
              </a:ext>
            </a:extLst>
          </p:cNvPr>
          <p:cNvSpPr/>
          <p:nvPr/>
        </p:nvSpPr>
        <p:spPr>
          <a:xfrm>
            <a:off x="2885814" y="3429000"/>
            <a:ext cx="337973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61891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10D34-F2F0-2951-0D10-4DE1E0CA5483}"/>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812479C9-3AD6-908F-BF69-BB99F46D7FA4}"/>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AA492B9-2DCF-46B9-F39A-6CDFD1917C77}"/>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43A91F5-E252-856D-8131-FBB9B7AB2C56}"/>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2" name="グループ化 1">
            <a:extLst>
              <a:ext uri="{FF2B5EF4-FFF2-40B4-BE49-F238E27FC236}">
                <a16:creationId xmlns:a16="http://schemas.microsoft.com/office/drawing/2014/main" id="{5F690125-AA06-28ED-6459-14F660E20A5F}"/>
              </a:ext>
            </a:extLst>
          </p:cNvPr>
          <p:cNvGrpSpPr/>
          <p:nvPr/>
        </p:nvGrpSpPr>
        <p:grpSpPr>
          <a:xfrm>
            <a:off x="528506" y="1536175"/>
            <a:ext cx="8086988" cy="3640098"/>
            <a:chOff x="528506" y="1791644"/>
            <a:chExt cx="8086988" cy="3640098"/>
          </a:xfrm>
        </p:grpSpPr>
        <p:sp>
          <p:nvSpPr>
            <p:cNvPr id="6" name="テキスト ボックス 5">
              <a:extLst>
                <a:ext uri="{FF2B5EF4-FFF2-40B4-BE49-F238E27FC236}">
                  <a16:creationId xmlns:a16="http://schemas.microsoft.com/office/drawing/2014/main" id="{1A53396F-5A11-B6C6-C873-51F8A19D639F}"/>
                </a:ext>
              </a:extLst>
            </p:cNvPr>
            <p:cNvSpPr txBox="1"/>
            <p:nvPr/>
          </p:nvSpPr>
          <p:spPr>
            <a:xfrm>
              <a:off x="528506" y="4108303"/>
              <a:ext cx="8086988" cy="1323439"/>
            </a:xfrm>
            <a:prstGeom prst="rect">
              <a:avLst/>
            </a:prstGeom>
            <a:noFill/>
          </p:spPr>
          <p:txBody>
            <a:bodyPr wrap="square" rtlCol="0">
              <a:spAutoFit/>
            </a:bodyPr>
            <a:lstStyle/>
            <a:p>
              <a:pPr algn="ctr"/>
              <a:r>
                <a:rPr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knowledge</a:t>
              </a:r>
              <a:r>
                <a:rPr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8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E9FF4771-D376-1373-F481-6A51430C8F85}"/>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知識</a:t>
              </a:r>
              <a:endParaRPr kumimoji="1" lang="ja-JP" altLang="en-US" sz="7200" dirty="0">
                <a:solidFill>
                  <a:schemeClr val="tx1">
                    <a:lumMod val="85000"/>
                    <a:lumOff val="15000"/>
                  </a:schemeClr>
                </a:solidFill>
              </a:endParaRPr>
            </a:p>
          </p:txBody>
        </p:sp>
      </p:grpSp>
      <p:pic>
        <p:nvPicPr>
          <p:cNvPr id="3" name="knowledge">
            <a:hlinkClick r:id="" action="ppaction://media"/>
            <a:extLst>
              <a:ext uri="{FF2B5EF4-FFF2-40B4-BE49-F238E27FC236}">
                <a16:creationId xmlns:a16="http://schemas.microsoft.com/office/drawing/2014/main" id="{CC56F558-BACD-6C11-09B9-83E7BC0693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3588" y="1317625"/>
            <a:ext cx="406400" cy="406400"/>
          </a:xfrm>
          <a:prstGeom prst="rect">
            <a:avLst/>
          </a:prstGeom>
        </p:spPr>
      </p:pic>
      <p:sp>
        <p:nvSpPr>
          <p:cNvPr id="10" name="正方形/長方形 9">
            <a:extLst>
              <a:ext uri="{FF2B5EF4-FFF2-40B4-BE49-F238E27FC236}">
                <a16:creationId xmlns:a16="http://schemas.microsoft.com/office/drawing/2014/main" id="{96CBAD45-DF5C-F5FA-CFE8-14937FBB4FCB}"/>
              </a:ext>
            </a:extLst>
          </p:cNvPr>
          <p:cNvSpPr/>
          <p:nvPr/>
        </p:nvSpPr>
        <p:spPr>
          <a:xfrm>
            <a:off x="1669410" y="3631442"/>
            <a:ext cx="581254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27369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0A550-2AA0-7FAD-0F85-24E3348F3304}"/>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9DA32D7D-F2CB-CC52-AE25-30B3625E2E26}"/>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8857663-443F-75AB-8E5C-F4A106161A6A}"/>
              </a:ext>
            </a:extLst>
          </p:cNvPr>
          <p:cNvSpPr txBox="1"/>
          <p:nvPr/>
        </p:nvSpPr>
        <p:spPr>
          <a:xfrm>
            <a:off x="1034106" y="4128490"/>
            <a:ext cx="707578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To swim in </a:t>
            </a:r>
            <a:r>
              <a:rPr kumimoji="1" lang="en-US" altLang="ja-JP" sz="4400" b="1" u="sng" dirty="0">
                <a:solidFill>
                  <a:srgbClr val="00B0F0"/>
                </a:solidFill>
                <a:latin typeface="メイリオ" panose="020B0604030504040204" pitchFamily="50" charset="-128"/>
                <a:ea typeface="メイリオ" panose="020B0604030504040204" pitchFamily="50" charset="-128"/>
              </a:rPr>
              <a:t>this</a:t>
            </a:r>
            <a:r>
              <a:rPr kumimoji="1" lang="en-US" altLang="ja-JP" sz="4400" b="1" dirty="0">
                <a:solidFill>
                  <a:srgbClr val="00B0F0"/>
                </a:solidFill>
                <a:latin typeface="メイリオ" panose="020B0604030504040204" pitchFamily="50" charset="-128"/>
                <a:ea typeface="メイリオ" panose="020B0604030504040204" pitchFamily="50" charset="-128"/>
              </a:rPr>
              <a:t> sea</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u="sng" dirty="0">
                <a:solidFill>
                  <a:schemeClr val="accent2"/>
                </a:solidFill>
                <a:latin typeface="メイリオ" panose="020B0604030504040204" pitchFamily="50" charset="-128"/>
                <a:ea typeface="メイリオ" panose="020B0604030504040204" pitchFamily="50" charset="-128"/>
              </a:rPr>
              <a:t>dangerous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05BCC856-166A-56AA-ACC6-0E467292B9AE}"/>
              </a:ext>
            </a:extLst>
          </p:cNvPr>
          <p:cNvSpPr txBox="1"/>
          <p:nvPr/>
        </p:nvSpPr>
        <p:spPr>
          <a:xfrm>
            <a:off x="1365624" y="690490"/>
            <a:ext cx="6412747" cy="2215991"/>
          </a:xfrm>
          <a:prstGeom prst="rect">
            <a:avLst/>
          </a:prstGeom>
          <a:noFill/>
        </p:spPr>
        <p:txBody>
          <a:bodyPr wrap="square" rtlCol="0">
            <a:spAutoFit/>
          </a:bodyPr>
          <a:lstStyle/>
          <a:p>
            <a:pPr>
              <a:lnSpc>
                <a:spcPct val="150000"/>
              </a:lnSpc>
            </a:pPr>
            <a:r>
              <a:rPr kumimoji="1" lang="ja-JP" altLang="en-US" sz="4800" b="1" u="sng" dirty="0">
                <a:solidFill>
                  <a:srgbClr val="00B0F0"/>
                </a:solidFill>
                <a:latin typeface="メイリオ" panose="020B0604030504040204" pitchFamily="50" charset="-128"/>
                <a:ea typeface="メイリオ" panose="020B0604030504040204" pitchFamily="50" charset="-128"/>
              </a:rPr>
              <a:t>この</a:t>
            </a:r>
            <a:r>
              <a:rPr kumimoji="1" lang="ja-JP" altLang="en-US" sz="4800" b="1" dirty="0">
                <a:solidFill>
                  <a:srgbClr val="00B0F0"/>
                </a:solidFill>
                <a:latin typeface="メイリオ" panose="020B0604030504040204" pitchFamily="50" charset="-128"/>
                <a:ea typeface="メイリオ" panose="020B0604030504040204" pitchFamily="50" charset="-128"/>
              </a:rPr>
              <a:t>海で 泳ぐことは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ja-JP" altLang="en-US" sz="4800" b="1" u="sng" dirty="0">
                <a:solidFill>
                  <a:schemeClr val="accent2"/>
                </a:solidFill>
                <a:latin typeface="メイリオ" panose="020B0604030504040204" pitchFamily="50" charset="-128"/>
                <a:ea typeface="メイリオ" panose="020B0604030504040204" pitchFamily="50" charset="-128"/>
              </a:rPr>
              <a:t>危険</a:t>
            </a:r>
            <a:r>
              <a:rPr kumimoji="1" lang="ja-JP" altLang="en-US" sz="4800" b="1" dirty="0">
                <a:solidFill>
                  <a:schemeClr val="accent2"/>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o swim in this sea is dangerous.">
            <a:hlinkClick r:id="" action="ppaction://media"/>
            <a:extLst>
              <a:ext uri="{FF2B5EF4-FFF2-40B4-BE49-F238E27FC236}">
                <a16:creationId xmlns:a16="http://schemas.microsoft.com/office/drawing/2014/main" id="{8CBE6C31-3B74-423D-3CD9-43102C39F2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50475" y="650875"/>
            <a:ext cx="406400" cy="406400"/>
          </a:xfrm>
          <a:prstGeom prst="rect">
            <a:avLst/>
          </a:prstGeom>
        </p:spPr>
      </p:pic>
    </p:spTree>
    <p:extLst>
      <p:ext uri="{BB962C8B-B14F-4D97-AF65-F5344CB8AC3E}">
        <p14:creationId xmlns:p14="http://schemas.microsoft.com/office/powerpoint/2010/main" val="404773269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C753A-4B95-B7AB-5E24-AF0B6D7B66A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5DD9B865-5047-8419-9980-24DEB02E5BDF}"/>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1E1B8BE-D54B-48CD-68DA-0E599BC7ACD0}"/>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913CD4AB-8E39-D5AB-FDEB-F2BEB0805ACB}"/>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確認テスト⑧</a:t>
            </a:r>
          </a:p>
        </p:txBody>
      </p:sp>
      <p:grpSp>
        <p:nvGrpSpPr>
          <p:cNvPr id="3" name="グループ化 2">
            <a:extLst>
              <a:ext uri="{FF2B5EF4-FFF2-40B4-BE49-F238E27FC236}">
                <a16:creationId xmlns:a16="http://schemas.microsoft.com/office/drawing/2014/main" id="{978847FD-E245-0FEF-9B29-974B517389C1}"/>
              </a:ext>
            </a:extLst>
          </p:cNvPr>
          <p:cNvGrpSpPr/>
          <p:nvPr/>
        </p:nvGrpSpPr>
        <p:grpSpPr>
          <a:xfrm>
            <a:off x="0" y="1330548"/>
            <a:ext cx="9144000" cy="4196904"/>
            <a:chOff x="0" y="829370"/>
            <a:chExt cx="9144000" cy="4196904"/>
          </a:xfrm>
        </p:grpSpPr>
        <p:sp>
          <p:nvSpPr>
            <p:cNvPr id="6" name="テキスト ボックス 5">
              <a:extLst>
                <a:ext uri="{FF2B5EF4-FFF2-40B4-BE49-F238E27FC236}">
                  <a16:creationId xmlns:a16="http://schemas.microsoft.com/office/drawing/2014/main" id="{7142B76A-2586-524B-3EC3-91E7228AEBFF}"/>
                </a:ext>
              </a:extLst>
            </p:cNvPr>
            <p:cNvSpPr txBox="1"/>
            <p:nvPr/>
          </p:nvSpPr>
          <p:spPr>
            <a:xfrm>
              <a:off x="0" y="3702835"/>
              <a:ext cx="9144000" cy="1323439"/>
            </a:xfrm>
            <a:prstGeom prst="rect">
              <a:avLst/>
            </a:prstGeom>
            <a:noFill/>
          </p:spPr>
          <p:txBody>
            <a:bodyPr wrap="square" rtlCol="0">
              <a:spAutoFit/>
            </a:bodyPr>
            <a:lstStyle/>
            <a:p>
              <a:pPr algn="ctr"/>
              <a:r>
                <a:rPr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damage</a:t>
              </a:r>
              <a:r>
                <a:rPr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8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7BCCC534-C572-9F5A-5BBB-22CE891B0732}"/>
                </a:ext>
              </a:extLst>
            </p:cNvPr>
            <p:cNvSpPr txBox="1"/>
            <p:nvPr/>
          </p:nvSpPr>
          <p:spPr>
            <a:xfrm>
              <a:off x="815009" y="829370"/>
              <a:ext cx="7513983" cy="2554545"/>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に</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被害を与える </a:t>
              </a:r>
              <a:endParaRPr kumimoji="1" lang="ja-JP" altLang="en-US" sz="5400" dirty="0">
                <a:solidFill>
                  <a:schemeClr val="tx1">
                    <a:lumMod val="85000"/>
                    <a:lumOff val="15000"/>
                  </a:schemeClr>
                </a:solidFill>
              </a:endParaRPr>
            </a:p>
          </p:txBody>
        </p:sp>
      </p:grpSp>
      <p:pic>
        <p:nvPicPr>
          <p:cNvPr id="4" name="damage">
            <a:hlinkClick r:id="" action="ppaction://media"/>
            <a:extLst>
              <a:ext uri="{FF2B5EF4-FFF2-40B4-BE49-F238E27FC236}">
                <a16:creationId xmlns:a16="http://schemas.microsoft.com/office/drawing/2014/main" id="{EB65C49A-C42B-DFD4-55DD-3E57CB6E1C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6125" y="1443038"/>
            <a:ext cx="406400" cy="406400"/>
          </a:xfrm>
          <a:prstGeom prst="rect">
            <a:avLst/>
          </a:prstGeom>
        </p:spPr>
      </p:pic>
      <p:sp>
        <p:nvSpPr>
          <p:cNvPr id="10" name="正方形/長方形 9">
            <a:extLst>
              <a:ext uri="{FF2B5EF4-FFF2-40B4-BE49-F238E27FC236}">
                <a16:creationId xmlns:a16="http://schemas.microsoft.com/office/drawing/2014/main" id="{121779CA-17F7-80A6-49BD-C5CD24EC9134}"/>
              </a:ext>
            </a:extLst>
          </p:cNvPr>
          <p:cNvSpPr/>
          <p:nvPr/>
        </p:nvSpPr>
        <p:spPr>
          <a:xfrm>
            <a:off x="2390863" y="4093104"/>
            <a:ext cx="4369640" cy="143434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1939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E6792-450C-B5FA-95C0-24521479B79A}"/>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A39EAB90-1469-D7BB-8BCC-765120988498}"/>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FEAA64C9-15A9-225B-4443-6B6CC7F81262}"/>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DC08B0C-4DAD-79EB-316B-902409C69C3C}"/>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確認テスト⑨</a:t>
            </a:r>
          </a:p>
        </p:txBody>
      </p:sp>
      <p:grpSp>
        <p:nvGrpSpPr>
          <p:cNvPr id="3" name="グループ化 2">
            <a:extLst>
              <a:ext uri="{FF2B5EF4-FFF2-40B4-BE49-F238E27FC236}">
                <a16:creationId xmlns:a16="http://schemas.microsoft.com/office/drawing/2014/main" id="{258A8D6E-3F27-586E-15AF-35A972DBB5A3}"/>
              </a:ext>
            </a:extLst>
          </p:cNvPr>
          <p:cNvGrpSpPr/>
          <p:nvPr/>
        </p:nvGrpSpPr>
        <p:grpSpPr>
          <a:xfrm>
            <a:off x="0" y="955551"/>
            <a:ext cx="9144000" cy="4762232"/>
            <a:chOff x="0" y="829370"/>
            <a:chExt cx="9144000" cy="4762232"/>
          </a:xfrm>
        </p:grpSpPr>
        <p:sp>
          <p:nvSpPr>
            <p:cNvPr id="6" name="テキスト ボックス 5">
              <a:extLst>
                <a:ext uri="{FF2B5EF4-FFF2-40B4-BE49-F238E27FC236}">
                  <a16:creationId xmlns:a16="http://schemas.microsoft.com/office/drawing/2014/main" id="{FDBE5199-0CF1-BC81-1427-E0AEF93651FD}"/>
                </a:ext>
              </a:extLst>
            </p:cNvPr>
            <p:cNvSpPr txBox="1"/>
            <p:nvPr/>
          </p:nvSpPr>
          <p:spPr>
            <a:xfrm>
              <a:off x="0" y="3467944"/>
              <a:ext cx="9144000" cy="2123658"/>
            </a:xfrm>
            <a:prstGeom prst="rect">
              <a:avLst/>
            </a:prstGeom>
            <a:noFill/>
          </p:spPr>
          <p:txBody>
            <a:bodyPr wrap="square" rtlCol="0">
              <a:spAutoFit/>
            </a:bodyPr>
            <a:lstStyle/>
            <a:p>
              <a:pPr algn="ctr"/>
              <a:r>
                <a:rPr lang="en-US" altLang="ja-JP" sz="6600" b="1" dirty="0">
                  <a:solidFill>
                    <a:schemeClr val="tx1">
                      <a:lumMod val="85000"/>
                      <a:lumOff val="15000"/>
                    </a:schemeClr>
                  </a:solidFill>
                  <a:latin typeface="メイリオ" panose="020B0604030504040204" pitchFamily="50" charset="-128"/>
                  <a:ea typeface="メイリオ" panose="020B0604030504040204" pitchFamily="50" charset="-128"/>
                </a:rPr>
                <a:t>[not] [only] A</a:t>
              </a:r>
            </a:p>
            <a:p>
              <a:pPr algn="ctr"/>
              <a:r>
                <a:rPr lang="en-US" altLang="ja-JP" sz="6600" b="1" dirty="0">
                  <a:solidFill>
                    <a:schemeClr val="tx1">
                      <a:lumMod val="85000"/>
                      <a:lumOff val="15000"/>
                    </a:schemeClr>
                  </a:solidFill>
                  <a:latin typeface="メイリオ" panose="020B0604030504040204" pitchFamily="50" charset="-128"/>
                  <a:ea typeface="メイリオ" panose="020B0604030504040204" pitchFamily="50" charset="-128"/>
                </a:rPr>
                <a:t>[but] [also] B</a:t>
              </a:r>
              <a:endParaRPr kumimoji="1" lang="ja-JP" altLang="en-US" sz="48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38B7A20A-A21C-7268-1350-47368381FED2}"/>
                </a:ext>
              </a:extLst>
            </p:cNvPr>
            <p:cNvSpPr txBox="1"/>
            <p:nvPr/>
          </p:nvSpPr>
          <p:spPr>
            <a:xfrm>
              <a:off x="815009" y="829370"/>
              <a:ext cx="7513983" cy="2554545"/>
            </a:xfrm>
            <a:prstGeom prst="rect">
              <a:avLst/>
            </a:prstGeom>
            <a:noFill/>
          </p:spPr>
          <p:txBody>
            <a:bodyPr wrap="square" rtlCol="0">
              <a:spAutoFit/>
            </a:bodyPr>
            <a:lstStyle/>
            <a:p>
              <a:pPr algn="ctr"/>
              <a:r>
                <a:rPr kumimoji="1"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A</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ばかりでなく</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もまた</a:t>
              </a:r>
              <a:endParaRPr kumimoji="1" lang="ja-JP" altLang="en-US" sz="6000" dirty="0">
                <a:solidFill>
                  <a:schemeClr val="tx1">
                    <a:lumMod val="85000"/>
                    <a:lumOff val="15000"/>
                  </a:schemeClr>
                </a:solidFill>
              </a:endParaRPr>
            </a:p>
          </p:txBody>
        </p:sp>
      </p:grpSp>
      <p:pic>
        <p:nvPicPr>
          <p:cNvPr id="4" name="not only A but also B">
            <a:hlinkClick r:id="" action="ppaction://media"/>
            <a:extLst>
              <a:ext uri="{FF2B5EF4-FFF2-40B4-BE49-F238E27FC236}">
                <a16:creationId xmlns:a16="http://schemas.microsoft.com/office/drawing/2014/main" id="{1DEF33CA-1EFD-5156-AEE2-DABE18EB77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4863" y="1031875"/>
            <a:ext cx="406400" cy="406400"/>
          </a:xfrm>
          <a:prstGeom prst="rect">
            <a:avLst/>
          </a:prstGeom>
        </p:spPr>
      </p:pic>
      <p:sp>
        <p:nvSpPr>
          <p:cNvPr id="10" name="正方形/長方形 9">
            <a:extLst>
              <a:ext uri="{FF2B5EF4-FFF2-40B4-BE49-F238E27FC236}">
                <a16:creationId xmlns:a16="http://schemas.microsoft.com/office/drawing/2014/main" id="{90CB59C5-4C34-F5BF-5081-7109BCBBA465}"/>
              </a:ext>
            </a:extLst>
          </p:cNvPr>
          <p:cNvSpPr/>
          <p:nvPr/>
        </p:nvSpPr>
        <p:spPr>
          <a:xfrm>
            <a:off x="1870745" y="3649160"/>
            <a:ext cx="1518408" cy="872506"/>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2276F7DF-DA5F-1145-46A5-94424CB28A71}"/>
              </a:ext>
            </a:extLst>
          </p:cNvPr>
          <p:cNvSpPr/>
          <p:nvPr/>
        </p:nvSpPr>
        <p:spPr>
          <a:xfrm>
            <a:off x="4420997" y="3643951"/>
            <a:ext cx="1937857" cy="872506"/>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A38F2BC2-90E7-0E91-45FA-06766252D7DF}"/>
              </a:ext>
            </a:extLst>
          </p:cNvPr>
          <p:cNvSpPr/>
          <p:nvPr/>
        </p:nvSpPr>
        <p:spPr>
          <a:xfrm>
            <a:off x="1870745" y="4706034"/>
            <a:ext cx="1518408" cy="872506"/>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DF06F676-EC35-A62D-B19C-85BC387782A4}"/>
              </a:ext>
            </a:extLst>
          </p:cNvPr>
          <p:cNvSpPr/>
          <p:nvPr/>
        </p:nvSpPr>
        <p:spPr>
          <a:xfrm>
            <a:off x="4420997" y="4700825"/>
            <a:ext cx="1937857" cy="872506"/>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862620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22" presetClass="exit" presetSubtype="8" fill="hold" grpId="0" nodeType="with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22" presetClass="exit" presetSubtype="8" fill="hold" grpId="0" nodeType="withEffect">
                                  <p:stCondLst>
                                    <p:cond delay="0"/>
                                  </p:stCondLst>
                                  <p:childTnLst>
                                    <p:animEffect transition="out" filter="wipe(left)">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22" presetClass="exit" presetSubtype="8" fill="hold" grpId="0" nodeType="withEffect">
                                  <p:stCondLst>
                                    <p:cond delay="0"/>
                                  </p:stCondLst>
                                  <p:childTnLst>
                                    <p:animEffect transition="out" filter="wipe(left)">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10" grpId="0" animBg="1"/>
      <p:bldP spid="11" grpId="0" animBg="1"/>
      <p:bldP spid="12" grpId="0" animBg="1"/>
      <p:bldP spid="13"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AE92D-376A-4997-8923-F7C4F7B0F811}"/>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25EF1E54-9D38-B284-8937-C588679CADD3}"/>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B394A2A1-6521-1C9C-79B4-196E4ED0114B}"/>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2F9C71CE-C35E-BA2E-5872-FE9DB5603DD2}"/>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確認テスト⑩</a:t>
            </a:r>
          </a:p>
        </p:txBody>
      </p:sp>
      <p:grpSp>
        <p:nvGrpSpPr>
          <p:cNvPr id="2" name="グループ化 1">
            <a:extLst>
              <a:ext uri="{FF2B5EF4-FFF2-40B4-BE49-F238E27FC236}">
                <a16:creationId xmlns:a16="http://schemas.microsoft.com/office/drawing/2014/main" id="{DEF43345-1BD1-AD54-241E-B3D8F50FAD00}"/>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2F0F476E-3E93-297B-BF31-FDA4E347ACC8}"/>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law</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AFE1703E-9B67-3013-AB89-45C75C2E415D}"/>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法律</a:t>
              </a:r>
              <a:endParaRPr kumimoji="1" lang="ja-JP" altLang="en-US" sz="7200" dirty="0">
                <a:solidFill>
                  <a:schemeClr val="tx1">
                    <a:lumMod val="85000"/>
                    <a:lumOff val="15000"/>
                  </a:schemeClr>
                </a:solidFill>
              </a:endParaRPr>
            </a:p>
          </p:txBody>
        </p:sp>
      </p:grpSp>
      <p:cxnSp>
        <p:nvCxnSpPr>
          <p:cNvPr id="3" name="直線コネクタ 2">
            <a:extLst>
              <a:ext uri="{FF2B5EF4-FFF2-40B4-BE49-F238E27FC236}">
                <a16:creationId xmlns:a16="http://schemas.microsoft.com/office/drawing/2014/main" id="{877EA914-73E9-5B28-BD39-48F4B7A5E501}"/>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law">
            <a:hlinkClick r:id="" action="ppaction://media"/>
            <a:extLst>
              <a:ext uri="{FF2B5EF4-FFF2-40B4-BE49-F238E27FC236}">
                <a16:creationId xmlns:a16="http://schemas.microsoft.com/office/drawing/2014/main" id="{715B9E34-D594-A9D9-F2B6-DF153384ED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8175" y="1476375"/>
            <a:ext cx="406400" cy="406400"/>
          </a:xfrm>
          <a:prstGeom prst="rect">
            <a:avLst/>
          </a:prstGeom>
        </p:spPr>
      </p:pic>
      <p:sp>
        <p:nvSpPr>
          <p:cNvPr id="11" name="正方形/長方形 10">
            <a:extLst>
              <a:ext uri="{FF2B5EF4-FFF2-40B4-BE49-F238E27FC236}">
                <a16:creationId xmlns:a16="http://schemas.microsoft.com/office/drawing/2014/main" id="{8D0028FE-5F34-3B0D-1EEC-D1752FB9B9DA}"/>
              </a:ext>
            </a:extLst>
          </p:cNvPr>
          <p:cNvSpPr/>
          <p:nvPr/>
        </p:nvSpPr>
        <p:spPr>
          <a:xfrm>
            <a:off x="3303015" y="3575496"/>
            <a:ext cx="2545335"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28803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 fill="hold"/>
                                        <p:tgtEl>
                                          <p:spTgt spid="5"/>
                                        </p:tgtEl>
                                      </p:cBhvr>
                                    </p:cmd>
                                  </p:childTnLst>
                                </p:cTn>
                              </p:par>
                              <p:par>
                                <p:cTn id="7" presetID="22" presetClass="exit" presetSubtype="8" fill="hold" grpId="0" nodeType="withEffect">
                                  <p:stCondLst>
                                    <p:cond delay="0"/>
                                  </p:stCondLst>
                                  <p:childTnLst>
                                    <p:animEffect transition="out" filter="wipe(left)">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11"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745F7D-5335-E828-252C-AA02C11424A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２ </a:t>
            </a:r>
            <a:r>
              <a:rPr kumimoji="1" lang="en-US" altLang="ja-JP" sz="4400" b="1" dirty="0">
                <a:solidFill>
                  <a:schemeClr val="bg1"/>
                </a:solidFill>
                <a:latin typeface="メイリオ" panose="020B0604030504040204" pitchFamily="50" charset="-128"/>
                <a:ea typeface="メイリオ" panose="020B0604030504040204" pitchFamily="50" charset="-128"/>
              </a:rPr>
              <a:t>Slash Reading</a:t>
            </a:r>
          </a:p>
          <a:p>
            <a:r>
              <a:rPr kumimoji="1" lang="ja-JP" altLang="en-US" sz="4400" b="1" dirty="0">
                <a:solidFill>
                  <a:schemeClr val="bg1"/>
                </a:solidFill>
                <a:latin typeface="メイリオ" panose="020B0604030504040204" pitchFamily="50" charset="-128"/>
                <a:ea typeface="メイリオ" panose="020B0604030504040204" pitchFamily="50" charset="-128"/>
              </a:rPr>
              <a:t>意味のまとまりに分ける！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974241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75568A41-A987-4335-9B5C-037F8550143C}"/>
              </a:ext>
            </a:extLst>
          </p:cNvPr>
          <p:cNvSpPr/>
          <p:nvPr/>
        </p:nvSpPr>
        <p:spPr>
          <a:xfrm>
            <a:off x="0" y="945942"/>
            <a:ext cx="9144000" cy="591205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6F1C7CBC-8FAE-33BE-451A-FB06B996011F}"/>
              </a:ext>
            </a:extLst>
          </p:cNvPr>
          <p:cNvPicPr>
            <a:picLocks noChangeAspect="1"/>
          </p:cNvPicPr>
          <p:nvPr/>
        </p:nvPicPr>
        <p:blipFill>
          <a:blip r:embed="rId6"/>
          <a:stretch>
            <a:fillRect/>
          </a:stretch>
        </p:blipFill>
        <p:spPr>
          <a:xfrm>
            <a:off x="147697" y="1309687"/>
            <a:ext cx="8848800" cy="4508315"/>
          </a:xfrm>
          <a:prstGeom prst="rect">
            <a:avLst/>
          </a:prstGeom>
        </p:spPr>
      </p:pic>
      <p:sp>
        <p:nvSpPr>
          <p:cNvPr id="37" name="正方形/長方形 36">
            <a:extLst>
              <a:ext uri="{FF2B5EF4-FFF2-40B4-BE49-F238E27FC236}">
                <a16:creationId xmlns:a16="http://schemas.microsoft.com/office/drawing/2014/main" id="{10FFBC08-3118-4839-B864-2D408BDBAD51}"/>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PT_49">
            <a:hlinkClick r:id="" action="ppaction://media"/>
            <a:extLst>
              <a:ext uri="{FF2B5EF4-FFF2-40B4-BE49-F238E27FC236}">
                <a16:creationId xmlns:a16="http://schemas.microsoft.com/office/drawing/2014/main" id="{F6165926-E8A0-4FB0-A984-E41AD3321F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7613" y="2613097"/>
            <a:ext cx="609600" cy="609600"/>
          </a:xfrm>
          <a:prstGeom prst="rect">
            <a:avLst/>
          </a:prstGeom>
        </p:spPr>
      </p:pic>
      <p:sp>
        <p:nvSpPr>
          <p:cNvPr id="2" name="テキスト ボックス 1">
            <a:extLst>
              <a:ext uri="{FF2B5EF4-FFF2-40B4-BE49-F238E27FC236}">
                <a16:creationId xmlns:a16="http://schemas.microsoft.com/office/drawing/2014/main" id="{98E01A49-73DE-F3B1-D4DC-0EE2AA028869}"/>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意味のまとまりごとに、短いポーズが入りますので、</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スラッシュで区切って</a:t>
            </a:r>
            <a:r>
              <a:rPr lang="ja-JP" altLang="en-US" sz="2400" dirty="0">
                <a:solidFill>
                  <a:srgbClr val="FFFF00"/>
                </a:solidFill>
                <a:effectLst/>
                <a:latin typeface="ＭＳ Ｐゴシック" panose="020B0600070205080204" pitchFamily="50" charset="-128"/>
                <a:ea typeface="ＭＳ Ｐゴシック" panose="020B0600070205080204" pitchFamily="50" charset="-128"/>
              </a:rPr>
              <a:t>意味を考えながら</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音声を聞いてみましょう。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cxnSp>
        <p:nvCxnSpPr>
          <p:cNvPr id="5" name="直線コネクタ 4">
            <a:extLst>
              <a:ext uri="{FF2B5EF4-FFF2-40B4-BE49-F238E27FC236}">
                <a16:creationId xmlns:a16="http://schemas.microsoft.com/office/drawing/2014/main" id="{DA848524-435A-E6AA-AE53-0B73E78B31EA}"/>
              </a:ext>
            </a:extLst>
          </p:cNvPr>
          <p:cNvCxnSpPr/>
          <p:nvPr/>
        </p:nvCxnSpPr>
        <p:spPr>
          <a:xfrm flipH="1">
            <a:off x="1927445" y="144101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9ACA43BA-0AC4-C98F-230A-3DB2FEC38CD4}"/>
              </a:ext>
            </a:extLst>
          </p:cNvPr>
          <p:cNvCxnSpPr/>
          <p:nvPr/>
        </p:nvCxnSpPr>
        <p:spPr>
          <a:xfrm flipH="1">
            <a:off x="6999308" y="144101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F8643CA6-9F3A-9B94-0873-82DCFDCB67E9}"/>
              </a:ext>
            </a:extLst>
          </p:cNvPr>
          <p:cNvCxnSpPr/>
          <p:nvPr/>
        </p:nvCxnSpPr>
        <p:spPr>
          <a:xfrm flipH="1">
            <a:off x="8487767" y="144101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8AE05F75-DF0C-17B5-9BF1-56F2F039C107}"/>
              </a:ext>
            </a:extLst>
          </p:cNvPr>
          <p:cNvCxnSpPr/>
          <p:nvPr/>
        </p:nvCxnSpPr>
        <p:spPr>
          <a:xfrm flipH="1">
            <a:off x="1619379" y="209629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3C6F28D-4211-8CE8-30CE-6BFF84720690}"/>
              </a:ext>
            </a:extLst>
          </p:cNvPr>
          <p:cNvCxnSpPr/>
          <p:nvPr/>
        </p:nvCxnSpPr>
        <p:spPr>
          <a:xfrm flipH="1">
            <a:off x="3302508" y="209629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D776AE6D-9ADD-D2D6-2DCB-5D06898C805D}"/>
              </a:ext>
            </a:extLst>
          </p:cNvPr>
          <p:cNvCxnSpPr/>
          <p:nvPr/>
        </p:nvCxnSpPr>
        <p:spPr>
          <a:xfrm flipH="1">
            <a:off x="5011766" y="209629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80B2AD0E-F855-05AF-DD78-EE6DCC5F1780}"/>
              </a:ext>
            </a:extLst>
          </p:cNvPr>
          <p:cNvCxnSpPr/>
          <p:nvPr/>
        </p:nvCxnSpPr>
        <p:spPr>
          <a:xfrm flipH="1">
            <a:off x="7462090" y="209629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EF5F83C7-104B-ACCB-D900-F39F6CBDAA4A}"/>
              </a:ext>
            </a:extLst>
          </p:cNvPr>
          <p:cNvCxnSpPr/>
          <p:nvPr/>
        </p:nvCxnSpPr>
        <p:spPr>
          <a:xfrm flipH="1">
            <a:off x="1089622" y="265727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A570BDF5-FC89-9FB7-8874-E47E92EFF0A4}"/>
              </a:ext>
            </a:extLst>
          </p:cNvPr>
          <p:cNvCxnSpPr/>
          <p:nvPr/>
        </p:nvCxnSpPr>
        <p:spPr>
          <a:xfrm flipH="1">
            <a:off x="2059966" y="265727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14CDD08E-C38E-B02B-7C56-BE2A7BF1D1C0}"/>
              </a:ext>
            </a:extLst>
          </p:cNvPr>
          <p:cNvCxnSpPr/>
          <p:nvPr/>
        </p:nvCxnSpPr>
        <p:spPr>
          <a:xfrm flipH="1">
            <a:off x="2925949" y="265727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2F0B63AB-F0E7-1943-DF6D-E9DD70480AFD}"/>
              </a:ext>
            </a:extLst>
          </p:cNvPr>
          <p:cNvCxnSpPr/>
          <p:nvPr/>
        </p:nvCxnSpPr>
        <p:spPr>
          <a:xfrm flipH="1">
            <a:off x="4428387" y="265727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F1FE1470-054C-FFCF-1A6C-67704C16760F}"/>
              </a:ext>
            </a:extLst>
          </p:cNvPr>
          <p:cNvCxnSpPr/>
          <p:nvPr/>
        </p:nvCxnSpPr>
        <p:spPr>
          <a:xfrm flipH="1">
            <a:off x="6661642" y="265727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538521DA-5901-F89B-3181-E273D3E0ECDB}"/>
              </a:ext>
            </a:extLst>
          </p:cNvPr>
          <p:cNvCxnSpPr/>
          <p:nvPr/>
        </p:nvCxnSpPr>
        <p:spPr>
          <a:xfrm flipH="1">
            <a:off x="8786255" y="265702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0341DFAF-D60E-BF0A-6097-968EF2B6B71F}"/>
              </a:ext>
            </a:extLst>
          </p:cNvPr>
          <p:cNvCxnSpPr/>
          <p:nvPr/>
        </p:nvCxnSpPr>
        <p:spPr>
          <a:xfrm flipH="1">
            <a:off x="1861184" y="331092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32523F20-D5C0-2C7F-20B9-BCF934EEF49E}"/>
              </a:ext>
            </a:extLst>
          </p:cNvPr>
          <p:cNvCxnSpPr/>
          <p:nvPr/>
        </p:nvCxnSpPr>
        <p:spPr>
          <a:xfrm flipH="1">
            <a:off x="4505739" y="331092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5E07FBD2-00BD-A0AA-7B27-6D88232623F3}"/>
              </a:ext>
            </a:extLst>
          </p:cNvPr>
          <p:cNvCxnSpPr/>
          <p:nvPr/>
        </p:nvCxnSpPr>
        <p:spPr>
          <a:xfrm flipH="1">
            <a:off x="4889800" y="330519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B9017D3-237D-ACDE-FD0C-B48B72301AD8}"/>
              </a:ext>
            </a:extLst>
          </p:cNvPr>
          <p:cNvCxnSpPr/>
          <p:nvPr/>
        </p:nvCxnSpPr>
        <p:spPr>
          <a:xfrm flipH="1">
            <a:off x="8421506" y="330519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4740AC70-0398-08D1-7999-2F29D18C0243}"/>
              </a:ext>
            </a:extLst>
          </p:cNvPr>
          <p:cNvCxnSpPr/>
          <p:nvPr/>
        </p:nvCxnSpPr>
        <p:spPr>
          <a:xfrm flipH="1">
            <a:off x="1486858" y="392995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638AD9B3-E782-45D0-F952-43365A8354C9}"/>
              </a:ext>
            </a:extLst>
          </p:cNvPr>
          <p:cNvCxnSpPr/>
          <p:nvPr/>
        </p:nvCxnSpPr>
        <p:spPr>
          <a:xfrm flipH="1">
            <a:off x="2692964" y="392995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5B9AB5B6-E38F-3156-1EF6-63B24AB8AD32}"/>
              </a:ext>
            </a:extLst>
          </p:cNvPr>
          <p:cNvCxnSpPr/>
          <p:nvPr/>
        </p:nvCxnSpPr>
        <p:spPr>
          <a:xfrm flipH="1">
            <a:off x="695720" y="455563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50F19E5C-0E8E-4A44-43DD-0D1EB7B73E6C}"/>
              </a:ext>
            </a:extLst>
          </p:cNvPr>
          <p:cNvCxnSpPr/>
          <p:nvPr/>
        </p:nvCxnSpPr>
        <p:spPr>
          <a:xfrm flipH="1">
            <a:off x="2335435" y="455563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1587DD7D-DE25-ACAA-B79C-C9D82663B423}"/>
              </a:ext>
            </a:extLst>
          </p:cNvPr>
          <p:cNvCxnSpPr/>
          <p:nvPr/>
        </p:nvCxnSpPr>
        <p:spPr>
          <a:xfrm flipH="1">
            <a:off x="4480339" y="144101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C9CABB8B-1DBF-17B6-92B3-09A7BB792EC6}"/>
              </a:ext>
            </a:extLst>
          </p:cNvPr>
          <p:cNvCxnSpPr/>
          <p:nvPr/>
        </p:nvCxnSpPr>
        <p:spPr>
          <a:xfrm flipH="1">
            <a:off x="5109156" y="392995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A5876696-F5AF-05C0-079D-D438F802EED1}"/>
              </a:ext>
            </a:extLst>
          </p:cNvPr>
          <p:cNvCxnSpPr/>
          <p:nvPr/>
        </p:nvCxnSpPr>
        <p:spPr>
          <a:xfrm flipH="1">
            <a:off x="8786254" y="392995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75809575-B85E-132F-F675-6A69F5BD8360}"/>
              </a:ext>
            </a:extLst>
          </p:cNvPr>
          <p:cNvCxnSpPr/>
          <p:nvPr/>
        </p:nvCxnSpPr>
        <p:spPr>
          <a:xfrm flipH="1">
            <a:off x="6316393" y="455563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8B195EE0-4F35-0901-1F68-FA74E3E4207E}"/>
              </a:ext>
            </a:extLst>
          </p:cNvPr>
          <p:cNvCxnSpPr/>
          <p:nvPr/>
        </p:nvCxnSpPr>
        <p:spPr>
          <a:xfrm flipH="1">
            <a:off x="8798617" y="455563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70266DA8-1D5D-53F4-2315-7BD6B8C7750C}"/>
              </a:ext>
            </a:extLst>
          </p:cNvPr>
          <p:cNvCxnSpPr/>
          <p:nvPr/>
        </p:nvCxnSpPr>
        <p:spPr>
          <a:xfrm flipH="1">
            <a:off x="4528684" y="512732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AS_G3_09_07_reading_s2">
            <a:hlinkClick r:id="" action="ppaction://media"/>
            <a:extLst>
              <a:ext uri="{FF2B5EF4-FFF2-40B4-BE49-F238E27FC236}">
                <a16:creationId xmlns:a16="http://schemas.microsoft.com/office/drawing/2014/main" id="{9BCAC38C-B297-EE39-C8A2-F288249B4E7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750675" y="1387475"/>
            <a:ext cx="406400" cy="406400"/>
          </a:xfrm>
          <a:prstGeom prst="rect">
            <a:avLst/>
          </a:prstGeom>
        </p:spPr>
      </p:pic>
      <p:pic>
        <p:nvPicPr>
          <p:cNvPr id="31" name="AS_G3_09_07_reading_s2">
            <a:hlinkClick r:id="" action="ppaction://media"/>
            <a:extLst>
              <a:ext uri="{FF2B5EF4-FFF2-40B4-BE49-F238E27FC236}">
                <a16:creationId xmlns:a16="http://schemas.microsoft.com/office/drawing/2014/main" id="{43AA7147-E421-99B6-7875-AA1598B136D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750675" y="558159"/>
            <a:ext cx="406400" cy="406400"/>
          </a:xfrm>
          <a:prstGeom prst="rect">
            <a:avLst/>
          </a:prstGeom>
        </p:spPr>
      </p:pic>
    </p:spTree>
    <p:extLst>
      <p:ext uri="{BB962C8B-B14F-4D97-AF65-F5344CB8AC3E}">
        <p14:creationId xmlns:p14="http://schemas.microsoft.com/office/powerpoint/2010/main" val="3718650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56"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5956" fill="hold"/>
                                        <p:tgtEl>
                                          <p:spTgt spid="21"/>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up)">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up)">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up)">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up)">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up)">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up)">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wipe(up)">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wipe(up)">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wipe(up)">
                                      <p:cBhvr>
                                        <p:cTn id="84" dur="500"/>
                                        <p:tgtEl>
                                          <p:spTgt spid="1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wipe(up)">
                                      <p:cBhvr>
                                        <p:cTn id="89" dur="500"/>
                                        <p:tgtEl>
                                          <p:spTgt spid="19"/>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nodeType="click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wipe(up)">
                                      <p:cBhvr>
                                        <p:cTn id="94" dur="500"/>
                                        <p:tgtEl>
                                          <p:spTgt spid="20"/>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wipe(up)">
                                      <p:cBhvr>
                                        <p:cTn id="99" dur="500"/>
                                        <p:tgtEl>
                                          <p:spTgt spid="22"/>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23"/>
                                        </p:tgtEl>
                                        <p:attrNameLst>
                                          <p:attrName>style.visibility</p:attrName>
                                        </p:attrNameLst>
                                      </p:cBhvr>
                                      <p:to>
                                        <p:strVal val="visible"/>
                                      </p:to>
                                    </p:set>
                                    <p:animEffect transition="in" filter="wipe(up)">
                                      <p:cBhvr>
                                        <p:cTn id="104" dur="500"/>
                                        <p:tgtEl>
                                          <p:spTgt spid="23"/>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nodeType="clickEffect">
                                  <p:stCondLst>
                                    <p:cond delay="0"/>
                                  </p:stCondLst>
                                  <p:childTnLst>
                                    <p:set>
                                      <p:cBhvr>
                                        <p:cTn id="108" dur="1" fill="hold">
                                          <p:stCondLst>
                                            <p:cond delay="0"/>
                                          </p:stCondLst>
                                        </p:cTn>
                                        <p:tgtEl>
                                          <p:spTgt spid="24"/>
                                        </p:tgtEl>
                                        <p:attrNameLst>
                                          <p:attrName>style.visibility</p:attrName>
                                        </p:attrNameLst>
                                      </p:cBhvr>
                                      <p:to>
                                        <p:strVal val="visible"/>
                                      </p:to>
                                    </p:set>
                                    <p:animEffect transition="in" filter="wipe(up)">
                                      <p:cBhvr>
                                        <p:cTn id="109" dur="500"/>
                                        <p:tgtEl>
                                          <p:spTgt spid="24"/>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wipe(up)">
                                      <p:cBhvr>
                                        <p:cTn id="114" dur="500"/>
                                        <p:tgtEl>
                                          <p:spTgt spid="25"/>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nodeType="click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wipe(up)">
                                      <p:cBhvr>
                                        <p:cTn id="119" dur="500"/>
                                        <p:tgtEl>
                                          <p:spTgt spid="29"/>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nodeType="click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wipe(up)">
                                      <p:cBhvr>
                                        <p:cTn id="124" dur="500"/>
                                        <p:tgtEl>
                                          <p:spTgt spid="30"/>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26"/>
                                        </p:tgtEl>
                                        <p:attrNameLst>
                                          <p:attrName>style.visibility</p:attrName>
                                        </p:attrNameLst>
                                      </p:cBhvr>
                                      <p:to>
                                        <p:strVal val="visible"/>
                                      </p:to>
                                    </p:set>
                                    <p:animEffect transition="in" filter="wipe(up)">
                                      <p:cBhvr>
                                        <p:cTn id="129" dur="500"/>
                                        <p:tgtEl>
                                          <p:spTgt spid="26"/>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1" fill="hold" nodeType="clickEffect">
                                  <p:stCondLst>
                                    <p:cond delay="0"/>
                                  </p:stCondLst>
                                  <p:childTnLst>
                                    <p:set>
                                      <p:cBhvr>
                                        <p:cTn id="133" dur="1" fill="hold">
                                          <p:stCondLst>
                                            <p:cond delay="0"/>
                                          </p:stCondLst>
                                        </p:cTn>
                                        <p:tgtEl>
                                          <p:spTgt spid="27"/>
                                        </p:tgtEl>
                                        <p:attrNameLst>
                                          <p:attrName>style.visibility</p:attrName>
                                        </p:attrNameLst>
                                      </p:cBhvr>
                                      <p:to>
                                        <p:strVal val="visible"/>
                                      </p:to>
                                    </p:set>
                                    <p:animEffect transition="in" filter="wipe(up)">
                                      <p:cBhvr>
                                        <p:cTn id="134" dur="500"/>
                                        <p:tgtEl>
                                          <p:spTgt spid="27"/>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1" fill="hold" nodeType="clickEffect">
                                  <p:stCondLst>
                                    <p:cond delay="0"/>
                                  </p:stCondLst>
                                  <p:childTnLst>
                                    <p:set>
                                      <p:cBhvr>
                                        <p:cTn id="138" dur="1" fill="hold">
                                          <p:stCondLst>
                                            <p:cond delay="0"/>
                                          </p:stCondLst>
                                        </p:cTn>
                                        <p:tgtEl>
                                          <p:spTgt spid="38"/>
                                        </p:tgtEl>
                                        <p:attrNameLst>
                                          <p:attrName>style.visibility</p:attrName>
                                        </p:attrNameLst>
                                      </p:cBhvr>
                                      <p:to>
                                        <p:strVal val="visible"/>
                                      </p:to>
                                    </p:set>
                                    <p:animEffect transition="in" filter="wipe(up)">
                                      <p:cBhvr>
                                        <p:cTn id="139" dur="500"/>
                                        <p:tgtEl>
                                          <p:spTgt spid="38"/>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1" fill="hold" nodeType="clickEffect">
                                  <p:stCondLst>
                                    <p:cond delay="0"/>
                                  </p:stCondLst>
                                  <p:childTnLst>
                                    <p:set>
                                      <p:cBhvr>
                                        <p:cTn id="143" dur="1" fill="hold">
                                          <p:stCondLst>
                                            <p:cond delay="0"/>
                                          </p:stCondLst>
                                        </p:cTn>
                                        <p:tgtEl>
                                          <p:spTgt spid="39"/>
                                        </p:tgtEl>
                                        <p:attrNameLst>
                                          <p:attrName>style.visibility</p:attrName>
                                        </p:attrNameLst>
                                      </p:cBhvr>
                                      <p:to>
                                        <p:strVal val="visible"/>
                                      </p:to>
                                    </p:set>
                                    <p:animEffect transition="in" filter="wipe(up)">
                                      <p:cBhvr>
                                        <p:cTn id="144" dur="500"/>
                                        <p:tgtEl>
                                          <p:spTgt spid="39"/>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1" fill="hold" nodeType="clickEffect">
                                  <p:stCondLst>
                                    <p:cond delay="0"/>
                                  </p:stCondLst>
                                  <p:childTnLst>
                                    <p:set>
                                      <p:cBhvr>
                                        <p:cTn id="148" dur="1" fill="hold">
                                          <p:stCondLst>
                                            <p:cond delay="0"/>
                                          </p:stCondLst>
                                        </p:cTn>
                                        <p:tgtEl>
                                          <p:spTgt spid="41"/>
                                        </p:tgtEl>
                                        <p:attrNameLst>
                                          <p:attrName>style.visibility</p:attrName>
                                        </p:attrNameLst>
                                      </p:cBhvr>
                                      <p:to>
                                        <p:strVal val="visible"/>
                                      </p:to>
                                    </p:set>
                                    <p:animEffect transition="in" filter="wipe(up)">
                                      <p:cBhvr>
                                        <p:cTn id="14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0" fill="hold" display="0">
                  <p:stCondLst>
                    <p:cond delay="indefinite"/>
                  </p:stCondLst>
                  <p:endCondLst>
                    <p:cond evt="onStopAudio" delay="0">
                      <p:tgtEl>
                        <p:sldTgt/>
                      </p:tgtEl>
                    </p:cond>
                    <p:cond evt="onNext" delay="0">
                      <p:tgtEl>
                        <p:sldTgt/>
                      </p:tgtEl>
                    </p:cond>
                  </p:endCondLst>
                </p:cTn>
                <p:tgtEl>
                  <p:spTgt spid="33"/>
                </p:tgtEl>
              </p:cMediaNode>
            </p:audio>
            <p:audio>
              <p:cMediaNode vol="80000">
                <p:cTn id="151" fill="hold" display="0">
                  <p:stCondLst>
                    <p:cond delay="indefinite"/>
                  </p:stCondLst>
                  <p:endCondLst>
                    <p:cond evt="onStopAudio" delay="0">
                      <p:tgtEl>
                        <p:sldTgt/>
                      </p:tgtEl>
                    </p:cond>
                  </p:endCondLst>
                </p:cTn>
                <p:tgtEl>
                  <p:spTgt spid="21"/>
                </p:tgtEl>
              </p:cMediaNode>
            </p:audio>
            <p:audio>
              <p:cMediaNode vol="80000">
                <p:cTn id="152" fill="hold" display="0">
                  <p:stCondLst>
                    <p:cond delay="indefinite"/>
                  </p:stCondLst>
                  <p:endCondLst>
                    <p:cond evt="onStopAudio" delay="0">
                      <p:tgtEl>
                        <p:sldTgt/>
                      </p:tgtEl>
                    </p:cond>
                    <p:cond evt="onNext" delay="0">
                      <p:tgtEl>
                        <p:sldTgt/>
                      </p:tgtEl>
                    </p:cond>
                  </p:endCondLst>
                </p:cTn>
                <p:tgtEl>
                  <p:spTgt spid="31"/>
                </p:tgtEl>
              </p:cMediaNode>
            </p:audio>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262E754-2A77-2F41-5116-DD89B5631FC5}"/>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648F03B-C962-3D60-4677-0FF25B9F9A28}"/>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3DD9FE13-4172-2969-BAB2-3609D3A1F728}"/>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02498486"/>
      </p:ext>
    </p:extLst>
  </p:cSld>
  <p:clrMapOvr>
    <a:masterClrMapping/>
  </p:clrMapOvr>
  <p:transition spd="slow">
    <p:push dir="u"/>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248D3-2994-BFF2-EA6C-E080242E83B6}"/>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626FF897-F776-6E29-510F-2A2C8C2ECA25}"/>
              </a:ext>
            </a:extLst>
          </p:cNvPr>
          <p:cNvPicPr>
            <a:picLocks noChangeAspect="1"/>
          </p:cNvPicPr>
          <p:nvPr/>
        </p:nvPicPr>
        <p:blipFill>
          <a:blip r:embed="rId2"/>
          <a:srcRect b="91610"/>
          <a:stretch/>
        </p:blipFill>
        <p:spPr>
          <a:xfrm>
            <a:off x="292216" y="1022217"/>
            <a:ext cx="8596800" cy="755784"/>
          </a:xfrm>
          <a:prstGeom prst="rect">
            <a:avLst/>
          </a:prstGeom>
        </p:spPr>
      </p:pic>
      <p:sp>
        <p:nvSpPr>
          <p:cNvPr id="15" name="正方形/長方形 14">
            <a:extLst>
              <a:ext uri="{FF2B5EF4-FFF2-40B4-BE49-F238E27FC236}">
                <a16:creationId xmlns:a16="http://schemas.microsoft.com/office/drawing/2014/main" id="{222BBDD5-8708-F83C-0371-03771307D391}"/>
              </a:ext>
            </a:extLst>
          </p:cNvPr>
          <p:cNvSpPr/>
          <p:nvPr/>
        </p:nvSpPr>
        <p:spPr>
          <a:xfrm>
            <a:off x="0" y="2483788"/>
            <a:ext cx="9144000" cy="435844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D671A7F-E91C-7EAB-0F10-7615425D4378}"/>
              </a:ext>
            </a:extLst>
          </p:cNvPr>
          <p:cNvSpPr txBox="1"/>
          <p:nvPr/>
        </p:nvSpPr>
        <p:spPr>
          <a:xfrm>
            <a:off x="537493" y="2732438"/>
            <a:ext cx="8069014" cy="3170099"/>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Many people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like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go fishing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go fishing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は「釣りをすること」という意味で、</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名詞として扱っています。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all over the world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「世界中で」という意味をもち、</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Many people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3BBE59C6-9BC9-2A78-CF43-FA443CF3AEB8}"/>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B2D8B026-A105-31AD-3D56-65363503DBD0}"/>
              </a:ext>
            </a:extLst>
          </p:cNvPr>
          <p:cNvSpPr txBox="1"/>
          <p:nvPr/>
        </p:nvSpPr>
        <p:spPr>
          <a:xfrm>
            <a:off x="537493" y="1858900"/>
            <a:ext cx="4931973"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世界中の多くの人々は釣りに行くことが好きです。</a:t>
            </a:r>
          </a:p>
        </p:txBody>
      </p:sp>
    </p:spTree>
    <p:extLst>
      <p:ext uri="{BB962C8B-B14F-4D97-AF65-F5344CB8AC3E}">
        <p14:creationId xmlns:p14="http://schemas.microsoft.com/office/powerpoint/2010/main" val="828246063"/>
      </p:ext>
    </p:extLst>
  </p:cSld>
  <p:clrMapOvr>
    <a:masterClrMapping/>
  </p:clrMapOvr>
  <p:transition spd="slow">
    <p:push dir="u"/>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7102F-0574-CB96-22A7-9B8AAD34FCD2}"/>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C836D82D-68D1-9E29-6086-ADBDEE49ACF5}"/>
              </a:ext>
            </a:extLst>
          </p:cNvPr>
          <p:cNvPicPr>
            <a:picLocks noChangeAspect="1"/>
          </p:cNvPicPr>
          <p:nvPr/>
        </p:nvPicPr>
        <p:blipFill>
          <a:blip r:embed="rId2"/>
          <a:srcRect t="8792" b="77955"/>
          <a:stretch/>
        </p:blipFill>
        <p:spPr>
          <a:xfrm>
            <a:off x="292216" y="670590"/>
            <a:ext cx="8596800" cy="1193799"/>
          </a:xfrm>
          <a:prstGeom prst="rect">
            <a:avLst/>
          </a:prstGeom>
        </p:spPr>
      </p:pic>
      <p:sp>
        <p:nvSpPr>
          <p:cNvPr id="15" name="正方形/長方形 14">
            <a:extLst>
              <a:ext uri="{FF2B5EF4-FFF2-40B4-BE49-F238E27FC236}">
                <a16:creationId xmlns:a16="http://schemas.microsoft.com/office/drawing/2014/main" id="{097B57E1-12C5-22FF-3AAE-D92D01CD64BE}"/>
              </a:ext>
            </a:extLst>
          </p:cNvPr>
          <p:cNvSpPr/>
          <p:nvPr/>
        </p:nvSpPr>
        <p:spPr>
          <a:xfrm>
            <a:off x="0" y="2483788"/>
            <a:ext cx="9144000" cy="435844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28A53C93-C1C1-8F30-7FED-C6CB2FDF7FE1}"/>
              </a:ext>
            </a:extLst>
          </p:cNvPr>
          <p:cNvSpPr txBox="1"/>
          <p:nvPr/>
        </p:nvSpPr>
        <p:spPr>
          <a:xfrm>
            <a:off x="537493" y="2732438"/>
            <a:ext cx="8069014" cy="378565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enjoy it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difficult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は形式主語で、文の構造を整えるはたらきです。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実際の意味をもちません。</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enjoy it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は「それを楽しむこと」という意味で、</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名詞として扱っています。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enjoy it = difficult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difficult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enjoy it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の難易度を</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説明する補語になっています。</a:t>
            </a:r>
          </a:p>
        </p:txBody>
      </p:sp>
      <p:pic>
        <p:nvPicPr>
          <p:cNvPr id="17" name="図 16">
            <a:extLst>
              <a:ext uri="{FF2B5EF4-FFF2-40B4-BE49-F238E27FC236}">
                <a16:creationId xmlns:a16="http://schemas.microsoft.com/office/drawing/2014/main" id="{51E8B157-BEE9-55EC-3D11-596956FE3AE5}"/>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F5F20659-B6B8-71FE-931C-97116FE6D929}"/>
              </a:ext>
            </a:extLst>
          </p:cNvPr>
          <p:cNvSpPr txBox="1"/>
          <p:nvPr/>
        </p:nvSpPr>
        <p:spPr>
          <a:xfrm>
            <a:off x="537493" y="1858900"/>
            <a:ext cx="5795574"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しかし、ドイツ人たちにとってそれを楽しむのは難しいです。</a:t>
            </a:r>
          </a:p>
        </p:txBody>
      </p:sp>
    </p:spTree>
    <p:extLst>
      <p:ext uri="{BB962C8B-B14F-4D97-AF65-F5344CB8AC3E}">
        <p14:creationId xmlns:p14="http://schemas.microsoft.com/office/powerpoint/2010/main" val="3671027103"/>
      </p:ext>
    </p:extLst>
  </p:cSld>
  <p:clrMapOvr>
    <a:masterClrMapping/>
  </p:clrMapOvr>
  <p:transition spd="slow">
    <p:push dir="u"/>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73CE5-23AC-3F78-1380-7D22090C2050}"/>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3B1DD3D4-DFBA-55CF-814A-399B80222D8C}"/>
              </a:ext>
            </a:extLst>
          </p:cNvPr>
          <p:cNvPicPr>
            <a:picLocks noChangeAspect="1"/>
          </p:cNvPicPr>
          <p:nvPr/>
        </p:nvPicPr>
        <p:blipFill>
          <a:blip r:embed="rId2"/>
          <a:srcRect t="8792" b="77955"/>
          <a:stretch/>
        </p:blipFill>
        <p:spPr>
          <a:xfrm>
            <a:off x="292216" y="670590"/>
            <a:ext cx="8596800" cy="1193799"/>
          </a:xfrm>
          <a:prstGeom prst="rect">
            <a:avLst/>
          </a:prstGeom>
        </p:spPr>
      </p:pic>
      <p:sp>
        <p:nvSpPr>
          <p:cNvPr id="15" name="正方形/長方形 14">
            <a:extLst>
              <a:ext uri="{FF2B5EF4-FFF2-40B4-BE49-F238E27FC236}">
                <a16:creationId xmlns:a16="http://schemas.microsoft.com/office/drawing/2014/main" id="{C5B8630F-D6D0-53F6-839D-8B8F4CA06930}"/>
              </a:ext>
            </a:extLst>
          </p:cNvPr>
          <p:cNvSpPr/>
          <p:nvPr/>
        </p:nvSpPr>
        <p:spPr>
          <a:xfrm>
            <a:off x="0" y="2483788"/>
            <a:ext cx="9144000" cy="435844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8E704F62-256E-2398-04DD-37A34D45B67F}"/>
              </a:ext>
            </a:extLst>
          </p:cNvPr>
          <p:cNvSpPr txBox="1"/>
          <p:nvPr/>
        </p:nvSpPr>
        <p:spPr>
          <a:xfrm>
            <a:off x="537493" y="2732438"/>
            <a:ext cx="8069014" cy="3477875"/>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enjoy it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go fishing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を指しています。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for Germans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「ドイツ人にとって」という意味をもち、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形容詞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difficult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However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「しかしながら」という意味を持ち、前の文との対照的な関係を</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強調しています。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4BE35A56-6152-C64A-C337-09E6AB483BFA}"/>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F78D531A-06D2-8520-95A8-8076A200D2CD}"/>
              </a:ext>
            </a:extLst>
          </p:cNvPr>
          <p:cNvSpPr txBox="1"/>
          <p:nvPr/>
        </p:nvSpPr>
        <p:spPr>
          <a:xfrm>
            <a:off x="537493" y="1858900"/>
            <a:ext cx="5795574"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しかし、ドイツ人たちにとってそれを楽しむのは難しいです。</a:t>
            </a:r>
          </a:p>
        </p:txBody>
      </p:sp>
    </p:spTree>
    <p:extLst>
      <p:ext uri="{BB962C8B-B14F-4D97-AF65-F5344CB8AC3E}">
        <p14:creationId xmlns:p14="http://schemas.microsoft.com/office/powerpoint/2010/main" val="1167853425"/>
      </p:ext>
    </p:extLst>
  </p:cSld>
  <p:clrMapOvr>
    <a:masterClrMapping/>
  </p:clrMapOvr>
  <p:transition spd="med">
    <p:pull/>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4AC54-6504-C261-AE5F-1FBCEF0F1FE2}"/>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E6509C06-A304-E2A5-D142-3BA43561D294}"/>
              </a:ext>
            </a:extLst>
          </p:cNvPr>
          <p:cNvPicPr>
            <a:picLocks noChangeAspect="1"/>
          </p:cNvPicPr>
          <p:nvPr/>
        </p:nvPicPr>
        <p:blipFill>
          <a:blip r:embed="rId2"/>
          <a:srcRect t="22863" b="68678"/>
          <a:stretch/>
        </p:blipFill>
        <p:spPr>
          <a:xfrm>
            <a:off x="292216" y="1022217"/>
            <a:ext cx="8596800" cy="762000"/>
          </a:xfrm>
          <a:prstGeom prst="rect">
            <a:avLst/>
          </a:prstGeom>
        </p:spPr>
      </p:pic>
      <p:sp>
        <p:nvSpPr>
          <p:cNvPr id="15" name="正方形/長方形 14">
            <a:extLst>
              <a:ext uri="{FF2B5EF4-FFF2-40B4-BE49-F238E27FC236}">
                <a16:creationId xmlns:a16="http://schemas.microsoft.com/office/drawing/2014/main" id="{0F895F3D-8CBA-4186-C8FC-E521D57C8417}"/>
              </a:ext>
            </a:extLst>
          </p:cNvPr>
          <p:cNvSpPr/>
          <p:nvPr/>
        </p:nvSpPr>
        <p:spPr>
          <a:xfrm>
            <a:off x="0" y="2483788"/>
            <a:ext cx="9144000" cy="435844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D5E3FCCF-AB00-6235-DC2A-28533884233C}"/>
              </a:ext>
            </a:extLst>
          </p:cNvPr>
          <p:cNvSpPr txBox="1"/>
          <p:nvPr/>
        </p:nvSpPr>
        <p:spPr>
          <a:xfrm>
            <a:off x="537493" y="2732438"/>
            <a:ext cx="8069014" cy="286232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have to get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national license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for it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「それ（＝釣りをすること）のための」という意味をもち、</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national license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02127885-1EE8-13FC-EB22-609792436744}"/>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8A4CAE26-B407-D7E8-CA79-5D659FD61B4A}"/>
              </a:ext>
            </a:extLst>
          </p:cNvPr>
          <p:cNvSpPr txBox="1"/>
          <p:nvPr/>
        </p:nvSpPr>
        <p:spPr>
          <a:xfrm>
            <a:off x="537494" y="1858900"/>
            <a:ext cx="54569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彼らはそのための国家資格をとらなければなりません。</a:t>
            </a:r>
          </a:p>
        </p:txBody>
      </p:sp>
    </p:spTree>
    <p:extLst>
      <p:ext uri="{BB962C8B-B14F-4D97-AF65-F5344CB8AC3E}">
        <p14:creationId xmlns:p14="http://schemas.microsoft.com/office/powerpoint/2010/main" val="376625620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FBC40-9FFB-F26E-B618-332E33DB05A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08D4B014-6D68-58EB-4B1E-605B66E56A65}"/>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D8F1421-3A39-C517-D1C3-0E39FEF7F230}"/>
              </a:ext>
            </a:extLst>
          </p:cNvPr>
          <p:cNvSpPr txBox="1"/>
          <p:nvPr/>
        </p:nvSpPr>
        <p:spPr>
          <a:xfrm>
            <a:off x="862182" y="2409490"/>
            <a:ext cx="741963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 [s---] [</a:t>
            </a:r>
            <a:r>
              <a:rPr kumimoji="1" lang="en-US" altLang="ja-JP" sz="4400" b="1" dirty="0" err="1">
                <a:solidFill>
                  <a:srgbClr val="00B0F0"/>
                </a:solidFill>
                <a:latin typeface="メイリオ" panose="020B0604030504040204" pitchFamily="50" charset="-128"/>
                <a:ea typeface="メイリオ" panose="020B0604030504040204" pitchFamily="50" charset="-128"/>
              </a:rPr>
              <a:t>i</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b="1" u="sng" dirty="0">
                <a:solidFill>
                  <a:srgbClr val="00B0F0"/>
                </a:solidFill>
                <a:latin typeface="メイリオ" panose="020B0604030504040204" pitchFamily="50" charset="-128"/>
                <a:ea typeface="メイリオ" panose="020B0604030504040204" pitchFamily="50" charset="-128"/>
              </a:rPr>
              <a:t>t---</a:t>
            </a:r>
            <a:r>
              <a:rPr kumimoji="1" lang="en-US" altLang="ja-JP" sz="4400" b="1" dirty="0">
                <a:solidFill>
                  <a:srgbClr val="00B0F0"/>
                </a:solidFill>
                <a:latin typeface="メイリオ" panose="020B0604030504040204" pitchFamily="50" charset="-128"/>
                <a:ea typeface="メイリオ" panose="020B0604030504040204" pitchFamily="50" charset="-128"/>
              </a:rPr>
              <a:t>] sea</a:t>
            </a:r>
            <a:endPar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a:t>
            </a:r>
            <a:r>
              <a:rPr kumimoji="1" lang="en-US" altLang="ja-JP" sz="4400" b="1" u="sng" dirty="0">
                <a:solidFill>
                  <a:schemeClr val="accent2"/>
                </a:solidFill>
                <a:latin typeface="メイリオ" panose="020B0604030504040204" pitchFamily="50" charset="-128"/>
                <a:ea typeface="メイリオ" panose="020B0604030504040204" pitchFamily="50" charset="-128"/>
              </a:rPr>
              <a:t>d--------</a:t>
            </a:r>
            <a:r>
              <a:rPr kumimoji="1" lang="en-US" altLang="ja-JP" sz="4400" b="1" dirty="0">
                <a:solidFill>
                  <a:schemeClr val="accent2"/>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To swim in this sea is dangerous.">
            <a:hlinkClick r:id="" action="ppaction://media"/>
            <a:extLst>
              <a:ext uri="{FF2B5EF4-FFF2-40B4-BE49-F238E27FC236}">
                <a16:creationId xmlns:a16="http://schemas.microsoft.com/office/drawing/2014/main" id="{DB0A5CCD-8BD3-DB2C-B394-D9008A1158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50475" y="650875"/>
            <a:ext cx="406400" cy="406400"/>
          </a:xfrm>
          <a:prstGeom prst="rect">
            <a:avLst/>
          </a:prstGeom>
        </p:spPr>
      </p:pic>
    </p:spTree>
    <p:extLst>
      <p:ext uri="{BB962C8B-B14F-4D97-AF65-F5344CB8AC3E}">
        <p14:creationId xmlns:p14="http://schemas.microsoft.com/office/powerpoint/2010/main" val="176051316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3EE02-3072-06D7-1847-82B032029409}"/>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08BC9116-5FC5-F4DA-7A67-CAE00327A0F9}"/>
              </a:ext>
            </a:extLst>
          </p:cNvPr>
          <p:cNvPicPr>
            <a:picLocks noChangeAspect="1"/>
          </p:cNvPicPr>
          <p:nvPr/>
        </p:nvPicPr>
        <p:blipFill>
          <a:blip r:embed="rId2"/>
          <a:srcRect t="33889" b="57070"/>
          <a:stretch/>
        </p:blipFill>
        <p:spPr>
          <a:xfrm>
            <a:off x="292216" y="1022217"/>
            <a:ext cx="8596800" cy="814476"/>
          </a:xfrm>
          <a:prstGeom prst="rect">
            <a:avLst/>
          </a:prstGeom>
        </p:spPr>
      </p:pic>
      <p:sp>
        <p:nvSpPr>
          <p:cNvPr id="15" name="正方形/長方形 14">
            <a:extLst>
              <a:ext uri="{FF2B5EF4-FFF2-40B4-BE49-F238E27FC236}">
                <a16:creationId xmlns:a16="http://schemas.microsoft.com/office/drawing/2014/main" id="{2ADD374D-CC96-DC63-8D19-6E8CEEBF09C1}"/>
              </a:ext>
            </a:extLst>
          </p:cNvPr>
          <p:cNvSpPr/>
          <p:nvPr/>
        </p:nvSpPr>
        <p:spPr>
          <a:xfrm>
            <a:off x="0" y="2483788"/>
            <a:ext cx="9144000" cy="435844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3C5471BD-FDEE-35C7-4D56-90B23006DCFC}"/>
              </a:ext>
            </a:extLst>
          </p:cNvPr>
          <p:cNvSpPr txBox="1"/>
          <p:nvPr/>
        </p:nvSpPr>
        <p:spPr>
          <a:xfrm>
            <a:off x="537493" y="2732438"/>
            <a:ext cx="8069014" cy="286232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this license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must be renewed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every few years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「数年ごとに」という意味をもち、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be renewed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の頻度を説明しています。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Also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「また（さらに）」という意味を持ち、前の文の内容に</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情報を付け加える役割をしています。</a:t>
            </a:r>
          </a:p>
        </p:txBody>
      </p:sp>
      <p:pic>
        <p:nvPicPr>
          <p:cNvPr id="17" name="図 16">
            <a:extLst>
              <a:ext uri="{FF2B5EF4-FFF2-40B4-BE49-F238E27FC236}">
                <a16:creationId xmlns:a16="http://schemas.microsoft.com/office/drawing/2014/main" id="{0AFBFE03-1C02-A208-8890-EE6DA35FC0C5}"/>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15668EDD-E961-8BE1-E0C4-3810661FCE48}"/>
              </a:ext>
            </a:extLst>
          </p:cNvPr>
          <p:cNvSpPr txBox="1"/>
          <p:nvPr/>
        </p:nvSpPr>
        <p:spPr>
          <a:xfrm>
            <a:off x="537494" y="1858900"/>
            <a:ext cx="58125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また、この資格は数年ごとに更新されなければなりません。</a:t>
            </a:r>
          </a:p>
        </p:txBody>
      </p:sp>
    </p:spTree>
    <p:extLst>
      <p:ext uri="{BB962C8B-B14F-4D97-AF65-F5344CB8AC3E}">
        <p14:creationId xmlns:p14="http://schemas.microsoft.com/office/powerpoint/2010/main" val="4136393465"/>
      </p:ext>
    </p:extLst>
  </p:cSld>
  <p:clrMapOvr>
    <a:masterClrMapping/>
  </p:clrMapOvr>
  <p:transition spd="slow">
    <p:push di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6DCF4-BCDB-B576-D353-00688BCDB774}"/>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EBAA6AAF-D949-86BF-CCE3-56E48FC04844}"/>
              </a:ext>
            </a:extLst>
          </p:cNvPr>
          <p:cNvPicPr>
            <a:picLocks noChangeAspect="1"/>
          </p:cNvPicPr>
          <p:nvPr/>
        </p:nvPicPr>
        <p:blipFill>
          <a:blip r:embed="rId2"/>
          <a:srcRect t="45050" b="35853"/>
          <a:stretch/>
        </p:blipFill>
        <p:spPr>
          <a:xfrm>
            <a:off x="292216" y="696003"/>
            <a:ext cx="8596800" cy="1720410"/>
          </a:xfrm>
          <a:prstGeom prst="rect">
            <a:avLst/>
          </a:prstGeom>
        </p:spPr>
      </p:pic>
      <p:sp>
        <p:nvSpPr>
          <p:cNvPr id="15" name="正方形/長方形 14">
            <a:extLst>
              <a:ext uri="{FF2B5EF4-FFF2-40B4-BE49-F238E27FC236}">
                <a16:creationId xmlns:a16="http://schemas.microsoft.com/office/drawing/2014/main" id="{B806F34F-E377-AE4B-6884-128CB32ED8A0}"/>
              </a:ext>
            </a:extLst>
          </p:cNvPr>
          <p:cNvSpPr/>
          <p:nvPr/>
        </p:nvSpPr>
        <p:spPr>
          <a:xfrm>
            <a:off x="0" y="3166713"/>
            <a:ext cx="9144000" cy="369128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752F9489-3E44-FBC4-1D6B-3AE8EBDD3C64}"/>
              </a:ext>
            </a:extLst>
          </p:cNvPr>
          <p:cNvSpPr txBox="1"/>
          <p:nvPr/>
        </p:nvSpPr>
        <p:spPr>
          <a:xfrm>
            <a:off x="537492" y="3429000"/>
            <a:ext cx="8351523" cy="286232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purpose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protect the environment in Germany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protect the environment in Germany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「ドイツの環境を守ること」という意味で、名詞として扱っています。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purpose = to protect the environment in Germany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protect the environment in Germany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purpose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の内容を</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説明する補語になっています。</a:t>
            </a:r>
          </a:p>
        </p:txBody>
      </p:sp>
      <p:pic>
        <p:nvPicPr>
          <p:cNvPr id="17" name="図 16">
            <a:extLst>
              <a:ext uri="{FF2B5EF4-FFF2-40B4-BE49-F238E27FC236}">
                <a16:creationId xmlns:a16="http://schemas.microsoft.com/office/drawing/2014/main" id="{073D0D16-610C-E7C8-F635-16C990E13A5E}"/>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DB7F59E8-5375-25AC-207C-C57D80E990A7}"/>
              </a:ext>
            </a:extLst>
          </p:cNvPr>
          <p:cNvSpPr txBox="1"/>
          <p:nvPr/>
        </p:nvSpPr>
        <p:spPr>
          <a:xfrm>
            <a:off x="537494" y="2416413"/>
            <a:ext cx="5550040"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この厳しい制度の目的は、ドイツの環境を守ることです。</a:t>
            </a:r>
          </a:p>
        </p:txBody>
      </p:sp>
    </p:spTree>
    <p:extLst>
      <p:ext uri="{BB962C8B-B14F-4D97-AF65-F5344CB8AC3E}">
        <p14:creationId xmlns:p14="http://schemas.microsoft.com/office/powerpoint/2010/main" val="2667868051"/>
      </p:ext>
    </p:extLst>
  </p:cSld>
  <p:clrMapOvr>
    <a:masterClrMapping/>
  </p:clrMapOvr>
  <p:transition spd="slow">
    <p:push dir="u"/>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DEE0C-6520-D79C-1432-59C6FFB26DBC}"/>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223B277F-A0B9-F550-4EDE-C54549FB8BB4}"/>
              </a:ext>
            </a:extLst>
          </p:cNvPr>
          <p:cNvPicPr>
            <a:picLocks noChangeAspect="1"/>
          </p:cNvPicPr>
          <p:nvPr/>
        </p:nvPicPr>
        <p:blipFill>
          <a:blip r:embed="rId2"/>
          <a:srcRect t="45050" b="35853"/>
          <a:stretch/>
        </p:blipFill>
        <p:spPr>
          <a:xfrm>
            <a:off x="292216" y="696003"/>
            <a:ext cx="8596800" cy="1720410"/>
          </a:xfrm>
          <a:prstGeom prst="rect">
            <a:avLst/>
          </a:prstGeom>
        </p:spPr>
      </p:pic>
      <p:pic>
        <p:nvPicPr>
          <p:cNvPr id="17" name="図 16">
            <a:extLst>
              <a:ext uri="{FF2B5EF4-FFF2-40B4-BE49-F238E27FC236}">
                <a16:creationId xmlns:a16="http://schemas.microsoft.com/office/drawing/2014/main" id="{037C6254-2DD3-B193-43B5-B4E1CB4EE97D}"/>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8E78911F-32E3-A3CD-D245-D93151CC9BD6}"/>
              </a:ext>
            </a:extLst>
          </p:cNvPr>
          <p:cNvSpPr txBox="1"/>
          <p:nvPr/>
        </p:nvSpPr>
        <p:spPr>
          <a:xfrm>
            <a:off x="537494" y="2416413"/>
            <a:ext cx="5550040"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この厳しい制度の目的は、ドイツの環境を守ることです。</a:t>
            </a:r>
          </a:p>
        </p:txBody>
      </p:sp>
      <p:sp>
        <p:nvSpPr>
          <p:cNvPr id="2" name="正方形/長方形 1">
            <a:extLst>
              <a:ext uri="{FF2B5EF4-FFF2-40B4-BE49-F238E27FC236}">
                <a16:creationId xmlns:a16="http://schemas.microsoft.com/office/drawing/2014/main" id="{2D50E07A-A295-4E95-2EBB-01A3AC606305}"/>
              </a:ext>
            </a:extLst>
          </p:cNvPr>
          <p:cNvSpPr/>
          <p:nvPr/>
        </p:nvSpPr>
        <p:spPr>
          <a:xfrm>
            <a:off x="0" y="3166713"/>
            <a:ext cx="9144000" cy="369128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345C823-F2E4-E185-F002-BFA227522274}"/>
              </a:ext>
            </a:extLst>
          </p:cNvPr>
          <p:cNvSpPr txBox="1"/>
          <p:nvPr/>
        </p:nvSpPr>
        <p:spPr>
          <a:xfrm>
            <a:off x="537492" y="3429000"/>
            <a:ext cx="8351523" cy="1631216"/>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of this strict system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「この厳しい制度の」という意味をもち、</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purpose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 Germany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「ドイツの」という意味をもち、</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environment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p:txBody>
      </p:sp>
    </p:spTree>
    <p:extLst>
      <p:ext uri="{BB962C8B-B14F-4D97-AF65-F5344CB8AC3E}">
        <p14:creationId xmlns:p14="http://schemas.microsoft.com/office/powerpoint/2010/main" val="2739642790"/>
      </p:ext>
    </p:extLst>
  </p:cSld>
  <p:clrMapOvr>
    <a:masterClrMapping/>
  </p:clrMapOvr>
  <p:transition spd="med">
    <p:pull/>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EA733-A7AA-2E81-1332-E1BFA880F2BC}"/>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E1BB4A0A-4E95-AEF1-7F11-D04E74470AEA}"/>
              </a:ext>
            </a:extLst>
          </p:cNvPr>
          <p:cNvPicPr>
            <a:picLocks noChangeAspect="1"/>
          </p:cNvPicPr>
          <p:nvPr/>
        </p:nvPicPr>
        <p:blipFill>
          <a:blip r:embed="rId2"/>
          <a:srcRect t="68524" b="24145"/>
          <a:stretch/>
        </p:blipFill>
        <p:spPr>
          <a:xfrm>
            <a:off x="292216" y="1022217"/>
            <a:ext cx="8596800" cy="660400"/>
          </a:xfrm>
          <a:prstGeom prst="rect">
            <a:avLst/>
          </a:prstGeom>
        </p:spPr>
      </p:pic>
      <p:sp>
        <p:nvSpPr>
          <p:cNvPr id="15" name="正方形/長方形 14">
            <a:extLst>
              <a:ext uri="{FF2B5EF4-FFF2-40B4-BE49-F238E27FC236}">
                <a16:creationId xmlns:a16="http://schemas.microsoft.com/office/drawing/2014/main" id="{2AC3E923-0A22-28DF-D16F-945C0BA6E919}"/>
              </a:ext>
            </a:extLst>
          </p:cNvPr>
          <p:cNvSpPr/>
          <p:nvPr/>
        </p:nvSpPr>
        <p:spPr>
          <a:xfrm>
            <a:off x="0" y="2483788"/>
            <a:ext cx="9144000" cy="435844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53BD3FCC-FA28-1232-0986-0D6245521AB8}"/>
              </a:ext>
            </a:extLst>
          </p:cNvPr>
          <p:cNvSpPr txBox="1"/>
          <p:nvPr/>
        </p:nvSpPr>
        <p:spPr>
          <a:xfrm>
            <a:off x="537493" y="2732438"/>
            <a:ext cx="8069014" cy="286232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fish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can damage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environment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p>
          <a:p>
            <a:pPr algn="just"/>
            <a:endPar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rPr>
              <a:t>without knowledge </a:t>
            </a:r>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endPar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　 「知識なしに」という意味をもち、</a:t>
            </a:r>
            <a:r>
              <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rPr>
              <a:t>the environment </a:t>
            </a:r>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rPr>
              <a:t>To fish without knowledge </a:t>
            </a:r>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は「知識なしに釣りをすること」という意味で、</a:t>
            </a:r>
          </a:p>
          <a:p>
            <a:pPr algn="just"/>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　　名詞として扱っています。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71F90265-A01D-1AF8-3087-AC6A9A0CAA66}"/>
              </a:ext>
            </a:extLst>
          </p:cNvPr>
          <p:cNvPicPr>
            <a:picLocks noChangeAspect="1"/>
          </p:cNvPicPr>
          <p:nvPr/>
        </p:nvPicPr>
        <p:blipFill>
          <a:blip r:embed="rId3"/>
          <a:stretch>
            <a:fillRect/>
          </a:stretch>
        </p:blipFill>
        <p:spPr>
          <a:xfrm>
            <a:off x="205673" y="145059"/>
            <a:ext cx="8732655" cy="531020"/>
          </a:xfrm>
          <a:prstGeom prst="rect">
            <a:avLst/>
          </a:prstGeom>
        </p:spPr>
      </p:pic>
      <p:sp>
        <p:nvSpPr>
          <p:cNvPr id="5" name="テキスト ボックス 4">
            <a:extLst>
              <a:ext uri="{FF2B5EF4-FFF2-40B4-BE49-F238E27FC236}">
                <a16:creationId xmlns:a16="http://schemas.microsoft.com/office/drawing/2014/main" id="{6876EC61-3B27-05A5-EC0F-A5C259B44EE8}"/>
              </a:ext>
            </a:extLst>
          </p:cNvPr>
          <p:cNvSpPr txBox="1"/>
          <p:nvPr/>
        </p:nvSpPr>
        <p:spPr>
          <a:xfrm>
            <a:off x="537493" y="1858900"/>
            <a:ext cx="6667639"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知識なしで釣りをすることは環境に被害を与える可能性があります。</a:t>
            </a:r>
          </a:p>
        </p:txBody>
      </p:sp>
    </p:spTree>
    <p:extLst>
      <p:ext uri="{BB962C8B-B14F-4D97-AF65-F5344CB8AC3E}">
        <p14:creationId xmlns:p14="http://schemas.microsoft.com/office/powerpoint/2010/main" val="4055121125"/>
      </p:ext>
    </p:extLst>
  </p:cSld>
  <p:clrMapOvr>
    <a:masterClrMapping/>
  </p:clrMapOvr>
  <p:transition spd="slow">
    <p:push dir="u"/>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65D1A-7494-6CD8-BD0D-6EF858963BAC}"/>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0D0CD09C-9386-A0EA-BF71-DC401085BC61}"/>
              </a:ext>
            </a:extLst>
          </p:cNvPr>
          <p:cNvPicPr>
            <a:picLocks noChangeAspect="1"/>
          </p:cNvPicPr>
          <p:nvPr/>
        </p:nvPicPr>
        <p:blipFill>
          <a:blip r:embed="rId2"/>
          <a:srcRect t="77356" b="340"/>
          <a:stretch/>
        </p:blipFill>
        <p:spPr>
          <a:xfrm>
            <a:off x="292216" y="676079"/>
            <a:ext cx="8596800" cy="2009258"/>
          </a:xfrm>
          <a:prstGeom prst="rect">
            <a:avLst/>
          </a:prstGeom>
        </p:spPr>
      </p:pic>
      <p:sp>
        <p:nvSpPr>
          <p:cNvPr id="15" name="正方形/長方形 14">
            <a:extLst>
              <a:ext uri="{FF2B5EF4-FFF2-40B4-BE49-F238E27FC236}">
                <a16:creationId xmlns:a16="http://schemas.microsoft.com/office/drawing/2014/main" id="{C00A0D84-0205-4437-87C0-C4281FC73611}"/>
              </a:ext>
            </a:extLst>
          </p:cNvPr>
          <p:cNvSpPr/>
          <p:nvPr/>
        </p:nvSpPr>
        <p:spPr>
          <a:xfrm>
            <a:off x="0" y="3310224"/>
            <a:ext cx="9144000" cy="3547775"/>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F4A65D99-767A-66E9-92FC-DE8BC0D0FA9A}"/>
              </a:ext>
            </a:extLst>
          </p:cNvPr>
          <p:cNvSpPr txBox="1"/>
          <p:nvPr/>
        </p:nvSpPr>
        <p:spPr>
          <a:xfrm>
            <a:off x="537492" y="3482675"/>
            <a:ext cx="8400835" cy="3170099"/>
          </a:xfrm>
          <a:prstGeom prst="rect">
            <a:avLst/>
          </a:prstGeom>
          <a:noFill/>
          <a:ln>
            <a:noFill/>
          </a:ln>
        </p:spPr>
        <p:txBody>
          <a:bodyPr wrap="square" rtlCol="0">
            <a:spAutoFit/>
          </a:bodyPr>
          <a:lstStyle/>
          <a:p>
            <a:pPr algn="just"/>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rPr>
              <a:t>the tests </a:t>
            </a:r>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rPr>
              <a:t>are </a:t>
            </a:r>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（動詞）、</a:t>
            </a:r>
          </a:p>
          <a:p>
            <a:pPr algn="just"/>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rPr>
              <a:t>about the knowledge </a:t>
            </a:r>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と </a:t>
            </a:r>
            <a:r>
              <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rPr>
              <a:t>about environmental laws </a:t>
            </a:r>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（補語）です。</a:t>
            </a:r>
          </a:p>
          <a:p>
            <a:pPr algn="just"/>
            <a:endPar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rPr>
              <a:t>not only ... but also ... </a:t>
            </a:r>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は 「～だけでなく、～もまた」 という意味で、</a:t>
            </a:r>
          </a:p>
          <a:p>
            <a:pPr algn="just"/>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　　「試験の内容は魚や釣りの知識だけでなく、環境の法律についても」</a:t>
            </a:r>
            <a:endPar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　　含まれることを示しています。</a:t>
            </a:r>
            <a:endPar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rPr>
              <a:t>of fish and fishing </a:t>
            </a:r>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endPar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　 「魚や釣りに関する知識」という意味をもち、</a:t>
            </a:r>
            <a:r>
              <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rPr>
              <a:t>the knowledge </a:t>
            </a:r>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を</a:t>
            </a:r>
            <a:endPar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　　修飾しています。</a:t>
            </a:r>
          </a:p>
        </p:txBody>
      </p:sp>
      <p:pic>
        <p:nvPicPr>
          <p:cNvPr id="17" name="図 16">
            <a:extLst>
              <a:ext uri="{FF2B5EF4-FFF2-40B4-BE49-F238E27FC236}">
                <a16:creationId xmlns:a16="http://schemas.microsoft.com/office/drawing/2014/main" id="{C65A9244-0141-91F9-258D-BDE33EE71BF8}"/>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F3AE0658-2E79-DECB-59D0-3A103F479569}"/>
              </a:ext>
            </a:extLst>
          </p:cNvPr>
          <p:cNvSpPr txBox="1"/>
          <p:nvPr/>
        </p:nvSpPr>
        <p:spPr>
          <a:xfrm>
            <a:off x="470818" y="2685337"/>
            <a:ext cx="8351523"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だから、試験は魚や釣りの知識についてばかりでなく環境の法律についてもあります。</a:t>
            </a:r>
          </a:p>
        </p:txBody>
      </p:sp>
    </p:spTree>
    <p:extLst>
      <p:ext uri="{BB962C8B-B14F-4D97-AF65-F5344CB8AC3E}">
        <p14:creationId xmlns:p14="http://schemas.microsoft.com/office/powerpoint/2010/main" val="3267781072"/>
      </p:ext>
    </p:extLst>
  </p:cSld>
  <p:clrMapOvr>
    <a:masterClrMapping/>
  </p:clrMapOvr>
  <p:transition spd="slow">
    <p:push dir="u"/>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746C8-3C5B-CAF9-DCDC-181F1668FFA7}"/>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5ED5CD6F-B58D-8171-4E58-4880401E87A2}"/>
              </a:ext>
            </a:extLst>
          </p:cNvPr>
          <p:cNvPicPr>
            <a:picLocks noChangeAspect="1"/>
          </p:cNvPicPr>
          <p:nvPr/>
        </p:nvPicPr>
        <p:blipFill>
          <a:blip r:embed="rId2"/>
          <a:srcRect t="77356" b="340"/>
          <a:stretch/>
        </p:blipFill>
        <p:spPr>
          <a:xfrm>
            <a:off x="292216" y="676079"/>
            <a:ext cx="8596800" cy="2009258"/>
          </a:xfrm>
          <a:prstGeom prst="rect">
            <a:avLst/>
          </a:prstGeom>
        </p:spPr>
      </p:pic>
      <p:sp>
        <p:nvSpPr>
          <p:cNvPr id="15" name="正方形/長方形 14">
            <a:extLst>
              <a:ext uri="{FF2B5EF4-FFF2-40B4-BE49-F238E27FC236}">
                <a16:creationId xmlns:a16="http://schemas.microsoft.com/office/drawing/2014/main" id="{595B150D-0CE1-4210-C906-F8ACF8B813A6}"/>
              </a:ext>
            </a:extLst>
          </p:cNvPr>
          <p:cNvSpPr/>
          <p:nvPr/>
        </p:nvSpPr>
        <p:spPr>
          <a:xfrm>
            <a:off x="0" y="3310224"/>
            <a:ext cx="9144000" cy="3547775"/>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C1911D0A-F631-915B-B964-5546C59DD9BD}"/>
              </a:ext>
            </a:extLst>
          </p:cNvPr>
          <p:cNvSpPr txBox="1"/>
          <p:nvPr/>
        </p:nvSpPr>
        <p:spPr>
          <a:xfrm>
            <a:off x="537492" y="3482675"/>
            <a:ext cx="8400835" cy="1323439"/>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So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「だから（その結果）」という意味を持ち、前の文と論理的に</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つながることを示しています。</a:t>
            </a:r>
          </a:p>
          <a:p>
            <a:pPr algn="just"/>
            <a:endPar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0B1FAC4B-A097-D948-3A4F-1D2742791DA7}"/>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0C893FBB-73ED-5461-4E8A-FDFD8EF03015}"/>
              </a:ext>
            </a:extLst>
          </p:cNvPr>
          <p:cNvSpPr txBox="1"/>
          <p:nvPr/>
        </p:nvSpPr>
        <p:spPr>
          <a:xfrm>
            <a:off x="470818" y="2685337"/>
            <a:ext cx="8351523"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だから、試験は魚や釣りの知識についてばかりでなく環境の法律についてもあります。</a:t>
            </a:r>
          </a:p>
        </p:txBody>
      </p:sp>
    </p:spTree>
    <p:extLst>
      <p:ext uri="{BB962C8B-B14F-4D97-AF65-F5344CB8AC3E}">
        <p14:creationId xmlns:p14="http://schemas.microsoft.com/office/powerpoint/2010/main" val="3475915102"/>
      </p:ext>
    </p:extLst>
  </p:cSld>
  <p:clrMapOvr>
    <a:masterClrMapping/>
  </p:clrMapOvr>
  <p:transition spd="med">
    <p:pull/>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AFB38-8D11-360D-BD64-3CC592B4360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DEA442-D1BE-2E5D-BD7C-9E8C12175852}"/>
              </a:ext>
            </a:extLst>
          </p:cNvPr>
          <p:cNvSpPr txBox="1"/>
          <p:nvPr/>
        </p:nvSpPr>
        <p:spPr>
          <a:xfrm>
            <a:off x="446847" y="2037213"/>
            <a:ext cx="8440806" cy="1754326"/>
          </a:xfrm>
          <a:prstGeom prst="rect">
            <a:avLst/>
          </a:prstGeom>
          <a:noFill/>
        </p:spPr>
        <p:txBody>
          <a:bodyPr wrap="square" rtlCol="0">
            <a:spAutoFit/>
          </a:bodyPr>
          <a:lstStyle/>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語順を意識しながら</a:t>
            </a:r>
            <a:endParaRPr kumimoji="1" lang="en-US" altLang="ja-JP" sz="54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音声を聞いてみましょう。</a:t>
            </a:r>
          </a:p>
        </p:txBody>
      </p:sp>
      <p:sp>
        <p:nvSpPr>
          <p:cNvPr id="3" name="正方形/長方形 2">
            <a:extLst>
              <a:ext uri="{FF2B5EF4-FFF2-40B4-BE49-F238E27FC236}">
                <a16:creationId xmlns:a16="http://schemas.microsoft.com/office/drawing/2014/main" id="{4FEEE4E7-8BC6-2A5F-9992-08A49D4A3BD3}"/>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9758443"/>
      </p:ext>
    </p:extLst>
  </p:cSld>
  <p:clrMapOvr>
    <a:masterClrMapping/>
  </p:clrMapOvr>
  <p:transition spd="slow">
    <p:push dir="u"/>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407AF-B6C4-11E3-E5FC-AA672C35101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5A468B55-0853-5E17-740D-AD6E364A9D88}"/>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FDBF4162-6162-3F62-1143-45B856DB1C2D}"/>
              </a:ext>
            </a:extLst>
          </p:cNvPr>
          <p:cNvPicPr>
            <a:picLocks noChangeAspect="1"/>
          </p:cNvPicPr>
          <p:nvPr/>
        </p:nvPicPr>
        <p:blipFill>
          <a:blip r:embed="rId4"/>
          <a:stretch>
            <a:fillRect/>
          </a:stretch>
        </p:blipFill>
        <p:spPr>
          <a:xfrm>
            <a:off x="1330557" y="32400"/>
            <a:ext cx="6482887" cy="6793200"/>
          </a:xfrm>
          <a:prstGeom prst="rect">
            <a:avLst/>
          </a:prstGeom>
        </p:spPr>
      </p:pic>
      <p:pic>
        <p:nvPicPr>
          <p:cNvPr id="7" name="AS_G3_09_09_reading_str">
            <a:hlinkClick r:id="" action="ppaction://media"/>
            <a:extLst>
              <a:ext uri="{FF2B5EF4-FFF2-40B4-BE49-F238E27FC236}">
                <a16:creationId xmlns:a16="http://schemas.microsoft.com/office/drawing/2014/main" id="{87A50B56-4E15-7E99-A1BD-B4EF6C1500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95132" y="1069975"/>
            <a:ext cx="406400" cy="406400"/>
          </a:xfrm>
          <a:prstGeom prst="rect">
            <a:avLst/>
          </a:prstGeom>
        </p:spPr>
      </p:pic>
    </p:spTree>
    <p:extLst>
      <p:ext uri="{BB962C8B-B14F-4D97-AF65-F5344CB8AC3E}">
        <p14:creationId xmlns:p14="http://schemas.microsoft.com/office/powerpoint/2010/main" val="2602478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3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FE0F803-EA1C-4994-ABEC-41170338D70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877437"/>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３ </a:t>
            </a:r>
            <a:r>
              <a:rPr kumimoji="1" lang="en-US" altLang="ja-JP" sz="4400" b="1" dirty="0">
                <a:solidFill>
                  <a:schemeClr val="bg1"/>
                </a:solidFill>
                <a:latin typeface="メイリオ" panose="020B0604030504040204" pitchFamily="50" charset="-128"/>
                <a:ea typeface="メイリオ" panose="020B0604030504040204" pitchFamily="50" charset="-128"/>
              </a:rPr>
              <a:t>Repeating</a:t>
            </a:r>
          </a:p>
          <a:p>
            <a:r>
              <a:rPr kumimoji="1" lang="ja-JP" altLang="en-US" sz="3600" b="1" dirty="0">
                <a:solidFill>
                  <a:schemeClr val="bg1"/>
                </a:solidFill>
                <a:latin typeface="メイリオ" panose="020B0604030504040204" pitchFamily="50" charset="-128"/>
                <a:ea typeface="メイリオ" panose="020B0604030504040204" pitchFamily="50" charset="-128"/>
              </a:rPr>
              <a:t>ネイティブスピーカーに続いて音読する！</a:t>
            </a: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435718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正方形/長方形 95">
            <a:extLst>
              <a:ext uri="{FF2B5EF4-FFF2-40B4-BE49-F238E27FC236}">
                <a16:creationId xmlns:a16="http://schemas.microsoft.com/office/drawing/2014/main" id="{F4E8B40C-C6F4-4572-AC80-9B77C150102E}"/>
              </a:ext>
            </a:extLst>
          </p:cNvPr>
          <p:cNvSpPr/>
          <p:nvPr/>
        </p:nvSpPr>
        <p:spPr>
          <a:xfrm>
            <a:off x="0" y="572522"/>
            <a:ext cx="9144000" cy="62854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0F1DC060-60A8-7135-4522-871F4D9BF29E}"/>
              </a:ext>
            </a:extLst>
          </p:cNvPr>
          <p:cNvPicPr>
            <a:picLocks noChangeAspect="1"/>
          </p:cNvPicPr>
          <p:nvPr/>
        </p:nvPicPr>
        <p:blipFill>
          <a:blip r:embed="rId4"/>
          <a:stretch>
            <a:fillRect/>
          </a:stretch>
        </p:blipFill>
        <p:spPr>
          <a:xfrm>
            <a:off x="1093635" y="631496"/>
            <a:ext cx="6955200" cy="6169684"/>
          </a:xfrm>
          <a:prstGeom prst="rect">
            <a:avLst/>
          </a:prstGeom>
        </p:spPr>
      </p:pic>
      <p:sp>
        <p:nvSpPr>
          <p:cNvPr id="97" name="正方形/長方形 96">
            <a:extLst>
              <a:ext uri="{FF2B5EF4-FFF2-40B4-BE49-F238E27FC236}">
                <a16:creationId xmlns:a16="http://schemas.microsoft.com/office/drawing/2014/main" id="{5814C3A0-B340-49EC-B252-9A29E66FBC30}"/>
              </a:ext>
            </a:extLst>
          </p:cNvPr>
          <p:cNvSpPr/>
          <p:nvPr/>
        </p:nvSpPr>
        <p:spPr>
          <a:xfrm>
            <a:off x="0" y="-1"/>
            <a:ext cx="9144000" cy="58957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1025C19-8E67-A476-46E4-CDA8767EB700}"/>
              </a:ext>
            </a:extLst>
          </p:cNvPr>
          <p:cNvSpPr txBox="1"/>
          <p:nvPr/>
        </p:nvSpPr>
        <p:spPr>
          <a:xfrm>
            <a:off x="302136" y="55428"/>
            <a:ext cx="8716030" cy="461665"/>
          </a:xfrm>
          <a:prstGeom prst="rect">
            <a:avLst/>
          </a:prstGeom>
          <a:noFill/>
          <a:ln>
            <a:noFill/>
          </a:ln>
        </p:spPr>
        <p:txBody>
          <a:bodyPr wrap="square" rtlCol="0">
            <a:spAutoFit/>
          </a:bodyPr>
          <a:lstStyle/>
          <a:p>
            <a:r>
              <a:rPr lang="en-US" altLang="ja-JP" sz="2400" spc="-15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spc="-150" dirty="0">
                <a:solidFill>
                  <a:schemeClr val="bg1"/>
                </a:solidFill>
                <a:effectLst/>
                <a:latin typeface="ＭＳ Ｐゴシック" panose="020B0600070205080204" pitchFamily="50" charset="-128"/>
                <a:ea typeface="ＭＳ Ｐゴシック" panose="020B0600070205080204" pitchFamily="50" charset="-128"/>
              </a:rPr>
              <a:t>４の本文を見ながら、音声の後に続いて、リピートしてみましょう。</a:t>
            </a:r>
            <a:endParaRPr kumimoji="1" lang="ja-JP" altLang="en-US" sz="2400" b="1" spc="-150" dirty="0">
              <a:solidFill>
                <a:schemeClr val="bg1"/>
              </a:solidFill>
              <a:latin typeface="ＭＳ Ｐゴシック" panose="020B0600070205080204" pitchFamily="50" charset="-128"/>
              <a:ea typeface="ＭＳ Ｐゴシック" panose="020B0600070205080204" pitchFamily="50" charset="-128"/>
            </a:endParaRPr>
          </a:p>
        </p:txBody>
      </p:sp>
      <p:pic>
        <p:nvPicPr>
          <p:cNvPr id="6" name="AS_G3_09_10_reading_s3">
            <a:hlinkClick r:id="" action="ppaction://media"/>
            <a:extLst>
              <a:ext uri="{FF2B5EF4-FFF2-40B4-BE49-F238E27FC236}">
                <a16:creationId xmlns:a16="http://schemas.microsoft.com/office/drawing/2014/main" id="{F9CE8FE2-E5A0-07E8-711F-7EBB039E29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80575" y="1044575"/>
            <a:ext cx="406400" cy="406400"/>
          </a:xfrm>
          <a:prstGeom prst="rect">
            <a:avLst/>
          </a:prstGeom>
        </p:spPr>
      </p:pic>
    </p:spTree>
    <p:extLst>
      <p:ext uri="{BB962C8B-B14F-4D97-AF65-F5344CB8AC3E}">
        <p14:creationId xmlns:p14="http://schemas.microsoft.com/office/powerpoint/2010/main" val="537692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2CF17-ED43-3FCB-2649-49256B91D9FC}"/>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EC607B5-3A75-D973-3C4C-097B8A60D658}"/>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9F8371D2-A81B-F282-C4F0-C0318E831DF4}"/>
              </a:ext>
            </a:extLst>
          </p:cNvPr>
          <p:cNvSpPr txBox="1"/>
          <p:nvPr/>
        </p:nvSpPr>
        <p:spPr>
          <a:xfrm>
            <a:off x="1353595" y="2321004"/>
            <a:ext cx="6436809" cy="2215991"/>
          </a:xfrm>
          <a:prstGeom prst="rect">
            <a:avLst/>
          </a:prstGeom>
          <a:noFill/>
        </p:spPr>
        <p:txBody>
          <a:bodyPr wrap="square" rtlCol="0">
            <a:spAutoFit/>
          </a:bodyPr>
          <a:lstStyle/>
          <a:p>
            <a:pPr>
              <a:lnSpc>
                <a:spcPct val="150000"/>
              </a:lnSpc>
            </a:pPr>
            <a:r>
              <a:rPr kumimoji="1" lang="ja-JP" altLang="en-US" sz="4800" b="1" u="sng" dirty="0">
                <a:solidFill>
                  <a:srgbClr val="00B0F0"/>
                </a:solidFill>
                <a:latin typeface="メイリオ" panose="020B0604030504040204" pitchFamily="50" charset="-128"/>
                <a:ea typeface="メイリオ" panose="020B0604030504040204" pitchFamily="50" charset="-128"/>
              </a:rPr>
              <a:t>この</a:t>
            </a:r>
            <a:r>
              <a:rPr kumimoji="1" lang="ja-JP" altLang="en-US" sz="4800" b="1" dirty="0">
                <a:solidFill>
                  <a:srgbClr val="00B0F0"/>
                </a:solidFill>
                <a:latin typeface="メイリオ" panose="020B0604030504040204" pitchFamily="50" charset="-128"/>
                <a:ea typeface="メイリオ" panose="020B0604030504040204" pitchFamily="50" charset="-128"/>
              </a:rPr>
              <a:t>海で 泳ぐことは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ja-JP" altLang="en-US" sz="4800" b="1" u="sng" dirty="0">
                <a:solidFill>
                  <a:schemeClr val="accent2"/>
                </a:solidFill>
                <a:latin typeface="メイリオ" panose="020B0604030504040204" pitchFamily="50" charset="-128"/>
                <a:ea typeface="メイリオ" panose="020B0604030504040204" pitchFamily="50" charset="-128"/>
              </a:rPr>
              <a:t>危険</a:t>
            </a:r>
            <a:r>
              <a:rPr kumimoji="1" lang="ja-JP" altLang="en-US" sz="4800" b="1" dirty="0">
                <a:solidFill>
                  <a:schemeClr val="accent2"/>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o swim in this sea is dangerous.">
            <a:hlinkClick r:id="" action="ppaction://media"/>
            <a:extLst>
              <a:ext uri="{FF2B5EF4-FFF2-40B4-BE49-F238E27FC236}">
                <a16:creationId xmlns:a16="http://schemas.microsoft.com/office/drawing/2014/main" id="{830CEDC4-AEB7-094F-4C25-017CEC9856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50475" y="650875"/>
            <a:ext cx="406400" cy="406400"/>
          </a:xfrm>
          <a:prstGeom prst="rect">
            <a:avLst/>
          </a:prstGeom>
        </p:spPr>
      </p:pic>
    </p:spTree>
    <p:extLst>
      <p:ext uri="{BB962C8B-B14F-4D97-AF65-F5344CB8AC3E}">
        <p14:creationId xmlns:p14="http://schemas.microsoft.com/office/powerpoint/2010/main" val="257773699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451C5C3-0504-D018-10C6-B797A378CE54}"/>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2000548"/>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４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①</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ja-JP" altLang="en-US" sz="4400" dirty="0">
              <a:solidFill>
                <a:schemeClr val="bg1"/>
              </a:solidFill>
              <a:latin typeface="メイリオ" panose="020B0604030504040204" pitchFamily="50" charset="-128"/>
              <a:ea typeface="メイリオ" panose="020B0604030504040204" pitchFamily="50" charset="-128"/>
            </a:endParaRP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758616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F2120E39-9C6D-4F9E-AAD1-B3D9C45B9B15}"/>
              </a:ext>
            </a:extLst>
          </p:cNvPr>
          <p:cNvSpPr txBox="1"/>
          <p:nvPr/>
        </p:nvSpPr>
        <p:spPr>
          <a:xfrm>
            <a:off x="533401" y="854574"/>
            <a:ext cx="4571999" cy="2677656"/>
          </a:xfrm>
          <a:prstGeom prst="rect">
            <a:avLst/>
          </a:prstGeom>
          <a:noFill/>
        </p:spPr>
        <p:txBody>
          <a:bodyPr wrap="square" rtlCol="0">
            <a:spAutoFit/>
          </a:bodyPr>
          <a:lstStyle/>
          <a:p>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自主練</a:t>
            </a:r>
            <a:endParaRPr kumimoji="1" lang="ja-JP" altLang="en-US" sz="6000" b="1" dirty="0">
              <a:solidFill>
                <a:schemeClr val="tx1">
                  <a:lumMod val="85000"/>
                  <a:lumOff val="15000"/>
                </a:schemeClr>
              </a:solidFill>
            </a:endParaRPr>
          </a:p>
          <a:p>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１分間</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21AE6ED-8140-440B-8C13-6D45F6803B50}"/>
              </a:ext>
            </a:extLst>
          </p:cNvPr>
          <p:cNvSpPr txBox="1"/>
          <p:nvPr/>
        </p:nvSpPr>
        <p:spPr>
          <a:xfrm>
            <a:off x="533401" y="4710469"/>
            <a:ext cx="8077200" cy="1323439"/>
          </a:xfrm>
          <a:prstGeom prst="rect">
            <a:avLst/>
          </a:prstGeom>
          <a:solidFill>
            <a:srgbClr val="FFFF00"/>
          </a:solidFill>
        </p:spPr>
        <p:txBody>
          <a:bodyPr wrap="square" rtlCol="0">
            <a:spAutoFit/>
          </a:bodyPr>
          <a:lstStyle/>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スラッシュごとに、</a:t>
            </a:r>
            <a:r>
              <a:rPr kumimoji="1" lang="ja-JP" altLang="en-US" sz="4000" b="1" dirty="0">
                <a:solidFill>
                  <a:srgbClr val="C00000"/>
                </a:solidFill>
                <a:latin typeface="メイリオ" panose="020B0604030504040204" pitchFamily="50" charset="-128"/>
                <a:ea typeface="メイリオ" panose="020B0604030504040204" pitchFamily="50" charset="-128"/>
              </a:rPr>
              <a:t>英語</a:t>
            </a:r>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000" b="1" dirty="0">
                <a:solidFill>
                  <a:srgbClr val="0043C8"/>
                </a:solidFill>
                <a:latin typeface="メイリオ" panose="020B0604030504040204" pitchFamily="50" charset="-128"/>
                <a:ea typeface="メイリオ" panose="020B0604030504040204" pitchFamily="50" charset="-128"/>
              </a:rPr>
              <a:t>日本語</a:t>
            </a:r>
          </a:p>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声に出して覚えましょう</a:t>
            </a:r>
          </a:p>
        </p:txBody>
      </p:sp>
      <p:pic>
        <p:nvPicPr>
          <p:cNvPr id="3" name="グラフィックス 2" descr="ストップウォッチ">
            <a:extLst>
              <a:ext uri="{FF2B5EF4-FFF2-40B4-BE49-F238E27FC236}">
                <a16:creationId xmlns:a16="http://schemas.microsoft.com/office/drawing/2014/main" id="{375A78A2-C117-0FE0-9430-D075102E06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3601" y="507461"/>
            <a:ext cx="4057008" cy="4057008"/>
          </a:xfrm>
          <a:prstGeom prst="rect">
            <a:avLst/>
          </a:prstGeom>
        </p:spPr>
      </p:pic>
      <p:sp>
        <p:nvSpPr>
          <p:cNvPr id="7" name="正方形/長方形 6">
            <a:extLst>
              <a:ext uri="{FF2B5EF4-FFF2-40B4-BE49-F238E27FC236}">
                <a16:creationId xmlns:a16="http://schemas.microsoft.com/office/drawing/2014/main" id="{3558C93E-5D59-34E9-F4FB-C7802ED8F2E7}"/>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23212488"/>
      </p:ext>
    </p:extLst>
  </p:cSld>
  <p:clrMapOvr>
    <a:masterClrMapping/>
  </p:clrMapOvr>
  <p:transition spd="slow">
    <p:push dir="u"/>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1109809"/>
            <a:ext cx="7951304" cy="3631763"/>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Don’t  be quiet !</a:t>
            </a:r>
          </a:p>
        </p:txBody>
      </p:sp>
    </p:spTree>
    <p:extLst>
      <p:ext uri="{BB962C8B-B14F-4D97-AF65-F5344CB8AC3E}">
        <p14:creationId xmlns:p14="http://schemas.microsoft.com/office/powerpoint/2010/main" val="1540139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a:extLst>
              <a:ext uri="{FF2B5EF4-FFF2-40B4-BE49-F238E27FC236}">
                <a16:creationId xmlns:a16="http://schemas.microsoft.com/office/drawing/2014/main" id="{4A1C7414-05BE-2203-2C4B-83D5DFFEDADC}"/>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48E24CE3-5367-08AF-9687-0CE881EED695}"/>
              </a:ext>
            </a:extLst>
          </p:cNvPr>
          <p:cNvPicPr>
            <a:picLocks noChangeAspect="1"/>
          </p:cNvPicPr>
          <p:nvPr/>
        </p:nvPicPr>
        <p:blipFill>
          <a:blip r:embed="rId6"/>
          <a:stretch>
            <a:fillRect/>
          </a:stretch>
        </p:blipFill>
        <p:spPr>
          <a:xfrm>
            <a:off x="1006399" y="191165"/>
            <a:ext cx="6955200" cy="6169684"/>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grpSp>
        <p:nvGrpSpPr>
          <p:cNvPr id="49" name="グループ化 48">
            <a:extLst>
              <a:ext uri="{FF2B5EF4-FFF2-40B4-BE49-F238E27FC236}">
                <a16:creationId xmlns:a16="http://schemas.microsoft.com/office/drawing/2014/main" id="{129884B3-2F93-5186-36B1-A706339E5A58}"/>
              </a:ext>
            </a:extLst>
          </p:cNvPr>
          <p:cNvGrpSpPr/>
          <p:nvPr/>
        </p:nvGrpSpPr>
        <p:grpSpPr>
          <a:xfrm>
            <a:off x="0" y="1093632"/>
            <a:ext cx="9144000" cy="3473939"/>
            <a:chOff x="0" y="1093632"/>
            <a:chExt cx="9144000" cy="3473939"/>
          </a:xfrm>
        </p:grpSpPr>
        <p:sp>
          <p:nvSpPr>
            <p:cNvPr id="46" name="正方形/長方形 45">
              <a:extLst>
                <a:ext uri="{FF2B5EF4-FFF2-40B4-BE49-F238E27FC236}">
                  <a16:creationId xmlns:a16="http://schemas.microsoft.com/office/drawing/2014/main" id="{0B46B9E4-D6C8-EFC7-0118-DD914BA9F85C}"/>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F00C167E-9ED8-FAB1-5E8A-33565342F8E4}"/>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208050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9"/>
                                        </p:tgtEl>
                                      </p:cBhvr>
                                    </p:animEffect>
                                    <p:set>
                                      <p:cBhvr>
                                        <p:cTn id="9" dur="1" fill="hold">
                                          <p:stCondLst>
                                            <p:cond delay="499"/>
                                          </p:stCondLst>
                                        </p:cTn>
                                        <p:tgtEl>
                                          <p:spTgt spid="49"/>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60000"/>
                                        <p:tgtEl>
                                          <p:spTgt spid="6"/>
                                        </p:tgtEl>
                                        <p:attrNameLst>
                                          <p:attrName>ppt_x</p:attrName>
                                        </p:attrNameLst>
                                      </p:cBhvr>
                                      <p:tavLst>
                                        <p:tav tm="0">
                                          <p:val>
                                            <p:strVal val="ppt_x"/>
                                          </p:val>
                                        </p:tav>
                                        <p:tav tm="100000">
                                          <p:val>
                                            <p:strVal val="1+ppt_w/2"/>
                                          </p:val>
                                        </p:tav>
                                      </p:tavLst>
                                    </p:anim>
                                    <p:anim calcmode="lin" valueType="num">
                                      <p:cBhvr additive="base">
                                        <p:cTn id="12" dur="60000"/>
                                        <p:tgtEl>
                                          <p:spTgt spid="6"/>
                                        </p:tgtEl>
                                        <p:attrNameLst>
                                          <p:attrName>ppt_y</p:attrName>
                                        </p:attrNameLst>
                                      </p:cBhvr>
                                      <p:tavLst>
                                        <p:tav tm="0">
                                          <p:val>
                                            <p:strVal val="ppt_y"/>
                                          </p:val>
                                        </p:tav>
                                        <p:tav tm="100000">
                                          <p:val>
                                            <p:strVal val="ppt_y"/>
                                          </p:val>
                                        </p:tav>
                                      </p:tavLst>
                                    </p:anim>
                                    <p:set>
                                      <p:cBhvr>
                                        <p:cTn id="13" dur="1" fill="hold">
                                          <p:stCondLst>
                                            <p:cond delay="59999"/>
                                          </p:stCondLst>
                                        </p:cTn>
                                        <p:tgtEl>
                                          <p:spTgt spid="6"/>
                                        </p:tgtEl>
                                        <p:attrNameLst>
                                          <p:attrName>style.visibility</p:attrName>
                                        </p:attrNameLst>
                                      </p:cBhvr>
                                      <p:to>
                                        <p:strVal val="hidden"/>
                                      </p:to>
                                    </p:set>
                                  </p:childTnLst>
                                </p:cTn>
                              </p:par>
                            </p:childTnLst>
                          </p:cTn>
                        </p:par>
                        <p:par>
                          <p:cTn id="14" fill="hold">
                            <p:stCondLst>
                              <p:cond delay="60000"/>
                            </p:stCondLst>
                            <p:childTnLst>
                              <p:par>
                                <p:cTn id="15" presetID="1" presetClass="mediacall" presetSubtype="0" fill="hold" nodeType="afterEffect">
                                  <p:stCondLst>
                                    <p:cond delay="0"/>
                                  </p:stCondLst>
                                  <p:childTnLst>
                                    <p:cmd type="call" cmd="playFrom(0.0)">
                                      <p:cBhvr>
                                        <p:cTn id="16" dur="14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5F5844C-917B-B688-91F7-CCB76BD11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657" y="542377"/>
            <a:ext cx="4697280" cy="4697280"/>
          </a:xfrm>
          <a:prstGeom prst="rect">
            <a:avLst/>
          </a:prstGeom>
        </p:spPr>
      </p:pic>
      <p:sp>
        <p:nvSpPr>
          <p:cNvPr id="8" name="正方形/長方形 7">
            <a:extLst>
              <a:ext uri="{FF2B5EF4-FFF2-40B4-BE49-F238E27FC236}">
                <a16:creationId xmlns:a16="http://schemas.microsoft.com/office/drawing/2014/main" id="{D29D603F-DD35-3B92-3D5A-F52DC69864CC}"/>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968E8BF2-80F3-C7CD-7412-864F8CDD30FD}"/>
              </a:ext>
            </a:extLst>
          </p:cNvPr>
          <p:cNvGrpSpPr/>
          <p:nvPr/>
        </p:nvGrpSpPr>
        <p:grpSpPr>
          <a:xfrm>
            <a:off x="2217138" y="3836504"/>
            <a:ext cx="8468376" cy="3021496"/>
            <a:chOff x="2217138" y="3836504"/>
            <a:chExt cx="8468376" cy="3021496"/>
          </a:xfrm>
        </p:grpSpPr>
        <p:sp>
          <p:nvSpPr>
            <p:cNvPr id="9" name="タイトル 1">
              <a:extLst>
                <a:ext uri="{FF2B5EF4-FFF2-40B4-BE49-F238E27FC236}">
                  <a16:creationId xmlns:a16="http://schemas.microsoft.com/office/drawing/2014/main" id="{A3D3352E-0763-630D-6C66-369453AA070D}"/>
                </a:ext>
              </a:extLst>
            </p:cNvPr>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ln w="76200">
                    <a:solidFill>
                      <a:schemeClr val="bg1"/>
                    </a:solidFill>
                  </a:ln>
                  <a:noFill/>
                  <a:latin typeface="メイリオ" panose="020B0604030504040204" pitchFamily="50" charset="-128"/>
                  <a:ea typeface="メイリオ" panose="020B0604030504040204" pitchFamily="50" charset="-128"/>
                </a:rPr>
                <a:t>Work in Pairs</a:t>
              </a:r>
              <a:r>
                <a:rPr lang="ja-JP" altLang="en-US" sz="8800" b="1" dirty="0">
                  <a:ln w="76200">
                    <a:solidFill>
                      <a:schemeClr val="bg1"/>
                    </a:solidFill>
                  </a:ln>
                  <a:noFill/>
                  <a:latin typeface="メイリオ" panose="020B0604030504040204" pitchFamily="50" charset="-128"/>
                  <a:ea typeface="メイリオ" panose="020B0604030504040204" pitchFamily="50" charset="-128"/>
                </a:rPr>
                <a:t>！</a:t>
              </a:r>
            </a:p>
          </p:txBody>
        </p:sp>
        <p:sp>
          <p:nvSpPr>
            <p:cNvPr id="4" name="タイトル 1"/>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solidFill>
                    <a:srgbClr val="002060"/>
                  </a:solidFill>
                  <a:latin typeface="メイリオ" panose="020B0604030504040204" pitchFamily="50" charset="-128"/>
                  <a:ea typeface="メイリオ" panose="020B0604030504040204" pitchFamily="50" charset="-128"/>
                </a:rPr>
                <a:t>Work in </a:t>
              </a:r>
              <a:r>
                <a:rPr lang="en-US" altLang="ja-JP" sz="8800" b="1" dirty="0">
                  <a:solidFill>
                    <a:srgbClr val="C00000"/>
                  </a:solidFill>
                  <a:latin typeface="メイリオ" panose="020B0604030504040204" pitchFamily="50" charset="-128"/>
                  <a:ea typeface="メイリオ" panose="020B0604030504040204" pitchFamily="50" charset="-128"/>
                </a:rPr>
                <a:t>Pairs</a:t>
              </a:r>
              <a:r>
                <a:rPr lang="ja-JP" altLang="en-US" sz="8800" b="1" dirty="0">
                  <a:solidFill>
                    <a:srgbClr val="C00000"/>
                  </a:solidFill>
                  <a:latin typeface="メイリオ" panose="020B0604030504040204" pitchFamily="50" charset="-128"/>
                  <a:ea typeface="メイリオ" panose="020B0604030504040204" pitchFamily="50" charset="-128"/>
                </a:rPr>
                <a:t>！</a:t>
              </a:r>
            </a:p>
          </p:txBody>
        </p:sp>
      </p:grpSp>
    </p:spTree>
    <p:extLst>
      <p:ext uri="{BB962C8B-B14F-4D97-AF65-F5344CB8AC3E}">
        <p14:creationId xmlns:p14="http://schemas.microsoft.com/office/powerpoint/2010/main" val="3020194738"/>
      </p:ext>
    </p:extLst>
  </p:cSld>
  <p:clrMapOvr>
    <a:masterClrMapping/>
  </p:clrMapOvr>
  <p:transition spd="slow">
    <p:push dir="u"/>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978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0FA1F9D-48C1-BC88-A431-72822240BCF9}"/>
              </a:ext>
            </a:extLst>
          </p:cNvPr>
          <p:cNvSpPr/>
          <p:nvPr/>
        </p:nvSpPr>
        <p:spPr>
          <a:xfrm>
            <a:off x="0" y="912252"/>
            <a:ext cx="9144000" cy="594574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7097FE5-6A18-A381-8EDE-DF79802D065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353E78D-F433-C296-0A6D-815CD69F7EF8}"/>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スラッシュごとに英語と日本語を交互に音読してください。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E3D62132-1517-4DA2-9DD0-0F6B669B30A4}"/>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4D226FD-0D2C-4A5C-9F76-ED9D45562FD8}"/>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C775FC5C-57DA-4C29-8632-BEA0459676F3}"/>
              </a:ext>
            </a:extLst>
          </p:cNvPr>
          <p:cNvSpPr txBox="1"/>
          <p:nvPr/>
        </p:nvSpPr>
        <p:spPr>
          <a:xfrm>
            <a:off x="804241" y="2506431"/>
            <a:ext cx="7802218" cy="954107"/>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BAC0BCF0-3374-4A01-AE7C-2DB6415C55DC}"/>
              </a:ext>
            </a:extLst>
          </p:cNvPr>
          <p:cNvSpPr txBox="1"/>
          <p:nvPr/>
        </p:nvSpPr>
        <p:spPr>
          <a:xfrm>
            <a:off x="804241" y="5231681"/>
            <a:ext cx="7802218" cy="954107"/>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5DBE0A10-7312-49C3-9A76-9F919653034E}"/>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2ABB009C-0138-40E7-8FD8-65A058C4C1E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4795750"/>
      </p:ext>
    </p:extLst>
  </p:cSld>
  <p:clrMapOvr>
    <a:masterClrMapping/>
  </p:clrMapOvr>
  <p:transition spd="slow">
    <p:push dir="u"/>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19BC80AF-8930-0316-8F79-16902F96FF8B}"/>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FA787B71-B433-07DA-9836-D780B8B7F77C}"/>
              </a:ext>
            </a:extLst>
          </p:cNvPr>
          <p:cNvPicPr>
            <a:picLocks noChangeAspect="1"/>
          </p:cNvPicPr>
          <p:nvPr/>
        </p:nvPicPr>
        <p:blipFill>
          <a:blip r:embed="rId6"/>
          <a:stretch>
            <a:fillRect/>
          </a:stretch>
        </p:blipFill>
        <p:spPr>
          <a:xfrm>
            <a:off x="1006399" y="191165"/>
            <a:ext cx="6955200" cy="6169684"/>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5" name="Rectangle 2">
            <a:extLst>
              <a:ext uri="{FF2B5EF4-FFF2-40B4-BE49-F238E27FC236}">
                <a16:creationId xmlns:a16="http://schemas.microsoft.com/office/drawing/2014/main" id="{1FA1AE36-D27E-4308-8B08-F6DA695DBD5A}"/>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42" name="グループ化 41">
            <a:extLst>
              <a:ext uri="{FF2B5EF4-FFF2-40B4-BE49-F238E27FC236}">
                <a16:creationId xmlns:a16="http://schemas.microsoft.com/office/drawing/2014/main" id="{615243AA-08B8-D310-936A-C83DBBD1CABA}"/>
              </a:ext>
            </a:extLst>
          </p:cNvPr>
          <p:cNvGrpSpPr/>
          <p:nvPr/>
        </p:nvGrpSpPr>
        <p:grpSpPr>
          <a:xfrm>
            <a:off x="0" y="1093632"/>
            <a:ext cx="9144000" cy="3473939"/>
            <a:chOff x="0" y="1093632"/>
            <a:chExt cx="9144000" cy="3473939"/>
          </a:xfrm>
        </p:grpSpPr>
        <p:sp>
          <p:nvSpPr>
            <p:cNvPr id="43" name="正方形/長方形 42">
              <a:extLst>
                <a:ext uri="{FF2B5EF4-FFF2-40B4-BE49-F238E27FC236}">
                  <a16:creationId xmlns:a16="http://schemas.microsoft.com/office/drawing/2014/main" id="{C16024F7-174C-7E8B-7B14-B59053A77310}"/>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E6018E17-3E28-B8D0-044E-C53AFBA0EE81}"/>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500023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2"/>
                                        </p:tgtEl>
                                      </p:cBhvr>
                                    </p:animEffect>
                                    <p:set>
                                      <p:cBhvr>
                                        <p:cTn id="9" dur="1" fill="hold">
                                          <p:stCondLst>
                                            <p:cond delay="499"/>
                                          </p:stCondLst>
                                        </p:cTn>
                                        <p:tgtEl>
                                          <p:spTgt spid="42"/>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3E7977E-772C-66C1-9ADE-C9B7B2389F2A}"/>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５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②</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254735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1756B-F3C2-15F5-A2FB-B5AF8382F20D}"/>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502067B-980B-954A-DBAB-B1D45B37F591}"/>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75917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94D85-7D3E-D0DA-8D1C-691E92CE8353}"/>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6641A827-FCE2-91DB-EF8C-9229CBDA2D5F}"/>
              </a:ext>
            </a:extLst>
          </p:cNvPr>
          <p:cNvPicPr>
            <a:picLocks noChangeAspect="1"/>
          </p:cNvPicPr>
          <p:nvPr/>
        </p:nvPicPr>
        <p:blipFill>
          <a:blip r:embed="rId2"/>
          <a:srcRect t="39903" b="47552"/>
          <a:stretch/>
        </p:blipFill>
        <p:spPr>
          <a:xfrm>
            <a:off x="291931" y="1022216"/>
            <a:ext cx="8560800" cy="637952"/>
          </a:xfrm>
          <a:prstGeom prst="rect">
            <a:avLst/>
          </a:prstGeom>
        </p:spPr>
      </p:pic>
      <p:sp>
        <p:nvSpPr>
          <p:cNvPr id="3" name="正方形/長方形 2">
            <a:extLst>
              <a:ext uri="{FF2B5EF4-FFF2-40B4-BE49-F238E27FC236}">
                <a16:creationId xmlns:a16="http://schemas.microsoft.com/office/drawing/2014/main" id="{3E369514-2677-3B19-1793-EA7234184598}"/>
              </a:ext>
            </a:extLst>
          </p:cNvPr>
          <p:cNvSpPr/>
          <p:nvPr/>
        </p:nvSpPr>
        <p:spPr>
          <a:xfrm>
            <a:off x="0" y="3429000"/>
            <a:ext cx="9144000" cy="3429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29BAE642-9AC2-9FC4-2E82-5825C1746861}"/>
              </a:ext>
            </a:extLst>
          </p:cNvPr>
          <p:cNvSpPr txBox="1"/>
          <p:nvPr/>
        </p:nvSpPr>
        <p:spPr>
          <a:xfrm>
            <a:off x="537493" y="3677650"/>
            <a:ext cx="8069014" cy="1938992"/>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likes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to play soccer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play soccer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は「サッカーをすること」という意味で、</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名詞として扱っています。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29DE017C-ABC0-3A92-33EF-5392978AD032}"/>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45764B8B-0767-F602-9E5D-00A530140910}"/>
              </a:ext>
            </a:extLst>
          </p:cNvPr>
          <p:cNvSpPr txBox="1"/>
          <p:nvPr/>
        </p:nvSpPr>
        <p:spPr>
          <a:xfrm>
            <a:off x="1032443" y="1856276"/>
            <a:ext cx="3615757"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彼はサッカーをすることが好きです。</a:t>
            </a:r>
          </a:p>
        </p:txBody>
      </p:sp>
    </p:spTree>
    <p:extLst>
      <p:ext uri="{BB962C8B-B14F-4D97-AF65-F5344CB8AC3E}">
        <p14:creationId xmlns:p14="http://schemas.microsoft.com/office/powerpoint/2010/main" val="2760920925"/>
      </p:ext>
    </p:extLst>
  </p:cSld>
  <p:clrMapOvr>
    <a:masterClrMapping/>
  </p:clrMapOvr>
  <p:transition spd="slow">
    <p:push dir="u"/>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5EB1E-EE6B-A59E-72D6-4760E5B318CE}"/>
            </a:ext>
          </a:extLst>
        </p:cNvPr>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6B46D7F0-95A7-9F91-2768-74E10AB3714D}"/>
              </a:ext>
            </a:extLst>
          </p:cNvPr>
          <p:cNvSpPr/>
          <p:nvPr/>
        </p:nvSpPr>
        <p:spPr>
          <a:xfrm>
            <a:off x="0" y="912252"/>
            <a:ext cx="9144000" cy="592962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FD64176-FDE6-E95D-D19C-F185143D69D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01992B7-3FE5-36C5-26F7-1EA9AD3B5D34}"/>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スラッシュごとに英語を音読し、日本語に訳してください。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1474ADA8-AF8D-BC24-88CB-B47577A088F6}"/>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3F5F5C3-7101-29FB-76B5-A766019AF05A}"/>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03FD2652-20A1-42F2-2DC5-79CD473B8D26}"/>
              </a:ext>
            </a:extLst>
          </p:cNvPr>
          <p:cNvSpPr txBox="1"/>
          <p:nvPr/>
        </p:nvSpPr>
        <p:spPr>
          <a:xfrm>
            <a:off x="804241" y="2506431"/>
            <a:ext cx="7802218" cy="1384995"/>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パートナーに伝わるように一生懸命音読する。</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さんは、あなたの声だけが頼りです！</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47097649-8F03-4F88-D44E-85A5C9F91EC0}"/>
              </a:ext>
            </a:extLst>
          </p:cNvPr>
          <p:cNvSpPr txBox="1"/>
          <p:nvPr/>
        </p:nvSpPr>
        <p:spPr>
          <a:xfrm>
            <a:off x="804241" y="5231681"/>
            <a:ext cx="7802218" cy="1384995"/>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テキストは見ない！</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不自然な日本語でいいのでクイックレスポンス。</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反射神経＆集中力を高めろ！</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36A4A52B-77C4-B6B6-514C-CBAA69502C62}"/>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B6003BA8-7E0B-17AE-C530-36CFA7AA209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153817"/>
      </p:ext>
    </p:extLst>
  </p:cSld>
  <p:clrMapOvr>
    <a:masterClrMapping/>
  </p:clrMapOvr>
  <p:transition spd="slow">
    <p:push dir="u"/>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B0E002E-AFED-FCA8-1B19-B78249D5653A}"/>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62A886DD-B977-3A99-6191-FBE82161AE57}"/>
              </a:ext>
            </a:extLst>
          </p:cNvPr>
          <p:cNvPicPr>
            <a:picLocks noChangeAspect="1"/>
          </p:cNvPicPr>
          <p:nvPr/>
        </p:nvPicPr>
        <p:blipFill>
          <a:blip r:embed="rId6"/>
          <a:stretch>
            <a:fillRect/>
          </a:stretch>
        </p:blipFill>
        <p:spPr>
          <a:xfrm>
            <a:off x="1127755" y="191164"/>
            <a:ext cx="6890400" cy="6046873"/>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6" name="Rectangle 2">
            <a:extLst>
              <a:ext uri="{FF2B5EF4-FFF2-40B4-BE49-F238E27FC236}">
                <a16:creationId xmlns:a16="http://schemas.microsoft.com/office/drawing/2014/main" id="{3D9DF37B-8401-4B36-A293-9F54BDF3132E}"/>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51" name="グループ化 50">
            <a:extLst>
              <a:ext uri="{FF2B5EF4-FFF2-40B4-BE49-F238E27FC236}">
                <a16:creationId xmlns:a16="http://schemas.microsoft.com/office/drawing/2014/main" id="{4AAD4E0E-56C7-39DF-C79D-7ED29440CBA0}"/>
              </a:ext>
            </a:extLst>
          </p:cNvPr>
          <p:cNvGrpSpPr/>
          <p:nvPr/>
        </p:nvGrpSpPr>
        <p:grpSpPr>
          <a:xfrm>
            <a:off x="0" y="1807715"/>
            <a:ext cx="9144000" cy="3473939"/>
            <a:chOff x="0" y="1093632"/>
            <a:chExt cx="9144000" cy="3473939"/>
          </a:xfrm>
        </p:grpSpPr>
        <p:sp>
          <p:nvSpPr>
            <p:cNvPr id="52" name="正方形/長方形 51">
              <a:extLst>
                <a:ext uri="{FF2B5EF4-FFF2-40B4-BE49-F238E27FC236}">
                  <a16:creationId xmlns:a16="http://schemas.microsoft.com/office/drawing/2014/main" id="{A067ECA5-A52D-336D-BDB8-E0A60825FE01}"/>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027F7D23-52D6-9593-90C9-B56B717A8D3D}"/>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3262915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51"/>
                                        </p:tgtEl>
                                      </p:cBhvr>
                                    </p:animEffect>
                                    <p:set>
                                      <p:cBhvr>
                                        <p:cTn id="9" dur="1" fill="hold">
                                          <p:stCondLst>
                                            <p:cond delay="499"/>
                                          </p:stCondLst>
                                        </p:cTn>
                                        <p:tgtEl>
                                          <p:spTgt spid="51"/>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ACA4ADF-EA90-1CF8-A4FC-759F46A444D5}"/>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６ </a:t>
            </a:r>
            <a:r>
              <a:rPr kumimoji="1" lang="en-US" altLang="ja-JP" sz="4400" b="1" dirty="0">
                <a:solidFill>
                  <a:schemeClr val="bg1"/>
                </a:solidFill>
                <a:latin typeface="メイリオ" panose="020B0604030504040204" pitchFamily="50" charset="-128"/>
                <a:ea typeface="メイリオ" panose="020B0604030504040204" pitchFamily="50" charset="-128"/>
              </a:rPr>
              <a:t>Dictation</a:t>
            </a:r>
          </a:p>
          <a:p>
            <a:r>
              <a:rPr kumimoji="1" lang="ja-JP" altLang="en-US" sz="4400" b="1" dirty="0">
                <a:solidFill>
                  <a:schemeClr val="bg1"/>
                </a:solidFill>
                <a:latin typeface="メイリオ" panose="020B0604030504040204" pitchFamily="50" charset="-128"/>
                <a:ea typeface="メイリオ" panose="020B0604030504040204" pitchFamily="50" charset="-128"/>
              </a:rPr>
              <a:t>英語の音声を書き取る！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673562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DC326798-9AF0-4268-A024-AB2BF7D2F27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EF3EEDC3-A981-6EE8-C06D-43F02A8F1601}"/>
              </a:ext>
            </a:extLst>
          </p:cNvPr>
          <p:cNvPicPr>
            <a:picLocks noChangeAspect="1"/>
          </p:cNvPicPr>
          <p:nvPr/>
        </p:nvPicPr>
        <p:blipFill>
          <a:blip r:embed="rId8"/>
          <a:stretch>
            <a:fillRect/>
          </a:stretch>
        </p:blipFill>
        <p:spPr>
          <a:xfrm>
            <a:off x="211620" y="1872128"/>
            <a:ext cx="8719200" cy="4460044"/>
          </a:xfrm>
          <a:prstGeom prst="rect">
            <a:avLst/>
          </a:prstGeom>
        </p:spPr>
      </p:pic>
      <p:pic>
        <p:nvPicPr>
          <p:cNvPr id="20" name="PPT_20">
            <a:hlinkClick r:id="" action="ppaction://media"/>
            <a:extLst>
              <a:ext uri="{FF2B5EF4-FFF2-40B4-BE49-F238E27FC236}">
                <a16:creationId xmlns:a16="http://schemas.microsoft.com/office/drawing/2014/main" id="{8A39EAC2-8D25-4F65-9D0D-4272A124E1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33868" y="1220261"/>
            <a:ext cx="609600" cy="609600"/>
          </a:xfrm>
          <a:prstGeom prst="rect">
            <a:avLst/>
          </a:prstGeom>
        </p:spPr>
      </p:pic>
      <p:sp>
        <p:nvSpPr>
          <p:cNvPr id="21" name="正方形/長方形 20">
            <a:extLst>
              <a:ext uri="{FF2B5EF4-FFF2-40B4-BE49-F238E27FC236}">
                <a16:creationId xmlns:a16="http://schemas.microsoft.com/office/drawing/2014/main" id="{ECC31C78-C7F1-4EBA-BD73-DDE98B3288C8}"/>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D31121AF-649C-47B2-8D92-081E43F9D17E}"/>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013DE844-5730-4396-ACAC-B946ADD5A92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FB5ABDDB-BCAF-4D66-AC53-2DBDB77218E9}"/>
              </a:ext>
            </a:extLst>
          </p:cNvPr>
          <p:cNvGrpSpPr/>
          <p:nvPr/>
        </p:nvGrpSpPr>
        <p:grpSpPr>
          <a:xfrm>
            <a:off x="6668436" y="307677"/>
            <a:ext cx="603315" cy="601350"/>
            <a:chOff x="1765300" y="3319886"/>
            <a:chExt cx="2131151" cy="2124211"/>
          </a:xfrm>
        </p:grpSpPr>
        <p:sp>
          <p:nvSpPr>
            <p:cNvPr id="33" name="正方形/長方形 32">
              <a:extLst>
                <a:ext uri="{FF2B5EF4-FFF2-40B4-BE49-F238E27FC236}">
                  <a16:creationId xmlns:a16="http://schemas.microsoft.com/office/drawing/2014/main" id="{842196D1-EE66-456A-8241-6EC4587168C2}"/>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図 33">
              <a:extLst>
                <a:ext uri="{FF2B5EF4-FFF2-40B4-BE49-F238E27FC236}">
                  <a16:creationId xmlns:a16="http://schemas.microsoft.com/office/drawing/2014/main" id="{03A3D3AD-4D1B-4E2D-8681-24BF2D49EF7F}"/>
                </a:ext>
              </a:extLst>
            </p:cNvPr>
            <p:cNvPicPr>
              <a:picLocks noChangeAspect="1"/>
            </p:cNvPicPr>
            <p:nvPr/>
          </p:nvPicPr>
          <p:blipFill rotWithShape="1">
            <a:blip r:embed="rId10"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35" name="グループ化 34">
            <a:extLst>
              <a:ext uri="{FF2B5EF4-FFF2-40B4-BE49-F238E27FC236}">
                <a16:creationId xmlns:a16="http://schemas.microsoft.com/office/drawing/2014/main" id="{6122E27F-992C-4D10-8A15-79AB98918DF9}"/>
              </a:ext>
            </a:extLst>
          </p:cNvPr>
          <p:cNvGrpSpPr/>
          <p:nvPr/>
        </p:nvGrpSpPr>
        <p:grpSpPr>
          <a:xfrm>
            <a:off x="7869333" y="307676"/>
            <a:ext cx="606442" cy="601351"/>
            <a:chOff x="5070178" y="3319886"/>
            <a:chExt cx="2142195" cy="2124211"/>
          </a:xfrm>
        </p:grpSpPr>
        <p:sp>
          <p:nvSpPr>
            <p:cNvPr id="36" name="正方形/長方形 35">
              <a:extLst>
                <a:ext uri="{FF2B5EF4-FFF2-40B4-BE49-F238E27FC236}">
                  <a16:creationId xmlns:a16="http://schemas.microsoft.com/office/drawing/2014/main" id="{4F1E48CA-C0C7-4ACF-9C62-2FEF85FE9B31}"/>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a:extLst>
                <a:ext uri="{FF2B5EF4-FFF2-40B4-BE49-F238E27FC236}">
                  <a16:creationId xmlns:a16="http://schemas.microsoft.com/office/drawing/2014/main" id="{1FB3E4F0-45BA-4511-86CC-CB4E5C91FFC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 name="テキスト ボックス 3">
            <a:extLst>
              <a:ext uri="{FF2B5EF4-FFF2-40B4-BE49-F238E27FC236}">
                <a16:creationId xmlns:a16="http://schemas.microsoft.com/office/drawing/2014/main" id="{FC5CDEEF-2A83-8AA4-DFBD-A0E2D96CBF9B}"/>
              </a:ext>
            </a:extLst>
          </p:cNvPr>
          <p:cNvSpPr txBox="1"/>
          <p:nvPr/>
        </p:nvSpPr>
        <p:spPr>
          <a:xfrm>
            <a:off x="302136" y="190561"/>
            <a:ext cx="5696511" cy="1138773"/>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音声を聞いて、単語を書き取りましょう。 </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spc="-15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1</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書き取るためのポーズが入った音声</a:t>
            </a:r>
            <a:endParaRPr lang="en-US" altLang="ja-JP" sz="20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2</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ナチュラルスピードの音声</a:t>
            </a:r>
            <a:endParaRPr kumimoji="1" lang="ja-JP" altLang="en-US" sz="2200" b="1" dirty="0">
              <a:solidFill>
                <a:schemeClr val="bg1"/>
              </a:solidFill>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CDE73772-5A84-7C50-8CBE-CF843B1D6B84}"/>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D73E6105-E9B3-16D9-D369-CCEBA0B68F85}"/>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6" name="テキスト ボックス 5">
            <a:extLst>
              <a:ext uri="{FF2B5EF4-FFF2-40B4-BE49-F238E27FC236}">
                <a16:creationId xmlns:a16="http://schemas.microsoft.com/office/drawing/2014/main" id="{338370B8-E08A-77F8-B16B-26E0ED239D4E}"/>
              </a:ext>
            </a:extLst>
          </p:cNvPr>
          <p:cNvSpPr txBox="1"/>
          <p:nvPr/>
        </p:nvSpPr>
        <p:spPr>
          <a:xfrm>
            <a:off x="5705744" y="1788094"/>
            <a:ext cx="1787256"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to        go</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AF768433-D5E8-64D2-3302-58B507EA8984}"/>
              </a:ext>
            </a:extLst>
          </p:cNvPr>
          <p:cNvSpPr txBox="1"/>
          <p:nvPr/>
        </p:nvSpPr>
        <p:spPr>
          <a:xfrm>
            <a:off x="2453094" y="2243180"/>
            <a:ext cx="2118906"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it           is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771B1E71-B489-F190-645F-88A3165BFEB0}"/>
              </a:ext>
            </a:extLst>
          </p:cNvPr>
          <p:cNvSpPr txBox="1"/>
          <p:nvPr/>
        </p:nvSpPr>
        <p:spPr>
          <a:xfrm>
            <a:off x="6426660" y="2243180"/>
            <a:ext cx="621840"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for</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3D4ECDB7-A3EC-3DD2-A1FA-E31BD4EFEC75}"/>
              </a:ext>
            </a:extLst>
          </p:cNvPr>
          <p:cNvSpPr txBox="1"/>
          <p:nvPr/>
        </p:nvSpPr>
        <p:spPr>
          <a:xfrm>
            <a:off x="945239" y="2739732"/>
            <a:ext cx="2048539"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to      enjoy</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C988BDCA-2226-1EE5-7E84-7CC289672FE7}"/>
              </a:ext>
            </a:extLst>
          </p:cNvPr>
          <p:cNvSpPr txBox="1"/>
          <p:nvPr/>
        </p:nvSpPr>
        <p:spPr>
          <a:xfrm>
            <a:off x="4691499" y="2739732"/>
            <a:ext cx="1926138"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have      to</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0735BC8C-BB39-4B56-1C6F-DFCC939E363D}"/>
              </a:ext>
            </a:extLst>
          </p:cNvPr>
          <p:cNvSpPr txBox="1"/>
          <p:nvPr/>
        </p:nvSpPr>
        <p:spPr>
          <a:xfrm>
            <a:off x="5351292" y="3197157"/>
            <a:ext cx="2015982"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must     be</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DA1B0CC7-CC88-DE13-0498-859035B261BD}"/>
              </a:ext>
            </a:extLst>
          </p:cNvPr>
          <p:cNvSpPr txBox="1"/>
          <p:nvPr/>
        </p:nvSpPr>
        <p:spPr>
          <a:xfrm>
            <a:off x="7869333" y="3607080"/>
            <a:ext cx="731145"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to</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15DB9B0F-B508-E21C-56D6-FF60414AD227}"/>
              </a:ext>
            </a:extLst>
          </p:cNvPr>
          <p:cNvSpPr txBox="1"/>
          <p:nvPr/>
        </p:nvSpPr>
        <p:spPr>
          <a:xfrm>
            <a:off x="588789" y="4102150"/>
            <a:ext cx="1303511"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protect</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1ECA8A39-749B-C2AC-FB4E-EA937D01A5D4}"/>
              </a:ext>
            </a:extLst>
          </p:cNvPr>
          <p:cNvSpPr txBox="1"/>
          <p:nvPr/>
        </p:nvSpPr>
        <p:spPr>
          <a:xfrm>
            <a:off x="6640109" y="4123210"/>
            <a:ext cx="2015982"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To        fish</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0A3B3A64-FD7A-48F4-76C4-791BBC5C2D55}"/>
              </a:ext>
            </a:extLst>
          </p:cNvPr>
          <p:cNvSpPr txBox="1"/>
          <p:nvPr/>
        </p:nvSpPr>
        <p:spPr>
          <a:xfrm>
            <a:off x="932740" y="5543111"/>
            <a:ext cx="2256676"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but       also</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pic>
        <p:nvPicPr>
          <p:cNvPr id="8" name="AS_G3_09_11_reading_s6_1">
            <a:hlinkClick r:id="" action="ppaction://media"/>
            <a:extLst>
              <a:ext uri="{FF2B5EF4-FFF2-40B4-BE49-F238E27FC236}">
                <a16:creationId xmlns:a16="http://schemas.microsoft.com/office/drawing/2014/main" id="{07824BB3-C790-ECC6-61F7-79F29349C22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429875" y="1476375"/>
            <a:ext cx="406400" cy="406400"/>
          </a:xfrm>
          <a:prstGeom prst="rect">
            <a:avLst/>
          </a:prstGeom>
        </p:spPr>
      </p:pic>
      <p:pic>
        <p:nvPicPr>
          <p:cNvPr id="9" name="AS_G3_09_11_reading_s6_1">
            <a:hlinkClick r:id="" action="ppaction://media"/>
            <a:extLst>
              <a:ext uri="{FF2B5EF4-FFF2-40B4-BE49-F238E27FC236}">
                <a16:creationId xmlns:a16="http://schemas.microsoft.com/office/drawing/2014/main" id="{54C5609A-D4D9-3C1F-8A02-E1A2E7ED1A8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346461" y="204827"/>
            <a:ext cx="406400" cy="406400"/>
          </a:xfrm>
          <a:prstGeom prst="rect">
            <a:avLst/>
          </a:prstGeom>
        </p:spPr>
      </p:pic>
      <p:pic>
        <p:nvPicPr>
          <p:cNvPr id="12" name="AS_G3_09_12_reading_s6_2">
            <a:hlinkClick r:id="" action="ppaction://media"/>
            <a:extLst>
              <a:ext uri="{FF2B5EF4-FFF2-40B4-BE49-F238E27FC236}">
                <a16:creationId xmlns:a16="http://schemas.microsoft.com/office/drawing/2014/main" id="{E1FDCC8D-DF0E-3C79-078F-D1FD165AFE4A}"/>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310276" y="840601"/>
            <a:ext cx="406400" cy="406400"/>
          </a:xfrm>
          <a:prstGeom prst="rect">
            <a:avLst/>
          </a:prstGeom>
        </p:spPr>
      </p:pic>
      <p:sp>
        <p:nvSpPr>
          <p:cNvPr id="16" name="テキスト ボックス 15">
            <a:extLst>
              <a:ext uri="{FF2B5EF4-FFF2-40B4-BE49-F238E27FC236}">
                <a16:creationId xmlns:a16="http://schemas.microsoft.com/office/drawing/2014/main" id="{40460D8E-95C5-81B2-B586-A5B92A662D9D}"/>
              </a:ext>
            </a:extLst>
          </p:cNvPr>
          <p:cNvSpPr txBox="1"/>
          <p:nvPr/>
        </p:nvSpPr>
        <p:spPr>
          <a:xfrm>
            <a:off x="1418140" y="5046559"/>
            <a:ext cx="2256676"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not      only</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60678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70577" fill="hold"/>
                                        <p:tgtEl>
                                          <p:spTgt spid="9"/>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6643" fill="hold"/>
                                        <p:tgtEl>
                                          <p:spTgt spid="12"/>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9"/>
                                        </p:tgtEl>
                                      </p:cBhvr>
                                    </p:animEffect>
                                    <p:set>
                                      <p:cBhvr>
                                        <p:cTn id="24" dur="1" fill="hold">
                                          <p:stCondLst>
                                            <p:cond delay="499"/>
                                          </p:stCondLst>
                                        </p:cTn>
                                        <p:tgtEl>
                                          <p:spTgt spid="2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039" fill="hold"/>
                                        <p:tgtEl>
                                          <p:spTgt spid="20"/>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70577" fill="hold"/>
                                        <p:tgtEl>
                                          <p:spTgt spid="8"/>
                                        </p:tgtEl>
                                      </p:cBhvr>
                                    </p:cmd>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6" fill="hold" display="0">
                  <p:stCondLst>
                    <p:cond delay="indefinite"/>
                  </p:stCondLst>
                  <p:endCondLst>
                    <p:cond evt="onStopAudio" delay="0">
                      <p:tgtEl>
                        <p:sldTgt/>
                      </p:tgtEl>
                    </p:cond>
                    <p:cond evt="onNext" delay="0">
                      <p:tgtEl>
                        <p:sldTgt/>
                      </p:tgtEl>
                    </p:cond>
                  </p:endCondLst>
                </p:cTn>
                <p:tgtEl>
                  <p:spTgt spid="20"/>
                </p:tgtEl>
              </p:cMediaNode>
            </p:audio>
            <p:audio>
              <p:cMediaNode vol="80000">
                <p:cTn id="87" fill="hold" display="0">
                  <p:stCondLst>
                    <p:cond delay="indefinite"/>
                  </p:stCondLst>
                  <p:endCondLst>
                    <p:cond evt="onStopAudio" delay="0">
                      <p:tgtEl>
                        <p:sldTgt/>
                      </p:tgtEl>
                    </p:cond>
                  </p:endCondLst>
                </p:cTn>
                <p:tgtEl>
                  <p:spTgt spid="8"/>
                </p:tgtEl>
              </p:cMediaNode>
            </p:audio>
            <p:audio>
              <p:cMediaNode vol="80000">
                <p:cTn id="88" fill="hold" display="0">
                  <p:stCondLst>
                    <p:cond delay="indefinite"/>
                  </p:stCondLst>
                  <p:endCondLst>
                    <p:cond evt="onStopAudio" delay="0">
                      <p:tgtEl>
                        <p:sldTgt/>
                      </p:tgtEl>
                    </p:cond>
                    <p:cond evt="onNext" delay="0">
                      <p:tgtEl>
                        <p:sldTgt/>
                      </p:tgtEl>
                    </p:cond>
                  </p:endCondLst>
                </p:cTn>
                <p:tgtEl>
                  <p:spTgt spid="9"/>
                </p:tgtEl>
              </p:cMediaNode>
            </p:audio>
            <p:audio>
              <p:cMediaNode vol="80000">
                <p:cTn id="89" fill="hold" display="0">
                  <p:stCondLst>
                    <p:cond delay="indefinite"/>
                  </p:stCondLst>
                  <p:endCondLst>
                    <p:cond evt="onStopAudio" delay="0">
                      <p:tgtEl>
                        <p:sldTgt/>
                      </p:tgtEl>
                    </p:cond>
                    <p:cond evt="onNext" delay="0">
                      <p:tgtEl>
                        <p:sldTgt/>
                      </p:tgtEl>
                    </p:cond>
                  </p:endCondLst>
                </p:cTn>
                <p:tgtEl>
                  <p:spTgt spid="12"/>
                </p:tgtEl>
              </p:cMediaNode>
            </p:audio>
          </p:childTnLst>
        </p:cTn>
      </p:par>
    </p:tnLst>
    <p:bldLst>
      <p:bldP spid="28" grpId="0" animBg="1"/>
      <p:bldP spid="28" grpId="1" animBg="1"/>
      <p:bldP spid="29" grpId="0" animBg="1"/>
      <p:bldP spid="29" grpId="1" animBg="1"/>
      <p:bldP spid="6" grpId="0"/>
      <p:bldP spid="13" grpId="0"/>
      <p:bldP spid="14" grpId="0"/>
      <p:bldP spid="15" grpId="0"/>
      <p:bldP spid="17" grpId="0"/>
      <p:bldP spid="5" grpId="0"/>
      <p:bldP spid="24" grpId="0"/>
      <p:bldP spid="26" grpId="0"/>
      <p:bldP spid="27" grpId="0"/>
      <p:bldP spid="30" grpId="0"/>
      <p:bldP spid="16"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B9DB4B3-B1EF-9D2F-5B06-C49DC523285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323439"/>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７ </a:t>
            </a:r>
            <a:r>
              <a:rPr kumimoji="1" lang="en-US" altLang="ja-JP" sz="4400" b="1" dirty="0">
                <a:solidFill>
                  <a:schemeClr val="bg1"/>
                </a:solidFill>
                <a:latin typeface="メイリオ" panose="020B0604030504040204" pitchFamily="50" charset="-128"/>
                <a:ea typeface="メイリオ" panose="020B0604030504040204" pitchFamily="50" charset="-128"/>
              </a:rPr>
              <a:t>Shadowing</a:t>
            </a:r>
          </a:p>
          <a:p>
            <a:r>
              <a:rPr kumimoji="1" lang="ja-JP" altLang="en-US" sz="3600" b="1" spc="-150" dirty="0">
                <a:solidFill>
                  <a:schemeClr val="bg1"/>
                </a:solidFill>
                <a:latin typeface="メイリオ" panose="020B0604030504040204" pitchFamily="50" charset="-128"/>
                <a:ea typeface="メイリオ" panose="020B0604030504040204" pitchFamily="50" charset="-128"/>
              </a:rPr>
              <a:t>ネイティブスピーカーのすぐ後に音読する！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485779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6AF05EBC-C40C-48D0-9785-3F015673614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F45D6E9-967A-406A-8860-C923C2A4E33F}"/>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8E2AD2C-303B-46B0-A676-6A8512767379}"/>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967D8E71-8E5B-4F5B-9BF7-FAC4F3016C3B}"/>
              </a:ext>
            </a:extLst>
          </p:cNvPr>
          <p:cNvGrpSpPr/>
          <p:nvPr/>
        </p:nvGrpSpPr>
        <p:grpSpPr>
          <a:xfrm>
            <a:off x="6668436" y="307677"/>
            <a:ext cx="603315" cy="601350"/>
            <a:chOff x="1765300" y="3319886"/>
            <a:chExt cx="2131151" cy="2124211"/>
          </a:xfrm>
        </p:grpSpPr>
        <p:sp>
          <p:nvSpPr>
            <p:cNvPr id="22" name="正方形/長方形 21">
              <a:extLst>
                <a:ext uri="{FF2B5EF4-FFF2-40B4-BE49-F238E27FC236}">
                  <a16:creationId xmlns:a16="http://schemas.microsoft.com/office/drawing/2014/main" id="{7F44E80A-5259-4DAE-9BC9-4C4905DD549C}"/>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0E4AFCEF-9AE6-4983-9B69-93FCB3BBA9E0}"/>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24" name="グループ化 23">
            <a:extLst>
              <a:ext uri="{FF2B5EF4-FFF2-40B4-BE49-F238E27FC236}">
                <a16:creationId xmlns:a16="http://schemas.microsoft.com/office/drawing/2014/main" id="{B9023138-A620-4626-89C8-7FF59CF75E2A}"/>
              </a:ext>
            </a:extLst>
          </p:cNvPr>
          <p:cNvGrpSpPr/>
          <p:nvPr/>
        </p:nvGrpSpPr>
        <p:grpSpPr>
          <a:xfrm>
            <a:off x="7869333" y="307676"/>
            <a:ext cx="606442" cy="601351"/>
            <a:chOff x="5070178" y="3319886"/>
            <a:chExt cx="2142195" cy="2124211"/>
          </a:xfrm>
        </p:grpSpPr>
        <p:sp>
          <p:nvSpPr>
            <p:cNvPr id="25" name="正方形/長方形 24">
              <a:extLst>
                <a:ext uri="{FF2B5EF4-FFF2-40B4-BE49-F238E27FC236}">
                  <a16:creationId xmlns:a16="http://schemas.microsoft.com/office/drawing/2014/main" id="{229BE232-AA89-4A95-8701-E1D24EB593F0}"/>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87C2F656-A125-4830-9D98-128A19148C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7" name="テキスト ボックス 26">
            <a:extLst>
              <a:ext uri="{FF2B5EF4-FFF2-40B4-BE49-F238E27FC236}">
                <a16:creationId xmlns:a16="http://schemas.microsoft.com/office/drawing/2014/main" id="{B739CF87-56A3-4A42-AF08-0643F04852AF}"/>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28" name="テキスト ボックス 27">
            <a:extLst>
              <a:ext uri="{FF2B5EF4-FFF2-40B4-BE49-F238E27FC236}">
                <a16:creationId xmlns:a16="http://schemas.microsoft.com/office/drawing/2014/main" id="{47C8D521-7210-4B27-8BE0-64F46D9072DF}"/>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4" name="テキスト ボックス 3">
            <a:extLst>
              <a:ext uri="{FF2B5EF4-FFF2-40B4-BE49-F238E27FC236}">
                <a16:creationId xmlns:a16="http://schemas.microsoft.com/office/drawing/2014/main" id="{2E83B54F-57E2-02C8-8552-028AD0038D01}"/>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本文を見ないで、音声のすぐあとを追いかけるように、音読してください。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0C75F08F-9017-333A-5684-E9D7F4635E4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グラフィックス 10" descr="走る">
            <a:extLst>
              <a:ext uri="{FF2B5EF4-FFF2-40B4-BE49-F238E27FC236}">
                <a16:creationId xmlns:a16="http://schemas.microsoft.com/office/drawing/2014/main" id="{1A322E24-4E65-AA45-87B8-E128E1107B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08980" y="2172840"/>
            <a:ext cx="4177666" cy="4177666"/>
          </a:xfrm>
          <a:prstGeom prst="rect">
            <a:avLst/>
          </a:prstGeom>
        </p:spPr>
      </p:pic>
      <p:pic>
        <p:nvPicPr>
          <p:cNvPr id="9" name="グラフィックス 8" descr="走る">
            <a:extLst>
              <a:ext uri="{FF2B5EF4-FFF2-40B4-BE49-F238E27FC236}">
                <a16:creationId xmlns:a16="http://schemas.microsoft.com/office/drawing/2014/main" id="{DE6CA95E-9AB6-CAAA-87DD-B6ABAA8638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22622" y="2172840"/>
            <a:ext cx="4177666" cy="4177666"/>
          </a:xfrm>
          <a:prstGeom prst="rect">
            <a:avLst/>
          </a:prstGeom>
        </p:spPr>
      </p:pic>
      <p:sp>
        <p:nvSpPr>
          <p:cNvPr id="15" name="正方形/長方形 14">
            <a:extLst>
              <a:ext uri="{FF2B5EF4-FFF2-40B4-BE49-F238E27FC236}">
                <a16:creationId xmlns:a16="http://schemas.microsoft.com/office/drawing/2014/main" id="{2A812610-58B5-E7A6-35D5-CF16F69632B2}"/>
              </a:ext>
            </a:extLst>
          </p:cNvPr>
          <p:cNvSpPr/>
          <p:nvPr/>
        </p:nvSpPr>
        <p:spPr>
          <a:xfrm>
            <a:off x="-2858182" y="1445538"/>
            <a:ext cx="1220834" cy="57708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ＭＳ Ｐゴシック" panose="020B0600070205080204" pitchFamily="50" charset="-128"/>
                <a:ea typeface="ＭＳ Ｐゴシック" panose="020B0600070205080204" pitchFamily="50" charset="-128"/>
              </a:rPr>
              <a:t>音声</a:t>
            </a:r>
          </a:p>
        </p:txBody>
      </p:sp>
      <p:sp>
        <p:nvSpPr>
          <p:cNvPr id="16" name="正方形/長方形 15">
            <a:extLst>
              <a:ext uri="{FF2B5EF4-FFF2-40B4-BE49-F238E27FC236}">
                <a16:creationId xmlns:a16="http://schemas.microsoft.com/office/drawing/2014/main" id="{94BF6C05-5C6A-C925-B62A-0EB074DCAAB8}"/>
              </a:ext>
            </a:extLst>
          </p:cNvPr>
          <p:cNvSpPr/>
          <p:nvPr/>
        </p:nvSpPr>
        <p:spPr>
          <a:xfrm>
            <a:off x="-5808840" y="1445538"/>
            <a:ext cx="1484508" cy="577084"/>
          </a:xfrm>
          <a:prstGeom prst="rect">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ＭＳ Ｐゴシック" panose="020B0600070205080204" pitchFamily="50" charset="-128"/>
                <a:ea typeface="ＭＳ Ｐゴシック" panose="020B0600070205080204" pitchFamily="50" charset="-128"/>
              </a:rPr>
              <a:t>あなた</a:t>
            </a:r>
          </a:p>
        </p:txBody>
      </p:sp>
      <p:cxnSp>
        <p:nvCxnSpPr>
          <p:cNvPr id="18" name="直線コネクタ 17">
            <a:extLst>
              <a:ext uri="{FF2B5EF4-FFF2-40B4-BE49-F238E27FC236}">
                <a16:creationId xmlns:a16="http://schemas.microsoft.com/office/drawing/2014/main" id="{4840F21E-62A9-7F43-7AA4-871E1872E32E}"/>
              </a:ext>
            </a:extLst>
          </p:cNvPr>
          <p:cNvCxnSpPr/>
          <p:nvPr/>
        </p:nvCxnSpPr>
        <p:spPr>
          <a:xfrm flipH="1">
            <a:off x="-7440230" y="3117659"/>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26568A1-77A6-ED54-C76A-4D57348C07D9}"/>
              </a:ext>
            </a:extLst>
          </p:cNvPr>
          <p:cNvCxnSpPr/>
          <p:nvPr/>
        </p:nvCxnSpPr>
        <p:spPr>
          <a:xfrm flipH="1">
            <a:off x="-7722241" y="3775686"/>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A901BF9-2914-3A39-50EF-DC7E9A1E4F16}"/>
              </a:ext>
            </a:extLst>
          </p:cNvPr>
          <p:cNvCxnSpPr/>
          <p:nvPr/>
        </p:nvCxnSpPr>
        <p:spPr>
          <a:xfrm flipH="1">
            <a:off x="-6489878" y="2442542"/>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32" name="図 31">
            <a:extLst>
              <a:ext uri="{FF2B5EF4-FFF2-40B4-BE49-F238E27FC236}">
                <a16:creationId xmlns:a16="http://schemas.microsoft.com/office/drawing/2014/main" id="{AF321B35-C986-FC34-8DA9-08A0A5946FCF}"/>
              </a:ext>
            </a:extLst>
          </p:cNvPr>
          <p:cNvPicPr>
            <a:picLocks noChangeAspect="1"/>
          </p:cNvPicPr>
          <p:nvPr/>
        </p:nvPicPr>
        <p:blipFill>
          <a:blip r:embed="rId13"/>
          <a:stretch>
            <a:fillRect/>
          </a:stretch>
        </p:blipFill>
        <p:spPr>
          <a:xfrm>
            <a:off x="963750" y="1983709"/>
            <a:ext cx="5814135" cy="4017493"/>
          </a:xfrm>
          <a:prstGeom prst="rect">
            <a:avLst/>
          </a:prstGeom>
        </p:spPr>
      </p:pic>
      <p:pic>
        <p:nvPicPr>
          <p:cNvPr id="2" name="AS_G3_09_14_reading_s7_1">
            <a:hlinkClick r:id="" action="ppaction://media"/>
            <a:extLst>
              <a:ext uri="{FF2B5EF4-FFF2-40B4-BE49-F238E27FC236}">
                <a16:creationId xmlns:a16="http://schemas.microsoft.com/office/drawing/2014/main" id="{00C5C0AF-7FE2-442E-9881-3A4356BDC38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912475" y="1438275"/>
            <a:ext cx="406400" cy="406400"/>
          </a:xfrm>
          <a:prstGeom prst="rect">
            <a:avLst/>
          </a:prstGeom>
        </p:spPr>
      </p:pic>
      <p:pic>
        <p:nvPicPr>
          <p:cNvPr id="3" name="AS_G3_09_15_reading_s7_2">
            <a:hlinkClick r:id="" action="ppaction://media"/>
            <a:extLst>
              <a:ext uri="{FF2B5EF4-FFF2-40B4-BE49-F238E27FC236}">
                <a16:creationId xmlns:a16="http://schemas.microsoft.com/office/drawing/2014/main" id="{B612E0D3-152F-F596-4F02-C9A694289A17}"/>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652250" y="1445538"/>
            <a:ext cx="406400" cy="406400"/>
          </a:xfrm>
          <a:prstGeom prst="rect">
            <a:avLst/>
          </a:prstGeom>
        </p:spPr>
      </p:pic>
    </p:spTree>
    <p:extLst>
      <p:ext uri="{BB962C8B-B14F-4D97-AF65-F5344CB8AC3E}">
        <p14:creationId xmlns:p14="http://schemas.microsoft.com/office/powerpoint/2010/main" val="297093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6060"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6591"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3"/>
                </p:tgtEl>
              </p:cMediaNode>
            </p:audio>
          </p:childTnLst>
        </p:cTn>
      </p:par>
    </p:tnLst>
    <p:bldLst>
      <p:bldP spid="19" grpId="0" animBg="1"/>
      <p:bldP spid="19" grpId="1" animBg="1"/>
      <p:bldP spid="5" grpId="0" animBg="1"/>
      <p:bldP spid="5" grpId="1"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E9E7D-E954-0522-C262-B18FD6CD2CEC}"/>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48651276-0DC3-E108-6AFB-85B0FE7841C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81085AAB-4BF2-6D93-9BB2-898C4168713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57078B88-E9EC-7FBD-56D1-1B09DB653FC1}"/>
              </a:ext>
            </a:extLst>
          </p:cNvPr>
          <p:cNvSpPr txBox="1"/>
          <p:nvPr/>
        </p:nvSpPr>
        <p:spPr>
          <a:xfrm>
            <a:off x="166165" y="1712857"/>
            <a:ext cx="10688648"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８ </a:t>
            </a:r>
            <a:r>
              <a:rPr kumimoji="1" lang="en-US" altLang="ja-JP" sz="4400" b="1" dirty="0">
                <a:solidFill>
                  <a:schemeClr val="bg1"/>
                </a:solidFill>
                <a:latin typeface="メイリオ" panose="020B0604030504040204" pitchFamily="50" charset="-128"/>
                <a:ea typeface="メイリオ" panose="020B0604030504040204" pitchFamily="50" charset="-128"/>
              </a:rPr>
              <a:t>Listening Check</a:t>
            </a:r>
          </a:p>
          <a:p>
            <a:r>
              <a:rPr kumimoji="1" lang="ja-JP" altLang="en-US" sz="4400" b="1" spc="-150" dirty="0">
                <a:solidFill>
                  <a:schemeClr val="bg1"/>
                </a:solidFill>
                <a:latin typeface="メイリオ" panose="020B0604030504040204" pitchFamily="50" charset="-128"/>
                <a:ea typeface="メイリオ" panose="020B0604030504040204" pitchFamily="50" charset="-128"/>
              </a:rPr>
              <a:t>学習の成果を確かめよう！</a:t>
            </a:r>
            <a:endParaRPr kumimoji="1" lang="en-US" altLang="ja-JP" sz="44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EBFBF20B-0647-5D38-E4A5-9CD39ADEBB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49527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D9C5AD66-F7E8-44C5-A3B9-0E91EBB6B121}"/>
              </a:ext>
            </a:extLst>
          </p:cNvPr>
          <p:cNvSpPr/>
          <p:nvPr/>
        </p:nvSpPr>
        <p:spPr>
          <a:xfrm>
            <a:off x="0" y="-1"/>
            <a:ext cx="9144000" cy="1353132"/>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 name="テキスト ボックス 1">
            <a:extLst>
              <a:ext uri="{FF2B5EF4-FFF2-40B4-BE49-F238E27FC236}">
                <a16:creationId xmlns:a16="http://schemas.microsoft.com/office/drawing/2014/main" id="{5E7B68E4-CFFF-111C-0330-675F1D7C220E}"/>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最初に聞いた音声が、どれくらい聞ける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ようになったか確認しておきましょう。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236D7AA2-1417-AC64-A33C-219016254401}"/>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408F9EB8-D545-C9DE-6678-60032516BB0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7" name="正方形/長方形 26">
            <a:extLst>
              <a:ext uri="{FF2B5EF4-FFF2-40B4-BE49-F238E27FC236}">
                <a16:creationId xmlns:a16="http://schemas.microsoft.com/office/drawing/2014/main" id="{D897E505-E056-B136-918C-FFF69096BA4B}"/>
              </a:ext>
            </a:extLst>
          </p:cNvPr>
          <p:cNvSpPr/>
          <p:nvPr/>
        </p:nvSpPr>
        <p:spPr>
          <a:xfrm>
            <a:off x="0" y="3021977"/>
            <a:ext cx="9144000" cy="182343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3BF69D6A-584B-E68E-ACF1-7E37C4ACFC5D}"/>
              </a:ext>
            </a:extLst>
          </p:cNvPr>
          <p:cNvPicPr>
            <a:picLocks noChangeAspect="1"/>
          </p:cNvPicPr>
          <p:nvPr/>
        </p:nvPicPr>
        <p:blipFill>
          <a:blip r:embed="rId9"/>
          <a:srcRect l="66820"/>
          <a:stretch/>
        </p:blipFill>
        <p:spPr>
          <a:xfrm>
            <a:off x="4585711" y="5537605"/>
            <a:ext cx="3937658" cy="1000109"/>
          </a:xfrm>
          <a:prstGeom prst="rect">
            <a:avLst/>
          </a:prstGeom>
        </p:spPr>
      </p:pic>
      <p:pic>
        <p:nvPicPr>
          <p:cNvPr id="29" name="図 28">
            <a:extLst>
              <a:ext uri="{FF2B5EF4-FFF2-40B4-BE49-F238E27FC236}">
                <a16:creationId xmlns:a16="http://schemas.microsoft.com/office/drawing/2014/main" id="{AB84C4D6-3864-29E5-2E54-08AC5E282A40}"/>
              </a:ext>
            </a:extLst>
          </p:cNvPr>
          <p:cNvPicPr>
            <a:picLocks noChangeAspect="1"/>
          </p:cNvPicPr>
          <p:nvPr/>
        </p:nvPicPr>
        <p:blipFill>
          <a:blip r:embed="rId10"/>
          <a:srcRect l="24003" t="68019" r="24375" b="6274"/>
          <a:stretch/>
        </p:blipFill>
        <p:spPr>
          <a:xfrm>
            <a:off x="274970" y="1989801"/>
            <a:ext cx="8594062" cy="1000110"/>
          </a:xfrm>
          <a:prstGeom prst="rect">
            <a:avLst/>
          </a:prstGeom>
        </p:spPr>
      </p:pic>
      <p:sp>
        <p:nvSpPr>
          <p:cNvPr id="30" name="楕円 29">
            <a:extLst>
              <a:ext uri="{FF2B5EF4-FFF2-40B4-BE49-F238E27FC236}">
                <a16:creationId xmlns:a16="http://schemas.microsoft.com/office/drawing/2014/main" id="{6AF92A97-C56B-05E9-70F7-5BFB6EB02AF3}"/>
              </a:ext>
            </a:extLst>
          </p:cNvPr>
          <p:cNvSpPr/>
          <p:nvPr/>
        </p:nvSpPr>
        <p:spPr>
          <a:xfrm>
            <a:off x="3736959" y="2116259"/>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D7FA4E1D-509A-1261-3102-6C2B5248463F}"/>
              </a:ext>
            </a:extLst>
          </p:cNvPr>
          <p:cNvSpPr/>
          <p:nvPr/>
        </p:nvSpPr>
        <p:spPr>
          <a:xfrm>
            <a:off x="5775053" y="2116259"/>
            <a:ext cx="447187" cy="39797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矢印: 右 34">
            <a:extLst>
              <a:ext uri="{FF2B5EF4-FFF2-40B4-BE49-F238E27FC236}">
                <a16:creationId xmlns:a16="http://schemas.microsoft.com/office/drawing/2014/main" id="{5D5ECAA2-73DC-941B-AC67-DB4296D352EA}"/>
              </a:ext>
            </a:extLst>
          </p:cNvPr>
          <p:cNvSpPr/>
          <p:nvPr/>
        </p:nvSpPr>
        <p:spPr>
          <a:xfrm>
            <a:off x="3962400" y="3151680"/>
            <a:ext cx="2036247" cy="1269085"/>
          </a:xfrm>
          <a:prstGeom prst="rightArrow">
            <a:avLst>
              <a:gd name="adj1" fmla="val 50000"/>
              <a:gd name="adj2" fmla="val 47788"/>
            </a:avLst>
          </a:prstGeom>
          <a:solidFill>
            <a:schemeClr val="accent6">
              <a:lumMod val="7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四角形: 角を丸くする 44">
            <a:extLst>
              <a:ext uri="{FF2B5EF4-FFF2-40B4-BE49-F238E27FC236}">
                <a16:creationId xmlns:a16="http://schemas.microsoft.com/office/drawing/2014/main" id="{7CDF13C5-8829-EDD0-AA8D-244ECF3DAA14}"/>
              </a:ext>
            </a:extLst>
          </p:cNvPr>
          <p:cNvSpPr/>
          <p:nvPr/>
        </p:nvSpPr>
        <p:spPr>
          <a:xfrm>
            <a:off x="4609477" y="5591799"/>
            <a:ext cx="3863475" cy="845754"/>
          </a:xfrm>
          <a:prstGeom prst="roundRect">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52F76B9D-7075-6ACF-8533-1A40E1F17936}"/>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BBF0F8F7-4541-191D-BCE2-BAE4B8548F59}"/>
              </a:ext>
            </a:extLst>
          </p:cNvPr>
          <p:cNvPicPr>
            <a:picLocks noChangeAspect="1"/>
          </p:cNvPicPr>
          <p:nvPr/>
        </p:nvPicPr>
        <p:blipFill>
          <a:blip r:embed="rId11"/>
          <a:srcRect t="73556"/>
          <a:stretch/>
        </p:blipFill>
        <p:spPr>
          <a:xfrm>
            <a:off x="274969" y="1567312"/>
            <a:ext cx="8594062" cy="169547"/>
          </a:xfrm>
          <a:prstGeom prst="rect">
            <a:avLst/>
          </a:prstGeom>
        </p:spPr>
      </p:pic>
      <p:pic>
        <p:nvPicPr>
          <p:cNvPr id="8" name="図 7">
            <a:extLst>
              <a:ext uri="{FF2B5EF4-FFF2-40B4-BE49-F238E27FC236}">
                <a16:creationId xmlns:a16="http://schemas.microsoft.com/office/drawing/2014/main" id="{8584ED1D-2A9A-F67D-90EC-8F8D572E82B5}"/>
              </a:ext>
            </a:extLst>
          </p:cNvPr>
          <p:cNvPicPr>
            <a:picLocks noChangeAspect="1"/>
          </p:cNvPicPr>
          <p:nvPr/>
        </p:nvPicPr>
        <p:blipFill>
          <a:blip r:embed="rId9"/>
          <a:srcRect r="34836"/>
          <a:stretch/>
        </p:blipFill>
        <p:spPr>
          <a:xfrm>
            <a:off x="520699" y="4942889"/>
            <a:ext cx="4345523" cy="561980"/>
          </a:xfrm>
          <a:prstGeom prst="rect">
            <a:avLst/>
          </a:prstGeom>
        </p:spPr>
      </p:pic>
      <p:cxnSp>
        <p:nvCxnSpPr>
          <p:cNvPr id="10" name="直線コネクタ 9">
            <a:extLst>
              <a:ext uri="{FF2B5EF4-FFF2-40B4-BE49-F238E27FC236}">
                <a16:creationId xmlns:a16="http://schemas.microsoft.com/office/drawing/2014/main" id="{4805DEAC-E155-334C-E73D-154A23BA4BB5}"/>
              </a:ext>
            </a:extLst>
          </p:cNvPr>
          <p:cNvCxnSpPr>
            <a:cxnSpLocks/>
          </p:cNvCxnSpPr>
          <p:nvPr/>
        </p:nvCxnSpPr>
        <p:spPr>
          <a:xfrm>
            <a:off x="3947852" y="2102024"/>
            <a:ext cx="0" cy="2318741"/>
          </a:xfrm>
          <a:prstGeom prst="line">
            <a:avLst/>
          </a:prstGeom>
          <a:ln w="57150">
            <a:solidFill>
              <a:srgbClr val="0043C8"/>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EC606346-3BD2-A28D-F819-963663456D75}"/>
              </a:ext>
            </a:extLst>
          </p:cNvPr>
          <p:cNvCxnSpPr>
            <a:cxnSpLocks/>
          </p:cNvCxnSpPr>
          <p:nvPr/>
        </p:nvCxnSpPr>
        <p:spPr>
          <a:xfrm>
            <a:off x="5971398" y="2102024"/>
            <a:ext cx="0" cy="2318741"/>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8DD4C63-AAF8-3881-957A-9792F51B7685}"/>
              </a:ext>
            </a:extLst>
          </p:cNvPr>
          <p:cNvCxnSpPr>
            <a:cxnSpLocks/>
          </p:cNvCxnSpPr>
          <p:nvPr/>
        </p:nvCxnSpPr>
        <p:spPr>
          <a:xfrm>
            <a:off x="4712845" y="3953031"/>
            <a:ext cx="619917" cy="1600668"/>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746798C-0E1C-850D-6286-250AC0799A72}"/>
              </a:ext>
            </a:extLst>
          </p:cNvPr>
          <p:cNvCxnSpPr>
            <a:cxnSpLocks/>
          </p:cNvCxnSpPr>
          <p:nvPr/>
        </p:nvCxnSpPr>
        <p:spPr>
          <a:xfrm>
            <a:off x="4685597" y="3900482"/>
            <a:ext cx="1383362" cy="1691317"/>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AB3F7A9E-A87D-368C-3E6D-8FDC5712E37F}"/>
              </a:ext>
            </a:extLst>
          </p:cNvPr>
          <p:cNvSpPr txBox="1"/>
          <p:nvPr/>
        </p:nvSpPr>
        <p:spPr>
          <a:xfrm>
            <a:off x="2834709" y="3944387"/>
            <a:ext cx="1114067" cy="461665"/>
          </a:xfrm>
          <a:prstGeom prst="rect">
            <a:avLst/>
          </a:prstGeom>
          <a:noFill/>
          <a:ln>
            <a:noFill/>
          </a:ln>
        </p:spPr>
        <p:txBody>
          <a:bodyPr wrap="square" rtlCol="0">
            <a:spAutoFit/>
          </a:bodyPr>
          <a:lstStyle/>
          <a:p>
            <a:r>
              <a:rPr lang="en-US" altLang="ja-JP" sz="2400" dirty="0">
                <a:solidFill>
                  <a:srgbClr val="0043C8"/>
                </a:solidFill>
                <a:effectLst/>
                <a:latin typeface="ＭＳ Ｐゴシック" panose="020B0600070205080204" pitchFamily="50" charset="-128"/>
                <a:ea typeface="ＭＳ Ｐゴシック" panose="020B0600070205080204" pitchFamily="50" charset="-128"/>
              </a:rPr>
              <a:t>STEP1</a:t>
            </a:r>
            <a:endParaRPr kumimoji="1" lang="ja-JP" altLang="en-US" sz="2400" b="1" dirty="0">
              <a:solidFill>
                <a:srgbClr val="0043C8"/>
              </a:solidFill>
              <a:latin typeface="ＭＳ Ｐゴシック" panose="020B0600070205080204" pitchFamily="50" charset="-128"/>
              <a:ea typeface="ＭＳ Ｐゴシック" panose="020B0600070205080204" pitchFamily="50" charset="-128"/>
            </a:endParaRPr>
          </a:p>
        </p:txBody>
      </p:sp>
      <p:sp>
        <p:nvSpPr>
          <p:cNvPr id="49" name="テキスト ボックス 48">
            <a:extLst>
              <a:ext uri="{FF2B5EF4-FFF2-40B4-BE49-F238E27FC236}">
                <a16:creationId xmlns:a16="http://schemas.microsoft.com/office/drawing/2014/main" id="{D554C6A2-7E98-F06E-31C9-E76BB64DE3BA}"/>
              </a:ext>
            </a:extLst>
          </p:cNvPr>
          <p:cNvSpPr txBox="1"/>
          <p:nvPr/>
        </p:nvSpPr>
        <p:spPr>
          <a:xfrm>
            <a:off x="6111402" y="3944387"/>
            <a:ext cx="1114067" cy="461665"/>
          </a:xfrm>
          <a:prstGeom prst="rect">
            <a:avLst/>
          </a:prstGeom>
          <a:noFill/>
          <a:ln>
            <a:noFill/>
          </a:ln>
        </p:spPr>
        <p:txBody>
          <a:bodyPr wrap="square" rtlCol="0">
            <a:spAutoFit/>
          </a:bodyPr>
          <a:lstStyle/>
          <a:p>
            <a:r>
              <a:rPr lang="en-US" altLang="ja-JP" sz="2400" dirty="0">
                <a:solidFill>
                  <a:srgbClr val="FF0000"/>
                </a:solidFill>
                <a:effectLst/>
                <a:latin typeface="ＭＳ Ｐゴシック" panose="020B0600070205080204" pitchFamily="50" charset="-128"/>
                <a:ea typeface="ＭＳ Ｐゴシック" panose="020B0600070205080204" pitchFamily="50" charset="-128"/>
              </a:rPr>
              <a:t>STEP8</a:t>
            </a:r>
            <a:endParaRPr kumimoji="1" lang="ja-JP" altLang="en-US" sz="2400" b="1" dirty="0">
              <a:solidFill>
                <a:srgbClr val="FF0000"/>
              </a:solidFill>
              <a:latin typeface="ＭＳ Ｐゴシック" panose="020B0600070205080204" pitchFamily="50" charset="-128"/>
              <a:ea typeface="ＭＳ Ｐゴシック" panose="020B0600070205080204" pitchFamily="50" charset="-128"/>
            </a:endParaRPr>
          </a:p>
        </p:txBody>
      </p:sp>
      <p:pic>
        <p:nvPicPr>
          <p:cNvPr id="5" name="AS_G3_09_16_reading_s8_1">
            <a:hlinkClick r:id="" action="ppaction://media"/>
            <a:extLst>
              <a:ext uri="{FF2B5EF4-FFF2-40B4-BE49-F238E27FC236}">
                <a16:creationId xmlns:a16="http://schemas.microsoft.com/office/drawing/2014/main" id="{9736B4FC-ADA2-F95B-121B-D61ABC22431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275120" y="3583022"/>
            <a:ext cx="406400" cy="406400"/>
          </a:xfrm>
          <a:prstGeom prst="rect">
            <a:avLst/>
          </a:prstGeom>
        </p:spPr>
      </p:pic>
      <p:pic>
        <p:nvPicPr>
          <p:cNvPr id="7" name="AS_G3_09_17_reading_s8_2">
            <a:hlinkClick r:id="" action="ppaction://media"/>
            <a:extLst>
              <a:ext uri="{FF2B5EF4-FFF2-40B4-BE49-F238E27FC236}">
                <a16:creationId xmlns:a16="http://schemas.microsoft.com/office/drawing/2014/main" id="{E91CAB97-ABAA-E9A8-BE5E-058A5E10BCFD}"/>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301288" y="4262438"/>
            <a:ext cx="406400" cy="406400"/>
          </a:xfrm>
          <a:prstGeom prst="rect">
            <a:avLst/>
          </a:prstGeom>
        </p:spPr>
      </p:pic>
    </p:spTree>
    <p:extLst>
      <p:ext uri="{BB962C8B-B14F-4D97-AF65-F5344CB8AC3E}">
        <p14:creationId xmlns:p14="http://schemas.microsoft.com/office/powerpoint/2010/main" val="1382070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6435" fill="hold"/>
                                        <p:tgtEl>
                                          <p:spTgt spid="5"/>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1353" fill="hold"/>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5"/>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37" grpId="0" animBg="1"/>
      <p:bldP spid="37" grpId="1" animBg="1"/>
      <p:bldP spid="3" grpId="0" animBg="1"/>
      <p:bldP spid="3" grpId="1"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2ECD2F7A-29A8-1199-C962-7CDDCBEAAE78}"/>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9" name="合格の鐘">
            <a:hlinkClick r:id="" action="ppaction://media"/>
            <a:extLst>
              <a:ext uri="{FF2B5EF4-FFF2-40B4-BE49-F238E27FC236}">
                <a16:creationId xmlns:a16="http://schemas.microsoft.com/office/drawing/2014/main" id="{B665D7A6-C68C-4AB5-9FFF-B07275182F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680" y="4244492"/>
            <a:ext cx="609601" cy="609600"/>
          </a:xfrm>
          <a:prstGeom prst="rect">
            <a:avLst/>
          </a:prstGeom>
        </p:spPr>
      </p:pic>
      <p:sp>
        <p:nvSpPr>
          <p:cNvPr id="8" name="テキスト ボックス 7">
            <a:extLst>
              <a:ext uri="{FF2B5EF4-FFF2-40B4-BE49-F238E27FC236}">
                <a16:creationId xmlns:a16="http://schemas.microsoft.com/office/drawing/2014/main" id="{1A486E7B-290D-4A20-93CB-5810801F5E00}"/>
              </a:ext>
            </a:extLst>
          </p:cNvPr>
          <p:cNvSpPr txBox="1"/>
          <p:nvPr/>
        </p:nvSpPr>
        <p:spPr>
          <a:xfrm>
            <a:off x="696811" y="1068765"/>
            <a:ext cx="7750379" cy="3631763"/>
          </a:xfrm>
          <a:prstGeom prst="rect">
            <a:avLst/>
          </a:prstGeom>
          <a:noFill/>
        </p:spPr>
        <p:txBody>
          <a:bodyPr wrap="square" rtlCol="0">
            <a:spAutoFit/>
          </a:bodyPr>
          <a:lstStyle/>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That’s all </a:t>
            </a:r>
          </a:p>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for today.</a:t>
            </a:r>
            <a:endParaRPr kumimoji="1" lang="ja-JP" altLang="en-US" sz="11500" b="1" dirty="0">
              <a:ln w="38100">
                <a:noFill/>
              </a:ln>
              <a:solidFill>
                <a:srgbClr val="FFFF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06836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914DE-DCCC-C524-8290-FABFAB209857}"/>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5A06CF8D-1914-2040-E974-55B019060082}"/>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ED4D05B3-65F6-CBCC-4ADC-FB7A7D0964C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A74CCBB8-11D1-3F9A-3F6D-3B844A685AB6}"/>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6A72231-B45A-CE34-2A84-3A31FFB1CBC7}"/>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524C5E25-3195-6848-B6AE-BB40DE698FA6}"/>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0010583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37BBE-F563-1811-64BC-A8E0FA8EBCA5}"/>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A82F0657-E71E-368E-7313-8E8DD33CB4E4}"/>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624E87E-4ECA-0512-D52D-F6F2F10347CB}"/>
              </a:ext>
            </a:extLst>
          </p:cNvPr>
          <p:cNvSpPr txBox="1"/>
          <p:nvPr/>
        </p:nvSpPr>
        <p:spPr>
          <a:xfrm>
            <a:off x="2070394" y="4128490"/>
            <a:ext cx="5003209"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 </a:t>
            </a:r>
            <a:r>
              <a:rPr kumimoji="1" lang="en-US" altLang="ja-JP" sz="4400" b="1" dirty="0">
                <a:solidFill>
                  <a:srgbClr val="FF0000"/>
                </a:solidFill>
                <a:latin typeface="メイリオ" panose="020B0604030504040204" pitchFamily="50" charset="-128"/>
                <a:ea typeface="メイリオ" panose="020B0604030504040204" pitchFamily="50" charset="-128"/>
              </a:rPr>
              <a:t>likes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to play soccer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62277789-3481-9CD4-7353-E5A641006D95}"/>
              </a:ext>
            </a:extLst>
          </p:cNvPr>
          <p:cNvSpPr txBox="1"/>
          <p:nvPr/>
        </p:nvSpPr>
        <p:spPr>
          <a:xfrm>
            <a:off x="1049465" y="690490"/>
            <a:ext cx="7045065"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彼は </a:t>
            </a:r>
            <a:r>
              <a:rPr kumimoji="1" lang="ja-JP" altLang="en-US" sz="4800" b="1" dirty="0">
                <a:solidFill>
                  <a:srgbClr val="FF0000"/>
                </a:solidFill>
                <a:latin typeface="メイリオ" panose="020B0604030504040204" pitchFamily="50" charset="-128"/>
                <a:ea typeface="メイリオ" panose="020B0604030504040204" pitchFamily="50" charset="-128"/>
              </a:rPr>
              <a:t>好きです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サッカーを することが</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He likes to play soccer.">
            <a:hlinkClick r:id="" action="ppaction://media"/>
            <a:extLst>
              <a:ext uri="{FF2B5EF4-FFF2-40B4-BE49-F238E27FC236}">
                <a16:creationId xmlns:a16="http://schemas.microsoft.com/office/drawing/2014/main" id="{E233A43E-EF0B-2EB8-4125-133B4112B8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83875" y="1006475"/>
            <a:ext cx="406400" cy="406400"/>
          </a:xfrm>
          <a:prstGeom prst="rect">
            <a:avLst/>
          </a:prstGeom>
        </p:spPr>
      </p:pic>
    </p:spTree>
    <p:extLst>
      <p:ext uri="{BB962C8B-B14F-4D97-AF65-F5344CB8AC3E}">
        <p14:creationId xmlns:p14="http://schemas.microsoft.com/office/powerpoint/2010/main" val="60892936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7FCD8-DBC3-0D1F-9AE3-77FCF3DBFC2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F4F6DFD-B355-6242-D114-827EB6650AA4}"/>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3DCA224A-0E8C-23A9-193E-E8789E16CA13}"/>
              </a:ext>
            </a:extLst>
          </p:cNvPr>
          <p:cNvSpPr txBox="1"/>
          <p:nvPr/>
        </p:nvSpPr>
        <p:spPr>
          <a:xfrm>
            <a:off x="1573080" y="2409490"/>
            <a:ext cx="599784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 </a:t>
            </a:r>
            <a:r>
              <a:rPr kumimoji="1" lang="en-US" altLang="ja-JP" sz="4400" b="1" dirty="0">
                <a:solidFill>
                  <a:srgbClr val="FF0000"/>
                </a:solidFill>
                <a:latin typeface="メイリオ" panose="020B0604030504040204" pitchFamily="50" charset="-128"/>
                <a:ea typeface="メイリオ" panose="020B0604030504040204" pitchFamily="50" charset="-128"/>
              </a:rPr>
              <a:t>likes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[t-] [p---] soccer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He likes to play soccer.">
            <a:hlinkClick r:id="" action="ppaction://media"/>
            <a:extLst>
              <a:ext uri="{FF2B5EF4-FFF2-40B4-BE49-F238E27FC236}">
                <a16:creationId xmlns:a16="http://schemas.microsoft.com/office/drawing/2014/main" id="{CC33CCC1-F64F-6E7C-E8A0-72915C09C8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83875" y="1006475"/>
            <a:ext cx="406400" cy="406400"/>
          </a:xfrm>
          <a:prstGeom prst="rect">
            <a:avLst/>
          </a:prstGeom>
        </p:spPr>
      </p:pic>
    </p:spTree>
    <p:extLst>
      <p:ext uri="{BB962C8B-B14F-4D97-AF65-F5344CB8AC3E}">
        <p14:creationId xmlns:p14="http://schemas.microsoft.com/office/powerpoint/2010/main" val="222774456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25C8B1FA-9F62-CB8D-69AC-639CC2E33738}"/>
              </a:ext>
            </a:extLst>
          </p:cNvPr>
          <p:cNvSpPr/>
          <p:nvPr/>
        </p:nvSpPr>
        <p:spPr>
          <a:xfrm>
            <a:off x="889233" y="2498408"/>
            <a:ext cx="7784984"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79DC6000-DC47-7C91-DB41-66B6F66FCA75}"/>
              </a:ext>
            </a:extLst>
          </p:cNvPr>
          <p:cNvSpPr/>
          <p:nvPr/>
        </p:nvSpPr>
        <p:spPr>
          <a:xfrm>
            <a:off x="620816" y="2892735"/>
            <a:ext cx="5386878"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D3FE033-2669-1F43-0FC7-62E7A8E718AF}"/>
              </a:ext>
            </a:extLst>
          </p:cNvPr>
          <p:cNvSpPr/>
          <p:nvPr/>
        </p:nvSpPr>
        <p:spPr>
          <a:xfrm>
            <a:off x="889233" y="1754150"/>
            <a:ext cx="5733758"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B50E4FDB-24E1-F485-DA43-5A1A086BBF4B}"/>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P.70</a:t>
            </a:r>
            <a:r>
              <a:rPr lang="ja-JP" altLang="en-US" sz="5400" b="1" dirty="0">
                <a:solidFill>
                  <a:schemeClr val="bg1"/>
                </a:solidFill>
                <a:latin typeface="ＭＳ Ｐゴシック" panose="020B0600070205080204" pitchFamily="50" charset="-128"/>
                <a:ea typeface="ＭＳ Ｐゴシック" panose="020B0600070205080204" pitchFamily="50" charset="-128"/>
              </a:rPr>
              <a:t> 基本文法の整理</a:t>
            </a:r>
          </a:p>
        </p:txBody>
      </p:sp>
      <p:sp>
        <p:nvSpPr>
          <p:cNvPr id="3" name="テキスト ボックス 2">
            <a:extLst>
              <a:ext uri="{FF2B5EF4-FFF2-40B4-BE49-F238E27FC236}">
                <a16:creationId xmlns:a16="http://schemas.microsoft.com/office/drawing/2014/main" id="{95C25A84-2B03-2C57-C3F4-C0C803B88189}"/>
              </a:ext>
            </a:extLst>
          </p:cNvPr>
          <p:cNvSpPr txBox="1"/>
          <p:nvPr/>
        </p:nvSpPr>
        <p:spPr>
          <a:xfrm>
            <a:off x="620817" y="1714563"/>
            <a:ext cx="8128900" cy="1569660"/>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・不定詞 は、</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＋動詞の原形</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の形で表す。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・名詞的用法は、名詞（①主語、②動詞の目的語、③補語）の働きをし、「～すること」という意味になる。</a:t>
            </a:r>
          </a:p>
        </p:txBody>
      </p:sp>
      <p:sp>
        <p:nvSpPr>
          <p:cNvPr id="7" name="正方形/長方形 6">
            <a:extLst>
              <a:ext uri="{FF2B5EF4-FFF2-40B4-BE49-F238E27FC236}">
                <a16:creationId xmlns:a16="http://schemas.microsoft.com/office/drawing/2014/main" id="{AFA0203C-156E-7709-19DE-5DBC56B166F4}"/>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4385C575-7A0C-E5B9-BCE7-7D5CD027EC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1063932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par>
                          <p:cTn id="7" fill="hold">
                            <p:stCondLst>
                              <p:cond delay="2768"/>
                            </p:stCondLst>
                            <p:childTnLst>
                              <p:par>
                                <p:cTn id="8" presetID="22" presetClass="entr" presetSubtype="8"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3268"/>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par>
                          <p:cTn id="15" fill="hold">
                            <p:stCondLst>
                              <p:cond delay="3768"/>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57705-449C-215F-1EEB-1D623B612C0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02CC879D-CB03-AF16-048E-D0070155A61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F773C94A-0CD5-4E99-773A-837F59123829}"/>
              </a:ext>
            </a:extLst>
          </p:cNvPr>
          <p:cNvSpPr txBox="1"/>
          <p:nvPr/>
        </p:nvSpPr>
        <p:spPr>
          <a:xfrm>
            <a:off x="1073531" y="2321004"/>
            <a:ext cx="699693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彼は </a:t>
            </a:r>
            <a:r>
              <a:rPr kumimoji="1" lang="ja-JP" altLang="en-US" sz="4800" b="1" dirty="0">
                <a:solidFill>
                  <a:srgbClr val="FF0000"/>
                </a:solidFill>
                <a:latin typeface="メイリオ" panose="020B0604030504040204" pitchFamily="50" charset="-128"/>
                <a:ea typeface="メイリオ" panose="020B0604030504040204" pitchFamily="50" charset="-128"/>
              </a:rPr>
              <a:t>好きです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サッカーを することが</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He likes to play soccer.">
            <a:hlinkClick r:id="" action="ppaction://media"/>
            <a:extLst>
              <a:ext uri="{FF2B5EF4-FFF2-40B4-BE49-F238E27FC236}">
                <a16:creationId xmlns:a16="http://schemas.microsoft.com/office/drawing/2014/main" id="{6C2E3237-150F-D9E3-A75B-9768B48163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83875" y="1006475"/>
            <a:ext cx="406400" cy="406400"/>
          </a:xfrm>
          <a:prstGeom prst="rect">
            <a:avLst/>
          </a:prstGeom>
        </p:spPr>
      </p:pic>
    </p:spTree>
    <p:extLst>
      <p:ext uri="{BB962C8B-B14F-4D97-AF65-F5344CB8AC3E}">
        <p14:creationId xmlns:p14="http://schemas.microsoft.com/office/powerpoint/2010/main" val="183615198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3A444-6D07-9FEA-8942-34338E283F2D}"/>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01FC449-B9D4-EEBF-8B36-8CF74437A5F6}"/>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739BD2D-9C95-2727-FE58-C4B4581774CF}"/>
              </a:ext>
            </a:extLst>
          </p:cNvPr>
          <p:cNvSpPr txBox="1"/>
          <p:nvPr/>
        </p:nvSpPr>
        <p:spPr>
          <a:xfrm>
            <a:off x="2207778" y="4128490"/>
            <a:ext cx="4728439"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Saki </a:t>
            </a:r>
            <a:r>
              <a:rPr kumimoji="1" lang="en-US" altLang="ja-JP" sz="4400" b="1" dirty="0">
                <a:solidFill>
                  <a:srgbClr val="FF0000"/>
                </a:solidFill>
                <a:latin typeface="メイリオ" panose="020B0604030504040204" pitchFamily="50" charset="-128"/>
                <a:ea typeface="メイリオ" panose="020B0604030504040204" pitchFamily="50" charset="-128"/>
              </a:rPr>
              <a:t>likes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to </a:t>
            </a:r>
            <a:r>
              <a:rPr kumimoji="1" lang="en-US" altLang="ja-JP" sz="4400" b="1" u="sng" dirty="0">
                <a:solidFill>
                  <a:srgbClr val="00B050"/>
                </a:solidFill>
                <a:latin typeface="メイリオ" panose="020B0604030504040204" pitchFamily="50" charset="-128"/>
                <a:ea typeface="メイリオ" panose="020B0604030504040204" pitchFamily="50" charset="-128"/>
              </a:rPr>
              <a:t>go fishing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FA006230-5967-BDC6-2DAB-B8516034807D}"/>
              </a:ext>
            </a:extLst>
          </p:cNvPr>
          <p:cNvSpPr txBox="1"/>
          <p:nvPr/>
        </p:nvSpPr>
        <p:spPr>
          <a:xfrm>
            <a:off x="1774333" y="690490"/>
            <a:ext cx="5595330"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サキは </a:t>
            </a:r>
            <a:r>
              <a:rPr kumimoji="1" lang="ja-JP" altLang="en-US" sz="4800" b="1" dirty="0">
                <a:solidFill>
                  <a:srgbClr val="FF0000"/>
                </a:solidFill>
                <a:latin typeface="メイリオ" panose="020B0604030504040204" pitchFamily="50" charset="-128"/>
                <a:ea typeface="メイリオ" panose="020B0604030504040204" pitchFamily="50" charset="-128"/>
              </a:rPr>
              <a:t>好きです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u="sng" dirty="0">
                <a:solidFill>
                  <a:srgbClr val="00B050"/>
                </a:solidFill>
                <a:latin typeface="メイリオ" panose="020B0604030504040204" pitchFamily="50" charset="-128"/>
                <a:ea typeface="メイリオ" panose="020B0604030504040204" pitchFamily="50" charset="-128"/>
              </a:rPr>
              <a:t>釣りに行く</a:t>
            </a:r>
            <a:r>
              <a:rPr kumimoji="1" lang="ja-JP" altLang="en-US" sz="4800" b="1" dirty="0">
                <a:solidFill>
                  <a:srgbClr val="00B050"/>
                </a:solidFill>
                <a:latin typeface="メイリオ" panose="020B0604030504040204" pitchFamily="50" charset="-128"/>
                <a:ea typeface="メイリオ" panose="020B0604030504040204" pitchFamily="50" charset="-128"/>
              </a:rPr>
              <a:t>ことが</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Saki likes to go fishing.">
            <a:hlinkClick r:id="" action="ppaction://media"/>
            <a:extLst>
              <a:ext uri="{FF2B5EF4-FFF2-40B4-BE49-F238E27FC236}">
                <a16:creationId xmlns:a16="http://schemas.microsoft.com/office/drawing/2014/main" id="{44750E1F-ED41-775C-C067-AF1AEBF7CA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56875" y="244475"/>
            <a:ext cx="406400" cy="406400"/>
          </a:xfrm>
          <a:prstGeom prst="rect">
            <a:avLst/>
          </a:prstGeom>
        </p:spPr>
      </p:pic>
    </p:spTree>
    <p:extLst>
      <p:ext uri="{BB962C8B-B14F-4D97-AF65-F5344CB8AC3E}">
        <p14:creationId xmlns:p14="http://schemas.microsoft.com/office/powerpoint/2010/main" val="299186348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3A4F1-D2E0-E1AD-DB64-34AB91ED642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4BD6112A-D151-538B-03DF-8EBD01C964D3}"/>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8B81A1E-3A7D-3485-290C-9ED2F78F82DB}"/>
              </a:ext>
            </a:extLst>
          </p:cNvPr>
          <p:cNvSpPr txBox="1"/>
          <p:nvPr/>
        </p:nvSpPr>
        <p:spPr>
          <a:xfrm>
            <a:off x="1770864" y="2409490"/>
            <a:ext cx="560227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Saki </a:t>
            </a:r>
            <a:r>
              <a:rPr kumimoji="1" lang="en-US" altLang="ja-JP" sz="4400" b="1" dirty="0">
                <a:solidFill>
                  <a:srgbClr val="FF0000"/>
                </a:solidFill>
                <a:latin typeface="メイリオ" panose="020B0604030504040204" pitchFamily="50" charset="-128"/>
                <a:ea typeface="メイリオ" panose="020B0604030504040204" pitchFamily="50" charset="-128"/>
              </a:rPr>
              <a:t>[l----]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[t-] [</a:t>
            </a:r>
            <a:r>
              <a:rPr kumimoji="1" lang="en-US" altLang="ja-JP" sz="4400" b="1" u="sng" dirty="0">
                <a:solidFill>
                  <a:srgbClr val="00B050"/>
                </a:solidFill>
                <a:latin typeface="メイリオ" panose="020B0604030504040204" pitchFamily="50" charset="-128"/>
                <a:ea typeface="メイリオ" panose="020B0604030504040204" pitchFamily="50" charset="-128"/>
              </a:rPr>
              <a:t>g-</a:t>
            </a:r>
            <a:r>
              <a:rPr kumimoji="1" lang="en-US" altLang="ja-JP" sz="4400" b="1" dirty="0">
                <a:solidFill>
                  <a:srgbClr val="00B050"/>
                </a:solidFill>
                <a:latin typeface="メイリオ" panose="020B0604030504040204" pitchFamily="50" charset="-128"/>
                <a:ea typeface="メイリオ" panose="020B0604030504040204" pitchFamily="50" charset="-128"/>
              </a:rPr>
              <a:t>] </a:t>
            </a:r>
            <a:r>
              <a:rPr kumimoji="1" lang="en-US" altLang="ja-JP" sz="4400" b="1" u="sng" dirty="0">
                <a:solidFill>
                  <a:srgbClr val="00B050"/>
                </a:solidFill>
                <a:latin typeface="メイリオ" panose="020B0604030504040204" pitchFamily="50" charset="-128"/>
                <a:ea typeface="メイリオ" panose="020B0604030504040204" pitchFamily="50" charset="-128"/>
              </a:rPr>
              <a:t>fishing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Saki likes to go fishing.">
            <a:hlinkClick r:id="" action="ppaction://media"/>
            <a:extLst>
              <a:ext uri="{FF2B5EF4-FFF2-40B4-BE49-F238E27FC236}">
                <a16:creationId xmlns:a16="http://schemas.microsoft.com/office/drawing/2014/main" id="{28CFADCE-A733-58BF-4B65-18EF5B9637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56875" y="244475"/>
            <a:ext cx="406400" cy="406400"/>
          </a:xfrm>
          <a:prstGeom prst="rect">
            <a:avLst/>
          </a:prstGeom>
        </p:spPr>
      </p:pic>
    </p:spTree>
    <p:extLst>
      <p:ext uri="{BB962C8B-B14F-4D97-AF65-F5344CB8AC3E}">
        <p14:creationId xmlns:p14="http://schemas.microsoft.com/office/powerpoint/2010/main" val="210516981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3630E-7A71-93A1-8003-1C6DDE4A985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2A06959-3315-FBAB-FDE7-DE26C303C22E}"/>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C21D71F0-0C8D-5B2A-64F0-0AB47109FABE}"/>
              </a:ext>
            </a:extLst>
          </p:cNvPr>
          <p:cNvSpPr txBox="1"/>
          <p:nvPr/>
        </p:nvSpPr>
        <p:spPr>
          <a:xfrm>
            <a:off x="1774335" y="2321004"/>
            <a:ext cx="5595330"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サキは </a:t>
            </a:r>
            <a:r>
              <a:rPr kumimoji="1" lang="ja-JP" altLang="en-US" sz="4800" b="1" dirty="0">
                <a:solidFill>
                  <a:srgbClr val="FF0000"/>
                </a:solidFill>
                <a:latin typeface="メイリオ" panose="020B0604030504040204" pitchFamily="50" charset="-128"/>
                <a:ea typeface="メイリオ" panose="020B0604030504040204" pitchFamily="50" charset="-128"/>
              </a:rPr>
              <a:t>好きです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u="sng" dirty="0">
                <a:solidFill>
                  <a:srgbClr val="00B050"/>
                </a:solidFill>
                <a:latin typeface="メイリオ" panose="020B0604030504040204" pitchFamily="50" charset="-128"/>
                <a:ea typeface="メイリオ" panose="020B0604030504040204" pitchFamily="50" charset="-128"/>
              </a:rPr>
              <a:t>釣りに行く</a:t>
            </a:r>
            <a:r>
              <a:rPr kumimoji="1" lang="ja-JP" altLang="en-US" sz="4800" b="1" dirty="0">
                <a:solidFill>
                  <a:srgbClr val="00B050"/>
                </a:solidFill>
                <a:latin typeface="メイリオ" panose="020B0604030504040204" pitchFamily="50" charset="-128"/>
                <a:ea typeface="メイリオ" panose="020B0604030504040204" pitchFamily="50" charset="-128"/>
              </a:rPr>
              <a:t>ことが</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Saki likes to go fishing.">
            <a:hlinkClick r:id="" action="ppaction://media"/>
            <a:extLst>
              <a:ext uri="{FF2B5EF4-FFF2-40B4-BE49-F238E27FC236}">
                <a16:creationId xmlns:a16="http://schemas.microsoft.com/office/drawing/2014/main" id="{3C5AAE47-D457-ADB5-297B-A49EAE2654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56875" y="244475"/>
            <a:ext cx="406400" cy="406400"/>
          </a:xfrm>
          <a:prstGeom prst="rect">
            <a:avLst/>
          </a:prstGeom>
        </p:spPr>
      </p:pic>
    </p:spTree>
    <p:extLst>
      <p:ext uri="{BB962C8B-B14F-4D97-AF65-F5344CB8AC3E}">
        <p14:creationId xmlns:p14="http://schemas.microsoft.com/office/powerpoint/2010/main" val="408912431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22969-1789-A99D-C613-49FB278B1809}"/>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4AD42D1A-8742-B543-FD3C-A2F93B17B187}"/>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BF05CC8D-807F-4FD8-4ACA-AA10A3A1C508}"/>
              </a:ext>
            </a:extLst>
          </p:cNvPr>
          <p:cNvSpPr txBox="1"/>
          <p:nvPr/>
        </p:nvSpPr>
        <p:spPr>
          <a:xfrm>
            <a:off x="2207778" y="4128490"/>
            <a:ext cx="4728439"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We </a:t>
            </a:r>
            <a:r>
              <a:rPr kumimoji="1" lang="en-US" altLang="ja-JP" sz="4400" b="1" u="sng" dirty="0">
                <a:solidFill>
                  <a:srgbClr val="FF0000"/>
                </a:solidFill>
                <a:latin typeface="メイリオ" panose="020B0604030504040204" pitchFamily="50" charset="-128"/>
                <a:ea typeface="メイリオ" panose="020B0604030504040204" pitchFamily="50" charset="-128"/>
              </a:rPr>
              <a:t>want</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to go fishing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286D72C5-ADEC-9CCE-C11C-D6CA5FA2ED5B}"/>
              </a:ext>
            </a:extLst>
          </p:cNvPr>
          <p:cNvSpPr txBox="1"/>
          <p:nvPr/>
        </p:nvSpPr>
        <p:spPr>
          <a:xfrm>
            <a:off x="1360500" y="690490"/>
            <a:ext cx="642299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私たちは </a:t>
            </a:r>
            <a:r>
              <a:rPr kumimoji="1" lang="ja-JP" altLang="en-US" sz="4800" b="1" u="sng" dirty="0">
                <a:solidFill>
                  <a:srgbClr val="FF0000"/>
                </a:solidFill>
                <a:latin typeface="メイリオ" panose="020B0604030504040204" pitchFamily="50" charset="-128"/>
                <a:ea typeface="メイリオ" panose="020B0604030504040204" pitchFamily="50" charset="-128"/>
              </a:rPr>
              <a:t>したいです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釣りに行くことが</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We want to go fishing.">
            <a:hlinkClick r:id="" action="ppaction://media"/>
            <a:extLst>
              <a:ext uri="{FF2B5EF4-FFF2-40B4-BE49-F238E27FC236}">
                <a16:creationId xmlns:a16="http://schemas.microsoft.com/office/drawing/2014/main" id="{3B1915B1-D04A-990E-9D6C-0126168BA4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02875" y="1108075"/>
            <a:ext cx="406400" cy="406400"/>
          </a:xfrm>
          <a:prstGeom prst="rect">
            <a:avLst/>
          </a:prstGeom>
        </p:spPr>
      </p:pic>
    </p:spTree>
    <p:extLst>
      <p:ext uri="{BB962C8B-B14F-4D97-AF65-F5344CB8AC3E}">
        <p14:creationId xmlns:p14="http://schemas.microsoft.com/office/powerpoint/2010/main" val="344362675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F4E36-E7DB-D98F-BA58-B6874D96D28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D55277B-DCB9-BA69-76CD-D6306C4BDF16}"/>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3B59D7DC-71AB-7DD4-888E-DE0D3631B261}"/>
              </a:ext>
            </a:extLst>
          </p:cNvPr>
          <p:cNvSpPr txBox="1"/>
          <p:nvPr/>
        </p:nvSpPr>
        <p:spPr>
          <a:xfrm>
            <a:off x="1606194" y="2409490"/>
            <a:ext cx="593161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We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w---</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[t-] [g-] [f------]</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We want to go fishing.">
            <a:hlinkClick r:id="" action="ppaction://media"/>
            <a:extLst>
              <a:ext uri="{FF2B5EF4-FFF2-40B4-BE49-F238E27FC236}">
                <a16:creationId xmlns:a16="http://schemas.microsoft.com/office/drawing/2014/main" id="{F80D8B97-5ADA-1520-5079-E993F44C07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02875" y="1108075"/>
            <a:ext cx="406400" cy="406400"/>
          </a:xfrm>
          <a:prstGeom prst="rect">
            <a:avLst/>
          </a:prstGeom>
        </p:spPr>
      </p:pic>
    </p:spTree>
    <p:extLst>
      <p:ext uri="{BB962C8B-B14F-4D97-AF65-F5344CB8AC3E}">
        <p14:creationId xmlns:p14="http://schemas.microsoft.com/office/powerpoint/2010/main" val="422166997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BBB70-7A26-17F9-23A5-C18C0646D36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D78C15CF-C079-B2C9-64CE-2E1938517F29}"/>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4617AE14-CCEB-886F-00BB-66869B77DC84}"/>
              </a:ext>
            </a:extLst>
          </p:cNvPr>
          <p:cNvSpPr txBox="1"/>
          <p:nvPr/>
        </p:nvSpPr>
        <p:spPr>
          <a:xfrm>
            <a:off x="1360503" y="2321004"/>
            <a:ext cx="642299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私たちは </a:t>
            </a:r>
            <a:r>
              <a:rPr kumimoji="1" lang="ja-JP" altLang="en-US" sz="4800" b="1" u="sng" dirty="0">
                <a:solidFill>
                  <a:srgbClr val="FF0000"/>
                </a:solidFill>
                <a:latin typeface="メイリオ" panose="020B0604030504040204" pitchFamily="50" charset="-128"/>
                <a:ea typeface="メイリオ" panose="020B0604030504040204" pitchFamily="50" charset="-128"/>
              </a:rPr>
              <a:t>したいです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釣りに行くことが</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We want to go fishing.">
            <a:hlinkClick r:id="" action="ppaction://media"/>
            <a:extLst>
              <a:ext uri="{FF2B5EF4-FFF2-40B4-BE49-F238E27FC236}">
                <a16:creationId xmlns:a16="http://schemas.microsoft.com/office/drawing/2014/main" id="{FF03F10A-B3D5-DB06-7C8C-FC34217750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02875" y="1108075"/>
            <a:ext cx="406400" cy="406400"/>
          </a:xfrm>
          <a:prstGeom prst="rect">
            <a:avLst/>
          </a:prstGeom>
        </p:spPr>
      </p:pic>
    </p:spTree>
    <p:extLst>
      <p:ext uri="{BB962C8B-B14F-4D97-AF65-F5344CB8AC3E}">
        <p14:creationId xmlns:p14="http://schemas.microsoft.com/office/powerpoint/2010/main" val="292338635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8D538-0E1C-8AFE-57A0-165C290E16BA}"/>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D43FEDE9-DA1E-3980-0A38-4A27BEAC66E0}"/>
              </a:ext>
            </a:extLst>
          </p:cNvPr>
          <p:cNvPicPr>
            <a:picLocks noChangeAspect="1"/>
          </p:cNvPicPr>
          <p:nvPr/>
        </p:nvPicPr>
        <p:blipFill>
          <a:blip r:embed="rId2"/>
          <a:srcRect t="56249" b="28697"/>
          <a:stretch/>
        </p:blipFill>
        <p:spPr>
          <a:xfrm>
            <a:off x="291931" y="1022216"/>
            <a:ext cx="8560800" cy="765544"/>
          </a:xfrm>
          <a:prstGeom prst="rect">
            <a:avLst/>
          </a:prstGeom>
        </p:spPr>
      </p:pic>
      <p:sp>
        <p:nvSpPr>
          <p:cNvPr id="3" name="正方形/長方形 2">
            <a:extLst>
              <a:ext uri="{FF2B5EF4-FFF2-40B4-BE49-F238E27FC236}">
                <a16:creationId xmlns:a16="http://schemas.microsoft.com/office/drawing/2014/main" id="{BB7ECADB-27EA-F297-5090-2FB6B1C73C14}"/>
              </a:ext>
            </a:extLst>
          </p:cNvPr>
          <p:cNvSpPr/>
          <p:nvPr/>
        </p:nvSpPr>
        <p:spPr>
          <a:xfrm>
            <a:off x="0" y="2679700"/>
            <a:ext cx="9144000" cy="41783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C541E0E-4DB0-D5AE-F16B-CC3D30F2A794}"/>
              </a:ext>
            </a:extLst>
          </p:cNvPr>
          <p:cNvSpPr txBox="1"/>
          <p:nvPr/>
        </p:nvSpPr>
        <p:spPr>
          <a:xfrm>
            <a:off x="537493" y="2928350"/>
            <a:ext cx="8069014" cy="3416320"/>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Ken’s dream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be an English teacher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be an English teacher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は「英語の先生になること」という</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意味で、名詞として扱っています。</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Ken’s dream = to be an English teacher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be an English teacher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主語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Ken’s dream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の内容を</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説明する補語になっています。</a:t>
            </a:r>
          </a:p>
        </p:txBody>
      </p:sp>
      <p:pic>
        <p:nvPicPr>
          <p:cNvPr id="17" name="図 16">
            <a:extLst>
              <a:ext uri="{FF2B5EF4-FFF2-40B4-BE49-F238E27FC236}">
                <a16:creationId xmlns:a16="http://schemas.microsoft.com/office/drawing/2014/main" id="{E893FD5C-1379-A986-35B0-C7F2557DF88D}"/>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54076596-25B9-69E0-05D0-4079BA2D5672}"/>
              </a:ext>
            </a:extLst>
          </p:cNvPr>
          <p:cNvSpPr txBox="1"/>
          <p:nvPr/>
        </p:nvSpPr>
        <p:spPr>
          <a:xfrm>
            <a:off x="1032442" y="1856276"/>
            <a:ext cx="3996757"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ケンの夢は英語の先生になることです。</a:t>
            </a:r>
          </a:p>
        </p:txBody>
      </p:sp>
    </p:spTree>
    <p:extLst>
      <p:ext uri="{BB962C8B-B14F-4D97-AF65-F5344CB8AC3E}">
        <p14:creationId xmlns:p14="http://schemas.microsoft.com/office/powerpoint/2010/main" val="322037718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BE57F-772E-8332-B151-E125B238AE97}"/>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C2DC84C6-9819-FE87-D15B-292A610DC770}"/>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8978755B-ACE4-079B-7001-941DEA6E180F}"/>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DC48EC92-7575-697F-856B-337DF9E6FAFB}"/>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FF1E411-686F-E6DA-C2CD-13D4DE7CD85A}"/>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F2DD6CF9-307E-8D88-CE4A-39ECEFE7C2C8}"/>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0322371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3C184-0372-B605-D663-44F74F953278}"/>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E44A485-A0FD-D27D-34F3-B1F67BD0A7AD}"/>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29052F1-C147-D5F4-25C3-D1074117C14E}"/>
              </a:ext>
            </a:extLst>
          </p:cNvPr>
          <p:cNvSpPr txBox="1"/>
          <p:nvPr/>
        </p:nvSpPr>
        <p:spPr>
          <a:xfrm>
            <a:off x="547137" y="4128490"/>
            <a:ext cx="8049722"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Ken’s dream</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chemeClr val="accent2"/>
                </a:solidFill>
                <a:latin typeface="メイリオ" panose="020B0604030504040204" pitchFamily="50" charset="-128"/>
                <a:ea typeface="メイリオ" panose="020B0604030504040204" pitchFamily="50" charset="-128"/>
              </a:rPr>
              <a:t>to be an English teacher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8468857C-C477-E5DB-0F12-0AB2F31D65FB}"/>
              </a:ext>
            </a:extLst>
          </p:cNvPr>
          <p:cNvSpPr txBox="1"/>
          <p:nvPr/>
        </p:nvSpPr>
        <p:spPr>
          <a:xfrm>
            <a:off x="352538" y="690490"/>
            <a:ext cx="8438920"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ケンの夢は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英語の先生に なること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Ken’s dream is to be an English teacher.">
            <a:hlinkClick r:id="" action="ppaction://media"/>
            <a:extLst>
              <a:ext uri="{FF2B5EF4-FFF2-40B4-BE49-F238E27FC236}">
                <a16:creationId xmlns:a16="http://schemas.microsoft.com/office/drawing/2014/main" id="{D5ED8E77-857C-52B4-6401-B975CB5208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79075" y="117475"/>
            <a:ext cx="406400" cy="406400"/>
          </a:xfrm>
          <a:prstGeom prst="rect">
            <a:avLst/>
          </a:prstGeom>
        </p:spPr>
      </p:pic>
    </p:spTree>
    <p:extLst>
      <p:ext uri="{BB962C8B-B14F-4D97-AF65-F5344CB8AC3E}">
        <p14:creationId xmlns:p14="http://schemas.microsoft.com/office/powerpoint/2010/main" val="271697016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CA51EA26-B86B-14DA-23BE-6FD4CB1555CA}"/>
              </a:ext>
            </a:extLst>
          </p:cNvPr>
          <p:cNvSpPr/>
          <p:nvPr/>
        </p:nvSpPr>
        <p:spPr>
          <a:xfrm>
            <a:off x="0" y="1029686"/>
            <a:ext cx="9144000" cy="582831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F277707D-B2FB-8F80-20DA-39859CCC6D2A}"/>
              </a:ext>
            </a:extLst>
          </p:cNvPr>
          <p:cNvPicPr>
            <a:picLocks noChangeAspect="1"/>
          </p:cNvPicPr>
          <p:nvPr/>
        </p:nvPicPr>
        <p:blipFill>
          <a:blip r:embed="rId4"/>
          <a:stretch>
            <a:fillRect/>
          </a:stretch>
        </p:blipFill>
        <p:spPr>
          <a:xfrm>
            <a:off x="291931" y="1159001"/>
            <a:ext cx="8560800" cy="5085435"/>
          </a:xfrm>
          <a:prstGeom prst="rect">
            <a:avLst/>
          </a:prstGeom>
        </p:spPr>
      </p:pic>
      <p:sp>
        <p:nvSpPr>
          <p:cNvPr id="19" name="正方形/長方形 18">
            <a:extLst>
              <a:ext uri="{FF2B5EF4-FFF2-40B4-BE49-F238E27FC236}">
                <a16:creationId xmlns:a16="http://schemas.microsoft.com/office/drawing/2014/main" id="{57932DD0-1F12-DD5E-DB98-E962D32B82FA}"/>
              </a:ext>
            </a:extLst>
          </p:cNvPr>
          <p:cNvSpPr/>
          <p:nvPr/>
        </p:nvSpPr>
        <p:spPr>
          <a:xfrm>
            <a:off x="0" y="-1"/>
            <a:ext cx="9144000" cy="102968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21645A76-691A-3640-8CC0-1DC9858109C7}"/>
              </a:ext>
            </a:extLst>
          </p:cNvPr>
          <p:cNvSpPr txBox="1"/>
          <p:nvPr/>
        </p:nvSpPr>
        <p:spPr>
          <a:xfrm>
            <a:off x="302136" y="69374"/>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それぞれ、音声が４回ずつ流れます。音声のあとに、ポーズがありますので、すべて英語でリピートしてください。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4" name="AS_G3_09_01_kihon">
            <a:hlinkClick r:id="" action="ppaction://media"/>
            <a:extLst>
              <a:ext uri="{FF2B5EF4-FFF2-40B4-BE49-F238E27FC236}">
                <a16:creationId xmlns:a16="http://schemas.microsoft.com/office/drawing/2014/main" id="{45150EE2-4799-9C9A-C9EA-D743493D03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3475" y="1159001"/>
            <a:ext cx="406400" cy="406400"/>
          </a:xfrm>
          <a:prstGeom prst="rect">
            <a:avLst/>
          </a:prstGeom>
        </p:spPr>
      </p:pic>
    </p:spTree>
    <p:extLst>
      <p:ext uri="{BB962C8B-B14F-4D97-AF65-F5344CB8AC3E}">
        <p14:creationId xmlns:p14="http://schemas.microsoft.com/office/powerpoint/2010/main" val="1412387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072FD-74F9-2039-2C55-DD42C3CD0C8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5E9CA52-53DD-6616-77A4-94ECB8450706}"/>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478CBB7-4A45-7F0D-DE3A-CB4C987A6FC6}"/>
              </a:ext>
            </a:extLst>
          </p:cNvPr>
          <p:cNvSpPr txBox="1"/>
          <p:nvPr/>
        </p:nvSpPr>
        <p:spPr>
          <a:xfrm>
            <a:off x="430079" y="2409490"/>
            <a:ext cx="828384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Ken’s dream</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 [b-] [a-] English teacher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Ken’s dream is to be an English teacher.">
            <a:hlinkClick r:id="" action="ppaction://media"/>
            <a:extLst>
              <a:ext uri="{FF2B5EF4-FFF2-40B4-BE49-F238E27FC236}">
                <a16:creationId xmlns:a16="http://schemas.microsoft.com/office/drawing/2014/main" id="{0F99B0D8-5C78-C5AE-4A4E-9BFBDF0021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79075" y="117475"/>
            <a:ext cx="406400" cy="406400"/>
          </a:xfrm>
          <a:prstGeom prst="rect">
            <a:avLst/>
          </a:prstGeom>
        </p:spPr>
      </p:pic>
    </p:spTree>
    <p:extLst>
      <p:ext uri="{BB962C8B-B14F-4D97-AF65-F5344CB8AC3E}">
        <p14:creationId xmlns:p14="http://schemas.microsoft.com/office/powerpoint/2010/main" val="422264671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9C2D8-7837-9027-F538-4F74E83E027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AD2B6C2-0DC8-DDBB-9AEF-701CB48147D5}"/>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38958445-E3A5-49C6-C2F5-5FC59CE248B2}"/>
              </a:ext>
            </a:extLst>
          </p:cNvPr>
          <p:cNvSpPr txBox="1"/>
          <p:nvPr/>
        </p:nvSpPr>
        <p:spPr>
          <a:xfrm>
            <a:off x="370587" y="2321004"/>
            <a:ext cx="8402825"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ケンの夢は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英語の先生に なること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Ken’s dream is to be an English teacher.">
            <a:hlinkClick r:id="" action="ppaction://media"/>
            <a:extLst>
              <a:ext uri="{FF2B5EF4-FFF2-40B4-BE49-F238E27FC236}">
                <a16:creationId xmlns:a16="http://schemas.microsoft.com/office/drawing/2014/main" id="{BC0F66A7-B7AF-1EE2-6DD3-592A7F0B1D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79075" y="117475"/>
            <a:ext cx="406400" cy="406400"/>
          </a:xfrm>
          <a:prstGeom prst="rect">
            <a:avLst/>
          </a:prstGeom>
        </p:spPr>
      </p:pic>
    </p:spTree>
    <p:extLst>
      <p:ext uri="{BB962C8B-B14F-4D97-AF65-F5344CB8AC3E}">
        <p14:creationId xmlns:p14="http://schemas.microsoft.com/office/powerpoint/2010/main" val="323386910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C9C82-BA26-56C1-61F0-11D7017AC2F0}"/>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E538D7C9-62F5-B6E5-BC0D-07EB4C37B9A8}"/>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D7D2F46-77E9-86B2-3E7F-B8700152D31F}"/>
              </a:ext>
            </a:extLst>
          </p:cNvPr>
          <p:cNvSpPr txBox="1"/>
          <p:nvPr/>
        </p:nvSpPr>
        <p:spPr>
          <a:xfrm>
            <a:off x="1312203" y="4128490"/>
            <a:ext cx="6519588"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My dream</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chemeClr val="accent2"/>
                </a:solidFill>
                <a:latin typeface="メイリオ" panose="020B0604030504040204" pitchFamily="50" charset="-128"/>
                <a:ea typeface="メイリオ" panose="020B0604030504040204" pitchFamily="50" charset="-128"/>
              </a:rPr>
              <a:t>to </a:t>
            </a:r>
            <a:r>
              <a:rPr kumimoji="1" lang="en-US" altLang="ja-JP" sz="4400" b="1" u="sng" dirty="0">
                <a:solidFill>
                  <a:schemeClr val="accent2"/>
                </a:solidFill>
                <a:latin typeface="メイリオ" panose="020B0604030504040204" pitchFamily="50" charset="-128"/>
                <a:ea typeface="メイリオ" panose="020B0604030504040204" pitchFamily="50" charset="-128"/>
              </a:rPr>
              <a:t>live</a:t>
            </a:r>
            <a:r>
              <a:rPr kumimoji="1" lang="en-US" altLang="ja-JP" sz="4400" b="1" dirty="0">
                <a:solidFill>
                  <a:schemeClr val="accent2"/>
                </a:solidFill>
                <a:latin typeface="メイリオ" panose="020B0604030504040204" pitchFamily="50" charset="-128"/>
                <a:ea typeface="メイリオ" panose="020B0604030504040204" pitchFamily="50" charset="-128"/>
              </a:rPr>
              <a:t> in Canada</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EEF02602-29EC-D85F-35E9-96C6BECCBAA5}"/>
              </a:ext>
            </a:extLst>
          </p:cNvPr>
          <p:cNvSpPr txBox="1"/>
          <p:nvPr/>
        </p:nvSpPr>
        <p:spPr>
          <a:xfrm>
            <a:off x="940129" y="690490"/>
            <a:ext cx="7263736"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私の夢は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カナダに </a:t>
            </a:r>
            <a:r>
              <a:rPr kumimoji="1" lang="ja-JP" altLang="en-US" sz="4800" b="1" u="sng" dirty="0">
                <a:solidFill>
                  <a:schemeClr val="accent2"/>
                </a:solidFill>
                <a:latin typeface="メイリオ" panose="020B0604030504040204" pitchFamily="50" charset="-128"/>
                <a:ea typeface="メイリオ" panose="020B0604030504040204" pitchFamily="50" charset="-128"/>
              </a:rPr>
              <a:t>住む</a:t>
            </a:r>
            <a:r>
              <a:rPr kumimoji="1" lang="ja-JP" altLang="en-US" sz="4800" b="1" dirty="0">
                <a:solidFill>
                  <a:schemeClr val="accent2"/>
                </a:solidFill>
                <a:latin typeface="メイリオ" panose="020B0604030504040204" pitchFamily="50" charset="-128"/>
                <a:ea typeface="メイリオ" panose="020B0604030504040204" pitchFamily="50" charset="-128"/>
              </a:rPr>
              <a:t>こと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My dream is to live in Canada">
            <a:hlinkClick r:id="" action="ppaction://media"/>
            <a:extLst>
              <a:ext uri="{FF2B5EF4-FFF2-40B4-BE49-F238E27FC236}">
                <a16:creationId xmlns:a16="http://schemas.microsoft.com/office/drawing/2014/main" id="{A87F5A26-432E-D744-41DB-365CA3F633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02875" y="422275"/>
            <a:ext cx="406400" cy="406400"/>
          </a:xfrm>
          <a:prstGeom prst="rect">
            <a:avLst/>
          </a:prstGeom>
        </p:spPr>
      </p:pic>
    </p:spTree>
    <p:extLst>
      <p:ext uri="{BB962C8B-B14F-4D97-AF65-F5344CB8AC3E}">
        <p14:creationId xmlns:p14="http://schemas.microsoft.com/office/powerpoint/2010/main" val="262621312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1DFB6-83F4-B974-8AE6-4497E8CE790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F2A8615-E7C4-A8ED-AC41-62FAB6A5788C}"/>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C2C167D5-6403-466E-B2BF-ACCEAF3A1ACC}"/>
              </a:ext>
            </a:extLst>
          </p:cNvPr>
          <p:cNvSpPr txBox="1"/>
          <p:nvPr/>
        </p:nvSpPr>
        <p:spPr>
          <a:xfrm>
            <a:off x="1007269" y="2409490"/>
            <a:ext cx="7129462"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 dream</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chemeClr val="accent2"/>
                </a:solidFill>
                <a:latin typeface="メイリオ" panose="020B0604030504040204" pitchFamily="50" charset="-128"/>
                <a:ea typeface="メイリオ" panose="020B0604030504040204" pitchFamily="50" charset="-128"/>
              </a:rPr>
              <a:t>[t-] [</a:t>
            </a:r>
            <a:r>
              <a:rPr kumimoji="1" lang="en-US" altLang="ja-JP" sz="4400" b="1" u="sng" dirty="0">
                <a:solidFill>
                  <a:schemeClr val="accent2"/>
                </a:solidFill>
                <a:latin typeface="メイリオ" panose="020B0604030504040204" pitchFamily="50" charset="-128"/>
                <a:ea typeface="メイリオ" panose="020B0604030504040204" pitchFamily="50" charset="-128"/>
              </a:rPr>
              <a:t>l---</a:t>
            </a:r>
            <a:r>
              <a:rPr kumimoji="1" lang="en-US" altLang="ja-JP" sz="4400" b="1" dirty="0">
                <a:solidFill>
                  <a:schemeClr val="accent2"/>
                </a:solidFill>
                <a:latin typeface="メイリオ" panose="020B0604030504040204" pitchFamily="50" charset="-128"/>
                <a:ea typeface="メイリオ" panose="020B0604030504040204" pitchFamily="50" charset="-128"/>
              </a:rPr>
              <a:t>] [</a:t>
            </a:r>
            <a:r>
              <a:rPr kumimoji="1" lang="en-US" altLang="ja-JP" sz="4400" b="1" dirty="0" err="1">
                <a:solidFill>
                  <a:schemeClr val="accent2"/>
                </a:solidFill>
                <a:latin typeface="メイリオ" panose="020B0604030504040204" pitchFamily="50" charset="-128"/>
                <a:ea typeface="メイリオ" panose="020B0604030504040204" pitchFamily="50" charset="-128"/>
              </a:rPr>
              <a:t>i</a:t>
            </a:r>
            <a:r>
              <a:rPr kumimoji="1" lang="en-US" altLang="ja-JP" sz="4400" b="1" dirty="0">
                <a:solidFill>
                  <a:schemeClr val="accent2"/>
                </a:solidFill>
                <a:latin typeface="メイリオ" panose="020B0604030504040204" pitchFamily="50" charset="-128"/>
                <a:ea typeface="メイリオ" panose="020B0604030504040204" pitchFamily="50" charset="-128"/>
              </a:rPr>
              <a:t>-] Canada</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My dream is to live in Canada">
            <a:hlinkClick r:id="" action="ppaction://media"/>
            <a:extLst>
              <a:ext uri="{FF2B5EF4-FFF2-40B4-BE49-F238E27FC236}">
                <a16:creationId xmlns:a16="http://schemas.microsoft.com/office/drawing/2014/main" id="{FAA16FAF-C86A-FA16-A758-F81C8A6378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02875" y="422275"/>
            <a:ext cx="406400" cy="406400"/>
          </a:xfrm>
          <a:prstGeom prst="rect">
            <a:avLst/>
          </a:prstGeom>
        </p:spPr>
      </p:pic>
    </p:spTree>
    <p:extLst>
      <p:ext uri="{BB962C8B-B14F-4D97-AF65-F5344CB8AC3E}">
        <p14:creationId xmlns:p14="http://schemas.microsoft.com/office/powerpoint/2010/main" val="284580960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6939E-0349-9A8D-6FB2-D1F581679BA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C0D4F42-200A-E95A-B5CA-CE6BEFF7EC85}"/>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2866B7BB-B9A0-760B-9B8A-6A23089AB519}"/>
              </a:ext>
            </a:extLst>
          </p:cNvPr>
          <p:cNvSpPr txBox="1"/>
          <p:nvPr/>
        </p:nvSpPr>
        <p:spPr>
          <a:xfrm>
            <a:off x="982244" y="2321004"/>
            <a:ext cx="7179512"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私の夢は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カナダに </a:t>
            </a:r>
            <a:r>
              <a:rPr kumimoji="1" lang="ja-JP" altLang="en-US" sz="4800" b="1" u="sng" dirty="0">
                <a:solidFill>
                  <a:schemeClr val="accent2"/>
                </a:solidFill>
                <a:latin typeface="メイリオ" panose="020B0604030504040204" pitchFamily="50" charset="-128"/>
                <a:ea typeface="メイリオ" panose="020B0604030504040204" pitchFamily="50" charset="-128"/>
              </a:rPr>
              <a:t>住む</a:t>
            </a:r>
            <a:r>
              <a:rPr kumimoji="1" lang="ja-JP" altLang="en-US" sz="4800" b="1" dirty="0">
                <a:solidFill>
                  <a:schemeClr val="accent2"/>
                </a:solidFill>
                <a:latin typeface="メイリオ" panose="020B0604030504040204" pitchFamily="50" charset="-128"/>
                <a:ea typeface="メイリオ" panose="020B0604030504040204" pitchFamily="50" charset="-128"/>
              </a:rPr>
              <a:t>こと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My dream is to live in Canada">
            <a:hlinkClick r:id="" action="ppaction://media"/>
            <a:extLst>
              <a:ext uri="{FF2B5EF4-FFF2-40B4-BE49-F238E27FC236}">
                <a16:creationId xmlns:a16="http://schemas.microsoft.com/office/drawing/2014/main" id="{3B8C9177-0146-F569-4429-115C8CFD4A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02875" y="422275"/>
            <a:ext cx="406400" cy="406400"/>
          </a:xfrm>
          <a:prstGeom prst="rect">
            <a:avLst/>
          </a:prstGeom>
        </p:spPr>
      </p:pic>
    </p:spTree>
    <p:extLst>
      <p:ext uri="{BB962C8B-B14F-4D97-AF65-F5344CB8AC3E}">
        <p14:creationId xmlns:p14="http://schemas.microsoft.com/office/powerpoint/2010/main" val="129501416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BF199-8E3A-BA1A-5174-4CDFDB5FA631}"/>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AE214ED7-68F4-E3FA-F681-183A261998B7}"/>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B50FA912-06C0-BA26-B706-48A2284D9AD5}"/>
              </a:ext>
            </a:extLst>
          </p:cNvPr>
          <p:cNvSpPr txBox="1"/>
          <p:nvPr/>
        </p:nvSpPr>
        <p:spPr>
          <a:xfrm>
            <a:off x="1784579" y="4128490"/>
            <a:ext cx="557484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My hope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chemeClr val="accent2"/>
                </a:solidFill>
                <a:latin typeface="メイリオ" panose="020B0604030504040204" pitchFamily="50" charset="-128"/>
                <a:ea typeface="メイリオ" panose="020B0604030504040204" pitchFamily="50" charset="-128"/>
              </a:rPr>
              <a:t>to </a:t>
            </a:r>
            <a:r>
              <a:rPr kumimoji="1" lang="en-US" altLang="ja-JP" sz="4400" b="1" u="sng" dirty="0">
                <a:solidFill>
                  <a:schemeClr val="accent2"/>
                </a:solidFill>
                <a:latin typeface="メイリオ" panose="020B0604030504040204" pitchFamily="50" charset="-128"/>
                <a:ea typeface="メイリオ" panose="020B0604030504040204" pitchFamily="50" charset="-128"/>
              </a:rPr>
              <a:t>study</a:t>
            </a:r>
            <a:r>
              <a:rPr kumimoji="1" lang="en-US" altLang="ja-JP" sz="4400" b="1" dirty="0">
                <a:solidFill>
                  <a:schemeClr val="accent2"/>
                </a:solidFill>
                <a:latin typeface="メイリオ" panose="020B0604030504040204" pitchFamily="50" charset="-128"/>
                <a:ea typeface="メイリオ" panose="020B0604030504040204" pitchFamily="50" charset="-128"/>
              </a:rPr>
              <a:t> abroad</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B7C55286-60CF-04C7-90BB-F148E8343D82}"/>
              </a:ext>
            </a:extLst>
          </p:cNvPr>
          <p:cNvSpPr txBox="1"/>
          <p:nvPr/>
        </p:nvSpPr>
        <p:spPr>
          <a:xfrm>
            <a:off x="657388" y="690490"/>
            <a:ext cx="7829221"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私の望みは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外国で </a:t>
            </a:r>
            <a:r>
              <a:rPr kumimoji="1" lang="ja-JP" altLang="en-US" sz="4800" b="1" u="sng" dirty="0">
                <a:solidFill>
                  <a:schemeClr val="accent2"/>
                </a:solidFill>
                <a:latin typeface="メイリオ" panose="020B0604030504040204" pitchFamily="50" charset="-128"/>
                <a:ea typeface="メイリオ" panose="020B0604030504040204" pitchFamily="50" charset="-128"/>
              </a:rPr>
              <a:t>勉強する</a:t>
            </a:r>
            <a:r>
              <a:rPr kumimoji="1" lang="ja-JP" altLang="en-US" sz="4800" b="1" dirty="0">
                <a:solidFill>
                  <a:schemeClr val="accent2"/>
                </a:solidFill>
                <a:latin typeface="メイリオ" panose="020B0604030504040204" pitchFamily="50" charset="-128"/>
                <a:ea typeface="メイリオ" panose="020B0604030504040204" pitchFamily="50" charset="-128"/>
              </a:rPr>
              <a:t>こと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My hope is to study abroad.">
            <a:hlinkClick r:id="" action="ppaction://media"/>
            <a:extLst>
              <a:ext uri="{FF2B5EF4-FFF2-40B4-BE49-F238E27FC236}">
                <a16:creationId xmlns:a16="http://schemas.microsoft.com/office/drawing/2014/main" id="{201E0EF5-2BD2-2FAC-3EB4-C1BF87ECBD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07675" y="168275"/>
            <a:ext cx="406400" cy="406400"/>
          </a:xfrm>
          <a:prstGeom prst="rect">
            <a:avLst/>
          </a:prstGeom>
        </p:spPr>
      </p:pic>
    </p:spTree>
    <p:extLst>
      <p:ext uri="{BB962C8B-B14F-4D97-AF65-F5344CB8AC3E}">
        <p14:creationId xmlns:p14="http://schemas.microsoft.com/office/powerpoint/2010/main" val="252201702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3F627-7522-5EB0-2719-CB7080928C29}"/>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6FE6B54-8285-51D6-689A-8160C5D45592}"/>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17CD927-502A-1320-8AC7-86D3D9774BD6}"/>
              </a:ext>
            </a:extLst>
          </p:cNvPr>
          <p:cNvSpPr txBox="1"/>
          <p:nvPr/>
        </p:nvSpPr>
        <p:spPr>
          <a:xfrm>
            <a:off x="1425430" y="2409490"/>
            <a:ext cx="629314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 hope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chemeClr val="accent2"/>
                </a:solidFill>
                <a:latin typeface="メイリオ" panose="020B0604030504040204" pitchFamily="50" charset="-128"/>
                <a:ea typeface="メイリオ" panose="020B0604030504040204" pitchFamily="50" charset="-128"/>
              </a:rPr>
              <a:t>[t-] [</a:t>
            </a:r>
            <a:r>
              <a:rPr kumimoji="1" lang="en-US" altLang="ja-JP" sz="4400" b="1" u="sng" dirty="0">
                <a:solidFill>
                  <a:schemeClr val="accent2"/>
                </a:solidFill>
                <a:latin typeface="メイリオ" panose="020B0604030504040204" pitchFamily="50" charset="-128"/>
                <a:ea typeface="メイリオ" panose="020B0604030504040204" pitchFamily="50" charset="-128"/>
              </a:rPr>
              <a:t>s----</a:t>
            </a:r>
            <a:r>
              <a:rPr kumimoji="1" lang="en-US" altLang="ja-JP" sz="4400" b="1" dirty="0">
                <a:solidFill>
                  <a:schemeClr val="accent2"/>
                </a:solidFill>
                <a:latin typeface="メイリオ" panose="020B0604030504040204" pitchFamily="50" charset="-128"/>
                <a:ea typeface="メイリオ" panose="020B0604030504040204" pitchFamily="50" charset="-128"/>
              </a:rPr>
              <a:t>] abroad</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My hope is to study abroad.">
            <a:hlinkClick r:id="" action="ppaction://media"/>
            <a:extLst>
              <a:ext uri="{FF2B5EF4-FFF2-40B4-BE49-F238E27FC236}">
                <a16:creationId xmlns:a16="http://schemas.microsoft.com/office/drawing/2014/main" id="{52A57E8A-B656-7731-3225-D4FB6BB61B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07675" y="168275"/>
            <a:ext cx="406400" cy="406400"/>
          </a:xfrm>
          <a:prstGeom prst="rect">
            <a:avLst/>
          </a:prstGeom>
        </p:spPr>
      </p:pic>
    </p:spTree>
    <p:extLst>
      <p:ext uri="{BB962C8B-B14F-4D97-AF65-F5344CB8AC3E}">
        <p14:creationId xmlns:p14="http://schemas.microsoft.com/office/powerpoint/2010/main" val="148435133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F8332-F769-0DF4-A25C-C62D146CAAE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0AE867E4-339D-E5E4-00CD-C6105DC15412}"/>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EED647C-52F5-F62B-252E-8F67AD7707F1}"/>
              </a:ext>
            </a:extLst>
          </p:cNvPr>
          <p:cNvSpPr txBox="1"/>
          <p:nvPr/>
        </p:nvSpPr>
        <p:spPr>
          <a:xfrm>
            <a:off x="656484" y="2321004"/>
            <a:ext cx="7831031"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私の望みは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外国で </a:t>
            </a:r>
            <a:r>
              <a:rPr kumimoji="1" lang="ja-JP" altLang="en-US" sz="4800" b="1" u="sng" dirty="0">
                <a:solidFill>
                  <a:schemeClr val="accent2"/>
                </a:solidFill>
                <a:latin typeface="メイリオ" panose="020B0604030504040204" pitchFamily="50" charset="-128"/>
                <a:ea typeface="メイリオ" panose="020B0604030504040204" pitchFamily="50" charset="-128"/>
              </a:rPr>
              <a:t>勉強する</a:t>
            </a:r>
            <a:r>
              <a:rPr kumimoji="1" lang="ja-JP" altLang="en-US" sz="4800" b="1" dirty="0">
                <a:solidFill>
                  <a:schemeClr val="accent2"/>
                </a:solidFill>
                <a:latin typeface="メイリオ" panose="020B0604030504040204" pitchFamily="50" charset="-128"/>
                <a:ea typeface="メイリオ" panose="020B0604030504040204" pitchFamily="50" charset="-128"/>
              </a:rPr>
              <a:t>こと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My hope is to study abroad.">
            <a:hlinkClick r:id="" action="ppaction://media"/>
            <a:extLst>
              <a:ext uri="{FF2B5EF4-FFF2-40B4-BE49-F238E27FC236}">
                <a16:creationId xmlns:a16="http://schemas.microsoft.com/office/drawing/2014/main" id="{7574EA6B-B6D5-595D-4694-87646483E8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07675" y="168275"/>
            <a:ext cx="406400" cy="406400"/>
          </a:xfrm>
          <a:prstGeom prst="rect">
            <a:avLst/>
          </a:prstGeom>
        </p:spPr>
      </p:pic>
    </p:spTree>
    <p:extLst>
      <p:ext uri="{BB962C8B-B14F-4D97-AF65-F5344CB8AC3E}">
        <p14:creationId xmlns:p14="http://schemas.microsoft.com/office/powerpoint/2010/main" val="55793082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47781-1A95-02A9-EDFA-7AB9605E6133}"/>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A8C2DA2A-3634-2B09-006B-5F0A44E7295D}"/>
              </a:ext>
            </a:extLst>
          </p:cNvPr>
          <p:cNvPicPr>
            <a:picLocks noChangeAspect="1"/>
          </p:cNvPicPr>
          <p:nvPr/>
        </p:nvPicPr>
        <p:blipFill>
          <a:blip r:embed="rId2"/>
          <a:srcRect t="75746" b="8050"/>
          <a:stretch/>
        </p:blipFill>
        <p:spPr>
          <a:xfrm>
            <a:off x="291931" y="717416"/>
            <a:ext cx="8560800" cy="824023"/>
          </a:xfrm>
          <a:prstGeom prst="rect">
            <a:avLst/>
          </a:prstGeom>
        </p:spPr>
      </p:pic>
      <p:sp>
        <p:nvSpPr>
          <p:cNvPr id="3" name="正方形/長方形 2">
            <a:extLst>
              <a:ext uri="{FF2B5EF4-FFF2-40B4-BE49-F238E27FC236}">
                <a16:creationId xmlns:a16="http://schemas.microsoft.com/office/drawing/2014/main" id="{812F9C40-5B8E-8374-FD1B-0824E1612CEF}"/>
              </a:ext>
            </a:extLst>
          </p:cNvPr>
          <p:cNvSpPr/>
          <p:nvPr/>
        </p:nvSpPr>
        <p:spPr>
          <a:xfrm>
            <a:off x="0" y="2101984"/>
            <a:ext cx="9144000" cy="4756016"/>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10B5052-5FDF-3A91-8BBB-0B1FACDD6AA6}"/>
              </a:ext>
            </a:extLst>
          </p:cNvPr>
          <p:cNvSpPr txBox="1"/>
          <p:nvPr/>
        </p:nvSpPr>
        <p:spPr>
          <a:xfrm>
            <a:off x="537493" y="2210934"/>
            <a:ext cx="8069014" cy="4524315"/>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make a cake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easy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は形式主語で、文の構造を整えるはたらきです。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実際の意味をもちません。</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make a cake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は「ケーキを作ること」という意味で、</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名詞として扱っています。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make a cake = easy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easy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主語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make a cake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の難易度を</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説明する補語になっています。</a:t>
            </a:r>
          </a:p>
        </p:txBody>
      </p:sp>
      <p:pic>
        <p:nvPicPr>
          <p:cNvPr id="17" name="図 16">
            <a:extLst>
              <a:ext uri="{FF2B5EF4-FFF2-40B4-BE49-F238E27FC236}">
                <a16:creationId xmlns:a16="http://schemas.microsoft.com/office/drawing/2014/main" id="{AD95D249-1098-5EB4-EE55-61E39F48037A}"/>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09F6350B-44E3-C7B1-2151-04D90C31E018}"/>
              </a:ext>
            </a:extLst>
          </p:cNvPr>
          <p:cNvSpPr txBox="1"/>
          <p:nvPr/>
        </p:nvSpPr>
        <p:spPr>
          <a:xfrm>
            <a:off x="1032443" y="1551476"/>
            <a:ext cx="4284624"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彼女にとってケーキを作ることは簡単です。</a:t>
            </a:r>
          </a:p>
        </p:txBody>
      </p:sp>
    </p:spTree>
    <p:extLst>
      <p:ext uri="{BB962C8B-B14F-4D97-AF65-F5344CB8AC3E}">
        <p14:creationId xmlns:p14="http://schemas.microsoft.com/office/powerpoint/2010/main" val="3093472214"/>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8662A-6928-0C97-AC95-5CF3CFA22350}"/>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BDEA9E2F-C865-B76F-14EE-63A8B87FA775}"/>
              </a:ext>
            </a:extLst>
          </p:cNvPr>
          <p:cNvPicPr>
            <a:picLocks noChangeAspect="1"/>
          </p:cNvPicPr>
          <p:nvPr/>
        </p:nvPicPr>
        <p:blipFill>
          <a:blip r:embed="rId2"/>
          <a:srcRect t="75746" b="8050"/>
          <a:stretch/>
        </p:blipFill>
        <p:spPr>
          <a:xfrm>
            <a:off x="291931" y="717416"/>
            <a:ext cx="8560800" cy="824023"/>
          </a:xfrm>
          <a:prstGeom prst="rect">
            <a:avLst/>
          </a:prstGeom>
        </p:spPr>
      </p:pic>
      <p:sp>
        <p:nvSpPr>
          <p:cNvPr id="3" name="正方形/長方形 2">
            <a:extLst>
              <a:ext uri="{FF2B5EF4-FFF2-40B4-BE49-F238E27FC236}">
                <a16:creationId xmlns:a16="http://schemas.microsoft.com/office/drawing/2014/main" id="{2F1B11A8-61C8-9D33-3F1F-0265E730E169}"/>
              </a:ext>
            </a:extLst>
          </p:cNvPr>
          <p:cNvSpPr/>
          <p:nvPr/>
        </p:nvSpPr>
        <p:spPr>
          <a:xfrm>
            <a:off x="0" y="2101984"/>
            <a:ext cx="9144000" cy="4756016"/>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834BF06-16E3-34D4-9FE1-01BF7EFD9958}"/>
              </a:ext>
            </a:extLst>
          </p:cNvPr>
          <p:cNvSpPr txBox="1"/>
          <p:nvPr/>
        </p:nvSpPr>
        <p:spPr>
          <a:xfrm>
            <a:off x="537493" y="2210934"/>
            <a:ext cx="8069014" cy="1200329"/>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for her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「彼女にとって」という意味をもち、</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形容詞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easy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p:txBody>
      </p:sp>
      <p:pic>
        <p:nvPicPr>
          <p:cNvPr id="17" name="図 16">
            <a:extLst>
              <a:ext uri="{FF2B5EF4-FFF2-40B4-BE49-F238E27FC236}">
                <a16:creationId xmlns:a16="http://schemas.microsoft.com/office/drawing/2014/main" id="{835F1651-EF55-7AC6-B85F-AC752491A9BC}"/>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3AD24BD5-F9C2-005A-25A8-DE8CC1E69C8E}"/>
              </a:ext>
            </a:extLst>
          </p:cNvPr>
          <p:cNvSpPr txBox="1"/>
          <p:nvPr/>
        </p:nvSpPr>
        <p:spPr>
          <a:xfrm>
            <a:off x="1032443" y="1551476"/>
            <a:ext cx="4284624"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彼女にとってケーキを作ることは簡単です。</a:t>
            </a:r>
          </a:p>
        </p:txBody>
      </p:sp>
    </p:spTree>
    <p:extLst>
      <p:ext uri="{BB962C8B-B14F-4D97-AF65-F5344CB8AC3E}">
        <p14:creationId xmlns:p14="http://schemas.microsoft.com/office/powerpoint/2010/main" val="3906751519"/>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73DC9-9F6B-057C-83F2-3BC1CC0CE7A7}"/>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656801-C8A8-46C7-B4BE-F25A3F104A2B}"/>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1F8B6552-B916-F181-6BEF-EA51B8859A76}"/>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64837623"/>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0188A-A925-08F3-EB28-D22EBDE69AF8}"/>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E6C3D286-9693-3C3A-6BF3-BCDE45C3EBBB}"/>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53FC3883-01F2-539C-9CD7-220892CF12CC}"/>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D3B7B10A-44F5-08D1-A282-ADA3D4E4C30D}"/>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CA059403-869F-469F-EE29-9966DB3F4D67}"/>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BFB8A5C0-03FF-20B9-EA64-0FE7C6CE6DD0}"/>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03356676"/>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C762A-2C30-8748-B5D7-9954C026369E}"/>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CFAE8A53-5E10-BF03-FDE3-3AE7191DC1FC}"/>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5250FB3-D0A9-9265-55E7-032C6470921F}"/>
              </a:ext>
            </a:extLst>
          </p:cNvPr>
          <p:cNvSpPr txBox="1"/>
          <p:nvPr/>
        </p:nvSpPr>
        <p:spPr>
          <a:xfrm>
            <a:off x="1661826" y="4128490"/>
            <a:ext cx="582034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It</a:t>
            </a:r>
            <a:r>
              <a:rPr kumimoji="1" lang="en-US" altLang="ja-JP" sz="4400" b="1" dirty="0">
                <a:solidFill>
                  <a:srgbClr val="FF0000"/>
                </a:solidFill>
                <a:latin typeface="メイリオ" panose="020B0604030504040204" pitchFamily="50" charset="-128"/>
                <a:ea typeface="メイリオ" panose="020B0604030504040204" pitchFamily="50" charset="-128"/>
              </a:rPr>
              <a:t> is </a:t>
            </a:r>
            <a:r>
              <a:rPr kumimoji="1" lang="en-US" altLang="ja-JP" sz="4400" b="1" dirty="0">
                <a:solidFill>
                  <a:schemeClr val="accent2"/>
                </a:solidFill>
                <a:latin typeface="メイリオ" panose="020B0604030504040204" pitchFamily="50" charset="-128"/>
                <a:ea typeface="メイリオ" panose="020B0604030504040204" pitchFamily="50" charset="-128"/>
              </a:rPr>
              <a:t>easy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for her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to make a cake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270ACA4F-E9A7-2BF7-DB3B-A2188BCB284D}"/>
              </a:ext>
            </a:extLst>
          </p:cNvPr>
          <p:cNvSpPr txBox="1"/>
          <p:nvPr/>
        </p:nvSpPr>
        <p:spPr>
          <a:xfrm>
            <a:off x="682768" y="690490"/>
            <a:ext cx="7778457" cy="2215991"/>
          </a:xfrm>
          <a:prstGeom prst="rect">
            <a:avLst/>
          </a:prstGeom>
          <a:noFill/>
        </p:spPr>
        <p:txBody>
          <a:bodyPr wrap="square" rtlCol="0">
            <a:spAutoFit/>
          </a:bodyPr>
          <a:lstStyle/>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簡単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彼女にとって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ケーキを 作ることは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p:txBody>
      </p:sp>
      <p:pic>
        <p:nvPicPr>
          <p:cNvPr id="2" name="It is easy  for her to make a cake.">
            <a:hlinkClick r:id="" action="ppaction://media"/>
            <a:extLst>
              <a:ext uri="{FF2B5EF4-FFF2-40B4-BE49-F238E27FC236}">
                <a16:creationId xmlns:a16="http://schemas.microsoft.com/office/drawing/2014/main" id="{D8A26DDB-DAED-3A88-9695-6C45852E2A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41075" y="676275"/>
            <a:ext cx="406400" cy="406400"/>
          </a:xfrm>
          <a:prstGeom prst="rect">
            <a:avLst/>
          </a:prstGeom>
        </p:spPr>
      </p:pic>
    </p:spTree>
    <p:extLst>
      <p:ext uri="{BB962C8B-B14F-4D97-AF65-F5344CB8AC3E}">
        <p14:creationId xmlns:p14="http://schemas.microsoft.com/office/powerpoint/2010/main" val="412980805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5B62A-9F10-E84F-1CE0-1E4AF5C628BC}"/>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2EFA858-7FD0-DBF0-6116-C5D2B073A28B}"/>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E406C64-B70E-26C5-8FFD-3AF1E6E44011}"/>
              </a:ext>
            </a:extLst>
          </p:cNvPr>
          <p:cNvSpPr txBox="1"/>
          <p:nvPr/>
        </p:nvSpPr>
        <p:spPr>
          <a:xfrm>
            <a:off x="830912" y="2409490"/>
            <a:ext cx="748217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easy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[f--] her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 [m---] a cake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It is easy  for her to make a cake.">
            <a:hlinkClick r:id="" action="ppaction://media"/>
            <a:extLst>
              <a:ext uri="{FF2B5EF4-FFF2-40B4-BE49-F238E27FC236}">
                <a16:creationId xmlns:a16="http://schemas.microsoft.com/office/drawing/2014/main" id="{6A7F0AEB-BA78-7F75-14CC-7D93131517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41075" y="676275"/>
            <a:ext cx="406400" cy="406400"/>
          </a:xfrm>
          <a:prstGeom prst="rect">
            <a:avLst/>
          </a:prstGeom>
        </p:spPr>
      </p:pic>
    </p:spTree>
    <p:extLst>
      <p:ext uri="{BB962C8B-B14F-4D97-AF65-F5344CB8AC3E}">
        <p14:creationId xmlns:p14="http://schemas.microsoft.com/office/powerpoint/2010/main" val="305740789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69A85-2540-2667-7201-B72787179A3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1D0C0B8-8D09-FBFF-A134-C7EDF7E5C3F2}"/>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3D132BF-08DE-C59C-4453-7C3277CBA932}"/>
              </a:ext>
            </a:extLst>
          </p:cNvPr>
          <p:cNvSpPr txBox="1"/>
          <p:nvPr/>
        </p:nvSpPr>
        <p:spPr>
          <a:xfrm>
            <a:off x="682771" y="2321004"/>
            <a:ext cx="7778457" cy="2215991"/>
          </a:xfrm>
          <a:prstGeom prst="rect">
            <a:avLst/>
          </a:prstGeom>
          <a:noFill/>
        </p:spPr>
        <p:txBody>
          <a:bodyPr wrap="square" rtlCol="0">
            <a:spAutoFit/>
          </a:bodyPr>
          <a:lstStyle/>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簡単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彼女にとって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ケーキを 作ることは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p:txBody>
      </p:sp>
      <p:pic>
        <p:nvPicPr>
          <p:cNvPr id="2" name="It is easy  for her to make a cake.">
            <a:hlinkClick r:id="" action="ppaction://media"/>
            <a:extLst>
              <a:ext uri="{FF2B5EF4-FFF2-40B4-BE49-F238E27FC236}">
                <a16:creationId xmlns:a16="http://schemas.microsoft.com/office/drawing/2014/main" id="{82C5EA59-FEEC-1193-50B7-AFA54F37DD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41075" y="676275"/>
            <a:ext cx="406400" cy="406400"/>
          </a:xfrm>
          <a:prstGeom prst="rect">
            <a:avLst/>
          </a:prstGeom>
        </p:spPr>
      </p:pic>
    </p:spTree>
    <p:extLst>
      <p:ext uri="{BB962C8B-B14F-4D97-AF65-F5344CB8AC3E}">
        <p14:creationId xmlns:p14="http://schemas.microsoft.com/office/powerpoint/2010/main" val="125898203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AAFC4-80E9-5351-2EBC-467B3E1A9535}"/>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F04DE3FF-0794-CBF8-6559-3C750CC126D1}"/>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88024AD-8431-569F-18D8-A9C3212F899F}"/>
              </a:ext>
            </a:extLst>
          </p:cNvPr>
          <p:cNvSpPr txBox="1"/>
          <p:nvPr/>
        </p:nvSpPr>
        <p:spPr>
          <a:xfrm>
            <a:off x="1551673" y="4128490"/>
            <a:ext cx="604064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It</a:t>
            </a:r>
            <a:r>
              <a:rPr kumimoji="1" lang="en-US" altLang="ja-JP" sz="4400" b="1" dirty="0">
                <a:solidFill>
                  <a:srgbClr val="FF0000"/>
                </a:solidFill>
                <a:latin typeface="メイリオ" panose="020B0604030504040204" pitchFamily="50" charset="-128"/>
                <a:ea typeface="メイリオ" panose="020B0604030504040204" pitchFamily="50" charset="-128"/>
              </a:rPr>
              <a:t> is </a:t>
            </a:r>
            <a:r>
              <a:rPr kumimoji="1" lang="en-US" altLang="ja-JP" sz="4400" b="1" dirty="0">
                <a:solidFill>
                  <a:schemeClr val="accent2"/>
                </a:solidFill>
                <a:latin typeface="メイリオ" panose="020B0604030504040204" pitchFamily="50" charset="-128"/>
                <a:ea typeface="メイリオ" panose="020B0604030504040204" pitchFamily="50" charset="-128"/>
              </a:rPr>
              <a:t>easy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for him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to </a:t>
            </a:r>
            <a:r>
              <a:rPr kumimoji="1" lang="en-US" altLang="ja-JP" sz="4400" b="1" u="sng" dirty="0">
                <a:solidFill>
                  <a:srgbClr val="00B0F0"/>
                </a:solidFill>
                <a:latin typeface="メイリオ" panose="020B0604030504040204" pitchFamily="50" charset="-128"/>
                <a:ea typeface="メイリオ" panose="020B0604030504040204" pitchFamily="50" charset="-128"/>
              </a:rPr>
              <a:t>speak</a:t>
            </a:r>
            <a:r>
              <a:rPr kumimoji="1" lang="en-US" altLang="ja-JP" sz="4400" b="1" dirty="0">
                <a:solidFill>
                  <a:srgbClr val="00B0F0"/>
                </a:solidFill>
                <a:latin typeface="メイリオ" panose="020B0604030504040204" pitchFamily="50" charset="-128"/>
                <a:ea typeface="メイリオ" panose="020B0604030504040204" pitchFamily="50" charset="-128"/>
              </a:rPr>
              <a:t> English</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639A7D6E-E733-47FF-E6A9-E15DC0FCBBA1}"/>
              </a:ext>
            </a:extLst>
          </p:cNvPr>
          <p:cNvSpPr txBox="1"/>
          <p:nvPr/>
        </p:nvSpPr>
        <p:spPr>
          <a:xfrm>
            <a:off x="682768" y="690490"/>
            <a:ext cx="7778457" cy="2215991"/>
          </a:xfrm>
          <a:prstGeom prst="rect">
            <a:avLst/>
          </a:prstGeom>
          <a:noFill/>
        </p:spPr>
        <p:txBody>
          <a:bodyPr wrap="square" rtlCol="0">
            <a:spAutoFit/>
          </a:bodyPr>
          <a:lstStyle/>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簡単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彼にとって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英語を </a:t>
            </a:r>
            <a:r>
              <a:rPr kumimoji="1" lang="ja-JP" altLang="en-US" sz="4800" b="1" u="sng" dirty="0">
                <a:solidFill>
                  <a:srgbClr val="00B0F0"/>
                </a:solidFill>
                <a:latin typeface="メイリオ" panose="020B0604030504040204" pitchFamily="50" charset="-128"/>
                <a:ea typeface="メイリオ" panose="020B0604030504040204" pitchFamily="50" charset="-128"/>
              </a:rPr>
              <a:t>話す</a:t>
            </a:r>
            <a:r>
              <a:rPr kumimoji="1" lang="ja-JP" altLang="en-US" sz="4800" b="1" dirty="0">
                <a:solidFill>
                  <a:srgbClr val="00B0F0"/>
                </a:solidFill>
                <a:latin typeface="メイリオ" panose="020B0604030504040204" pitchFamily="50" charset="-128"/>
                <a:ea typeface="メイリオ" panose="020B0604030504040204" pitchFamily="50" charset="-128"/>
              </a:rPr>
              <a:t>ことは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p:txBody>
      </p:sp>
      <p:pic>
        <p:nvPicPr>
          <p:cNvPr id="2" name="It is easy  for him to speak English.">
            <a:hlinkClick r:id="" action="ppaction://media"/>
            <a:extLst>
              <a:ext uri="{FF2B5EF4-FFF2-40B4-BE49-F238E27FC236}">
                <a16:creationId xmlns:a16="http://schemas.microsoft.com/office/drawing/2014/main" id="{C81A4B75-317E-AB04-4936-DB1EA5D820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01275" y="41275"/>
            <a:ext cx="406400" cy="406400"/>
          </a:xfrm>
          <a:prstGeom prst="rect">
            <a:avLst/>
          </a:prstGeom>
        </p:spPr>
      </p:pic>
    </p:spTree>
    <p:extLst>
      <p:ext uri="{BB962C8B-B14F-4D97-AF65-F5344CB8AC3E}">
        <p14:creationId xmlns:p14="http://schemas.microsoft.com/office/powerpoint/2010/main" val="407718929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7CFD2-91AB-3171-ABFF-7061778F4669}"/>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E19D589-ABCC-1256-C15D-3C1FF66F3736}"/>
              </a:ext>
            </a:extLst>
          </p:cNvPr>
          <p:cNvSpPr/>
          <p:nvPr/>
        </p:nvSpPr>
        <p:spPr>
          <a:xfrm>
            <a:off x="0" y="900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87D77B23-D667-BE6F-3C45-3BD26CB834DB}"/>
              </a:ext>
            </a:extLst>
          </p:cNvPr>
          <p:cNvSpPr txBox="1"/>
          <p:nvPr/>
        </p:nvSpPr>
        <p:spPr>
          <a:xfrm>
            <a:off x="549926" y="2418490"/>
            <a:ext cx="8044147"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[f--] him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 [</a:t>
            </a:r>
            <a:r>
              <a:rPr kumimoji="1" lang="en-US" altLang="ja-JP" sz="4400" b="1" u="sng" dirty="0">
                <a:solidFill>
                  <a:srgbClr val="00B0F0"/>
                </a:solidFill>
                <a:latin typeface="メイリオ" panose="020B0604030504040204" pitchFamily="50" charset="-128"/>
                <a:ea typeface="メイリオ" panose="020B0604030504040204" pitchFamily="50" charset="-128"/>
              </a:rPr>
              <a:t>s----</a:t>
            </a:r>
            <a:r>
              <a:rPr kumimoji="1" lang="en-US" altLang="ja-JP" sz="4400" b="1" dirty="0">
                <a:solidFill>
                  <a:srgbClr val="00B0F0"/>
                </a:solidFill>
                <a:latin typeface="メイリオ" panose="020B0604030504040204" pitchFamily="50" charset="-128"/>
                <a:ea typeface="メイリオ" panose="020B0604030504040204" pitchFamily="50" charset="-128"/>
              </a:rPr>
              <a:t>] English</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It is easy  for him to speak English.">
            <a:hlinkClick r:id="" action="ppaction://media"/>
            <a:extLst>
              <a:ext uri="{FF2B5EF4-FFF2-40B4-BE49-F238E27FC236}">
                <a16:creationId xmlns:a16="http://schemas.microsoft.com/office/drawing/2014/main" id="{4D205CC7-DB9D-C212-126C-B11AF8CBE9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01275" y="41275"/>
            <a:ext cx="406400" cy="406400"/>
          </a:xfrm>
          <a:prstGeom prst="rect">
            <a:avLst/>
          </a:prstGeom>
        </p:spPr>
      </p:pic>
    </p:spTree>
    <p:extLst>
      <p:ext uri="{BB962C8B-B14F-4D97-AF65-F5344CB8AC3E}">
        <p14:creationId xmlns:p14="http://schemas.microsoft.com/office/powerpoint/2010/main" val="271739114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0AB2A-D03E-B261-FEFE-15FC021BC16F}"/>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D97A58A-58B1-A998-A924-5CC1A9C3C8F7}"/>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06C40429-A979-EDF5-E39C-4DFFFC020213}"/>
              </a:ext>
            </a:extLst>
          </p:cNvPr>
          <p:cNvSpPr txBox="1"/>
          <p:nvPr/>
        </p:nvSpPr>
        <p:spPr>
          <a:xfrm>
            <a:off x="682771" y="2321004"/>
            <a:ext cx="7778457" cy="2215991"/>
          </a:xfrm>
          <a:prstGeom prst="rect">
            <a:avLst/>
          </a:prstGeom>
          <a:noFill/>
        </p:spPr>
        <p:txBody>
          <a:bodyPr wrap="square" rtlCol="0">
            <a:spAutoFit/>
          </a:bodyPr>
          <a:lstStyle/>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簡単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彼にとって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英語を </a:t>
            </a:r>
            <a:r>
              <a:rPr kumimoji="1" lang="ja-JP" altLang="en-US" sz="4800" b="1" u="sng" dirty="0">
                <a:solidFill>
                  <a:srgbClr val="00B0F0"/>
                </a:solidFill>
                <a:latin typeface="メイリオ" panose="020B0604030504040204" pitchFamily="50" charset="-128"/>
                <a:ea typeface="メイリオ" panose="020B0604030504040204" pitchFamily="50" charset="-128"/>
              </a:rPr>
              <a:t>話す</a:t>
            </a:r>
            <a:r>
              <a:rPr kumimoji="1" lang="ja-JP" altLang="en-US" sz="4800" b="1" dirty="0">
                <a:solidFill>
                  <a:srgbClr val="00B0F0"/>
                </a:solidFill>
                <a:latin typeface="メイリオ" panose="020B0604030504040204" pitchFamily="50" charset="-128"/>
                <a:ea typeface="メイリオ" panose="020B0604030504040204" pitchFamily="50" charset="-128"/>
              </a:rPr>
              <a:t>ことは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p:txBody>
      </p:sp>
      <p:pic>
        <p:nvPicPr>
          <p:cNvPr id="3" name="It is easy  for him to speak English.">
            <a:hlinkClick r:id="" action="ppaction://media"/>
            <a:extLst>
              <a:ext uri="{FF2B5EF4-FFF2-40B4-BE49-F238E27FC236}">
                <a16:creationId xmlns:a16="http://schemas.microsoft.com/office/drawing/2014/main" id="{A8C4D53A-DCC0-95DD-5A13-3417B610C5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01275" y="41275"/>
            <a:ext cx="406400" cy="406400"/>
          </a:xfrm>
          <a:prstGeom prst="rect">
            <a:avLst/>
          </a:prstGeom>
        </p:spPr>
      </p:pic>
    </p:spTree>
    <p:extLst>
      <p:ext uri="{BB962C8B-B14F-4D97-AF65-F5344CB8AC3E}">
        <p14:creationId xmlns:p14="http://schemas.microsoft.com/office/powerpoint/2010/main" val="101395346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E2497-8706-FE0B-EA75-02B11A8EC931}"/>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5A30964E-D682-D9C1-FE92-027B4BDBB653}"/>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B9309E74-7480-4CF4-F49F-D1F1BDBEC3A4}"/>
              </a:ext>
            </a:extLst>
          </p:cNvPr>
          <p:cNvSpPr txBox="1"/>
          <p:nvPr/>
        </p:nvSpPr>
        <p:spPr>
          <a:xfrm>
            <a:off x="910301" y="4128490"/>
            <a:ext cx="7323386"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It</a:t>
            </a:r>
            <a:r>
              <a:rPr kumimoji="1" lang="en-US" altLang="ja-JP" sz="4400" b="1" dirty="0">
                <a:solidFill>
                  <a:srgbClr val="FF0000"/>
                </a:solidFill>
                <a:latin typeface="メイリオ" panose="020B0604030504040204" pitchFamily="50" charset="-128"/>
                <a:ea typeface="メイリオ" panose="020B0604030504040204" pitchFamily="50" charset="-128"/>
              </a:rPr>
              <a:t> is </a:t>
            </a:r>
            <a:r>
              <a:rPr kumimoji="1" lang="en-US" altLang="ja-JP" sz="4400" b="1" u="sng" dirty="0">
                <a:solidFill>
                  <a:schemeClr val="accent2"/>
                </a:solidFill>
                <a:latin typeface="メイリオ" panose="020B0604030504040204" pitchFamily="50" charset="-128"/>
                <a:ea typeface="メイリオ" panose="020B0604030504040204" pitchFamily="50" charset="-128"/>
              </a:rPr>
              <a:t>difficult</a:t>
            </a:r>
            <a:r>
              <a:rPr kumimoji="1" lang="en-US" altLang="ja-JP" sz="4400" b="1" dirty="0">
                <a:solidFill>
                  <a:schemeClr val="accent2"/>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for them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to </a:t>
            </a:r>
            <a:r>
              <a:rPr kumimoji="1" lang="en-US" altLang="ja-JP" sz="4400" b="1" u="sng" dirty="0">
                <a:solidFill>
                  <a:srgbClr val="00B0F0"/>
                </a:solidFill>
                <a:latin typeface="メイリオ" panose="020B0604030504040204" pitchFamily="50" charset="-128"/>
                <a:ea typeface="メイリオ" panose="020B0604030504040204" pitchFamily="50" charset="-128"/>
              </a:rPr>
              <a:t>solve</a:t>
            </a:r>
            <a:r>
              <a:rPr kumimoji="1" lang="en-US" altLang="ja-JP" sz="4400" b="1" dirty="0">
                <a:solidFill>
                  <a:srgbClr val="00B0F0"/>
                </a:solidFill>
                <a:latin typeface="メイリオ" panose="020B0604030504040204" pitchFamily="50" charset="-128"/>
                <a:ea typeface="メイリオ" panose="020B0604030504040204" pitchFamily="50" charset="-128"/>
              </a:rPr>
              <a:t> the problem</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15188FDC-762E-40CF-6E8B-BFFB3F9D6CC7}"/>
              </a:ext>
            </a:extLst>
          </p:cNvPr>
          <p:cNvSpPr txBox="1"/>
          <p:nvPr/>
        </p:nvSpPr>
        <p:spPr>
          <a:xfrm>
            <a:off x="389788" y="690490"/>
            <a:ext cx="8364413" cy="2215991"/>
          </a:xfrm>
          <a:prstGeom prst="rect">
            <a:avLst/>
          </a:prstGeom>
          <a:noFill/>
        </p:spPr>
        <p:txBody>
          <a:bodyPr wrap="square" rtlCol="0">
            <a:spAutoFit/>
          </a:bodyPr>
          <a:lstStyle/>
          <a:p>
            <a:pPr>
              <a:lnSpc>
                <a:spcPct val="150000"/>
              </a:lnSpc>
            </a:pPr>
            <a:r>
              <a:rPr kumimoji="1" lang="ja-JP" altLang="en-US" sz="4800" b="1" u="sng" dirty="0">
                <a:solidFill>
                  <a:schemeClr val="accent2"/>
                </a:solidFill>
                <a:latin typeface="メイリオ" panose="020B0604030504040204" pitchFamily="50" charset="-128"/>
                <a:ea typeface="メイリオ" panose="020B0604030504040204" pitchFamily="50" charset="-128"/>
              </a:rPr>
              <a:t>難しい</a:t>
            </a:r>
            <a:r>
              <a:rPr kumimoji="1" lang="ja-JP" altLang="en-US" sz="4800" b="1" dirty="0">
                <a:solidFill>
                  <a:schemeClr val="accent2"/>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彼らにとって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その問題を </a:t>
            </a:r>
            <a:r>
              <a:rPr kumimoji="1" lang="ja-JP" altLang="en-US" sz="4800" b="1" u="sng" dirty="0">
                <a:solidFill>
                  <a:srgbClr val="00B0F0"/>
                </a:solidFill>
                <a:latin typeface="メイリオ" panose="020B0604030504040204" pitchFamily="50" charset="-128"/>
                <a:ea typeface="メイリオ" panose="020B0604030504040204" pitchFamily="50" charset="-128"/>
              </a:rPr>
              <a:t>解決する</a:t>
            </a:r>
            <a:r>
              <a:rPr kumimoji="1" lang="ja-JP" altLang="en-US" sz="4800" b="1" dirty="0">
                <a:solidFill>
                  <a:srgbClr val="00B0F0"/>
                </a:solidFill>
                <a:latin typeface="メイリオ" panose="020B0604030504040204" pitchFamily="50" charset="-128"/>
                <a:ea typeface="メイリオ" panose="020B0604030504040204" pitchFamily="50" charset="-128"/>
              </a:rPr>
              <a:t>ことは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p:txBody>
      </p:sp>
      <p:pic>
        <p:nvPicPr>
          <p:cNvPr id="2" name="It is difficult  for them to solve the problem.">
            <a:hlinkClick r:id="" action="ppaction://media"/>
            <a:extLst>
              <a:ext uri="{FF2B5EF4-FFF2-40B4-BE49-F238E27FC236}">
                <a16:creationId xmlns:a16="http://schemas.microsoft.com/office/drawing/2014/main" id="{A3C0A7CA-6F56-9212-A1AE-ED9DB716F5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7475" y="777875"/>
            <a:ext cx="406400" cy="406400"/>
          </a:xfrm>
          <a:prstGeom prst="rect">
            <a:avLst/>
          </a:prstGeom>
        </p:spPr>
      </p:pic>
    </p:spTree>
    <p:extLst>
      <p:ext uri="{BB962C8B-B14F-4D97-AF65-F5344CB8AC3E}">
        <p14:creationId xmlns:p14="http://schemas.microsoft.com/office/powerpoint/2010/main" val="288044924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476C6-1A80-7C03-F09A-F5BFD78122AF}"/>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5A4165F-A84B-C516-B133-CAADAB87AA73}"/>
              </a:ext>
            </a:extLst>
          </p:cNvPr>
          <p:cNvSpPr/>
          <p:nvPr/>
        </p:nvSpPr>
        <p:spPr>
          <a:xfrm>
            <a:off x="0" y="900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5821364-2966-550A-492B-662C84B9239B}"/>
              </a:ext>
            </a:extLst>
          </p:cNvPr>
          <p:cNvSpPr txBox="1"/>
          <p:nvPr/>
        </p:nvSpPr>
        <p:spPr>
          <a:xfrm>
            <a:off x="689132" y="1910659"/>
            <a:ext cx="7765736"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a:t>
            </a:r>
            <a:r>
              <a:rPr kumimoji="1" lang="en-US" altLang="ja-JP" sz="4400" b="1" u="sng" dirty="0">
                <a:solidFill>
                  <a:schemeClr val="accent2"/>
                </a:solidFill>
                <a:latin typeface="メイリオ" panose="020B0604030504040204" pitchFamily="50" charset="-128"/>
                <a:ea typeface="メイリオ" panose="020B0604030504040204" pitchFamily="50" charset="-128"/>
              </a:rPr>
              <a:t>d--------</a:t>
            </a:r>
            <a:r>
              <a:rPr kumimoji="1" lang="en-US" altLang="ja-JP" sz="4400" b="1" dirty="0">
                <a:solidFill>
                  <a:schemeClr val="accent2"/>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[f--] them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 [</a:t>
            </a:r>
            <a:r>
              <a:rPr kumimoji="1" lang="en-US" altLang="ja-JP" sz="4400" b="1" u="sng" dirty="0">
                <a:solidFill>
                  <a:srgbClr val="00B0F0"/>
                </a:solidFill>
                <a:latin typeface="メイリオ" panose="020B0604030504040204" pitchFamily="50" charset="-128"/>
                <a:ea typeface="メイリオ" panose="020B0604030504040204" pitchFamily="50" charset="-128"/>
              </a:rPr>
              <a:t>s----</a:t>
            </a:r>
            <a:r>
              <a:rPr kumimoji="1" lang="en-US" altLang="ja-JP" sz="4400" b="1" dirty="0">
                <a:solidFill>
                  <a:srgbClr val="00B0F0"/>
                </a:solidFill>
                <a:latin typeface="メイリオ" panose="020B0604030504040204" pitchFamily="50" charset="-128"/>
                <a:ea typeface="メイリオ" panose="020B0604030504040204" pitchFamily="50" charset="-128"/>
              </a:rPr>
              <a:t>] the problem</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It is difficult  for them to solve the problem.">
            <a:hlinkClick r:id="" action="ppaction://media"/>
            <a:extLst>
              <a:ext uri="{FF2B5EF4-FFF2-40B4-BE49-F238E27FC236}">
                <a16:creationId xmlns:a16="http://schemas.microsoft.com/office/drawing/2014/main" id="{D8302E79-CE1A-EB8C-3C7F-A4A99AF02C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7475" y="777875"/>
            <a:ext cx="406400" cy="406400"/>
          </a:xfrm>
          <a:prstGeom prst="rect">
            <a:avLst/>
          </a:prstGeom>
        </p:spPr>
      </p:pic>
    </p:spTree>
    <p:extLst>
      <p:ext uri="{BB962C8B-B14F-4D97-AF65-F5344CB8AC3E}">
        <p14:creationId xmlns:p14="http://schemas.microsoft.com/office/powerpoint/2010/main" val="368985285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AB301-661D-22FF-C668-7B6888ED1F8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D4FBDBD-F4A3-A3BC-DABE-ABA305F41667}"/>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489239DC-CAA9-83B2-F25D-AB83599BDBD7}"/>
              </a:ext>
            </a:extLst>
          </p:cNvPr>
          <p:cNvSpPr txBox="1"/>
          <p:nvPr/>
        </p:nvSpPr>
        <p:spPr>
          <a:xfrm>
            <a:off x="389793" y="2321004"/>
            <a:ext cx="8364413" cy="2215991"/>
          </a:xfrm>
          <a:prstGeom prst="rect">
            <a:avLst/>
          </a:prstGeom>
          <a:noFill/>
        </p:spPr>
        <p:txBody>
          <a:bodyPr wrap="square" rtlCol="0">
            <a:spAutoFit/>
          </a:bodyPr>
          <a:lstStyle/>
          <a:p>
            <a:pPr>
              <a:lnSpc>
                <a:spcPct val="150000"/>
              </a:lnSpc>
            </a:pPr>
            <a:r>
              <a:rPr kumimoji="1" lang="ja-JP" altLang="en-US" sz="4800" b="1" u="sng" dirty="0">
                <a:solidFill>
                  <a:schemeClr val="accent2"/>
                </a:solidFill>
                <a:latin typeface="メイリオ" panose="020B0604030504040204" pitchFamily="50" charset="-128"/>
                <a:ea typeface="メイリオ" panose="020B0604030504040204" pitchFamily="50" charset="-128"/>
              </a:rPr>
              <a:t>難しい</a:t>
            </a:r>
            <a:r>
              <a:rPr kumimoji="1" lang="ja-JP" altLang="en-US" sz="4800" b="1" dirty="0">
                <a:solidFill>
                  <a:schemeClr val="accent2"/>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彼らにとって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その問題を </a:t>
            </a:r>
            <a:r>
              <a:rPr kumimoji="1" lang="ja-JP" altLang="en-US" sz="4800" b="1" u="sng" dirty="0">
                <a:solidFill>
                  <a:srgbClr val="00B0F0"/>
                </a:solidFill>
                <a:latin typeface="メイリオ" panose="020B0604030504040204" pitchFamily="50" charset="-128"/>
                <a:ea typeface="メイリオ" panose="020B0604030504040204" pitchFamily="50" charset="-128"/>
              </a:rPr>
              <a:t>解決する</a:t>
            </a:r>
            <a:r>
              <a:rPr kumimoji="1" lang="ja-JP" altLang="en-US" sz="4800" b="1" dirty="0">
                <a:solidFill>
                  <a:srgbClr val="00B0F0"/>
                </a:solidFill>
                <a:latin typeface="メイリオ" panose="020B0604030504040204" pitchFamily="50" charset="-128"/>
                <a:ea typeface="メイリオ" panose="020B0604030504040204" pitchFamily="50" charset="-128"/>
              </a:rPr>
              <a:t>ことは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p:txBody>
      </p:sp>
      <p:pic>
        <p:nvPicPr>
          <p:cNvPr id="2" name="It is difficult  for them to solve the problem.">
            <a:hlinkClick r:id="" action="ppaction://media"/>
            <a:extLst>
              <a:ext uri="{FF2B5EF4-FFF2-40B4-BE49-F238E27FC236}">
                <a16:creationId xmlns:a16="http://schemas.microsoft.com/office/drawing/2014/main" id="{EE81485C-BD56-3DAD-E2B6-B69B3BE26E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7475" y="777875"/>
            <a:ext cx="406400" cy="406400"/>
          </a:xfrm>
          <a:prstGeom prst="rect">
            <a:avLst/>
          </a:prstGeom>
        </p:spPr>
      </p:pic>
    </p:spTree>
    <p:extLst>
      <p:ext uri="{BB962C8B-B14F-4D97-AF65-F5344CB8AC3E}">
        <p14:creationId xmlns:p14="http://schemas.microsoft.com/office/powerpoint/2010/main" val="67677426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D8206-DEF4-0FD2-5EA6-7EC923C8E8DF}"/>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67E26752-2C6E-7CE3-54F7-1EB1B4991DB5}"/>
              </a:ext>
            </a:extLst>
          </p:cNvPr>
          <p:cNvPicPr>
            <a:picLocks noChangeAspect="1"/>
          </p:cNvPicPr>
          <p:nvPr/>
        </p:nvPicPr>
        <p:blipFill>
          <a:blip r:embed="rId2"/>
          <a:srcRect t="22370" b="63413"/>
          <a:stretch/>
        </p:blipFill>
        <p:spPr>
          <a:xfrm>
            <a:off x="291931" y="1022216"/>
            <a:ext cx="8560800" cy="723014"/>
          </a:xfrm>
          <a:prstGeom prst="rect">
            <a:avLst/>
          </a:prstGeom>
        </p:spPr>
      </p:pic>
      <p:sp>
        <p:nvSpPr>
          <p:cNvPr id="3" name="正方形/長方形 2">
            <a:extLst>
              <a:ext uri="{FF2B5EF4-FFF2-40B4-BE49-F238E27FC236}">
                <a16:creationId xmlns:a16="http://schemas.microsoft.com/office/drawing/2014/main" id="{A590CA1D-9B84-5E52-BE1E-254F4A7AEF85}"/>
              </a:ext>
            </a:extLst>
          </p:cNvPr>
          <p:cNvSpPr/>
          <p:nvPr/>
        </p:nvSpPr>
        <p:spPr>
          <a:xfrm>
            <a:off x="0" y="2627838"/>
            <a:ext cx="9144000" cy="423016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1F0619D-C099-9800-3D16-1D4594989050}"/>
              </a:ext>
            </a:extLst>
          </p:cNvPr>
          <p:cNvSpPr txBox="1"/>
          <p:nvPr/>
        </p:nvSpPr>
        <p:spPr>
          <a:xfrm>
            <a:off x="385093" y="2876489"/>
            <a:ext cx="8711282" cy="3416320"/>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study history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interesting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study history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は「歴史を勉強すること」という意味で、</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名詞として扱っています。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study history = interesting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interesting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主語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study history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の性質を説明する補語に</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なっています。</a:t>
            </a:r>
          </a:p>
        </p:txBody>
      </p:sp>
      <p:pic>
        <p:nvPicPr>
          <p:cNvPr id="17" name="図 16">
            <a:extLst>
              <a:ext uri="{FF2B5EF4-FFF2-40B4-BE49-F238E27FC236}">
                <a16:creationId xmlns:a16="http://schemas.microsoft.com/office/drawing/2014/main" id="{9FD8C0F4-CB43-A067-6ACE-1ECB1AE17AC1}"/>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D72ED730-B32D-BFC6-E380-3B466CDAF848}"/>
              </a:ext>
            </a:extLst>
          </p:cNvPr>
          <p:cNvSpPr txBox="1"/>
          <p:nvPr/>
        </p:nvSpPr>
        <p:spPr>
          <a:xfrm>
            <a:off x="1032443" y="1856276"/>
            <a:ext cx="3853882"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歴史を勉強することはおもしろいです。</a:t>
            </a:r>
          </a:p>
        </p:txBody>
      </p:sp>
    </p:spTree>
    <p:extLst>
      <p:ext uri="{BB962C8B-B14F-4D97-AF65-F5344CB8AC3E}">
        <p14:creationId xmlns:p14="http://schemas.microsoft.com/office/powerpoint/2010/main" val="1691950576"/>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37364-B2E6-E658-E012-E3186E97CC8A}"/>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220CF7D3-5956-905F-6EB7-58E023AD31AF}"/>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60481A35-CCD7-B949-3E66-0A05D5D2C66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5922192-FCD6-10F8-07A0-770C53EF9377}"/>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CA4BAAB6-E858-7287-2294-935B9B2F15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27821E6F-FAFE-E4E3-0820-80A3A4C1001D}"/>
              </a:ext>
            </a:extLst>
          </p:cNvPr>
          <p:cNvSpPr txBox="1"/>
          <p:nvPr/>
        </p:nvSpPr>
        <p:spPr>
          <a:xfrm rot="21600000">
            <a:off x="707941" y="234565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39299873-C9B0-0B4A-DA5E-210F92D7BE07}"/>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95208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A37DA-349F-F6DA-A4A3-F2B8D0763140}"/>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A0C8485F-D687-9F34-C60B-EE1583C4B0A3}"/>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936D4D03-1C2F-F5F4-CEBA-40C515EA05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2B606FB7-2ABD-320E-D28A-8678929463D8}"/>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A96355F6-4056-13FE-B231-56677C9D7852}"/>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1070684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3B43D0D0-7FA9-4CBB-B2A3-AD8F50EEFB00}"/>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054100" y="4007635"/>
              <a:ext cx="70358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h------</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歴史</a:t>
              </a:r>
              <a:endParaRPr kumimoji="1" lang="ja-JP" altLang="en-US" sz="7200" dirty="0">
                <a:solidFill>
                  <a:schemeClr val="tx1">
                    <a:lumMod val="85000"/>
                    <a:lumOff val="15000"/>
                  </a:schemeClr>
                </a:solidFill>
              </a:endParaRPr>
            </a:p>
          </p:txBody>
        </p:sp>
      </p:grpSp>
      <p:pic>
        <p:nvPicPr>
          <p:cNvPr id="4" name="G3_L8_kihon_v1_history">
            <a:hlinkClick r:id="" action="ppaction://media"/>
            <a:extLst>
              <a:ext uri="{FF2B5EF4-FFF2-40B4-BE49-F238E27FC236}">
                <a16:creationId xmlns:a16="http://schemas.microsoft.com/office/drawing/2014/main" id="{47B4F491-D0C0-4E3D-A5DD-906A6C8ED0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5548" y="1628775"/>
            <a:ext cx="609600" cy="609600"/>
          </a:xfrm>
          <a:prstGeom prst="rect">
            <a:avLst/>
          </a:prstGeom>
        </p:spPr>
      </p:pic>
    </p:spTree>
    <p:extLst>
      <p:ext uri="{BB962C8B-B14F-4D97-AF65-F5344CB8AC3E}">
        <p14:creationId xmlns:p14="http://schemas.microsoft.com/office/powerpoint/2010/main" val="275726426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47700" y="2382560"/>
            <a:ext cx="7848600" cy="2092881"/>
          </a:xfrm>
          <a:prstGeom prst="rect">
            <a:avLst/>
          </a:prstGeom>
          <a:noFill/>
        </p:spPr>
        <p:txBody>
          <a:bodyPr wrap="square" rtlCol="0">
            <a:spAutoFit/>
          </a:bodyPr>
          <a:lstStyle/>
          <a:p>
            <a:pPr algn="ctr"/>
            <a:r>
              <a:rPr lang="en-US" altLang="ja-JP" sz="13000" b="1" dirty="0">
                <a:solidFill>
                  <a:schemeClr val="tx1">
                    <a:lumMod val="85000"/>
                    <a:lumOff val="15000"/>
                  </a:schemeClr>
                </a:solidFill>
                <a:latin typeface="メイリオ" panose="020B0604030504040204" pitchFamily="50" charset="-128"/>
                <a:ea typeface="メイリオ" panose="020B0604030504040204" pitchFamily="50" charset="-128"/>
              </a:rPr>
              <a:t>history</a:t>
            </a:r>
            <a:endParaRPr kumimoji="1" lang="ja-JP" altLang="en-US" sz="13000" dirty="0">
              <a:solidFill>
                <a:schemeClr val="tx1">
                  <a:lumMod val="85000"/>
                  <a:lumOff val="15000"/>
                </a:schemeClr>
              </a:solidFill>
            </a:endParaRPr>
          </a:p>
        </p:txBody>
      </p:sp>
      <p:pic>
        <p:nvPicPr>
          <p:cNvPr id="7" name="G3_L8_kihon_v1_history">
            <a:hlinkClick r:id="" action="ppaction://media"/>
            <a:extLst>
              <a:ext uri="{FF2B5EF4-FFF2-40B4-BE49-F238E27FC236}">
                <a16:creationId xmlns:a16="http://schemas.microsoft.com/office/drawing/2014/main" id="{893020E4-11B0-49FA-A34E-935290643B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5548" y="1628775"/>
            <a:ext cx="609600" cy="609600"/>
          </a:xfrm>
          <a:prstGeom prst="rect">
            <a:avLst/>
          </a:prstGeom>
        </p:spPr>
      </p:pic>
    </p:spTree>
    <p:extLst>
      <p:ext uri="{BB962C8B-B14F-4D97-AF65-F5344CB8AC3E}">
        <p14:creationId xmlns:p14="http://schemas.microsoft.com/office/powerpoint/2010/main" val="206942392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歴史</a:t>
            </a:r>
            <a:endParaRPr kumimoji="1" lang="ja-JP" altLang="en-US" sz="7200" dirty="0">
              <a:solidFill>
                <a:schemeClr val="tx1">
                  <a:lumMod val="85000"/>
                  <a:lumOff val="15000"/>
                </a:schemeClr>
              </a:solidFill>
            </a:endParaRPr>
          </a:p>
        </p:txBody>
      </p:sp>
      <p:pic>
        <p:nvPicPr>
          <p:cNvPr id="6" name="G3_L8_kihon_v1_history">
            <a:hlinkClick r:id="" action="ppaction://media"/>
            <a:extLst>
              <a:ext uri="{FF2B5EF4-FFF2-40B4-BE49-F238E27FC236}">
                <a16:creationId xmlns:a16="http://schemas.microsoft.com/office/drawing/2014/main" id="{EFFF4490-77B0-4E04-B1F5-F173B3519F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5548" y="1628775"/>
            <a:ext cx="609600" cy="609600"/>
          </a:xfrm>
          <a:prstGeom prst="rect">
            <a:avLst/>
          </a:prstGeom>
        </p:spPr>
      </p:pic>
    </p:spTree>
    <p:extLst>
      <p:ext uri="{BB962C8B-B14F-4D97-AF65-F5344CB8AC3E}">
        <p14:creationId xmlns:p14="http://schemas.microsoft.com/office/powerpoint/2010/main" val="320577888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E9C2C9F1-BE1B-4918-8172-13D86B560CF4}"/>
              </a:ext>
            </a:extLst>
          </p:cNvPr>
          <p:cNvGrpSpPr/>
          <p:nvPr/>
        </p:nvGrpSpPr>
        <p:grpSpPr>
          <a:xfrm>
            <a:off x="-120650" y="1859340"/>
            <a:ext cx="9385300" cy="3139320"/>
            <a:chOff x="-120650" y="2437975"/>
            <a:chExt cx="9385300" cy="3139320"/>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650" y="4007635"/>
              <a:ext cx="93853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err="1">
                  <a:solidFill>
                    <a:schemeClr val="tx1">
                      <a:lumMod val="85000"/>
                      <a:lumOff val="15000"/>
                    </a:schemeClr>
                  </a:solidFill>
                  <a:latin typeface="メイリオ" panose="020B0604030504040204" pitchFamily="50" charset="-128"/>
                  <a:ea typeface="メイリオ" panose="020B0604030504040204" pitchFamily="50" charset="-128"/>
                </a:rPr>
                <a:t>i</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2437975"/>
              <a:ext cx="7513983" cy="1569660"/>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おもしろい</a:t>
              </a:r>
              <a:endParaRPr kumimoji="1" lang="ja-JP" altLang="en-US" sz="6000" dirty="0">
                <a:solidFill>
                  <a:schemeClr val="tx1">
                    <a:lumMod val="85000"/>
                    <a:lumOff val="15000"/>
                  </a:schemeClr>
                </a:solidFill>
              </a:endParaRPr>
            </a:p>
          </p:txBody>
        </p:sp>
      </p:grpSp>
      <p:pic>
        <p:nvPicPr>
          <p:cNvPr id="3" name="G3_L8_kihon_v2_interesting">
            <a:hlinkClick r:id="" action="ppaction://media"/>
            <a:extLst>
              <a:ext uri="{FF2B5EF4-FFF2-40B4-BE49-F238E27FC236}">
                <a16:creationId xmlns:a16="http://schemas.microsoft.com/office/drawing/2014/main" id="{793A8340-6569-4C6D-B390-007572159D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250" y="1655763"/>
            <a:ext cx="609600" cy="609600"/>
          </a:xfrm>
          <a:prstGeom prst="rect">
            <a:avLst/>
          </a:prstGeom>
        </p:spPr>
      </p:pic>
    </p:spTree>
    <p:extLst>
      <p:ext uri="{BB962C8B-B14F-4D97-AF65-F5344CB8AC3E}">
        <p14:creationId xmlns:p14="http://schemas.microsoft.com/office/powerpoint/2010/main" val="74190972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1ED94EE-A254-4D38-A528-5CA963636D0E}"/>
              </a:ext>
            </a:extLst>
          </p:cNvPr>
          <p:cNvSpPr txBox="1"/>
          <p:nvPr/>
        </p:nvSpPr>
        <p:spPr>
          <a:xfrm>
            <a:off x="318052" y="2613392"/>
            <a:ext cx="8507896" cy="1631216"/>
          </a:xfrm>
          <a:prstGeom prst="rect">
            <a:avLst/>
          </a:prstGeom>
          <a:noFill/>
        </p:spPr>
        <p:txBody>
          <a:bodyPr wrap="square" rtlCol="0">
            <a:spAutoFit/>
          </a:bodyPr>
          <a:lstStyle/>
          <a:p>
            <a:pPr algn="ctr"/>
            <a:r>
              <a:rPr lang="en-US" altLang="ja-JP" sz="10000" b="1" dirty="0">
                <a:solidFill>
                  <a:schemeClr val="tx1">
                    <a:lumMod val="85000"/>
                    <a:lumOff val="15000"/>
                  </a:schemeClr>
                </a:solidFill>
                <a:latin typeface="メイリオ" panose="020B0604030504040204" pitchFamily="50" charset="-128"/>
                <a:ea typeface="メイリオ" panose="020B0604030504040204" pitchFamily="50" charset="-128"/>
              </a:rPr>
              <a:t>interesting</a:t>
            </a:r>
            <a:endParaRPr kumimoji="1" lang="ja-JP" altLang="en-US" sz="10000" dirty="0">
              <a:solidFill>
                <a:schemeClr val="tx1">
                  <a:lumMod val="85000"/>
                  <a:lumOff val="15000"/>
                </a:schemeClr>
              </a:solidFill>
            </a:endParaRPr>
          </a:p>
        </p:txBody>
      </p:sp>
      <p:pic>
        <p:nvPicPr>
          <p:cNvPr id="5" name="G3_L8_kihon_v2_interesting">
            <a:hlinkClick r:id="" action="ppaction://media"/>
            <a:extLst>
              <a:ext uri="{FF2B5EF4-FFF2-40B4-BE49-F238E27FC236}">
                <a16:creationId xmlns:a16="http://schemas.microsoft.com/office/drawing/2014/main" id="{192EC89E-BA2B-4A23-96A3-6F1666C929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250" y="1655763"/>
            <a:ext cx="609600" cy="609600"/>
          </a:xfrm>
          <a:prstGeom prst="rect">
            <a:avLst/>
          </a:prstGeom>
        </p:spPr>
      </p:pic>
    </p:spTree>
    <p:extLst>
      <p:ext uri="{BB962C8B-B14F-4D97-AF65-F5344CB8AC3E}">
        <p14:creationId xmlns:p14="http://schemas.microsoft.com/office/powerpoint/2010/main" val="320895423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9EA61752-AF81-4DF2-B535-D28973983751}"/>
              </a:ext>
            </a:extLst>
          </p:cNvPr>
          <p:cNvSpPr txBox="1"/>
          <p:nvPr/>
        </p:nvSpPr>
        <p:spPr>
          <a:xfrm>
            <a:off x="815009" y="2644170"/>
            <a:ext cx="7513983" cy="1569660"/>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おもしろい</a:t>
            </a:r>
            <a:endParaRPr kumimoji="1" lang="ja-JP" altLang="en-US" sz="6000" dirty="0">
              <a:solidFill>
                <a:schemeClr val="tx1">
                  <a:lumMod val="85000"/>
                  <a:lumOff val="15000"/>
                </a:schemeClr>
              </a:solidFill>
            </a:endParaRPr>
          </a:p>
        </p:txBody>
      </p:sp>
      <p:pic>
        <p:nvPicPr>
          <p:cNvPr id="5" name="G3_L8_kihon_v2_interesting">
            <a:hlinkClick r:id="" action="ppaction://media"/>
            <a:extLst>
              <a:ext uri="{FF2B5EF4-FFF2-40B4-BE49-F238E27FC236}">
                <a16:creationId xmlns:a16="http://schemas.microsoft.com/office/drawing/2014/main" id="{867F9AEC-0978-4D28-A124-F2001633C6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250" y="1655763"/>
            <a:ext cx="609600" cy="609600"/>
          </a:xfrm>
          <a:prstGeom prst="rect">
            <a:avLst/>
          </a:prstGeom>
        </p:spPr>
      </p:pic>
    </p:spTree>
    <p:extLst>
      <p:ext uri="{BB962C8B-B14F-4D97-AF65-F5344CB8AC3E}">
        <p14:creationId xmlns:p14="http://schemas.microsoft.com/office/powerpoint/2010/main" val="109650413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82D220F8-A12F-466D-897D-B7B7828F05B9}"/>
              </a:ext>
            </a:extLst>
          </p:cNvPr>
          <p:cNvGrpSpPr/>
          <p:nvPr/>
        </p:nvGrpSpPr>
        <p:grpSpPr>
          <a:xfrm>
            <a:off x="815009" y="1713146"/>
            <a:ext cx="7513983" cy="3431708"/>
            <a:chOff x="815009" y="2145587"/>
            <a:chExt cx="7513983" cy="3431708"/>
          </a:xfrm>
        </p:grpSpPr>
        <p:sp>
          <p:nvSpPr>
            <p:cNvPr id="5" name="テキスト ボックス 4"/>
            <p:cNvSpPr txBox="1"/>
            <p:nvPr/>
          </p:nvSpPr>
          <p:spPr>
            <a:xfrm>
              <a:off x="815009" y="2145587"/>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サッカー</a:t>
              </a:r>
              <a:endParaRPr kumimoji="1" lang="ja-JP" altLang="en-US" sz="66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8_kihon_v3_soccer">
            <a:hlinkClick r:id="" action="ppaction://media"/>
            <a:extLst>
              <a:ext uri="{FF2B5EF4-FFF2-40B4-BE49-F238E27FC236}">
                <a16:creationId xmlns:a16="http://schemas.microsoft.com/office/drawing/2014/main" id="{1C594BE5-1DB0-45CB-8AD2-E6D9F7C2E1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338" y="1390650"/>
            <a:ext cx="609600" cy="609600"/>
          </a:xfrm>
          <a:prstGeom prst="rect">
            <a:avLst/>
          </a:prstGeom>
        </p:spPr>
      </p:pic>
    </p:spTree>
    <p:extLst>
      <p:ext uri="{BB962C8B-B14F-4D97-AF65-F5344CB8AC3E}">
        <p14:creationId xmlns:p14="http://schemas.microsoft.com/office/powerpoint/2010/main" val="92794736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158775" y="2321005"/>
            <a:ext cx="682645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soccer</a:t>
            </a:r>
            <a:endParaRPr kumimoji="1" lang="ja-JP" altLang="en-US" sz="7200" dirty="0">
              <a:solidFill>
                <a:schemeClr val="tx1">
                  <a:lumMod val="85000"/>
                  <a:lumOff val="15000"/>
                </a:schemeClr>
              </a:solidFill>
            </a:endParaRPr>
          </a:p>
        </p:txBody>
      </p:sp>
      <p:pic>
        <p:nvPicPr>
          <p:cNvPr id="8" name="G3_L8_kihon_v3_soccer">
            <a:hlinkClick r:id="" action="ppaction://media"/>
            <a:extLst>
              <a:ext uri="{FF2B5EF4-FFF2-40B4-BE49-F238E27FC236}">
                <a16:creationId xmlns:a16="http://schemas.microsoft.com/office/drawing/2014/main" id="{DD763920-7D85-462F-8AD7-CFCDDA26B8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338" y="1390650"/>
            <a:ext cx="609600" cy="609600"/>
          </a:xfrm>
          <a:prstGeom prst="rect">
            <a:avLst/>
          </a:prstGeom>
        </p:spPr>
      </p:pic>
    </p:spTree>
    <p:extLst>
      <p:ext uri="{BB962C8B-B14F-4D97-AF65-F5344CB8AC3E}">
        <p14:creationId xmlns:p14="http://schemas.microsoft.com/office/powerpoint/2010/main" val="179324343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DA0F1-CE46-AB46-E469-6363A3F65668}"/>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759B59C5-2764-F637-C618-B27D3F5E95C0}"/>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C0F61556-30E0-AD85-B3A9-F3C47F3A6E5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B27487B-7212-099E-4A12-B75377F34B8B}"/>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E559A42-B9B3-8B04-1675-204CA2AA6D87}"/>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3E81C259-3788-4F0D-5A96-8C95E5400BFA}"/>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2836226"/>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F0C667A-D404-4BCB-A121-6C80537213BC}"/>
              </a:ext>
            </a:extLst>
          </p:cNvPr>
          <p:cNvSpPr txBox="1"/>
          <p:nvPr/>
        </p:nvSpPr>
        <p:spPr>
          <a:xfrm>
            <a:off x="815009" y="2497976"/>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サッカー</a:t>
            </a:r>
            <a:endParaRPr kumimoji="1" lang="ja-JP" altLang="en-US" sz="6600" dirty="0">
              <a:solidFill>
                <a:schemeClr val="tx1">
                  <a:lumMod val="85000"/>
                  <a:lumOff val="15000"/>
                </a:schemeClr>
              </a:solidFill>
            </a:endParaRPr>
          </a:p>
        </p:txBody>
      </p:sp>
      <p:pic>
        <p:nvPicPr>
          <p:cNvPr id="6" name="G3_L8_kihon_v3_soccer">
            <a:hlinkClick r:id="" action="ppaction://media"/>
            <a:extLst>
              <a:ext uri="{FF2B5EF4-FFF2-40B4-BE49-F238E27FC236}">
                <a16:creationId xmlns:a16="http://schemas.microsoft.com/office/drawing/2014/main" id="{B7BC8D41-2FDB-4801-8F71-DFB3962B60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338" y="1390650"/>
            <a:ext cx="609600" cy="609600"/>
          </a:xfrm>
          <a:prstGeom prst="rect">
            <a:avLst/>
          </a:prstGeom>
        </p:spPr>
      </p:pic>
    </p:spTree>
    <p:extLst>
      <p:ext uri="{BB962C8B-B14F-4D97-AF65-F5344CB8AC3E}">
        <p14:creationId xmlns:p14="http://schemas.microsoft.com/office/powerpoint/2010/main" val="174082270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931A608D-D645-418A-8551-27575BCBBCF9}"/>
              </a:ext>
            </a:extLst>
          </p:cNvPr>
          <p:cNvGrpSpPr/>
          <p:nvPr/>
        </p:nvGrpSpPr>
        <p:grpSpPr>
          <a:xfrm>
            <a:off x="815009" y="1285414"/>
            <a:ext cx="7513983" cy="4287173"/>
            <a:chOff x="815009" y="1290122"/>
            <a:chExt cx="7513983" cy="4287173"/>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d----</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290122"/>
              <a:ext cx="7513983" cy="2646878"/>
            </a:xfrm>
            <a:prstGeom prst="rect">
              <a:avLst/>
            </a:prstGeom>
            <a:noFill/>
          </p:spPr>
          <p:txBody>
            <a:bodyPr wrap="square" rtlCol="0">
              <a:spAutoFit/>
            </a:bodyPr>
            <a:lstStyle/>
            <a:p>
              <a:pPr algn="ctr"/>
              <a:r>
                <a:rPr kumimoji="1" lang="ja-JP" altLang="en-US" sz="16600" b="1" dirty="0">
                  <a:solidFill>
                    <a:schemeClr val="tx1">
                      <a:lumMod val="85000"/>
                      <a:lumOff val="15000"/>
                    </a:schemeClr>
                  </a:solidFill>
                  <a:latin typeface="メイリオ" panose="020B0604030504040204" pitchFamily="50" charset="-128"/>
                  <a:ea typeface="メイリオ" panose="020B0604030504040204" pitchFamily="50" charset="-128"/>
                </a:rPr>
                <a:t>夢</a:t>
              </a:r>
              <a:endParaRPr kumimoji="1" lang="ja-JP" altLang="en-US" sz="8000" dirty="0">
                <a:solidFill>
                  <a:schemeClr val="tx1">
                    <a:lumMod val="85000"/>
                    <a:lumOff val="15000"/>
                  </a:schemeClr>
                </a:solidFill>
              </a:endParaRPr>
            </a:p>
          </p:txBody>
        </p:sp>
      </p:grpSp>
      <p:pic>
        <p:nvPicPr>
          <p:cNvPr id="2" name="G3_L8_kihon_v4_dream">
            <a:hlinkClick r:id="" action="ppaction://media"/>
            <a:extLst>
              <a:ext uri="{FF2B5EF4-FFF2-40B4-BE49-F238E27FC236}">
                <a16:creationId xmlns:a16="http://schemas.microsoft.com/office/drawing/2014/main" id="{9F74C02C-5C17-404B-A936-C41E0166EB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2638" y="1443038"/>
            <a:ext cx="609600" cy="609600"/>
          </a:xfrm>
          <a:prstGeom prst="rect">
            <a:avLst/>
          </a:prstGeom>
        </p:spPr>
      </p:pic>
    </p:spTree>
    <p:extLst>
      <p:ext uri="{BB962C8B-B14F-4D97-AF65-F5344CB8AC3E}">
        <p14:creationId xmlns:p14="http://schemas.microsoft.com/office/powerpoint/2010/main" val="46628387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23900" y="2321005"/>
            <a:ext cx="769620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dream</a:t>
            </a:r>
            <a:endParaRPr kumimoji="1" lang="ja-JP" altLang="en-US" sz="13800" dirty="0">
              <a:solidFill>
                <a:schemeClr val="tx1">
                  <a:lumMod val="85000"/>
                  <a:lumOff val="15000"/>
                </a:schemeClr>
              </a:solidFill>
            </a:endParaRPr>
          </a:p>
        </p:txBody>
      </p:sp>
      <p:pic>
        <p:nvPicPr>
          <p:cNvPr id="8" name="G3_L8_kihon_v4_dream">
            <a:hlinkClick r:id="" action="ppaction://media"/>
            <a:extLst>
              <a:ext uri="{FF2B5EF4-FFF2-40B4-BE49-F238E27FC236}">
                <a16:creationId xmlns:a16="http://schemas.microsoft.com/office/drawing/2014/main" id="{5B2BA246-1A2C-4DB0-A1BF-C8AB288063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2638" y="1443038"/>
            <a:ext cx="609600" cy="609600"/>
          </a:xfrm>
          <a:prstGeom prst="rect">
            <a:avLst/>
          </a:prstGeom>
        </p:spPr>
      </p:pic>
    </p:spTree>
    <p:extLst>
      <p:ext uri="{BB962C8B-B14F-4D97-AF65-F5344CB8AC3E}">
        <p14:creationId xmlns:p14="http://schemas.microsoft.com/office/powerpoint/2010/main" val="110237647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105561"/>
            <a:ext cx="7513983" cy="2646878"/>
          </a:xfrm>
          <a:prstGeom prst="rect">
            <a:avLst/>
          </a:prstGeom>
          <a:noFill/>
        </p:spPr>
        <p:txBody>
          <a:bodyPr wrap="square" rtlCol="0">
            <a:spAutoFit/>
          </a:bodyPr>
          <a:lstStyle/>
          <a:p>
            <a:pPr algn="ctr"/>
            <a:r>
              <a:rPr kumimoji="1" lang="ja-JP" altLang="en-US" sz="16600" b="1" dirty="0">
                <a:solidFill>
                  <a:schemeClr val="tx1">
                    <a:lumMod val="85000"/>
                    <a:lumOff val="15000"/>
                  </a:schemeClr>
                </a:solidFill>
                <a:latin typeface="メイリオ" panose="020B0604030504040204" pitchFamily="50" charset="-128"/>
                <a:ea typeface="メイリオ" panose="020B0604030504040204" pitchFamily="50" charset="-128"/>
              </a:rPr>
              <a:t>夢</a:t>
            </a:r>
            <a:endParaRPr kumimoji="1" lang="ja-JP" altLang="en-US" sz="8000" dirty="0">
              <a:solidFill>
                <a:schemeClr val="tx1">
                  <a:lumMod val="85000"/>
                  <a:lumOff val="15000"/>
                </a:schemeClr>
              </a:solidFill>
            </a:endParaRPr>
          </a:p>
        </p:txBody>
      </p:sp>
      <p:pic>
        <p:nvPicPr>
          <p:cNvPr id="5" name="G3_L8_kihon_v4_dream">
            <a:hlinkClick r:id="" action="ppaction://media"/>
            <a:extLst>
              <a:ext uri="{FF2B5EF4-FFF2-40B4-BE49-F238E27FC236}">
                <a16:creationId xmlns:a16="http://schemas.microsoft.com/office/drawing/2014/main" id="{E06AD0DD-E56E-4E90-AB73-D6C0BF6130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2638" y="1443038"/>
            <a:ext cx="609600" cy="609600"/>
          </a:xfrm>
          <a:prstGeom prst="rect">
            <a:avLst/>
          </a:prstGeom>
        </p:spPr>
      </p:pic>
    </p:spTree>
    <p:extLst>
      <p:ext uri="{BB962C8B-B14F-4D97-AF65-F5344CB8AC3E}">
        <p14:creationId xmlns:p14="http://schemas.microsoft.com/office/powerpoint/2010/main" val="296960742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D6C7C345-7AAF-495E-BC5F-778536C904E8}"/>
              </a:ext>
            </a:extLst>
          </p:cNvPr>
          <p:cNvGrpSpPr/>
          <p:nvPr/>
        </p:nvGrpSpPr>
        <p:grpSpPr>
          <a:xfrm>
            <a:off x="815009" y="1359203"/>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先生</a:t>
              </a:r>
              <a:endParaRPr kumimoji="1" lang="ja-JP" altLang="en-US" sz="7200" dirty="0">
                <a:solidFill>
                  <a:schemeClr val="tx1">
                    <a:lumMod val="85000"/>
                    <a:lumOff val="15000"/>
                  </a:schemeClr>
                </a:solidFill>
              </a:endParaRPr>
            </a:p>
          </p:txBody>
        </p:sp>
      </p:grpSp>
      <p:pic>
        <p:nvPicPr>
          <p:cNvPr id="2" name="G3_L8_kihon_v5_teacher">
            <a:hlinkClick r:id="" action="ppaction://media"/>
            <a:extLst>
              <a:ext uri="{FF2B5EF4-FFF2-40B4-BE49-F238E27FC236}">
                <a16:creationId xmlns:a16="http://schemas.microsoft.com/office/drawing/2014/main" id="{119E48BC-2BF9-4BCA-B401-692970D70D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250" y="1509713"/>
            <a:ext cx="609600" cy="609600"/>
          </a:xfrm>
          <a:prstGeom prst="rect">
            <a:avLst/>
          </a:prstGeom>
        </p:spPr>
      </p:pic>
    </p:spTree>
    <p:extLst>
      <p:ext uri="{BB962C8B-B14F-4D97-AF65-F5344CB8AC3E}">
        <p14:creationId xmlns:p14="http://schemas.microsoft.com/office/powerpoint/2010/main" val="362714234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47700" y="2497976"/>
            <a:ext cx="7848600"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teacher</a:t>
            </a:r>
            <a:endParaRPr kumimoji="1" lang="ja-JP" altLang="en-US" sz="6600" dirty="0">
              <a:solidFill>
                <a:schemeClr val="tx1">
                  <a:lumMod val="85000"/>
                  <a:lumOff val="15000"/>
                </a:schemeClr>
              </a:solidFill>
            </a:endParaRPr>
          </a:p>
        </p:txBody>
      </p:sp>
      <p:pic>
        <p:nvPicPr>
          <p:cNvPr id="8" name="G3_L8_kihon_v5_teacher">
            <a:hlinkClick r:id="" action="ppaction://media"/>
            <a:extLst>
              <a:ext uri="{FF2B5EF4-FFF2-40B4-BE49-F238E27FC236}">
                <a16:creationId xmlns:a16="http://schemas.microsoft.com/office/drawing/2014/main" id="{86128B54-8208-4888-B657-2D28B269B8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250" y="1509713"/>
            <a:ext cx="609600" cy="609600"/>
          </a:xfrm>
          <a:prstGeom prst="rect">
            <a:avLst/>
          </a:prstGeom>
        </p:spPr>
      </p:pic>
    </p:spTree>
    <p:extLst>
      <p:ext uri="{BB962C8B-B14F-4D97-AF65-F5344CB8AC3E}">
        <p14:creationId xmlns:p14="http://schemas.microsoft.com/office/powerpoint/2010/main" val="125560921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1CB0902-DEE4-472F-8CC2-990BD7ABDD69}"/>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先生</a:t>
            </a:r>
            <a:endParaRPr kumimoji="1" lang="ja-JP" altLang="en-US" sz="7200" dirty="0">
              <a:solidFill>
                <a:schemeClr val="tx1">
                  <a:lumMod val="85000"/>
                  <a:lumOff val="15000"/>
                </a:schemeClr>
              </a:solidFill>
            </a:endParaRPr>
          </a:p>
        </p:txBody>
      </p:sp>
      <p:pic>
        <p:nvPicPr>
          <p:cNvPr id="5" name="G3_L8_kihon_v5_teacher">
            <a:hlinkClick r:id="" action="ppaction://media"/>
            <a:extLst>
              <a:ext uri="{FF2B5EF4-FFF2-40B4-BE49-F238E27FC236}">
                <a16:creationId xmlns:a16="http://schemas.microsoft.com/office/drawing/2014/main" id="{660DB3BA-9BD4-419B-BC45-D0BC748D09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250" y="1509713"/>
            <a:ext cx="609600" cy="609600"/>
          </a:xfrm>
          <a:prstGeom prst="rect">
            <a:avLst/>
          </a:prstGeom>
        </p:spPr>
      </p:pic>
    </p:spTree>
    <p:extLst>
      <p:ext uri="{BB962C8B-B14F-4D97-AF65-F5344CB8AC3E}">
        <p14:creationId xmlns:p14="http://schemas.microsoft.com/office/powerpoint/2010/main" val="422581012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33BF9597-D1E0-4629-A321-6BC4D68214D2}"/>
              </a:ext>
            </a:extLst>
          </p:cNvPr>
          <p:cNvGrpSpPr/>
          <p:nvPr/>
        </p:nvGrpSpPr>
        <p:grpSpPr>
          <a:xfrm>
            <a:off x="206477" y="1636202"/>
            <a:ext cx="8731046" cy="3585596"/>
            <a:chOff x="206477" y="1991699"/>
            <a:chExt cx="8731046" cy="358559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7"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易しい</a:t>
              </a:r>
            </a:p>
          </p:txBody>
        </p:sp>
      </p:grpSp>
      <p:pic>
        <p:nvPicPr>
          <p:cNvPr id="2" name="G3_L8_kihon_v6_easy">
            <a:hlinkClick r:id="" action="ppaction://media"/>
            <a:extLst>
              <a:ext uri="{FF2B5EF4-FFF2-40B4-BE49-F238E27FC236}">
                <a16:creationId xmlns:a16="http://schemas.microsoft.com/office/drawing/2014/main" id="{9EF2E7F2-3029-4901-8546-4C2E4EC269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3331" y="1138238"/>
            <a:ext cx="609600" cy="609600"/>
          </a:xfrm>
          <a:prstGeom prst="rect">
            <a:avLst/>
          </a:prstGeom>
        </p:spPr>
      </p:pic>
    </p:spTree>
    <p:extLst>
      <p:ext uri="{BB962C8B-B14F-4D97-AF65-F5344CB8AC3E}">
        <p14:creationId xmlns:p14="http://schemas.microsoft.com/office/powerpoint/2010/main" val="236483123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397565" y="2105561"/>
            <a:ext cx="834887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easy</a:t>
            </a:r>
            <a:endParaRPr kumimoji="1" lang="ja-JP" altLang="en-US" sz="8000" dirty="0">
              <a:solidFill>
                <a:schemeClr val="tx1">
                  <a:lumMod val="85000"/>
                  <a:lumOff val="15000"/>
                </a:schemeClr>
              </a:solidFill>
            </a:endParaRPr>
          </a:p>
        </p:txBody>
      </p:sp>
      <p:pic>
        <p:nvPicPr>
          <p:cNvPr id="5" name="G3_L8_kihon_v6_easy">
            <a:hlinkClick r:id="" action="ppaction://media"/>
            <a:extLst>
              <a:ext uri="{FF2B5EF4-FFF2-40B4-BE49-F238E27FC236}">
                <a16:creationId xmlns:a16="http://schemas.microsoft.com/office/drawing/2014/main" id="{AA1AEC4B-3F19-4551-B2B0-8A4538356C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3331" y="1138238"/>
            <a:ext cx="609600" cy="609600"/>
          </a:xfrm>
          <a:prstGeom prst="rect">
            <a:avLst/>
          </a:prstGeom>
        </p:spPr>
      </p:pic>
    </p:spTree>
    <p:extLst>
      <p:ext uri="{BB962C8B-B14F-4D97-AF65-F5344CB8AC3E}">
        <p14:creationId xmlns:p14="http://schemas.microsoft.com/office/powerpoint/2010/main" val="111554260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396259E-A92E-4E46-A99B-06C7BE67617D}"/>
              </a:ext>
            </a:extLst>
          </p:cNvPr>
          <p:cNvSpPr txBox="1"/>
          <p:nvPr/>
        </p:nvSpPr>
        <p:spPr>
          <a:xfrm>
            <a:off x="206478" y="2421032"/>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易しい</a:t>
            </a:r>
          </a:p>
        </p:txBody>
      </p:sp>
      <p:pic>
        <p:nvPicPr>
          <p:cNvPr id="6" name="G3_L8_kihon_v6_easy">
            <a:hlinkClick r:id="" action="ppaction://media"/>
            <a:extLst>
              <a:ext uri="{FF2B5EF4-FFF2-40B4-BE49-F238E27FC236}">
                <a16:creationId xmlns:a16="http://schemas.microsoft.com/office/drawing/2014/main" id="{257DA3F8-2003-4E54-9B30-8DB60E9055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3331" y="1138238"/>
            <a:ext cx="609600" cy="609600"/>
          </a:xfrm>
          <a:prstGeom prst="rect">
            <a:avLst/>
          </a:prstGeom>
        </p:spPr>
      </p:pic>
    </p:spTree>
    <p:extLst>
      <p:ext uri="{BB962C8B-B14F-4D97-AF65-F5344CB8AC3E}">
        <p14:creationId xmlns:p14="http://schemas.microsoft.com/office/powerpoint/2010/main" val="35568884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07F4B-0089-0A1A-82B5-4D7A909979DE}"/>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B5DDA79B-8CC9-8AB4-794D-6346078E8953}"/>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1537B8A2-0DC1-10FA-D6EC-069DED088347}"/>
              </a:ext>
            </a:extLst>
          </p:cNvPr>
          <p:cNvSpPr txBox="1"/>
          <p:nvPr/>
        </p:nvSpPr>
        <p:spPr>
          <a:xfrm>
            <a:off x="1521078" y="4128490"/>
            <a:ext cx="610184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To study history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chemeClr val="accent2"/>
                </a:solidFill>
                <a:latin typeface="メイリオ" panose="020B0604030504040204" pitchFamily="50" charset="-128"/>
                <a:ea typeface="メイリオ" panose="020B0604030504040204" pitchFamily="50" charset="-128"/>
              </a:rPr>
              <a:t>interesting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FFF25122-3A63-6088-95FB-1E6AF086672D}"/>
              </a:ext>
            </a:extLst>
          </p:cNvPr>
          <p:cNvSpPr txBox="1"/>
          <p:nvPr/>
        </p:nvSpPr>
        <p:spPr>
          <a:xfrm>
            <a:off x="1037434" y="690490"/>
            <a:ext cx="706912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歴史を 勉強することは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おもしろい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o study history is interesting.">
            <a:hlinkClick r:id="" action="ppaction://media"/>
            <a:extLst>
              <a:ext uri="{FF2B5EF4-FFF2-40B4-BE49-F238E27FC236}">
                <a16:creationId xmlns:a16="http://schemas.microsoft.com/office/drawing/2014/main" id="{07708599-08DC-B458-ED9E-A7D725AEE9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7475" y="1082675"/>
            <a:ext cx="406400" cy="406400"/>
          </a:xfrm>
          <a:prstGeom prst="rect">
            <a:avLst/>
          </a:prstGeom>
        </p:spPr>
      </p:pic>
    </p:spTree>
    <p:extLst>
      <p:ext uri="{BB962C8B-B14F-4D97-AF65-F5344CB8AC3E}">
        <p14:creationId xmlns:p14="http://schemas.microsoft.com/office/powerpoint/2010/main" val="133080772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332781A8-37C6-4CF1-A27D-86491B4DF22B}"/>
              </a:ext>
            </a:extLst>
          </p:cNvPr>
          <p:cNvGrpSpPr/>
          <p:nvPr/>
        </p:nvGrpSpPr>
        <p:grpSpPr>
          <a:xfrm>
            <a:off x="815009" y="1636202"/>
            <a:ext cx="7513983" cy="3585596"/>
            <a:chOff x="815009" y="1991699"/>
            <a:chExt cx="7513983" cy="3585596"/>
          </a:xfrm>
        </p:grpSpPr>
        <p:sp>
          <p:nvSpPr>
            <p:cNvPr id="5" name="テキスト ボックス 4"/>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ケーキ</a:t>
              </a:r>
              <a:endParaRPr kumimoji="1" lang="ja-JP" altLang="en-US" sz="125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G3_L8_kihon_v7_cake">
            <a:hlinkClick r:id="" action="ppaction://media"/>
            <a:extLst>
              <a:ext uri="{FF2B5EF4-FFF2-40B4-BE49-F238E27FC236}">
                <a16:creationId xmlns:a16="http://schemas.microsoft.com/office/drawing/2014/main" id="{66560D95-D123-4A07-819F-BD52461022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2638" y="1271588"/>
            <a:ext cx="609600" cy="609600"/>
          </a:xfrm>
          <a:prstGeom prst="rect">
            <a:avLst/>
          </a:prstGeom>
        </p:spPr>
      </p:pic>
      <p:cxnSp>
        <p:nvCxnSpPr>
          <p:cNvPr id="4" name="直線コネクタ 3">
            <a:extLst>
              <a:ext uri="{FF2B5EF4-FFF2-40B4-BE49-F238E27FC236}">
                <a16:creationId xmlns:a16="http://schemas.microsoft.com/office/drawing/2014/main" id="{5B375861-8BF0-0C26-7439-6C7D67A0B753}"/>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352731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cake</a:t>
            </a:r>
            <a:endParaRPr kumimoji="1" lang="ja-JP" altLang="en-US" sz="8000" dirty="0">
              <a:solidFill>
                <a:schemeClr val="tx1">
                  <a:lumMod val="85000"/>
                  <a:lumOff val="15000"/>
                </a:schemeClr>
              </a:solidFill>
            </a:endParaRPr>
          </a:p>
        </p:txBody>
      </p:sp>
      <p:pic>
        <p:nvPicPr>
          <p:cNvPr id="8" name="G3_L8_kihon_v7_cake">
            <a:hlinkClick r:id="" action="ppaction://media"/>
            <a:extLst>
              <a:ext uri="{FF2B5EF4-FFF2-40B4-BE49-F238E27FC236}">
                <a16:creationId xmlns:a16="http://schemas.microsoft.com/office/drawing/2014/main" id="{2925C106-BAFD-4AF8-A600-6F4DAB57F9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2638" y="1271588"/>
            <a:ext cx="609600" cy="609600"/>
          </a:xfrm>
          <a:prstGeom prst="rect">
            <a:avLst/>
          </a:prstGeom>
        </p:spPr>
      </p:pic>
      <p:cxnSp>
        <p:nvCxnSpPr>
          <p:cNvPr id="2" name="直線コネクタ 1">
            <a:extLst>
              <a:ext uri="{FF2B5EF4-FFF2-40B4-BE49-F238E27FC236}">
                <a16:creationId xmlns:a16="http://schemas.microsoft.com/office/drawing/2014/main" id="{73B346FE-F274-F807-CAA8-B931AE50DFD8}"/>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18072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F0C667A-D404-4BCB-A121-6C80537213BC}"/>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ケーキ</a:t>
            </a:r>
            <a:endParaRPr kumimoji="1" lang="ja-JP" altLang="en-US" sz="12500" dirty="0">
              <a:solidFill>
                <a:schemeClr val="tx1">
                  <a:lumMod val="85000"/>
                  <a:lumOff val="15000"/>
                </a:schemeClr>
              </a:solidFill>
            </a:endParaRPr>
          </a:p>
        </p:txBody>
      </p:sp>
      <p:pic>
        <p:nvPicPr>
          <p:cNvPr id="6" name="G3_L8_kihon_v7_cake">
            <a:hlinkClick r:id="" action="ppaction://media"/>
            <a:extLst>
              <a:ext uri="{FF2B5EF4-FFF2-40B4-BE49-F238E27FC236}">
                <a16:creationId xmlns:a16="http://schemas.microsoft.com/office/drawing/2014/main" id="{E783698D-021B-4B9E-9156-8620025DAC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2638" y="1271588"/>
            <a:ext cx="609600" cy="609600"/>
          </a:xfrm>
          <a:prstGeom prst="rect">
            <a:avLst/>
          </a:prstGeom>
        </p:spPr>
      </p:pic>
      <p:pic>
        <p:nvPicPr>
          <p:cNvPr id="2" name="合格の鐘">
            <a:hlinkClick r:id="" action="ppaction://media"/>
            <a:extLst>
              <a:ext uri="{FF2B5EF4-FFF2-40B4-BE49-F238E27FC236}">
                <a16:creationId xmlns:a16="http://schemas.microsoft.com/office/drawing/2014/main" id="{EFF0F6A3-A3F1-0F91-67F0-BB8540EB08B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8680" y="4244492"/>
            <a:ext cx="609601" cy="609600"/>
          </a:xfrm>
          <a:prstGeom prst="rect">
            <a:avLst/>
          </a:prstGeom>
        </p:spPr>
      </p:pic>
      <p:cxnSp>
        <p:nvCxnSpPr>
          <p:cNvPr id="3" name="直線コネクタ 2">
            <a:extLst>
              <a:ext uri="{FF2B5EF4-FFF2-40B4-BE49-F238E27FC236}">
                <a16:creationId xmlns:a16="http://schemas.microsoft.com/office/drawing/2014/main" id="{6D0FB64A-46B8-7F2E-7040-D02D16F1552F}"/>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675383"/>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6"/>
                </p:tgtEl>
              </p:cMediaNode>
            </p:audio>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DB328-DDB3-B0E0-11AD-2A948CF27D7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7A70B9-512D-5103-51B8-EFF9577B0607}"/>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142E353E-7DD6-E37E-E6CE-1A14614E875A}"/>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2E9C12C0-2A54-3868-E813-474F989ADD5D}"/>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1112244"/>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16225-7EA1-79BF-E7DF-4E58F6471C5E}"/>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4CF9D856-D3A7-2DD7-1349-C47E58D97786}"/>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81C7F8AB-DC0A-BF9C-A540-6D975ECB7138}"/>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1DF80A34-9DFA-7EF1-2666-71D14904BC24}"/>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3" name="グループ化 2">
            <a:extLst>
              <a:ext uri="{FF2B5EF4-FFF2-40B4-BE49-F238E27FC236}">
                <a16:creationId xmlns:a16="http://schemas.microsoft.com/office/drawing/2014/main" id="{465CB842-C282-300F-3EB3-A6BEAE0EBDF2}"/>
              </a:ext>
            </a:extLst>
          </p:cNvPr>
          <p:cNvGrpSpPr/>
          <p:nvPr/>
        </p:nvGrpSpPr>
        <p:grpSpPr>
          <a:xfrm>
            <a:off x="815008" y="1536175"/>
            <a:ext cx="7513984" cy="3785651"/>
            <a:chOff x="815008" y="1791644"/>
            <a:chExt cx="7513984" cy="3785651"/>
          </a:xfrm>
        </p:grpSpPr>
        <p:sp>
          <p:nvSpPr>
            <p:cNvPr id="6" name="テキスト ボックス 5">
              <a:extLst>
                <a:ext uri="{FF2B5EF4-FFF2-40B4-BE49-F238E27FC236}">
                  <a16:creationId xmlns:a16="http://schemas.microsoft.com/office/drawing/2014/main" id="{9E881CD0-AA7B-2830-63C4-AF585B0EE8D5}"/>
                </a:ext>
              </a:extLst>
            </p:cNvPr>
            <p:cNvSpPr txBox="1"/>
            <p:nvPr/>
          </p:nvSpPr>
          <p:spPr>
            <a:xfrm>
              <a:off x="815008" y="4007635"/>
              <a:ext cx="751398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history</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50944554-FE6A-2145-6001-C0D34BD9A39F}"/>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歴史</a:t>
              </a:r>
              <a:endParaRPr kumimoji="1" lang="ja-JP" altLang="en-US" sz="7200" dirty="0">
                <a:solidFill>
                  <a:schemeClr val="tx1">
                    <a:lumMod val="85000"/>
                    <a:lumOff val="15000"/>
                  </a:schemeClr>
                </a:solidFill>
              </a:endParaRPr>
            </a:p>
          </p:txBody>
        </p:sp>
      </p:grpSp>
      <p:pic>
        <p:nvPicPr>
          <p:cNvPr id="4" name="G3_L8_kihon_v1_history">
            <a:hlinkClick r:id="" action="ppaction://media"/>
            <a:extLst>
              <a:ext uri="{FF2B5EF4-FFF2-40B4-BE49-F238E27FC236}">
                <a16:creationId xmlns:a16="http://schemas.microsoft.com/office/drawing/2014/main" id="{C68EA50A-5696-4F3B-5187-B3A573077F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5548" y="1628775"/>
            <a:ext cx="609600" cy="609600"/>
          </a:xfrm>
          <a:prstGeom prst="rect">
            <a:avLst/>
          </a:prstGeom>
        </p:spPr>
      </p:pic>
      <p:sp>
        <p:nvSpPr>
          <p:cNvPr id="5" name="正方形/長方形 4">
            <a:extLst>
              <a:ext uri="{FF2B5EF4-FFF2-40B4-BE49-F238E27FC236}">
                <a16:creationId xmlns:a16="http://schemas.microsoft.com/office/drawing/2014/main" id="{208936F7-7239-BA2F-137A-1BBE3472F0EB}"/>
              </a:ext>
            </a:extLst>
          </p:cNvPr>
          <p:cNvSpPr/>
          <p:nvPr/>
        </p:nvSpPr>
        <p:spPr>
          <a:xfrm>
            <a:off x="2298700" y="3519516"/>
            <a:ext cx="45382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38072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5"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9DE46-663A-05DD-A7F3-3489D18A1C96}"/>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DE3B746D-4B13-C94C-A426-5A8A7FD4CE5F}"/>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FBC1EBF1-D24F-B180-181C-6F41E25CEF8A}"/>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4F85BD68-2BC5-69CD-94A9-67549D334E8C}"/>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grpSp>
        <p:nvGrpSpPr>
          <p:cNvPr id="2" name="グループ化 1">
            <a:extLst>
              <a:ext uri="{FF2B5EF4-FFF2-40B4-BE49-F238E27FC236}">
                <a16:creationId xmlns:a16="http://schemas.microsoft.com/office/drawing/2014/main" id="{B5B37DF7-6DC4-C721-D048-9A32D71E7348}"/>
              </a:ext>
            </a:extLst>
          </p:cNvPr>
          <p:cNvGrpSpPr/>
          <p:nvPr/>
        </p:nvGrpSpPr>
        <p:grpSpPr>
          <a:xfrm>
            <a:off x="-406400" y="1859340"/>
            <a:ext cx="9956800" cy="3016210"/>
            <a:chOff x="-406400" y="2437975"/>
            <a:chExt cx="9956800" cy="3016210"/>
          </a:xfrm>
        </p:grpSpPr>
        <p:sp>
          <p:nvSpPr>
            <p:cNvPr id="6" name="テキスト ボックス 5">
              <a:extLst>
                <a:ext uri="{FF2B5EF4-FFF2-40B4-BE49-F238E27FC236}">
                  <a16:creationId xmlns:a16="http://schemas.microsoft.com/office/drawing/2014/main" id="{F68FD774-AC87-4C39-12A6-A37FE8BE6861}"/>
                </a:ext>
              </a:extLst>
            </p:cNvPr>
            <p:cNvSpPr txBox="1"/>
            <p:nvPr/>
          </p:nvSpPr>
          <p:spPr>
            <a:xfrm>
              <a:off x="-406400" y="4007635"/>
              <a:ext cx="99568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interesting</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CE1C4FF7-330D-7210-CF8C-3F388C274AFC}"/>
                </a:ext>
              </a:extLst>
            </p:cNvPr>
            <p:cNvSpPr txBox="1"/>
            <p:nvPr/>
          </p:nvSpPr>
          <p:spPr>
            <a:xfrm>
              <a:off x="815009" y="2437975"/>
              <a:ext cx="7513983" cy="1569660"/>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おもしろい</a:t>
              </a:r>
              <a:endParaRPr kumimoji="1" lang="ja-JP" altLang="en-US" sz="6000" dirty="0">
                <a:solidFill>
                  <a:schemeClr val="tx1">
                    <a:lumMod val="85000"/>
                    <a:lumOff val="15000"/>
                  </a:schemeClr>
                </a:solidFill>
              </a:endParaRPr>
            </a:p>
          </p:txBody>
        </p:sp>
      </p:grpSp>
      <p:pic>
        <p:nvPicPr>
          <p:cNvPr id="3" name="G3_L8_kihon_v2_interesting">
            <a:hlinkClick r:id="" action="ppaction://media"/>
            <a:extLst>
              <a:ext uri="{FF2B5EF4-FFF2-40B4-BE49-F238E27FC236}">
                <a16:creationId xmlns:a16="http://schemas.microsoft.com/office/drawing/2014/main" id="{A2EF3AF4-A184-74B2-C526-2392F73CB3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250" y="1655763"/>
            <a:ext cx="609600" cy="609600"/>
          </a:xfrm>
          <a:prstGeom prst="rect">
            <a:avLst/>
          </a:prstGeom>
        </p:spPr>
      </p:pic>
      <p:sp>
        <p:nvSpPr>
          <p:cNvPr id="5" name="正方形/長方形 4">
            <a:extLst>
              <a:ext uri="{FF2B5EF4-FFF2-40B4-BE49-F238E27FC236}">
                <a16:creationId xmlns:a16="http://schemas.microsoft.com/office/drawing/2014/main" id="{20945FBA-74F0-4C58-8C93-3403FB2DC5ED}"/>
              </a:ext>
            </a:extLst>
          </p:cNvPr>
          <p:cNvSpPr/>
          <p:nvPr/>
        </p:nvSpPr>
        <p:spPr>
          <a:xfrm>
            <a:off x="1397000" y="3295476"/>
            <a:ext cx="63416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622970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66A87-E6B1-B35A-1D4D-639B78B98D3C}"/>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026F89F-AE9A-0BF8-8660-A3CA3D0B01C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6CE6B49-E9E1-09B0-A034-6EBADF6A2C69}"/>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7FB2C657-A246-B084-55D8-3917C17A218A}"/>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2" name="グループ化 1">
            <a:extLst>
              <a:ext uri="{FF2B5EF4-FFF2-40B4-BE49-F238E27FC236}">
                <a16:creationId xmlns:a16="http://schemas.microsoft.com/office/drawing/2014/main" id="{BBEBAA94-017E-CFD6-016B-C59C84E3C8E6}"/>
              </a:ext>
            </a:extLst>
          </p:cNvPr>
          <p:cNvGrpSpPr/>
          <p:nvPr/>
        </p:nvGrpSpPr>
        <p:grpSpPr>
          <a:xfrm>
            <a:off x="815009" y="1713146"/>
            <a:ext cx="7513983" cy="3431708"/>
            <a:chOff x="815009" y="2145587"/>
            <a:chExt cx="7513983" cy="3431708"/>
          </a:xfrm>
        </p:grpSpPr>
        <p:sp>
          <p:nvSpPr>
            <p:cNvPr id="5" name="テキスト ボックス 4">
              <a:extLst>
                <a:ext uri="{FF2B5EF4-FFF2-40B4-BE49-F238E27FC236}">
                  <a16:creationId xmlns:a16="http://schemas.microsoft.com/office/drawing/2014/main" id="{786805F8-FFAC-0682-15D5-384CE790C627}"/>
                </a:ext>
              </a:extLst>
            </p:cNvPr>
            <p:cNvSpPr txBox="1"/>
            <p:nvPr/>
          </p:nvSpPr>
          <p:spPr>
            <a:xfrm>
              <a:off x="815009" y="2145587"/>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サッカー</a:t>
              </a:r>
              <a:endParaRPr kumimoji="1" lang="ja-JP" altLang="en-US" sz="66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AD5F7B47-0487-0F98-5EDC-4A12C4FC25A2}"/>
                </a:ext>
              </a:extLst>
            </p:cNvPr>
            <p:cNvSpPr txBox="1"/>
            <p:nvPr/>
          </p:nvSpPr>
          <p:spPr>
            <a:xfrm>
              <a:off x="1079500" y="4007635"/>
              <a:ext cx="69850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soccer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8_kihon_v3_soccer">
            <a:hlinkClick r:id="" action="ppaction://media"/>
            <a:extLst>
              <a:ext uri="{FF2B5EF4-FFF2-40B4-BE49-F238E27FC236}">
                <a16:creationId xmlns:a16="http://schemas.microsoft.com/office/drawing/2014/main" id="{F5858270-120E-EED5-0A0C-E364C9633B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338" y="1390650"/>
            <a:ext cx="609600" cy="609600"/>
          </a:xfrm>
          <a:prstGeom prst="rect">
            <a:avLst/>
          </a:prstGeom>
        </p:spPr>
      </p:pic>
      <p:sp>
        <p:nvSpPr>
          <p:cNvPr id="8" name="正方形/長方形 7">
            <a:extLst>
              <a:ext uri="{FF2B5EF4-FFF2-40B4-BE49-F238E27FC236}">
                <a16:creationId xmlns:a16="http://schemas.microsoft.com/office/drawing/2014/main" id="{9F5C833C-1625-5D50-9538-C0D6942A1B4B}"/>
              </a:ext>
            </a:extLst>
          </p:cNvPr>
          <p:cNvSpPr/>
          <p:nvPr/>
        </p:nvSpPr>
        <p:spPr>
          <a:xfrm>
            <a:off x="2463800" y="3437462"/>
            <a:ext cx="42080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938176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7"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51EA6-2AE7-8CBD-EBF3-D8763D3A0C58}"/>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39C633FA-1751-B770-93D0-FD5B93767E29}"/>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C9201690-ACF6-7B6E-32A9-8E1DC2B23F50}"/>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D343DC12-6450-0C36-59E0-5371C01E5C7A}"/>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3" name="グループ化 2">
            <a:extLst>
              <a:ext uri="{FF2B5EF4-FFF2-40B4-BE49-F238E27FC236}">
                <a16:creationId xmlns:a16="http://schemas.microsoft.com/office/drawing/2014/main" id="{2651AF62-43F3-5AC1-31AF-D84658906BEA}"/>
              </a:ext>
            </a:extLst>
          </p:cNvPr>
          <p:cNvGrpSpPr/>
          <p:nvPr/>
        </p:nvGrpSpPr>
        <p:grpSpPr>
          <a:xfrm>
            <a:off x="815009" y="1285414"/>
            <a:ext cx="7513983" cy="4287173"/>
            <a:chOff x="815009" y="1290122"/>
            <a:chExt cx="7513983" cy="4287173"/>
          </a:xfrm>
        </p:grpSpPr>
        <p:sp>
          <p:nvSpPr>
            <p:cNvPr id="6" name="テキスト ボックス 5">
              <a:extLst>
                <a:ext uri="{FF2B5EF4-FFF2-40B4-BE49-F238E27FC236}">
                  <a16:creationId xmlns:a16="http://schemas.microsoft.com/office/drawing/2014/main" id="{74C995F9-B383-8FD4-A2A9-B21CCD0B0945}"/>
                </a:ext>
              </a:extLst>
            </p:cNvPr>
            <p:cNvSpPr txBox="1"/>
            <p:nvPr/>
          </p:nvSpPr>
          <p:spPr>
            <a:xfrm>
              <a:off x="1066800" y="4007635"/>
              <a:ext cx="70104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dream</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7B4CA96-311C-AE45-7743-7FAF9648B691}"/>
                </a:ext>
              </a:extLst>
            </p:cNvPr>
            <p:cNvSpPr txBox="1"/>
            <p:nvPr/>
          </p:nvSpPr>
          <p:spPr>
            <a:xfrm>
              <a:off x="815009" y="1290122"/>
              <a:ext cx="7513983" cy="2646878"/>
            </a:xfrm>
            <a:prstGeom prst="rect">
              <a:avLst/>
            </a:prstGeom>
            <a:noFill/>
          </p:spPr>
          <p:txBody>
            <a:bodyPr wrap="square" rtlCol="0">
              <a:spAutoFit/>
            </a:bodyPr>
            <a:lstStyle/>
            <a:p>
              <a:pPr algn="ctr"/>
              <a:r>
                <a:rPr kumimoji="1" lang="ja-JP" altLang="en-US" sz="16600" b="1" dirty="0">
                  <a:solidFill>
                    <a:schemeClr val="tx1">
                      <a:lumMod val="85000"/>
                      <a:lumOff val="15000"/>
                    </a:schemeClr>
                  </a:solidFill>
                  <a:latin typeface="メイリオ" panose="020B0604030504040204" pitchFamily="50" charset="-128"/>
                  <a:ea typeface="メイリオ" panose="020B0604030504040204" pitchFamily="50" charset="-128"/>
                </a:rPr>
                <a:t>夢</a:t>
              </a:r>
              <a:endParaRPr kumimoji="1" lang="ja-JP" altLang="en-US" sz="8000" dirty="0">
                <a:solidFill>
                  <a:schemeClr val="tx1">
                    <a:lumMod val="85000"/>
                    <a:lumOff val="15000"/>
                  </a:schemeClr>
                </a:solidFill>
              </a:endParaRPr>
            </a:p>
          </p:txBody>
        </p:sp>
      </p:grpSp>
      <p:pic>
        <p:nvPicPr>
          <p:cNvPr id="2" name="G3_L8_kihon_v4_dream">
            <a:hlinkClick r:id="" action="ppaction://media"/>
            <a:extLst>
              <a:ext uri="{FF2B5EF4-FFF2-40B4-BE49-F238E27FC236}">
                <a16:creationId xmlns:a16="http://schemas.microsoft.com/office/drawing/2014/main" id="{29DE9A80-B6F3-1227-1DD8-13C316374F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2638" y="1443038"/>
            <a:ext cx="609600" cy="609600"/>
          </a:xfrm>
          <a:prstGeom prst="rect">
            <a:avLst/>
          </a:prstGeom>
        </p:spPr>
      </p:pic>
      <p:sp>
        <p:nvSpPr>
          <p:cNvPr id="5" name="正方形/長方形 4">
            <a:extLst>
              <a:ext uri="{FF2B5EF4-FFF2-40B4-BE49-F238E27FC236}">
                <a16:creationId xmlns:a16="http://schemas.microsoft.com/office/drawing/2014/main" id="{7FAD0D61-EACD-E053-E41C-D130BA888AA9}"/>
              </a:ext>
            </a:extLst>
          </p:cNvPr>
          <p:cNvSpPr/>
          <p:nvPr/>
        </p:nvSpPr>
        <p:spPr>
          <a:xfrm>
            <a:off x="2451100" y="3681548"/>
            <a:ext cx="42334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37391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C9B85-4211-4E1E-1B73-EA1D6748A5F3}"/>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CD800075-7443-6509-0DA6-5A5C95C360BF}"/>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9181A1B-D8EC-5546-4D4F-B49979CCCE15}"/>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D5F8CEFC-4A98-958F-18F3-9DD2A52A3F23}"/>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3" name="グループ化 2">
            <a:extLst>
              <a:ext uri="{FF2B5EF4-FFF2-40B4-BE49-F238E27FC236}">
                <a16:creationId xmlns:a16="http://schemas.microsoft.com/office/drawing/2014/main" id="{20DDB840-C3BD-59DB-6802-7054AAA7E3EC}"/>
              </a:ext>
            </a:extLst>
          </p:cNvPr>
          <p:cNvGrpSpPr/>
          <p:nvPr/>
        </p:nvGrpSpPr>
        <p:grpSpPr>
          <a:xfrm>
            <a:off x="815008" y="1359203"/>
            <a:ext cx="7513984" cy="3785651"/>
            <a:chOff x="815008" y="1791644"/>
            <a:chExt cx="7513984" cy="3785651"/>
          </a:xfrm>
        </p:grpSpPr>
        <p:sp>
          <p:nvSpPr>
            <p:cNvPr id="6" name="テキスト ボックス 5">
              <a:extLst>
                <a:ext uri="{FF2B5EF4-FFF2-40B4-BE49-F238E27FC236}">
                  <a16:creationId xmlns:a16="http://schemas.microsoft.com/office/drawing/2014/main" id="{0A610A2C-F7CF-95DA-8F77-54CFCEF0D3B6}"/>
                </a:ext>
              </a:extLst>
            </p:cNvPr>
            <p:cNvSpPr txBox="1"/>
            <p:nvPr/>
          </p:nvSpPr>
          <p:spPr>
            <a:xfrm>
              <a:off x="815008" y="4007635"/>
              <a:ext cx="751398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teacher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478A6E6F-4238-CE4B-D96F-7B2AA730565C}"/>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先生</a:t>
              </a:r>
              <a:endParaRPr kumimoji="1" lang="ja-JP" altLang="en-US" sz="7200" dirty="0">
                <a:solidFill>
                  <a:schemeClr val="tx1">
                    <a:lumMod val="85000"/>
                    <a:lumOff val="15000"/>
                  </a:schemeClr>
                </a:solidFill>
              </a:endParaRPr>
            </a:p>
          </p:txBody>
        </p:sp>
      </p:grpSp>
      <p:pic>
        <p:nvPicPr>
          <p:cNvPr id="2" name="G3_L8_kihon_v5_teacher">
            <a:hlinkClick r:id="" action="ppaction://media"/>
            <a:extLst>
              <a:ext uri="{FF2B5EF4-FFF2-40B4-BE49-F238E27FC236}">
                <a16:creationId xmlns:a16="http://schemas.microsoft.com/office/drawing/2014/main" id="{3F66C5E4-84D9-F514-3BB8-56519A2B23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250" y="1509713"/>
            <a:ext cx="609600" cy="609600"/>
          </a:xfrm>
          <a:prstGeom prst="rect">
            <a:avLst/>
          </a:prstGeom>
        </p:spPr>
      </p:pic>
      <p:sp>
        <p:nvSpPr>
          <p:cNvPr id="5" name="正方形/長方形 4">
            <a:extLst>
              <a:ext uri="{FF2B5EF4-FFF2-40B4-BE49-F238E27FC236}">
                <a16:creationId xmlns:a16="http://schemas.microsoft.com/office/drawing/2014/main" id="{9F02B7C2-8A45-5611-B3B9-955A9ECC7C2C}"/>
              </a:ext>
            </a:extLst>
          </p:cNvPr>
          <p:cNvSpPr/>
          <p:nvPr/>
        </p:nvSpPr>
        <p:spPr>
          <a:xfrm>
            <a:off x="2120900" y="3437462"/>
            <a:ext cx="48938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1773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D6711-A849-27B4-E5AD-78B386A759EF}"/>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1A2C812D-4A4B-9C22-B3D4-A20BACF4FF4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3BC6F79A-029E-3D06-51A1-CFE4B262A056}"/>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A8459404-BF66-CF82-717C-9BDCD08130B3}"/>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3" name="グループ化 2">
            <a:extLst>
              <a:ext uri="{FF2B5EF4-FFF2-40B4-BE49-F238E27FC236}">
                <a16:creationId xmlns:a16="http://schemas.microsoft.com/office/drawing/2014/main" id="{996C6AF3-9B87-E688-231D-DF76E4C0DA87}"/>
              </a:ext>
            </a:extLst>
          </p:cNvPr>
          <p:cNvGrpSpPr/>
          <p:nvPr/>
        </p:nvGrpSpPr>
        <p:grpSpPr>
          <a:xfrm>
            <a:off x="206477" y="1636202"/>
            <a:ext cx="8731046" cy="3585596"/>
            <a:chOff x="206477" y="1991699"/>
            <a:chExt cx="8731046" cy="3585596"/>
          </a:xfrm>
        </p:grpSpPr>
        <p:sp>
          <p:nvSpPr>
            <p:cNvPr id="6" name="テキスト ボックス 5">
              <a:extLst>
                <a:ext uri="{FF2B5EF4-FFF2-40B4-BE49-F238E27FC236}">
                  <a16:creationId xmlns:a16="http://schemas.microsoft.com/office/drawing/2014/main" id="{3663AEDC-8891-98CA-B8C0-A25F93F88049}"/>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easy</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EAABB0B7-509C-D21F-5651-31B6BEA4D4F0}"/>
                </a:ext>
              </a:extLst>
            </p:cNvPr>
            <p:cNvSpPr txBox="1"/>
            <p:nvPr/>
          </p:nvSpPr>
          <p:spPr>
            <a:xfrm>
              <a:off x="206477"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易しい</a:t>
              </a:r>
            </a:p>
          </p:txBody>
        </p:sp>
      </p:grpSp>
      <p:pic>
        <p:nvPicPr>
          <p:cNvPr id="2" name="G3_L8_kihon_v6_easy">
            <a:hlinkClick r:id="" action="ppaction://media"/>
            <a:extLst>
              <a:ext uri="{FF2B5EF4-FFF2-40B4-BE49-F238E27FC236}">
                <a16:creationId xmlns:a16="http://schemas.microsoft.com/office/drawing/2014/main" id="{E8567655-575A-E988-9B98-F03D3067F0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3331" y="1138238"/>
            <a:ext cx="609600" cy="609600"/>
          </a:xfrm>
          <a:prstGeom prst="rect">
            <a:avLst/>
          </a:prstGeom>
        </p:spPr>
      </p:pic>
      <p:sp>
        <p:nvSpPr>
          <p:cNvPr id="5" name="正方形/長方形 4">
            <a:extLst>
              <a:ext uri="{FF2B5EF4-FFF2-40B4-BE49-F238E27FC236}">
                <a16:creationId xmlns:a16="http://schemas.microsoft.com/office/drawing/2014/main" id="{DBA42F88-B800-E96B-07A4-33311F62BDA1}"/>
              </a:ext>
            </a:extLst>
          </p:cNvPr>
          <p:cNvSpPr/>
          <p:nvPr/>
        </p:nvSpPr>
        <p:spPr>
          <a:xfrm>
            <a:off x="3035300" y="3437462"/>
            <a:ext cx="30650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54530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49544-C205-8CB1-D1D0-88722AE2247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B718541-0614-BDC3-BA22-22F44FD44F1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F71308DD-ABC4-85F6-FFAF-E8F8A9289DB4}"/>
              </a:ext>
            </a:extLst>
          </p:cNvPr>
          <p:cNvSpPr txBox="1"/>
          <p:nvPr/>
        </p:nvSpPr>
        <p:spPr>
          <a:xfrm>
            <a:off x="893579" y="2409490"/>
            <a:ext cx="7356842"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 [s----] history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chemeClr val="accent2"/>
                </a:solidFill>
                <a:latin typeface="メイリオ" panose="020B0604030504040204" pitchFamily="50" charset="-128"/>
                <a:ea typeface="メイリオ" panose="020B0604030504040204" pitchFamily="50" charset="-128"/>
              </a:rPr>
              <a:t>interesting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To study history is interesting.">
            <a:hlinkClick r:id="" action="ppaction://media"/>
            <a:extLst>
              <a:ext uri="{FF2B5EF4-FFF2-40B4-BE49-F238E27FC236}">
                <a16:creationId xmlns:a16="http://schemas.microsoft.com/office/drawing/2014/main" id="{0E12851C-F38D-3337-405A-E0F08A7B54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7475" y="1082675"/>
            <a:ext cx="406400" cy="406400"/>
          </a:xfrm>
          <a:prstGeom prst="rect">
            <a:avLst/>
          </a:prstGeom>
        </p:spPr>
      </p:pic>
    </p:spTree>
    <p:extLst>
      <p:ext uri="{BB962C8B-B14F-4D97-AF65-F5344CB8AC3E}">
        <p14:creationId xmlns:p14="http://schemas.microsoft.com/office/powerpoint/2010/main" val="384067898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C6170-6E74-ED8F-B09D-97D7B9EB79C5}"/>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ACA7D9D8-9344-F0F9-00AF-DD2A8414A217}"/>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A602D7B2-50CB-A7C8-4AB1-83A724756254}"/>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BB326D33-0EBC-8A15-10A0-814A9817DE42}"/>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3" name="グループ化 2">
            <a:extLst>
              <a:ext uri="{FF2B5EF4-FFF2-40B4-BE49-F238E27FC236}">
                <a16:creationId xmlns:a16="http://schemas.microsoft.com/office/drawing/2014/main" id="{E4C378A8-3577-1543-A131-42F40545F8B4}"/>
              </a:ext>
            </a:extLst>
          </p:cNvPr>
          <p:cNvGrpSpPr/>
          <p:nvPr/>
        </p:nvGrpSpPr>
        <p:grpSpPr>
          <a:xfrm>
            <a:off x="815009" y="1636202"/>
            <a:ext cx="7513983" cy="3585596"/>
            <a:chOff x="815009" y="1991699"/>
            <a:chExt cx="7513983" cy="3585596"/>
          </a:xfrm>
        </p:grpSpPr>
        <p:sp>
          <p:nvSpPr>
            <p:cNvPr id="5" name="テキスト ボックス 4">
              <a:extLst>
                <a:ext uri="{FF2B5EF4-FFF2-40B4-BE49-F238E27FC236}">
                  <a16:creationId xmlns:a16="http://schemas.microsoft.com/office/drawing/2014/main" id="{3455C628-7A97-FD20-EF5A-AC25C499353B}"/>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ケーキ</a:t>
              </a:r>
              <a:endParaRPr kumimoji="1" lang="ja-JP" altLang="en-US" sz="125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41B53ADD-40A2-506C-1A3F-AEB0425F8621}"/>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cake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G3_L8_kihon_v7_cake">
            <a:hlinkClick r:id="" action="ppaction://media"/>
            <a:extLst>
              <a:ext uri="{FF2B5EF4-FFF2-40B4-BE49-F238E27FC236}">
                <a16:creationId xmlns:a16="http://schemas.microsoft.com/office/drawing/2014/main" id="{3FDDA798-7C75-6050-1A11-63F9E35C2D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2638" y="1271588"/>
            <a:ext cx="609600" cy="609600"/>
          </a:xfrm>
          <a:prstGeom prst="rect">
            <a:avLst/>
          </a:prstGeom>
        </p:spPr>
      </p:pic>
      <p:cxnSp>
        <p:nvCxnSpPr>
          <p:cNvPr id="4" name="直線コネクタ 3">
            <a:extLst>
              <a:ext uri="{FF2B5EF4-FFF2-40B4-BE49-F238E27FC236}">
                <a16:creationId xmlns:a16="http://schemas.microsoft.com/office/drawing/2014/main" id="{20280E36-9B78-35BC-ADC3-4C665699F62B}"/>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D2067627-1A5A-4A76-09C6-AC7F2D5D76B6}"/>
              </a:ext>
            </a:extLst>
          </p:cNvPr>
          <p:cNvSpPr/>
          <p:nvPr/>
        </p:nvSpPr>
        <p:spPr>
          <a:xfrm>
            <a:off x="3073400" y="3437462"/>
            <a:ext cx="29888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10663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6"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B9398-3DF2-4F93-20CE-33162B859C1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78CDB63-6BBB-0FCD-46E3-CCCA8B3A55A6}"/>
              </a:ext>
            </a:extLst>
          </p:cNvPr>
          <p:cNvSpPr/>
          <p:nvPr/>
        </p:nvSpPr>
        <p:spPr>
          <a:xfrm>
            <a:off x="-209725" y="1127824"/>
            <a:ext cx="9605395" cy="106540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1295FB1D-3FAE-7504-2EAD-B04D20D659EA}"/>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8C2E9580-2236-3C9D-C372-6DE100B3CD62}"/>
              </a:ext>
            </a:extLst>
          </p:cNvPr>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P.71</a:t>
            </a:r>
            <a:r>
              <a:rPr lang="ja-JP" altLang="en-US" sz="5400" b="1" dirty="0">
                <a:solidFill>
                  <a:schemeClr val="bg1"/>
                </a:solidFill>
                <a:latin typeface="ＭＳ Ｐゴシック" panose="020B0600070205080204" pitchFamily="50" charset="-128"/>
                <a:ea typeface="ＭＳ Ｐゴシック" panose="020B0600070205080204" pitchFamily="50" charset="-128"/>
              </a:rPr>
              <a:t> トレーニング</a:t>
            </a:r>
          </a:p>
        </p:txBody>
      </p:sp>
      <p:sp>
        <p:nvSpPr>
          <p:cNvPr id="3" name="テキスト ボックス 2">
            <a:extLst>
              <a:ext uri="{FF2B5EF4-FFF2-40B4-BE49-F238E27FC236}">
                <a16:creationId xmlns:a16="http://schemas.microsoft.com/office/drawing/2014/main" id="{FBD0AD1B-9DD7-8EF4-89B1-F1A589A4DE44}"/>
              </a:ext>
            </a:extLst>
          </p:cNvPr>
          <p:cNvSpPr txBox="1"/>
          <p:nvPr/>
        </p:nvSpPr>
        <p:spPr>
          <a:xfrm>
            <a:off x="620817" y="1275805"/>
            <a:ext cx="7944309" cy="769441"/>
          </a:xfrm>
          <a:prstGeom prst="rect">
            <a:avLst/>
          </a:prstGeom>
          <a:noFill/>
          <a:ln>
            <a:noFill/>
          </a:ln>
        </p:spPr>
        <p:txBody>
          <a:bodyPr wrap="square" rtlCol="0">
            <a:spAutoFit/>
          </a:bodyPr>
          <a:lstStyle/>
          <a:p>
            <a:pPr algn="just"/>
            <a:r>
              <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私の夢は～することです</a:t>
            </a:r>
          </a:p>
        </p:txBody>
      </p:sp>
      <p:sp>
        <p:nvSpPr>
          <p:cNvPr id="8" name="正方形/長方形 7">
            <a:extLst>
              <a:ext uri="{FF2B5EF4-FFF2-40B4-BE49-F238E27FC236}">
                <a16:creationId xmlns:a16="http://schemas.microsoft.com/office/drawing/2014/main" id="{31EF2D10-E101-5DC5-5C6C-701D2302DB5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1507F738-C30F-A6E5-FA9D-3BF364EEC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500" y="3827337"/>
            <a:ext cx="4132322" cy="3099242"/>
          </a:xfrm>
          <a:prstGeom prst="rect">
            <a:avLst/>
          </a:prstGeom>
        </p:spPr>
      </p:pic>
      <p:pic>
        <p:nvPicPr>
          <p:cNvPr id="10" name="se_maoudamashii_onepoint17">
            <a:hlinkClick r:id="" action="ppaction://media"/>
            <a:extLst>
              <a:ext uri="{FF2B5EF4-FFF2-40B4-BE49-F238E27FC236}">
                <a16:creationId xmlns:a16="http://schemas.microsoft.com/office/drawing/2014/main" id="{F11792CB-94E7-F71F-6DA3-92B1FBE36D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636077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1021558"/>
            <a:ext cx="9144000" cy="583644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B9957F2E-7E4E-34B7-17FF-9A58B4F98025}"/>
              </a:ext>
            </a:extLst>
          </p:cNvPr>
          <p:cNvPicPr>
            <a:picLocks noChangeAspect="1"/>
          </p:cNvPicPr>
          <p:nvPr/>
        </p:nvPicPr>
        <p:blipFill>
          <a:blip r:embed="rId2"/>
          <a:stretch>
            <a:fillRect/>
          </a:stretch>
        </p:blipFill>
        <p:spPr>
          <a:xfrm>
            <a:off x="215793" y="1097309"/>
            <a:ext cx="8712000" cy="5656352"/>
          </a:xfrm>
          <a:prstGeom prst="rect">
            <a:avLst/>
          </a:prstGeom>
        </p:spPr>
      </p:pic>
      <p:sp>
        <p:nvSpPr>
          <p:cNvPr id="14" name="正方形/長方形 13">
            <a:extLst>
              <a:ext uri="{FF2B5EF4-FFF2-40B4-BE49-F238E27FC236}">
                <a16:creationId xmlns:a16="http://schemas.microsoft.com/office/drawing/2014/main" id="{FA1F82C3-8419-37D0-669A-20EC9E053D23}"/>
              </a:ext>
            </a:extLst>
          </p:cNvPr>
          <p:cNvSpPr/>
          <p:nvPr/>
        </p:nvSpPr>
        <p:spPr>
          <a:xfrm>
            <a:off x="0" y="-1"/>
            <a:ext cx="9144000" cy="1021559"/>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98B8B65-5B06-6FD6-6A9F-DF511D1B9A81}"/>
              </a:ext>
            </a:extLst>
          </p:cNvPr>
          <p:cNvSpPr txBox="1"/>
          <p:nvPr/>
        </p:nvSpPr>
        <p:spPr>
          <a:xfrm>
            <a:off x="302136" y="75750"/>
            <a:ext cx="8716030"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A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から </a:t>
            </a:r>
            <a:r>
              <a:rPr lang="en-US" altLang="ja-JP" sz="2400" dirty="0">
                <a:solidFill>
                  <a:schemeClr val="bg1"/>
                </a:solidFill>
                <a:effectLst/>
                <a:latin typeface="ＭＳ Ｐゴシック" panose="020B0600070205080204" pitchFamily="50" charset="-128"/>
                <a:ea typeface="ＭＳ Ｐゴシック" panose="020B0600070205080204" pitchFamily="50" charset="-128"/>
              </a:rPr>
              <a:t>C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のイラストに合う英文になるように、空欄にあてはまる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英語を書いてください。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767105152"/>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3FBF617F-79C9-C5C2-E562-8713F83D5408}"/>
              </a:ext>
            </a:extLst>
          </p:cNvPr>
          <p:cNvPicPr>
            <a:picLocks noChangeAspect="1"/>
          </p:cNvPicPr>
          <p:nvPr/>
        </p:nvPicPr>
        <p:blipFill>
          <a:blip r:embed="rId6"/>
          <a:stretch>
            <a:fillRect/>
          </a:stretch>
        </p:blipFill>
        <p:spPr>
          <a:xfrm>
            <a:off x="215793" y="1097309"/>
            <a:ext cx="8712000" cy="5656352"/>
          </a:xfrm>
          <a:prstGeom prst="rect">
            <a:avLst/>
          </a:prstGeom>
        </p:spPr>
      </p:pic>
      <p:sp>
        <p:nvSpPr>
          <p:cNvPr id="5" name="正方形/長方形 4">
            <a:extLst>
              <a:ext uri="{FF2B5EF4-FFF2-40B4-BE49-F238E27FC236}">
                <a16:creationId xmlns:a16="http://schemas.microsoft.com/office/drawing/2014/main" id="{B806755A-D7B8-DFDA-614C-37FE3E2C263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C660129-2CDE-2EC5-DA86-B5D20970A6FE}"/>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次は、音声を聞いて、確認してください。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3" name="PPT_20">
            <a:hlinkClick r:id="" action="ppaction://media"/>
            <a:extLst>
              <a:ext uri="{FF2B5EF4-FFF2-40B4-BE49-F238E27FC236}">
                <a16:creationId xmlns:a16="http://schemas.microsoft.com/office/drawing/2014/main" id="{72358614-AACB-5FDF-6782-44F2BD7C2D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33868" y="1220261"/>
            <a:ext cx="609600" cy="609600"/>
          </a:xfrm>
          <a:prstGeom prst="rect">
            <a:avLst/>
          </a:prstGeom>
        </p:spPr>
      </p:pic>
      <p:sp>
        <p:nvSpPr>
          <p:cNvPr id="29" name="テキスト ボックス 28">
            <a:extLst>
              <a:ext uri="{FF2B5EF4-FFF2-40B4-BE49-F238E27FC236}">
                <a16:creationId xmlns:a16="http://schemas.microsoft.com/office/drawing/2014/main" id="{E7723929-729F-F8B4-7296-46E28F9BBE29}"/>
              </a:ext>
            </a:extLst>
          </p:cNvPr>
          <p:cNvSpPr txBox="1"/>
          <p:nvPr/>
        </p:nvSpPr>
        <p:spPr>
          <a:xfrm>
            <a:off x="3049933" y="3353203"/>
            <a:ext cx="2626967"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to        be</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92A3109D-1267-E70C-E5A1-F549BDAD4273}"/>
              </a:ext>
            </a:extLst>
          </p:cNvPr>
          <p:cNvSpPr txBox="1"/>
          <p:nvPr/>
        </p:nvSpPr>
        <p:spPr>
          <a:xfrm>
            <a:off x="3049932" y="4551640"/>
            <a:ext cx="2626967"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to       work</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BC3D1772-D396-59E1-3626-33280B8B9E1B}"/>
              </a:ext>
            </a:extLst>
          </p:cNvPr>
          <p:cNvSpPr txBox="1"/>
          <p:nvPr/>
        </p:nvSpPr>
        <p:spPr>
          <a:xfrm>
            <a:off x="3049931" y="5776627"/>
            <a:ext cx="2626967"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to       play</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pic>
        <p:nvPicPr>
          <p:cNvPr id="10" name="AS_G3_09_03_kihon_t_1">
            <a:hlinkClick r:id="" action="ppaction://media"/>
            <a:extLst>
              <a:ext uri="{FF2B5EF4-FFF2-40B4-BE49-F238E27FC236}">
                <a16:creationId xmlns:a16="http://schemas.microsoft.com/office/drawing/2014/main" id="{C24CB4B3-14F3-8D56-8DB7-1E6B39E371B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328275" y="2733675"/>
            <a:ext cx="406400" cy="406400"/>
          </a:xfrm>
          <a:prstGeom prst="rect">
            <a:avLst/>
          </a:prstGeom>
        </p:spPr>
      </p:pic>
      <p:pic>
        <p:nvPicPr>
          <p:cNvPr id="13" name="AS_G3_09_03_kihon_t_1">
            <a:hlinkClick r:id="" action="ppaction://media"/>
            <a:extLst>
              <a:ext uri="{FF2B5EF4-FFF2-40B4-BE49-F238E27FC236}">
                <a16:creationId xmlns:a16="http://schemas.microsoft.com/office/drawing/2014/main" id="{1DFE767C-6B75-4F5A-BCCD-D31D18625B5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328275" y="1829861"/>
            <a:ext cx="406400" cy="406400"/>
          </a:xfrm>
          <a:prstGeom prst="rect">
            <a:avLst/>
          </a:prstGeom>
        </p:spPr>
      </p:pic>
    </p:spTree>
    <p:extLst>
      <p:ext uri="{BB962C8B-B14F-4D97-AF65-F5344CB8AC3E}">
        <p14:creationId xmlns:p14="http://schemas.microsoft.com/office/powerpoint/2010/main" val="4247727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72"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272" fill="hold"/>
                                        <p:tgtEl>
                                          <p:spTgt spid="10"/>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endCondLst>
                </p:cTn>
                <p:tgtEl>
                  <p:spTgt spid="10"/>
                </p:tgtEl>
              </p:cMediaNode>
            </p:audio>
            <p:audio>
              <p:cMediaNode vol="80000">
                <p:cTn id="32" fill="hold" display="0">
                  <p:stCondLst>
                    <p:cond delay="indefinite"/>
                  </p:stCondLst>
                  <p:endCondLst>
                    <p:cond evt="onStopAudio" delay="0">
                      <p:tgtEl>
                        <p:sldTgt/>
                      </p:tgtEl>
                    </p:cond>
                    <p:cond evt="onNext" delay="0">
                      <p:tgtEl>
                        <p:sldTgt/>
                      </p:tgtEl>
                    </p:cond>
                  </p:endCondLst>
                </p:cTn>
                <p:tgtEl>
                  <p:spTgt spid="13"/>
                </p:tgtEl>
              </p:cMediaNode>
            </p:audio>
          </p:childTnLst>
        </p:cTn>
      </p:par>
    </p:tnLst>
    <p:bldLst>
      <p:bldP spid="29" grpId="0"/>
      <p:bldP spid="8" grpId="0"/>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3A98F6C-7312-ED4A-1A74-77C3E17F7CC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3BC392F-6057-8195-EEA9-7F3D9B02B5AC}"/>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完成した英文を、声に出して音読しておきましょう。</a:t>
            </a:r>
          </a:p>
        </p:txBody>
      </p:sp>
      <p:pic>
        <p:nvPicPr>
          <p:cNvPr id="2" name="図 1">
            <a:extLst>
              <a:ext uri="{FF2B5EF4-FFF2-40B4-BE49-F238E27FC236}">
                <a16:creationId xmlns:a16="http://schemas.microsoft.com/office/drawing/2014/main" id="{6FF80A4F-EFB2-1A8A-CFDE-AD52774F4873}"/>
              </a:ext>
            </a:extLst>
          </p:cNvPr>
          <p:cNvPicPr>
            <a:picLocks noChangeAspect="1"/>
          </p:cNvPicPr>
          <p:nvPr/>
        </p:nvPicPr>
        <p:blipFill>
          <a:blip r:embed="rId2"/>
          <a:stretch>
            <a:fillRect/>
          </a:stretch>
        </p:blipFill>
        <p:spPr>
          <a:xfrm>
            <a:off x="215793" y="1097309"/>
            <a:ext cx="8712000" cy="5656352"/>
          </a:xfrm>
          <a:prstGeom prst="rect">
            <a:avLst/>
          </a:prstGeom>
        </p:spPr>
      </p:pic>
      <p:sp>
        <p:nvSpPr>
          <p:cNvPr id="3" name="テキスト ボックス 2">
            <a:extLst>
              <a:ext uri="{FF2B5EF4-FFF2-40B4-BE49-F238E27FC236}">
                <a16:creationId xmlns:a16="http://schemas.microsoft.com/office/drawing/2014/main" id="{79290B27-A230-1E07-9315-A688E8A5A2CD}"/>
              </a:ext>
            </a:extLst>
          </p:cNvPr>
          <p:cNvSpPr txBox="1"/>
          <p:nvPr/>
        </p:nvSpPr>
        <p:spPr>
          <a:xfrm>
            <a:off x="3049933" y="3353203"/>
            <a:ext cx="2626967"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to        be</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C22FE4F3-D839-2EBA-005E-654C4F6585F4}"/>
              </a:ext>
            </a:extLst>
          </p:cNvPr>
          <p:cNvSpPr txBox="1"/>
          <p:nvPr/>
        </p:nvSpPr>
        <p:spPr>
          <a:xfrm>
            <a:off x="3049932" y="4551640"/>
            <a:ext cx="2626967"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to       work</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5002C01F-B6A3-B825-A7D3-C74020DD663C}"/>
              </a:ext>
            </a:extLst>
          </p:cNvPr>
          <p:cNvSpPr txBox="1"/>
          <p:nvPr/>
        </p:nvSpPr>
        <p:spPr>
          <a:xfrm>
            <a:off x="3049931" y="5776627"/>
            <a:ext cx="2626967"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to       play</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62466497"/>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F2B0D-D249-E001-2D10-937CE56B30FE}"/>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1FAFDE97-1F0B-DA76-F9BC-44D1B44F43E2}"/>
              </a:ext>
            </a:extLst>
          </p:cNvPr>
          <p:cNvSpPr/>
          <p:nvPr/>
        </p:nvSpPr>
        <p:spPr>
          <a:xfrm>
            <a:off x="0" y="613167"/>
            <a:ext cx="9144000" cy="441037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0A49E14A-F79C-F90E-61BF-1591625A15B3}"/>
              </a:ext>
            </a:extLst>
          </p:cNvPr>
          <p:cNvPicPr>
            <a:picLocks noChangeAspect="1"/>
          </p:cNvPicPr>
          <p:nvPr/>
        </p:nvPicPr>
        <p:blipFill>
          <a:blip r:embed="rId6"/>
          <a:stretch>
            <a:fillRect/>
          </a:stretch>
        </p:blipFill>
        <p:spPr>
          <a:xfrm>
            <a:off x="129256" y="1382198"/>
            <a:ext cx="8884800" cy="2773018"/>
          </a:xfrm>
          <a:prstGeom prst="rect">
            <a:avLst/>
          </a:prstGeom>
        </p:spPr>
      </p:pic>
      <p:sp>
        <p:nvSpPr>
          <p:cNvPr id="6" name="テキスト ボックス 5">
            <a:extLst>
              <a:ext uri="{FF2B5EF4-FFF2-40B4-BE49-F238E27FC236}">
                <a16:creationId xmlns:a16="http://schemas.microsoft.com/office/drawing/2014/main" id="{BB942348-1E40-84FC-7D80-DD158E55CAE2}"/>
              </a:ext>
            </a:extLst>
          </p:cNvPr>
          <p:cNvSpPr txBox="1"/>
          <p:nvPr/>
        </p:nvSpPr>
        <p:spPr>
          <a:xfrm>
            <a:off x="302136" y="5176199"/>
            <a:ext cx="8711919" cy="1508105"/>
          </a:xfrm>
          <a:prstGeom prst="rect">
            <a:avLst/>
          </a:prstGeom>
          <a:noFill/>
        </p:spPr>
        <p:txBody>
          <a:bodyPr wrap="square" rtlCol="0">
            <a:spAutoFit/>
          </a:bodyPr>
          <a:lstStyle/>
          <a:p>
            <a:pPr>
              <a:lnSpc>
                <a:spcPct val="150000"/>
              </a:lnSpc>
            </a:pPr>
            <a:r>
              <a:rPr kumimoji="1" lang="en-US" altLang="ja-JP" sz="3200" dirty="0">
                <a:solidFill>
                  <a:srgbClr val="005C2A"/>
                </a:solidFill>
                <a:latin typeface="メイリオ" panose="020B0604030504040204" pitchFamily="50" charset="-128"/>
                <a:ea typeface="メイリオ" panose="020B0604030504040204" pitchFamily="50" charset="-128"/>
              </a:rPr>
              <a:t>My dream is to climb the highest mountain in the world.</a:t>
            </a:r>
            <a:endParaRPr kumimoji="1" lang="ja-JP" altLang="en-US" sz="1400" dirty="0">
              <a:solidFill>
                <a:srgbClr val="005C2A"/>
              </a:solidFill>
              <a:latin typeface="メイリオ" panose="020B0604030504040204" pitchFamily="50" charset="-128"/>
              <a:ea typeface="メイリオ" panose="020B0604030504040204" pitchFamily="50" charset="-128"/>
            </a:endParaRPr>
          </a:p>
        </p:txBody>
      </p:sp>
      <p:pic>
        <p:nvPicPr>
          <p:cNvPr id="29" name="PPT_20">
            <a:hlinkClick r:id="" action="ppaction://media"/>
            <a:extLst>
              <a:ext uri="{FF2B5EF4-FFF2-40B4-BE49-F238E27FC236}">
                <a16:creationId xmlns:a16="http://schemas.microsoft.com/office/drawing/2014/main" id="{001D6380-7A1A-60A1-2DB7-5A6C912776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0902" y="2788989"/>
            <a:ext cx="609600" cy="609600"/>
          </a:xfrm>
          <a:prstGeom prst="rect">
            <a:avLst/>
          </a:prstGeom>
        </p:spPr>
      </p:pic>
      <p:sp>
        <p:nvSpPr>
          <p:cNvPr id="2" name="正方形/長方形 1">
            <a:extLst>
              <a:ext uri="{FF2B5EF4-FFF2-40B4-BE49-F238E27FC236}">
                <a16:creationId xmlns:a16="http://schemas.microsoft.com/office/drawing/2014/main" id="{B2CD2220-3A40-3891-7264-9F12FBB78903}"/>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42A7C52-35A4-B5ED-84AF-BB8A7D400A1F}"/>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練習したターゲットセンテンスを使って、英作文しましょう。</a:t>
            </a:r>
          </a:p>
        </p:txBody>
      </p:sp>
      <p:pic>
        <p:nvPicPr>
          <p:cNvPr id="9" name="AS_G3_09_04_kihon_t_2">
            <a:hlinkClick r:id="" action="ppaction://media"/>
            <a:extLst>
              <a:ext uri="{FF2B5EF4-FFF2-40B4-BE49-F238E27FC236}">
                <a16:creationId xmlns:a16="http://schemas.microsoft.com/office/drawing/2014/main" id="{E1678A9C-F351-B635-053B-C45BB5231C4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36275" y="3368675"/>
            <a:ext cx="406400" cy="406400"/>
          </a:xfrm>
          <a:prstGeom prst="rect">
            <a:avLst/>
          </a:prstGeom>
        </p:spPr>
      </p:pic>
    </p:spTree>
    <p:extLst>
      <p:ext uri="{BB962C8B-B14F-4D97-AF65-F5344CB8AC3E}">
        <p14:creationId xmlns:p14="http://schemas.microsoft.com/office/powerpoint/2010/main" val="1014774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9"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847" fill="hold"/>
                                        <p:tgtEl>
                                          <p:spTgt spid="9"/>
                                        </p:tgtEl>
                                      </p:cBhvr>
                                    </p:cmd>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cond evt="onNext" delay="0">
                      <p:tgtEl>
                        <p:sldTgt/>
                      </p:tgtEl>
                    </p:cond>
                  </p:endCondLst>
                </p:cTn>
                <p:tgtEl>
                  <p:spTgt spid="29"/>
                </p:tgtEl>
              </p:cMediaNode>
            </p:audio>
            <p:audio>
              <p:cMediaNode vol="80000">
                <p:cTn id="15" fill="hold" display="0">
                  <p:stCondLst>
                    <p:cond delay="indefinite"/>
                  </p:stCondLst>
                  <p:endCondLst>
                    <p:cond evt="onStopAudio" delay="0">
                      <p:tgtEl>
                        <p:sldTgt/>
                      </p:tgtEl>
                    </p:cond>
                  </p:endCondLst>
                </p:cTn>
                <p:tgtEl>
                  <p:spTgt spid="9"/>
                </p:tgtEl>
              </p:cMediaNode>
            </p:audio>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39EDB-0C5C-8CB7-7689-9EF5F417FFC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880D39-E9AA-9964-BF1D-925C27022A28}"/>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E8B6647C-4842-F0AA-B95A-FEF5D380F9F8}"/>
              </a:ext>
            </a:extLst>
          </p:cNvPr>
          <p:cNvSpPr txBox="1">
            <a:spLocks/>
          </p:cNvSpPr>
          <p:nvPr/>
        </p:nvSpPr>
        <p:spPr>
          <a:xfrm>
            <a:off x="307983" y="210403"/>
            <a:ext cx="871895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a:t>
            </a:r>
            <a:r>
              <a:rPr lang="en-US" altLang="ja-JP" sz="5400" b="1" spc="-300" dirty="0">
                <a:solidFill>
                  <a:schemeClr val="bg1"/>
                </a:solidFill>
                <a:latin typeface="ＭＳ Ｐゴシック" panose="020B0600070205080204" pitchFamily="50" charset="-128"/>
                <a:ea typeface="ＭＳ Ｐゴシック" panose="020B0600070205080204" pitchFamily="50" charset="-128"/>
              </a:rPr>
              <a:t>72</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a:t>
            </a:r>
            <a:r>
              <a:rPr lang="en-US" altLang="ja-JP" sz="5400" b="1" spc="-300" dirty="0">
                <a:solidFill>
                  <a:schemeClr val="bg1"/>
                </a:solidFill>
                <a:latin typeface="ＭＳ Ｐゴシック" panose="020B0600070205080204" pitchFamily="50" charset="-128"/>
                <a:ea typeface="ＭＳ Ｐゴシック" panose="020B0600070205080204" pitchFamily="50" charset="-128"/>
              </a:rPr>
              <a:t>76</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 </a:t>
            </a:r>
            <a:r>
              <a:rPr lang="ja-JP" altLang="en-US" sz="5400" b="1" dirty="0">
                <a:solidFill>
                  <a:schemeClr val="bg1"/>
                </a:solidFill>
                <a:latin typeface="ＭＳ Ｐゴシック" panose="020B0600070205080204" pitchFamily="50" charset="-128"/>
                <a:ea typeface="ＭＳ Ｐゴシック" panose="020B0600070205080204" pitchFamily="50" charset="-128"/>
              </a:rPr>
              <a:t>英語の文章を読もう</a:t>
            </a:r>
          </a:p>
        </p:txBody>
      </p:sp>
      <p:sp>
        <p:nvSpPr>
          <p:cNvPr id="3" name="テキスト ボックス 2">
            <a:extLst>
              <a:ext uri="{FF2B5EF4-FFF2-40B4-BE49-F238E27FC236}">
                <a16:creationId xmlns:a16="http://schemas.microsoft.com/office/drawing/2014/main" id="{767556DF-A2F3-B824-3986-BB3E052EE31B}"/>
              </a:ext>
            </a:extLst>
          </p:cNvPr>
          <p:cNvSpPr txBox="1"/>
          <p:nvPr/>
        </p:nvSpPr>
        <p:spPr>
          <a:xfrm>
            <a:off x="620817" y="1714563"/>
            <a:ext cx="7944309" cy="461665"/>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学習した文法をふくむ英語の文章を読みましょう。</a:t>
            </a:r>
          </a:p>
        </p:txBody>
      </p:sp>
      <p:sp>
        <p:nvSpPr>
          <p:cNvPr id="7" name="正方形/長方形 6">
            <a:extLst>
              <a:ext uri="{FF2B5EF4-FFF2-40B4-BE49-F238E27FC236}">
                <a16:creationId xmlns:a16="http://schemas.microsoft.com/office/drawing/2014/main" id="{C8FA5657-6479-BE5C-51E4-1FA1CBE64CA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7CC15154-E1A1-C401-51CD-E24D7E9C56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3138171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05CFA-2CEB-0C13-E412-CCE842A8DC28}"/>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9207EF87-0C33-EF45-F062-32C8C3831C4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4453B1D1-E254-ACDD-2F6B-A51213D13A2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9AE88EB3-9828-B968-6C73-78B11B6E4CE2}"/>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１ </a:t>
            </a:r>
            <a:r>
              <a:rPr kumimoji="1" lang="en-US" altLang="ja-JP" sz="4400" b="1" dirty="0">
                <a:solidFill>
                  <a:schemeClr val="bg1"/>
                </a:solidFill>
                <a:latin typeface="メイリオ" panose="020B0604030504040204" pitchFamily="50" charset="-128"/>
                <a:ea typeface="メイリオ" panose="020B0604030504040204" pitchFamily="50" charset="-128"/>
              </a:rPr>
              <a:t>Scanning</a:t>
            </a:r>
          </a:p>
          <a:p>
            <a:r>
              <a:rPr kumimoji="1" lang="ja-JP" altLang="en-US" sz="4400" b="1" dirty="0">
                <a:solidFill>
                  <a:schemeClr val="bg1"/>
                </a:solidFill>
                <a:latin typeface="メイリオ" panose="020B0604030504040204" pitchFamily="50" charset="-128"/>
                <a:ea typeface="メイリオ" panose="020B0604030504040204" pitchFamily="50" charset="-128"/>
              </a:rPr>
              <a:t>情報を検索しながら聞く！</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FA1FEE58-D18B-61AD-E4FB-02244C0CAF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59017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D9C5AD66-F7E8-44C5-A3B9-0E91EBB6B121}"/>
              </a:ext>
            </a:extLst>
          </p:cNvPr>
          <p:cNvSpPr/>
          <p:nvPr/>
        </p:nvSpPr>
        <p:spPr>
          <a:xfrm>
            <a:off x="0" y="-1"/>
            <a:ext cx="9144000" cy="137922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E2044364-3D5C-486D-7191-A5D0A5AE564A}"/>
              </a:ext>
            </a:extLst>
          </p:cNvPr>
          <p:cNvSpPr/>
          <p:nvPr/>
        </p:nvSpPr>
        <p:spPr>
          <a:xfrm>
            <a:off x="0" y="2905121"/>
            <a:ext cx="9144000" cy="39528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7" name="テキスト ボックス 46">
            <a:extLst>
              <a:ext uri="{FF2B5EF4-FFF2-40B4-BE49-F238E27FC236}">
                <a16:creationId xmlns:a16="http://schemas.microsoft.com/office/drawing/2014/main" id="{931C7653-FB8A-4DFD-8FFD-8AE379F25C02}"/>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48" name="テキスト ボックス 47">
            <a:extLst>
              <a:ext uri="{FF2B5EF4-FFF2-40B4-BE49-F238E27FC236}">
                <a16:creationId xmlns:a16="http://schemas.microsoft.com/office/drawing/2014/main" id="{FB10954E-BC36-4736-9D1C-61D22809A4E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 name="テキスト ボックス 1">
            <a:extLst>
              <a:ext uri="{FF2B5EF4-FFF2-40B4-BE49-F238E27FC236}">
                <a16:creationId xmlns:a16="http://schemas.microsoft.com/office/drawing/2014/main" id="{E5FEC9E7-5CA1-5921-FFFF-45FD106CCC23}"/>
              </a:ext>
            </a:extLst>
          </p:cNvPr>
          <p:cNvSpPr txBox="1"/>
          <p:nvPr/>
        </p:nvSpPr>
        <p:spPr>
          <a:xfrm>
            <a:off x="302136" y="190561"/>
            <a:ext cx="5696511"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１の日本語と、放送される英文の</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内容が合っているか聞き取りましょう。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70784202-6EFC-272B-0C50-B1CDBBCD8E6B}"/>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F661D937-8AB6-5C6B-AFA4-5F5B082C9474}"/>
              </a:ext>
            </a:extLst>
          </p:cNvPr>
          <p:cNvGrpSpPr/>
          <p:nvPr/>
        </p:nvGrpSpPr>
        <p:grpSpPr>
          <a:xfrm>
            <a:off x="-13702" y="1399818"/>
            <a:ext cx="9157701" cy="1459582"/>
            <a:chOff x="-13702" y="1399818"/>
            <a:chExt cx="9157701" cy="1459582"/>
          </a:xfrm>
        </p:grpSpPr>
        <p:sp>
          <p:nvSpPr>
            <p:cNvPr id="14" name="正方形/長方形 13">
              <a:extLst>
                <a:ext uri="{FF2B5EF4-FFF2-40B4-BE49-F238E27FC236}">
                  <a16:creationId xmlns:a16="http://schemas.microsoft.com/office/drawing/2014/main" id="{56BB1B25-ABAD-6C4C-AB0F-055AEF11F842}"/>
                </a:ext>
              </a:extLst>
            </p:cNvPr>
            <p:cNvSpPr/>
            <p:nvPr/>
          </p:nvSpPr>
          <p:spPr>
            <a:xfrm>
              <a:off x="-13702" y="1399818"/>
              <a:ext cx="9157701" cy="145958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8A691F06-8B7B-9F92-D71D-8A11AEFD5EA7}"/>
                </a:ext>
              </a:extLst>
            </p:cNvPr>
            <p:cNvSpPr txBox="1"/>
            <p:nvPr/>
          </p:nvSpPr>
          <p:spPr>
            <a:xfrm>
              <a:off x="404077" y="1591000"/>
              <a:ext cx="7774724" cy="1077218"/>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「ドイツでは誰でも自由に釣りを楽しむことができます」</a:t>
              </a:r>
            </a:p>
          </p:txBody>
        </p:sp>
      </p:grpSp>
      <p:pic>
        <p:nvPicPr>
          <p:cNvPr id="16" name="図 15">
            <a:extLst>
              <a:ext uri="{FF2B5EF4-FFF2-40B4-BE49-F238E27FC236}">
                <a16:creationId xmlns:a16="http://schemas.microsoft.com/office/drawing/2014/main" id="{8711808F-5982-06CB-B1D2-A8E4303E1A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0713" y="3672951"/>
            <a:ext cx="2905123" cy="2905123"/>
          </a:xfrm>
          <a:prstGeom prst="rect">
            <a:avLst/>
          </a:prstGeom>
        </p:spPr>
      </p:pic>
      <p:sp>
        <p:nvSpPr>
          <p:cNvPr id="17" name="乗算記号 16">
            <a:extLst>
              <a:ext uri="{FF2B5EF4-FFF2-40B4-BE49-F238E27FC236}">
                <a16:creationId xmlns:a16="http://schemas.microsoft.com/office/drawing/2014/main" id="{18F942C2-03A4-18A4-5BD2-68FDAAFD7C1F}"/>
              </a:ext>
            </a:extLst>
          </p:cNvPr>
          <p:cNvSpPr/>
          <p:nvPr/>
        </p:nvSpPr>
        <p:spPr>
          <a:xfrm>
            <a:off x="2215933" y="3075286"/>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楕円 18">
            <a:extLst>
              <a:ext uri="{FF2B5EF4-FFF2-40B4-BE49-F238E27FC236}">
                <a16:creationId xmlns:a16="http://schemas.microsoft.com/office/drawing/2014/main" id="{D243D199-7C64-E4CF-7D8E-6B25CB87FFB2}"/>
              </a:ext>
            </a:extLst>
          </p:cNvPr>
          <p:cNvSpPr/>
          <p:nvPr/>
        </p:nvSpPr>
        <p:spPr>
          <a:xfrm>
            <a:off x="476890" y="3823970"/>
            <a:ext cx="2285345" cy="2285345"/>
          </a:xfrm>
          <a:prstGeom prst="ellipse">
            <a:avLst/>
          </a:prstGeom>
          <a:noFill/>
          <a:ln w="298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AS_G3_09_05_reading_s1_1">
            <a:hlinkClick r:id="" action="ppaction://media"/>
            <a:extLst>
              <a:ext uri="{FF2B5EF4-FFF2-40B4-BE49-F238E27FC236}">
                <a16:creationId xmlns:a16="http://schemas.microsoft.com/office/drawing/2014/main" id="{42215324-5A38-08A5-4833-28CA33119EA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44175" y="2416175"/>
            <a:ext cx="406400" cy="406400"/>
          </a:xfrm>
          <a:prstGeom prst="rect">
            <a:avLst/>
          </a:prstGeom>
        </p:spPr>
      </p:pic>
      <p:pic>
        <p:nvPicPr>
          <p:cNvPr id="4" name="AS_G3_09_06_reading_s1_2">
            <a:hlinkClick r:id="" action="ppaction://media"/>
            <a:extLst>
              <a:ext uri="{FF2B5EF4-FFF2-40B4-BE49-F238E27FC236}">
                <a16:creationId xmlns:a16="http://schemas.microsoft.com/office/drawing/2014/main" id="{34F6303F-5E92-FB72-40C8-F5A2E909A2A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471275" y="2416175"/>
            <a:ext cx="406400" cy="406400"/>
          </a:xfrm>
          <a:prstGeom prst="rect">
            <a:avLst/>
          </a:prstGeom>
        </p:spPr>
      </p:pic>
    </p:spTree>
    <p:extLst>
      <p:ext uri="{BB962C8B-B14F-4D97-AF65-F5344CB8AC3E}">
        <p14:creationId xmlns:p14="http://schemas.microsoft.com/office/powerpoint/2010/main" val="1470628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36565" fill="hold"/>
                                        <p:tgtEl>
                                          <p:spTgt spid="3"/>
                                        </p:tgtEl>
                                      </p:cBhvr>
                                    </p:cmd>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31457" fill="hold"/>
                                        <p:tgtEl>
                                          <p:spTgt spid="4"/>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cond evt="onNext" delay="0">
                      <p:tgtEl>
                        <p:sldTgt/>
                      </p:tgtEl>
                    </p:cond>
                  </p:endCondLst>
                </p:cTn>
                <p:tgtEl>
                  <p:spTgt spid="4"/>
                </p:tgtEl>
              </p:cMediaNode>
            </p:audio>
          </p:childTnLst>
        </p:cTn>
      </p:par>
    </p:tnLst>
    <p:bldLst>
      <p:bldP spid="37" grpId="0" animBg="1"/>
      <p:bldP spid="37" grpId="1" animBg="1"/>
      <p:bldP spid="5" grpId="0" animBg="1"/>
      <p:bldP spid="5" grpId="1"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6118999-E632-C15E-472C-96607041DEE9}"/>
              </a:ext>
            </a:extLst>
          </p:cNvPr>
          <p:cNvSpPr/>
          <p:nvPr/>
        </p:nvSpPr>
        <p:spPr>
          <a:xfrm>
            <a:off x="0" y="0"/>
            <a:ext cx="9144000" cy="4397613"/>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955B84EE-29D3-4DFB-AD3F-BFB333D7B077}"/>
              </a:ext>
            </a:extLst>
          </p:cNvPr>
          <p:cNvSpPr txBox="1"/>
          <p:nvPr/>
        </p:nvSpPr>
        <p:spPr>
          <a:xfrm>
            <a:off x="428624" y="4628290"/>
            <a:ext cx="8286752" cy="553998"/>
          </a:xfrm>
          <a:prstGeom prst="rect">
            <a:avLst/>
          </a:prstGeom>
          <a:noFill/>
        </p:spPr>
        <p:txBody>
          <a:bodyPr wrap="square" rtlCol="0">
            <a:spAutoFit/>
          </a:bodyPr>
          <a:lstStyle/>
          <a:p>
            <a:pPr algn="ctr"/>
            <a:r>
              <a:rPr lang="ja-JP" altLang="en-US" sz="3000" dirty="0">
                <a:solidFill>
                  <a:srgbClr val="C00000"/>
                </a:solidFill>
                <a:latin typeface="ＭＳ Ｐゴシック" panose="020B0600070205080204" pitchFamily="50" charset="-128"/>
                <a:ea typeface="ＭＳ Ｐゴシック" panose="020B0600070205080204" pitchFamily="50" charset="-128"/>
              </a:rPr>
              <a:t>英文がどれくらい理解できたかチェックしましょう。</a:t>
            </a:r>
          </a:p>
        </p:txBody>
      </p:sp>
      <p:pic>
        <p:nvPicPr>
          <p:cNvPr id="4" name="図 3">
            <a:extLst>
              <a:ext uri="{FF2B5EF4-FFF2-40B4-BE49-F238E27FC236}">
                <a16:creationId xmlns:a16="http://schemas.microsoft.com/office/drawing/2014/main" id="{F6C41A13-0EB3-BC14-3734-129477A3C7E2}"/>
              </a:ext>
            </a:extLst>
          </p:cNvPr>
          <p:cNvPicPr>
            <a:picLocks noChangeAspect="1"/>
          </p:cNvPicPr>
          <p:nvPr/>
        </p:nvPicPr>
        <p:blipFill>
          <a:blip r:embed="rId2"/>
          <a:stretch>
            <a:fillRect/>
          </a:stretch>
        </p:blipFill>
        <p:spPr>
          <a:xfrm>
            <a:off x="274969" y="5426384"/>
            <a:ext cx="8594062" cy="641147"/>
          </a:xfrm>
          <a:prstGeom prst="rect">
            <a:avLst/>
          </a:prstGeom>
        </p:spPr>
      </p:pic>
      <p:sp>
        <p:nvSpPr>
          <p:cNvPr id="6" name="楕円 5">
            <a:extLst>
              <a:ext uri="{FF2B5EF4-FFF2-40B4-BE49-F238E27FC236}">
                <a16:creationId xmlns:a16="http://schemas.microsoft.com/office/drawing/2014/main" id="{516F39C1-D9A3-BEC2-62D1-2C3824B5CC60}"/>
              </a:ext>
            </a:extLst>
          </p:cNvPr>
          <p:cNvSpPr/>
          <p:nvPr/>
        </p:nvSpPr>
        <p:spPr>
          <a:xfrm>
            <a:off x="6106503" y="5353716"/>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乗算記号 1">
            <a:extLst>
              <a:ext uri="{FF2B5EF4-FFF2-40B4-BE49-F238E27FC236}">
                <a16:creationId xmlns:a16="http://schemas.microsoft.com/office/drawing/2014/main" id="{E52FA1C4-6FE2-4740-7F9C-D6AE6D98D450}"/>
              </a:ext>
            </a:extLst>
          </p:cNvPr>
          <p:cNvSpPr/>
          <p:nvPr/>
        </p:nvSpPr>
        <p:spPr>
          <a:xfrm>
            <a:off x="2680643" y="307449"/>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13440399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E7163-D765-2D6E-E4E4-916A27F0E41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6FEB209-6B48-3650-86F1-262BDE5322AF}"/>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2B5CDEC8-2AD1-FBB0-A4AA-EFFFF37561E9}"/>
              </a:ext>
            </a:extLst>
          </p:cNvPr>
          <p:cNvSpPr txBox="1"/>
          <p:nvPr/>
        </p:nvSpPr>
        <p:spPr>
          <a:xfrm>
            <a:off x="1043452" y="2321004"/>
            <a:ext cx="7057095"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歴史を 勉強することは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おもしろい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o study history is interesting.">
            <a:hlinkClick r:id="" action="ppaction://media"/>
            <a:extLst>
              <a:ext uri="{FF2B5EF4-FFF2-40B4-BE49-F238E27FC236}">
                <a16:creationId xmlns:a16="http://schemas.microsoft.com/office/drawing/2014/main" id="{33450FCA-813F-6718-828C-A03B6DAECF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7475" y="1082675"/>
            <a:ext cx="406400" cy="406400"/>
          </a:xfrm>
          <a:prstGeom prst="rect">
            <a:avLst/>
          </a:prstGeom>
        </p:spPr>
      </p:pic>
    </p:spTree>
    <p:extLst>
      <p:ext uri="{BB962C8B-B14F-4D97-AF65-F5344CB8AC3E}">
        <p14:creationId xmlns:p14="http://schemas.microsoft.com/office/powerpoint/2010/main" val="278660537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D899C-F0A0-34F9-A246-28DAA5D31995}"/>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84014B8B-D5C3-D116-E5CE-F1A7ED2545E5}"/>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F37968D8-1FDD-AB20-2641-87C05D0AB7F2}"/>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67D2888-3903-E680-69E7-46B60C922A05}"/>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D99DC3C0-1F18-F7FF-30BE-3B2D45F7B2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9330A9DB-88BA-65B6-36B6-9A3923A2BC50}"/>
              </a:ext>
            </a:extLst>
          </p:cNvPr>
          <p:cNvSpPr txBox="1"/>
          <p:nvPr/>
        </p:nvSpPr>
        <p:spPr>
          <a:xfrm rot="21600000">
            <a:off x="707942" y="2345654"/>
            <a:ext cx="7018320"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E681E274-EDD9-51A1-5E27-1A5314B29BFC}"/>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98566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4372B-4C33-6CED-8EDF-8CA89DCD80D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E0824D0D-C992-2FBE-BB36-60CF3A624E50}"/>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C087B9F5-2D13-BFA4-5FD0-567BE90ACA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6802F0D1-B039-0B11-5350-FF9EC0D040CD}"/>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817BB242-2167-3AE4-D6A9-026972C4768C}"/>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2028957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33EC9732-D173-4D50-B7EB-5AB6261BAC2C}"/>
              </a:ext>
            </a:extLst>
          </p:cNvPr>
          <p:cNvGrpSpPr/>
          <p:nvPr/>
        </p:nvGrpSpPr>
        <p:grpSpPr>
          <a:xfrm>
            <a:off x="206478" y="1713146"/>
            <a:ext cx="8731046" cy="3431708"/>
            <a:chOff x="206478" y="2145587"/>
            <a:chExt cx="8731046" cy="3431708"/>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G-----</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ドイツ人</a:t>
              </a:r>
            </a:p>
          </p:txBody>
        </p:sp>
      </p:grpSp>
      <p:pic>
        <p:nvPicPr>
          <p:cNvPr id="2" name="German">
            <a:hlinkClick r:id="" action="ppaction://media"/>
            <a:extLst>
              <a:ext uri="{FF2B5EF4-FFF2-40B4-BE49-F238E27FC236}">
                <a16:creationId xmlns:a16="http://schemas.microsoft.com/office/drawing/2014/main" id="{0E1F6C47-CA57-22BD-8F59-318B0E7CD7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6913" y="1157288"/>
            <a:ext cx="406400" cy="406400"/>
          </a:xfrm>
          <a:prstGeom prst="rect">
            <a:avLst/>
          </a:prstGeom>
        </p:spPr>
      </p:pic>
    </p:spTree>
    <p:extLst>
      <p:ext uri="{BB962C8B-B14F-4D97-AF65-F5344CB8AC3E}">
        <p14:creationId xmlns:p14="http://schemas.microsoft.com/office/powerpoint/2010/main" val="292870402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DBEBE795-BBF1-D460-37A5-472DDBE4D00A}"/>
              </a:ext>
            </a:extLst>
          </p:cNvPr>
          <p:cNvSpPr txBox="1"/>
          <p:nvPr/>
        </p:nvSpPr>
        <p:spPr>
          <a:xfrm>
            <a:off x="662730" y="2382560"/>
            <a:ext cx="7818540" cy="2092881"/>
          </a:xfrm>
          <a:prstGeom prst="rect">
            <a:avLst/>
          </a:prstGeom>
          <a:noFill/>
        </p:spPr>
        <p:txBody>
          <a:bodyPr wrap="square" rtlCol="0">
            <a:spAutoFit/>
          </a:bodyPr>
          <a:lstStyle/>
          <a:p>
            <a:pPr algn="ctr"/>
            <a:r>
              <a:rPr lang="en-US" altLang="ja-JP" sz="13000" b="1" dirty="0">
                <a:solidFill>
                  <a:schemeClr val="tx1">
                    <a:lumMod val="85000"/>
                    <a:lumOff val="15000"/>
                  </a:schemeClr>
                </a:solidFill>
                <a:latin typeface="メイリオ" panose="020B0604030504040204" pitchFamily="50" charset="-128"/>
                <a:ea typeface="メイリオ" panose="020B0604030504040204" pitchFamily="50" charset="-128"/>
              </a:rPr>
              <a:t>German</a:t>
            </a:r>
            <a:endParaRPr kumimoji="1" lang="ja-JP" altLang="en-US" sz="13000" dirty="0">
              <a:solidFill>
                <a:schemeClr val="tx1">
                  <a:lumMod val="85000"/>
                  <a:lumOff val="15000"/>
                </a:schemeClr>
              </a:solidFill>
            </a:endParaRPr>
          </a:p>
        </p:txBody>
      </p:sp>
      <p:pic>
        <p:nvPicPr>
          <p:cNvPr id="3" name="German">
            <a:hlinkClick r:id="" action="ppaction://media"/>
            <a:extLst>
              <a:ext uri="{FF2B5EF4-FFF2-40B4-BE49-F238E27FC236}">
                <a16:creationId xmlns:a16="http://schemas.microsoft.com/office/drawing/2014/main" id="{29C0F03D-BEF2-5C60-92E5-27DD64A970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6913" y="1157288"/>
            <a:ext cx="406400" cy="406400"/>
          </a:xfrm>
          <a:prstGeom prst="rect">
            <a:avLst/>
          </a:prstGeom>
        </p:spPr>
      </p:pic>
    </p:spTree>
    <p:extLst>
      <p:ext uri="{BB962C8B-B14F-4D97-AF65-F5344CB8AC3E}">
        <p14:creationId xmlns:p14="http://schemas.microsoft.com/office/powerpoint/2010/main" val="77860015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EECF3F9-944A-4755-B91D-82B3FCD30F8A}"/>
              </a:ext>
            </a:extLst>
          </p:cNvPr>
          <p:cNvSpPr txBox="1"/>
          <p:nvPr/>
        </p:nvSpPr>
        <p:spPr>
          <a:xfrm>
            <a:off x="206478"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ドイツ人</a:t>
            </a:r>
          </a:p>
        </p:txBody>
      </p:sp>
      <p:pic>
        <p:nvPicPr>
          <p:cNvPr id="2" name="German">
            <a:hlinkClick r:id="" action="ppaction://media"/>
            <a:extLst>
              <a:ext uri="{FF2B5EF4-FFF2-40B4-BE49-F238E27FC236}">
                <a16:creationId xmlns:a16="http://schemas.microsoft.com/office/drawing/2014/main" id="{3092B762-18C4-064D-07FD-8F64E86E8B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6913" y="1157288"/>
            <a:ext cx="406400" cy="406400"/>
          </a:xfrm>
          <a:prstGeom prst="rect">
            <a:avLst/>
          </a:prstGeom>
        </p:spPr>
      </p:pic>
    </p:spTree>
    <p:extLst>
      <p:ext uri="{BB962C8B-B14F-4D97-AF65-F5344CB8AC3E}">
        <p14:creationId xmlns:p14="http://schemas.microsoft.com/office/powerpoint/2010/main" val="392573648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BFFC8AD4-443F-4303-A407-2580E5782C1E}"/>
              </a:ext>
            </a:extLst>
          </p:cNvPr>
          <p:cNvGrpSpPr/>
          <p:nvPr/>
        </p:nvGrpSpPr>
        <p:grpSpPr>
          <a:xfrm>
            <a:off x="815008" y="1536175"/>
            <a:ext cx="7513984" cy="3785651"/>
            <a:chOff x="815008" y="1791644"/>
            <a:chExt cx="7513984"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815008" y="4007635"/>
              <a:ext cx="751398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国の</a:t>
              </a:r>
              <a:endParaRPr kumimoji="1" lang="ja-JP" altLang="en-US" sz="7200" dirty="0">
                <a:solidFill>
                  <a:schemeClr val="tx1">
                    <a:lumMod val="85000"/>
                    <a:lumOff val="15000"/>
                  </a:schemeClr>
                </a:solidFill>
              </a:endParaRPr>
            </a:p>
          </p:txBody>
        </p:sp>
      </p:grpSp>
      <p:pic>
        <p:nvPicPr>
          <p:cNvPr id="3" name="national">
            <a:hlinkClick r:id="" action="ppaction://media"/>
            <a:extLst>
              <a:ext uri="{FF2B5EF4-FFF2-40B4-BE49-F238E27FC236}">
                <a16:creationId xmlns:a16="http://schemas.microsoft.com/office/drawing/2014/main" id="{A54EB8CC-1DB0-49F9-804C-EF6BDB8AAC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0713" y="1031875"/>
            <a:ext cx="406400" cy="406400"/>
          </a:xfrm>
          <a:prstGeom prst="rect">
            <a:avLst/>
          </a:prstGeom>
        </p:spPr>
      </p:pic>
    </p:spTree>
    <p:extLst>
      <p:ext uri="{BB962C8B-B14F-4D97-AF65-F5344CB8AC3E}">
        <p14:creationId xmlns:p14="http://schemas.microsoft.com/office/powerpoint/2010/main" val="387515002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8F43E46-BDF2-65BB-D149-2CD425E61C3C}"/>
              </a:ext>
            </a:extLst>
          </p:cNvPr>
          <p:cNvSpPr txBox="1"/>
          <p:nvPr/>
        </p:nvSpPr>
        <p:spPr>
          <a:xfrm>
            <a:off x="225287" y="2551837"/>
            <a:ext cx="8693426"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national</a:t>
            </a:r>
            <a:endParaRPr kumimoji="1" lang="ja-JP" altLang="en-US" sz="11500" dirty="0">
              <a:solidFill>
                <a:schemeClr val="tx1">
                  <a:lumMod val="85000"/>
                  <a:lumOff val="15000"/>
                </a:schemeClr>
              </a:solidFill>
            </a:endParaRPr>
          </a:p>
        </p:txBody>
      </p:sp>
      <p:pic>
        <p:nvPicPr>
          <p:cNvPr id="3" name="national">
            <a:hlinkClick r:id="" action="ppaction://media"/>
            <a:extLst>
              <a:ext uri="{FF2B5EF4-FFF2-40B4-BE49-F238E27FC236}">
                <a16:creationId xmlns:a16="http://schemas.microsoft.com/office/drawing/2014/main" id="{9F011853-4ECB-ED90-3DEF-0DEFA7B4C1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0713" y="1031875"/>
            <a:ext cx="406400" cy="406400"/>
          </a:xfrm>
          <a:prstGeom prst="rect">
            <a:avLst/>
          </a:prstGeom>
        </p:spPr>
      </p:pic>
    </p:spTree>
    <p:extLst>
      <p:ext uri="{BB962C8B-B14F-4D97-AF65-F5344CB8AC3E}">
        <p14:creationId xmlns:p14="http://schemas.microsoft.com/office/powerpoint/2010/main" val="403360352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国の</a:t>
            </a:r>
            <a:endParaRPr kumimoji="1" lang="ja-JP" altLang="en-US" sz="7200" dirty="0">
              <a:solidFill>
                <a:schemeClr val="tx1">
                  <a:lumMod val="85000"/>
                  <a:lumOff val="15000"/>
                </a:schemeClr>
              </a:solidFill>
            </a:endParaRPr>
          </a:p>
        </p:txBody>
      </p:sp>
      <p:pic>
        <p:nvPicPr>
          <p:cNvPr id="2" name="national">
            <a:hlinkClick r:id="" action="ppaction://media"/>
            <a:extLst>
              <a:ext uri="{FF2B5EF4-FFF2-40B4-BE49-F238E27FC236}">
                <a16:creationId xmlns:a16="http://schemas.microsoft.com/office/drawing/2014/main" id="{FECC51AA-F59E-8E90-8C35-01CFF065CC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0713" y="1031875"/>
            <a:ext cx="406400" cy="406400"/>
          </a:xfrm>
          <a:prstGeom prst="rect">
            <a:avLst/>
          </a:prstGeom>
        </p:spPr>
      </p:pic>
    </p:spTree>
    <p:extLst>
      <p:ext uri="{BB962C8B-B14F-4D97-AF65-F5344CB8AC3E}">
        <p14:creationId xmlns:p14="http://schemas.microsoft.com/office/powerpoint/2010/main" val="363131867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9D6D9-E54E-DD39-63A4-75D338CCA3A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A3DD8930-AB5D-6AD8-2095-D6F48B5C0660}"/>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FCAC066F-41CA-1D97-68B3-E40CFCF8D46C}"/>
              </a:ext>
            </a:extLst>
          </p:cNvPr>
          <p:cNvGrpSpPr/>
          <p:nvPr/>
        </p:nvGrpSpPr>
        <p:grpSpPr>
          <a:xfrm>
            <a:off x="815008" y="1536175"/>
            <a:ext cx="7513984" cy="3785651"/>
            <a:chOff x="815008" y="1791644"/>
            <a:chExt cx="7513984" cy="3785651"/>
          </a:xfrm>
        </p:grpSpPr>
        <p:sp>
          <p:nvSpPr>
            <p:cNvPr id="6" name="テキスト ボックス 5">
              <a:extLst>
                <a:ext uri="{FF2B5EF4-FFF2-40B4-BE49-F238E27FC236}">
                  <a16:creationId xmlns:a16="http://schemas.microsoft.com/office/drawing/2014/main" id="{8A6B4517-28C1-2E78-D712-44BB188C6C02}"/>
                </a:ext>
              </a:extLst>
            </p:cNvPr>
            <p:cNvSpPr txBox="1"/>
            <p:nvPr/>
          </p:nvSpPr>
          <p:spPr>
            <a:xfrm>
              <a:off x="815008" y="4007635"/>
              <a:ext cx="751398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l------</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EB14A400-B609-253A-D30A-42D530AC7832}"/>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資格</a:t>
              </a:r>
              <a:endParaRPr kumimoji="1" lang="ja-JP" altLang="en-US" sz="7200" dirty="0">
                <a:solidFill>
                  <a:schemeClr val="tx1">
                    <a:lumMod val="85000"/>
                    <a:lumOff val="15000"/>
                  </a:schemeClr>
                </a:solidFill>
              </a:endParaRPr>
            </a:p>
          </p:txBody>
        </p:sp>
      </p:grpSp>
      <p:pic>
        <p:nvPicPr>
          <p:cNvPr id="3" name="license">
            <a:hlinkClick r:id="" action="ppaction://media"/>
            <a:extLst>
              <a:ext uri="{FF2B5EF4-FFF2-40B4-BE49-F238E27FC236}">
                <a16:creationId xmlns:a16="http://schemas.microsoft.com/office/drawing/2014/main" id="{6BEF2B5F-DB66-7CDC-05DC-62816A2165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0713" y="1693863"/>
            <a:ext cx="406400" cy="406400"/>
          </a:xfrm>
          <a:prstGeom prst="rect">
            <a:avLst/>
          </a:prstGeom>
        </p:spPr>
      </p:pic>
    </p:spTree>
    <p:extLst>
      <p:ext uri="{BB962C8B-B14F-4D97-AF65-F5344CB8AC3E}">
        <p14:creationId xmlns:p14="http://schemas.microsoft.com/office/powerpoint/2010/main" val="145334305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143E6-FBF8-E0AA-60C9-E68081DDDE5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8DB4464-6107-AE3F-A2EF-C4183F922A9A}"/>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37EF61B3-309E-9512-EC64-BD06E0A9CFCA}"/>
              </a:ext>
            </a:extLst>
          </p:cNvPr>
          <p:cNvSpPr txBox="1"/>
          <p:nvPr/>
        </p:nvSpPr>
        <p:spPr>
          <a:xfrm>
            <a:off x="556591" y="2497976"/>
            <a:ext cx="8030818"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license</a:t>
            </a:r>
            <a:endParaRPr kumimoji="1" lang="ja-JP" altLang="en-US" sz="6600" dirty="0">
              <a:solidFill>
                <a:schemeClr val="tx1">
                  <a:lumMod val="85000"/>
                  <a:lumOff val="15000"/>
                </a:schemeClr>
              </a:solidFill>
            </a:endParaRPr>
          </a:p>
        </p:txBody>
      </p:sp>
      <p:pic>
        <p:nvPicPr>
          <p:cNvPr id="4" name="license">
            <a:hlinkClick r:id="" action="ppaction://media"/>
            <a:extLst>
              <a:ext uri="{FF2B5EF4-FFF2-40B4-BE49-F238E27FC236}">
                <a16:creationId xmlns:a16="http://schemas.microsoft.com/office/drawing/2014/main" id="{890F97AA-1599-1204-92D8-79A3E35A7E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0713" y="1693863"/>
            <a:ext cx="406400" cy="406400"/>
          </a:xfrm>
          <a:prstGeom prst="rect">
            <a:avLst/>
          </a:prstGeom>
        </p:spPr>
      </p:pic>
    </p:spTree>
    <p:extLst>
      <p:ext uri="{BB962C8B-B14F-4D97-AF65-F5344CB8AC3E}">
        <p14:creationId xmlns:p14="http://schemas.microsoft.com/office/powerpoint/2010/main" val="349546266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17124</TotalTime>
  <Words>3069</Words>
  <Application>Microsoft Office PowerPoint</Application>
  <PresentationFormat>画面に合わせる (4:3)</PresentationFormat>
  <Paragraphs>547</Paragraphs>
  <Slides>168</Slides>
  <Notes>36</Notes>
  <HiddenSlides>1</HiddenSlides>
  <MMClips>150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168</vt:i4>
      </vt:variant>
    </vt:vector>
  </HeadingPairs>
  <TitlesOfParts>
    <vt:vector size="175" baseType="lpstr">
      <vt:lpstr>ＭＳ Ｐゴシック</vt:lpstr>
      <vt:lpstr>メイリオ</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平河泰行</dc:creator>
  <cp:lastModifiedBy>企画制作 NKS</cp:lastModifiedBy>
  <cp:revision>2126</cp:revision>
  <cp:lastPrinted>2016-06-23T16:36:17Z</cp:lastPrinted>
  <dcterms:created xsi:type="dcterms:W3CDTF">2016-05-30T03:13:09Z</dcterms:created>
  <dcterms:modified xsi:type="dcterms:W3CDTF">2025-06-04T10:40:28Z</dcterms:modified>
</cp:coreProperties>
</file>