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1"/>
  </p:notesMasterIdLst>
  <p:handoutMasterIdLst>
    <p:handoutMasterId r:id="rId172"/>
  </p:handoutMasterIdLst>
  <p:sldIdLst>
    <p:sldId id="3657" r:id="rId2"/>
    <p:sldId id="3445" r:id="rId3"/>
    <p:sldId id="2531" r:id="rId4"/>
    <p:sldId id="3668" r:id="rId5"/>
    <p:sldId id="4196" r:id="rId6"/>
    <p:sldId id="4258" r:id="rId7"/>
    <p:sldId id="4259" r:id="rId8"/>
    <p:sldId id="4260" r:id="rId9"/>
    <p:sldId id="4162" r:id="rId10"/>
    <p:sldId id="4261" r:id="rId11"/>
    <p:sldId id="4262" r:id="rId12"/>
    <p:sldId id="4263" r:id="rId13"/>
    <p:sldId id="4264" r:id="rId14"/>
    <p:sldId id="4265" r:id="rId15"/>
    <p:sldId id="4266" r:id="rId16"/>
    <p:sldId id="4248" r:id="rId17"/>
    <p:sldId id="4267" r:id="rId18"/>
    <p:sldId id="4268" r:id="rId19"/>
    <p:sldId id="4269" r:id="rId20"/>
    <p:sldId id="4270" r:id="rId21"/>
    <p:sldId id="4271" r:id="rId22"/>
    <p:sldId id="4272" r:id="rId23"/>
    <p:sldId id="4273" r:id="rId24"/>
    <p:sldId id="4274" r:id="rId25"/>
    <p:sldId id="4275" r:id="rId26"/>
    <p:sldId id="4276" r:id="rId27"/>
    <p:sldId id="4249" r:id="rId28"/>
    <p:sldId id="4277" r:id="rId29"/>
    <p:sldId id="4278" r:id="rId30"/>
    <p:sldId id="4279" r:id="rId31"/>
    <p:sldId id="4280" r:id="rId32"/>
    <p:sldId id="4281" r:id="rId33"/>
    <p:sldId id="4282" r:id="rId34"/>
    <p:sldId id="4283" r:id="rId35"/>
    <p:sldId id="4284" r:id="rId36"/>
    <p:sldId id="4285" r:id="rId37"/>
    <p:sldId id="4286" r:id="rId38"/>
    <p:sldId id="4250" r:id="rId39"/>
    <p:sldId id="4198" r:id="rId40"/>
    <p:sldId id="4199" r:id="rId41"/>
    <p:sldId id="4200" r:id="rId42"/>
    <p:sldId id="4287" r:id="rId43"/>
    <p:sldId id="4288" r:id="rId44"/>
    <p:sldId id="4289" r:id="rId45"/>
    <p:sldId id="4290" r:id="rId46"/>
    <p:sldId id="4291" r:id="rId47"/>
    <p:sldId id="4292" r:id="rId48"/>
    <p:sldId id="4293" r:id="rId49"/>
    <p:sldId id="3626" r:id="rId50"/>
    <p:sldId id="3647" r:id="rId51"/>
    <p:sldId id="2087" r:id="rId52"/>
    <p:sldId id="2088" r:id="rId53"/>
    <p:sldId id="2089" r:id="rId54"/>
    <p:sldId id="2090" r:id="rId55"/>
    <p:sldId id="2091" r:id="rId56"/>
    <p:sldId id="2092" r:id="rId57"/>
    <p:sldId id="2093" r:id="rId58"/>
    <p:sldId id="2094" r:id="rId59"/>
    <p:sldId id="2095" r:id="rId60"/>
    <p:sldId id="2096" r:id="rId61"/>
    <p:sldId id="2097" r:id="rId62"/>
    <p:sldId id="2098" r:id="rId63"/>
    <p:sldId id="2099" r:id="rId64"/>
    <p:sldId id="2100" r:id="rId65"/>
    <p:sldId id="2101" r:id="rId66"/>
    <p:sldId id="2102" r:id="rId67"/>
    <p:sldId id="2103" r:id="rId68"/>
    <p:sldId id="2104" r:id="rId69"/>
    <p:sldId id="2105" r:id="rId70"/>
    <p:sldId id="2106" r:id="rId71"/>
    <p:sldId id="2107" r:id="rId72"/>
    <p:sldId id="2108" r:id="rId73"/>
    <p:sldId id="2109" r:id="rId74"/>
    <p:sldId id="2110" r:id="rId75"/>
    <p:sldId id="3622" r:id="rId76"/>
    <p:sldId id="4201" r:id="rId77"/>
    <p:sldId id="4202" r:id="rId78"/>
    <p:sldId id="4203" r:id="rId79"/>
    <p:sldId id="4204" r:id="rId80"/>
    <p:sldId id="4205" r:id="rId81"/>
    <p:sldId id="4206" r:id="rId82"/>
    <p:sldId id="4207" r:id="rId83"/>
    <p:sldId id="4208" r:id="rId84"/>
    <p:sldId id="3610" r:id="rId85"/>
    <p:sldId id="3611" r:id="rId86"/>
    <p:sldId id="3612" r:id="rId87"/>
    <p:sldId id="3613" r:id="rId88"/>
    <p:sldId id="3614" r:id="rId89"/>
    <p:sldId id="3623" r:id="rId90"/>
    <p:sldId id="3644" r:id="rId91"/>
    <p:sldId id="3524" r:id="rId92"/>
    <p:sldId id="3523" r:id="rId93"/>
    <p:sldId id="3624" r:id="rId94"/>
    <p:sldId id="3625" r:id="rId95"/>
    <p:sldId id="3540" r:id="rId96"/>
    <p:sldId id="3541" r:id="rId97"/>
    <p:sldId id="3542" r:id="rId98"/>
    <p:sldId id="4214" r:id="rId99"/>
    <p:sldId id="4215" r:id="rId100"/>
    <p:sldId id="4216" r:id="rId101"/>
    <p:sldId id="3528" r:id="rId102"/>
    <p:sldId id="3529" r:id="rId103"/>
    <p:sldId id="3530" r:id="rId104"/>
    <p:sldId id="4217" r:id="rId105"/>
    <p:sldId id="4218" r:id="rId106"/>
    <p:sldId id="4219" r:id="rId107"/>
    <p:sldId id="4220" r:id="rId108"/>
    <p:sldId id="4221" r:id="rId109"/>
    <p:sldId id="4222" r:id="rId110"/>
    <p:sldId id="4223" r:id="rId111"/>
    <p:sldId id="4224" r:id="rId112"/>
    <p:sldId id="4225" r:id="rId113"/>
    <p:sldId id="4226" r:id="rId114"/>
    <p:sldId id="4227" r:id="rId115"/>
    <p:sldId id="4228" r:id="rId116"/>
    <p:sldId id="4229" r:id="rId117"/>
    <p:sldId id="4230" r:id="rId118"/>
    <p:sldId id="4231" r:id="rId119"/>
    <p:sldId id="4232" r:id="rId120"/>
    <p:sldId id="4233" r:id="rId121"/>
    <p:sldId id="4234" r:id="rId122"/>
    <p:sldId id="4235" r:id="rId123"/>
    <p:sldId id="4236" r:id="rId124"/>
    <p:sldId id="4237" r:id="rId125"/>
    <p:sldId id="3646" r:id="rId126"/>
    <p:sldId id="4238" r:id="rId127"/>
    <p:sldId id="4239" r:id="rId128"/>
    <p:sldId id="4240" r:id="rId129"/>
    <p:sldId id="4241" r:id="rId130"/>
    <p:sldId id="4242" r:id="rId131"/>
    <p:sldId id="4243" r:id="rId132"/>
    <p:sldId id="4244" r:id="rId133"/>
    <p:sldId id="4245" r:id="rId134"/>
    <p:sldId id="4246" r:id="rId135"/>
    <p:sldId id="4247" r:id="rId136"/>
    <p:sldId id="3561" r:id="rId137"/>
    <p:sldId id="3562" r:id="rId138"/>
    <p:sldId id="3672" r:id="rId139"/>
    <p:sldId id="3695" r:id="rId140"/>
    <p:sldId id="4251" r:id="rId141"/>
    <p:sldId id="4256" r:id="rId142"/>
    <p:sldId id="4252" r:id="rId143"/>
    <p:sldId id="4257" r:id="rId144"/>
    <p:sldId id="4253" r:id="rId145"/>
    <p:sldId id="4254" r:id="rId146"/>
    <p:sldId id="4255" r:id="rId147"/>
    <p:sldId id="3661" r:id="rId148"/>
    <p:sldId id="3681" r:id="rId149"/>
    <p:sldId id="3563" r:id="rId150"/>
    <p:sldId id="3564" r:id="rId151"/>
    <p:sldId id="3565" r:id="rId152"/>
    <p:sldId id="3566" r:id="rId153"/>
    <p:sldId id="3567" r:id="rId154"/>
    <p:sldId id="3568" r:id="rId155"/>
    <p:sldId id="3569" r:id="rId156"/>
    <p:sldId id="3570" r:id="rId157"/>
    <p:sldId id="3573" r:id="rId158"/>
    <p:sldId id="3648" r:id="rId159"/>
    <p:sldId id="3577" r:id="rId160"/>
    <p:sldId id="3649" r:id="rId161"/>
    <p:sldId id="3650" r:id="rId162"/>
    <p:sldId id="3583" r:id="rId163"/>
    <p:sldId id="3587" r:id="rId164"/>
    <p:sldId id="3588" r:id="rId165"/>
    <p:sldId id="3589" r:id="rId166"/>
    <p:sldId id="3590" r:id="rId167"/>
    <p:sldId id="3655" r:id="rId168"/>
    <p:sldId id="3595" r:id="rId169"/>
    <p:sldId id="3609" r:id="rId17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9" autoAdjust="0"/>
    <p:restoredTop sz="94270" autoAdjust="0"/>
  </p:normalViewPr>
  <p:slideViewPr>
    <p:cSldViewPr snapToGrid="0">
      <p:cViewPr varScale="1">
        <p:scale>
          <a:sx n="64" d="100"/>
          <a:sy n="64" d="100"/>
        </p:scale>
        <p:origin x="38" y="27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2025/6/4</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D4E2-F9DA-556D-562E-BAE2679FD5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B9BC6A-892F-FDAF-9C7C-2511C8B32B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1DAEEC-217C-B10A-66D4-B0459409BA2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4542F0A-79BE-C5EE-88DF-456C1C90AAB7}"/>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293763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825D-6E3D-1D7D-2CCA-852C64CE1F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F93C8-0EAE-500A-98D3-D35F0C09A3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5906B6-6559-64B4-83DA-56600180DBB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16C4D9D-BCD5-B6B4-9F63-A3E0EF7FE285}"/>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1044135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3105-3169-F09A-31F5-83D13ABC4C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F78030-D469-CBC0-D914-020CA9A245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DC7521-5B2C-A852-6C14-DB64CFC5750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C35E9C6-CB8F-5491-F9D6-857B5E5E4584}"/>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22401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4845-820E-7CFA-B241-DE87BF025F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52E6A2-2CD6-FC8C-AAF0-0D035038D4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5E5F98-CD25-6998-FDD9-55D5BF11F2E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C94C7F2-EC94-5F2C-FBEF-6FDD67EA247D}"/>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93118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493D7-797B-CFBB-9F7A-91D02EC7B0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FD343E-5D80-2324-7CE8-A3A94E6E31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871E07-17CD-5D7C-85E3-B4811FF2D43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7FDC496-650B-3A03-6133-32987F2936E9}"/>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843766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6DCD-8CEB-0C09-D693-39473C92E6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DED805-7E29-BEC5-ADE3-487A1BA48C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A52989-EA13-3B5E-6C0A-17360E1E27B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3B96ACF-3EE7-FFD6-58B4-41D5F1DC0562}"/>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93086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E0B09-2CD5-14F5-11F0-6AB76FD21D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55E136-6EAD-4B27-E0FF-A297159113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05BA82-6250-75C4-2D7F-80ED871CE1B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F493583-C75F-6A57-73B0-D3DFCEB4A21F}"/>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177440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03B8E-6068-AA06-FBC9-AC010D1CEC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DE3910-78FA-CDB2-BD9B-DEA22ED57E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88E6B9-B4E4-40E7-EB33-BC95EACFB4F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CA92A16-EABC-8079-C469-3295D6E0CCA9}"/>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417271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6B4E-72D1-B940-321D-7236028C1F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6D30D5-1EBD-D333-6B4B-052B194836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5FDC8-6825-B448-7A60-4CD911211E6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E09E2E1-8B97-E9E4-92A6-ABAEAB049142}"/>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922342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232E1-598E-94CA-C1F0-A25C14049C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8C208D-73D5-F39C-E035-29C1CDFB4F6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B307F5-FFA5-05DE-078E-F6DE981EE4F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04C6245-9131-0FEF-7B30-8307DC439B33}"/>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29806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ABB5-668B-1653-3BD0-50812E47E1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DC0FE5-CAE7-A28D-02FC-8ABB1B0285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0B342C-6B42-A8AF-D798-CB0894654B7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B84BCFD-27B8-2F32-050B-D607B6DD8017}"/>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52886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EFA6-A1DC-BFDC-B5EE-C97AF78DA7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6D2BD9-62A2-3976-3B4B-A083865739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CB931A-4EC8-9236-2D60-21BDE628D0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196F13B-B9FD-9C53-81F5-77B2376F13C5}"/>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274014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AB14-B6A7-1BBF-2586-BA31E17C07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E4DBAF-2B8B-6DD4-CF12-98FFDF21E9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522EF2-2EE1-B909-D284-7EC2E6A3EA0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255D7E1-5FA2-6D2B-1740-86A6BE1475EF}"/>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1266676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8B1C-125F-55CA-3267-E6EC077CAC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087080-068B-1FEB-FB65-004641F4B1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A20BB0-7C4B-9831-E4DE-F94FADDCC6C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506F024-90A5-33ED-9A77-FE4F1B0A30DC}"/>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339636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EEBE-8884-5F62-22BA-15F12CE436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0AA30C-4C09-3D52-3E25-9091B9E0B2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329477-A398-58F6-A1ED-028F1587D18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1F76C75-5714-3D68-D938-CA497369B3D2}"/>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981064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2D6E-1363-F297-E2EA-AC7169F008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21B194-BDAB-55DD-6A7F-6C86DC9571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C2BC9E-0A7A-E426-18C6-5F9380FE72D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6ED856E-8382-561B-F237-6368C98CDF3C}"/>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171195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E867A-52D8-7B98-8752-4CCD59C640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48AAA4-C094-4DE0-A5A0-C280B1E97C4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C9E50B-E928-0284-CF52-D08147A755C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3FE3B67-38E2-6524-6E03-E9A6623B8B07}"/>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3544292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6AD5-0351-20A7-A049-1988E1936E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00EB21-344B-C609-C0B2-D88EAB2100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BE1965-60D5-E320-73F3-011E9CB8692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C17F51B-5BE5-CE48-4C44-9C23B2A73E5A}"/>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1327386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3E73-779D-3651-BE20-06BF877CDD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9CFD9B-8CAE-817D-B088-D5493ED946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0BB52B-16D7-BE7B-F18D-C006A27C3C8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932691C-A449-CA7A-1E29-A818B558622D}"/>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2173300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92830-FB63-27B8-1B8A-8B0961ACE8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EDEF7F-0BA6-9C52-B04A-43A5929C17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84A56E-51FA-E882-7FE9-0FB3C6D29DF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5F12C75-0E8F-CD50-B780-FC173C6212C1}"/>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2637159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0B661-1177-11B2-8990-860C7CAD68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78E0E2-EA2D-2D67-4D08-64288A963C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E19A9A-7121-D132-3C8B-128788AA394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3B7BA33-960B-335B-0D11-18EEFFF48070}"/>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1714246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06619-236A-D21E-1626-E1FC6B745F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8F948C-351A-1FFD-1393-30DEAAA2EF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C550A1-E94B-29A2-6E23-B0628EBE0C5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80B4C8A-12C4-A6EA-DE90-2F5644CBDCEC}"/>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390927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3A97B-4ACD-443C-18FB-58D9EA4419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CFE4E7-8758-FC82-E4B3-94467BD0A1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CFA1DF-ECCF-DA49-6E55-1FA4474AD54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FCED12E-3EC5-1930-3056-417900780A3D}"/>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2887277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251D-1D6A-E29A-8070-6926693DA0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1351BE-1FC3-0790-FB99-63F05A85C7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8DB383-99F9-2ACE-3F11-6F082263B8C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EC0BFB8-5395-7D74-C20C-FF8CDF77C961}"/>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1112757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4E1AF-4DF5-4CA4-15D4-2C1F9748D9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59D033-3E03-343F-B27A-239B2672F5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368C5A-6E45-F443-14CF-69672DA2B15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6BCA0DE-ABD5-1425-A3C8-1ABF687FA177}"/>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203929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E69C1-A6A8-F6A9-C3CA-78162007E2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0EF56C-C773-D799-55F7-2A69CF18AD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55481A-A1CD-296F-D1E2-48A197CC26F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F3C4C11-4F0E-0763-8C79-6510858E89E4}"/>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48228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E885-4D90-1DDA-95AD-332CF76121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3851DF-F0B5-F122-8B0E-02A80F9C98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621D0B-C133-B034-81D2-845FEC0F20D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C94E265-532F-60CC-6F7C-49EC4B9984FC}"/>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77694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5C9B0-B4B2-B7D5-AEE2-C28253C243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A0E811-6377-C9D3-679A-FF4C97B0CE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730ED5-E4AF-D12F-55EB-048837732C9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3AFCB11-C954-B4D5-A429-CBB285953299}"/>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1055151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392F5-EBF4-C1B9-7DFA-9C693D4D40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4B6F18-15BB-BA2E-129A-F9AB6FB21B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EB5D97-5426-B703-CB76-B58F151D33D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4301311-7C1B-18D7-9F14-4C40BF10D095}"/>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1963954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229D8-5BC6-D902-C1D4-DB5D27B334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A97D1A-9B5E-CBCA-343F-7D3CC938F7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090068-A569-D4FF-C8F0-892587537FA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7675C94-4EEA-9BDB-2C28-1A2517BCBBB0}"/>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265605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8D022-28DB-85E5-D8FF-3716B7FA61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6AD57E-5270-3256-E1A1-B6F0AF5975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B50CDC-9163-C546-A242-0CE3AC88354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7C27872-4D29-CEF3-DBF8-E6CA3A4935AA}"/>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423510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67B1-F26C-9930-1C3E-7CED071DE5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D4617A-E6C2-F8FF-0D49-192A50C442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982E68-E09B-EB95-26C1-548DA6F0679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1D3FC42-6EEF-D4AF-7E9C-96596EA15271}"/>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224598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503A-4C3E-E68A-B723-C2C6718DA1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34F093-2BDF-CFA1-F3D3-27F81BA0E3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407EC9-AED6-7B50-1785-FAC4A465FDC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E9B0C03-2706-54B9-AE5A-211A27126B7C}"/>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110957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EDF6-5825-59B4-E795-3D952AC38A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13CC89-F38F-005F-268A-734DE824985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094A1B-E925-765A-1AB2-F6BDBAC3A83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F721921-3277-522A-DFBA-2DE637A44EE3}"/>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46025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28B17-8F76-DEFC-4597-91DA5FA7B6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E69B8E-D601-6E07-99AC-5C5FFE1E36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92C241-5EE3-FC3B-0871-97DC8CCAF81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97724D4-3F2B-0C36-DE15-4E316F893959}"/>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40352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55106-52E6-B2A0-10FD-5F7EB84B3E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0EDA51-9144-0017-8AD4-D439FD3D653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1F62E1-79C8-6C2E-56E8-B614950D1D2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0B1D493-D0FB-FDE4-344F-65074ECB73FC}"/>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49718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41.mp3"/></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3.png"/><Relationship Id="rId5" Type="http://schemas.openxmlformats.org/officeDocument/2006/relationships/slideLayout" Target="../slideLayouts/slideLayout1.xml"/><Relationship Id="rId4" Type="http://schemas.openxmlformats.org/officeDocument/2006/relationships/audio" Target="../media/media42.mp3"/></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4.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7.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47.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8.mp3"/><Relationship Id="rId11" Type="http://schemas.openxmlformats.org/officeDocument/2006/relationships/image" Target="../media/image10.png"/><Relationship Id="rId5" Type="http://schemas.microsoft.com/office/2007/relationships/media" Target="../media/media48.mp3"/><Relationship Id="rId10" Type="http://schemas.openxmlformats.org/officeDocument/2006/relationships/image" Target="../media/image9.png"/><Relationship Id="rId4" Type="http://schemas.openxmlformats.org/officeDocument/2006/relationships/audio" Target="../media/media47.mp3"/><Relationship Id="rId9" Type="http://schemas.openxmlformats.org/officeDocument/2006/relationships/image" Target="../media/image2.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microsoft.com/office/2007/relationships/media" Target="../media/media50.mp3"/><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slideLayout" Target="../slideLayouts/slideLayout1.xml"/><Relationship Id="rId10" Type="http://schemas.openxmlformats.org/officeDocument/2006/relationships/image" Target="../media/image24.svg"/><Relationship Id="rId4" Type="http://schemas.openxmlformats.org/officeDocument/2006/relationships/audio" Target="../media/media50.mp3"/><Relationship Id="rId9" Type="http://schemas.openxmlformats.org/officeDocument/2006/relationships/image" Target="../media/image23.png"/><Relationship Id="rId1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2.mp3"/><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29.png"/><Relationship Id="rId4" Type="http://schemas.openxmlformats.org/officeDocument/2006/relationships/audio" Target="../media/media52.mp3"/><Relationship Id="rId9" Type="http://schemas.openxmlformats.org/officeDocument/2006/relationships/image" Target="../media/image28.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1.mp3"/><Relationship Id="rId7" Type="http://schemas.openxmlformats.org/officeDocument/2006/relationships/image" Target="../media/image10.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openxmlformats.org/officeDocument/2006/relationships/image" Target="../media/image11.PNG"/></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9388"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No.10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4</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不定詞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3. </a:t>
            </a:r>
            <a:r>
              <a:rPr lang="ja-JP" altLang="en-US" sz="4800" b="1" dirty="0">
                <a:solidFill>
                  <a:schemeClr val="bg1"/>
                </a:solidFill>
                <a:latin typeface="ＭＳ Ｐゴシック" panose="020B0600070205080204" pitchFamily="50" charset="-128"/>
                <a:ea typeface="ＭＳ Ｐゴシック" panose="020B0600070205080204" pitchFamily="50" charset="-128"/>
              </a:rPr>
              <a:t>副詞的用法</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A7134-431C-B046-2FBE-E65D4458BE0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7D0FEA1-5E5B-AB60-CB13-005403C2E266}"/>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3CD3EB6-57F6-E5D6-B2EB-E59DD43FE20F}"/>
              </a:ext>
            </a:extLst>
          </p:cNvPr>
          <p:cNvSpPr txBox="1"/>
          <p:nvPr/>
        </p:nvSpPr>
        <p:spPr>
          <a:xfrm>
            <a:off x="894115" y="4128490"/>
            <a:ext cx="735577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visited </a:t>
            </a:r>
            <a:r>
              <a:rPr kumimoji="1" lang="en-US" altLang="ja-JP" sz="4400" b="1" dirty="0">
                <a:solidFill>
                  <a:srgbClr val="00B050"/>
                </a:solidFill>
                <a:latin typeface="メイリオ" panose="020B0604030504040204" pitchFamily="50" charset="-128"/>
                <a:ea typeface="メイリオ" panose="020B0604030504040204" pitchFamily="50" charset="-128"/>
              </a:rPr>
              <a:t>America</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take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 lot of pictures.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4AB407E-F0EF-32CF-62CB-E7AEFF477226}"/>
              </a:ext>
            </a:extLst>
          </p:cNvPr>
          <p:cNvSpPr txBox="1"/>
          <p:nvPr/>
        </p:nvSpPr>
        <p:spPr>
          <a:xfrm>
            <a:off x="130265" y="690490"/>
            <a:ext cx="888347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rgbClr val="FF0000"/>
                </a:solidFill>
                <a:latin typeface="メイリオ" panose="020B0604030504040204" pitchFamily="50" charset="-128"/>
                <a:ea typeface="メイリオ" panose="020B0604030504040204" pitchFamily="50" charset="-128"/>
              </a:rPr>
              <a:t>訪れました </a:t>
            </a:r>
            <a:r>
              <a:rPr kumimoji="1" lang="ja-JP" altLang="en-US" sz="4800" b="1" dirty="0">
                <a:solidFill>
                  <a:srgbClr val="00B050"/>
                </a:solidFill>
                <a:latin typeface="メイリオ" panose="020B0604030504040204" pitchFamily="50" charset="-128"/>
                <a:ea typeface="メイリオ" panose="020B0604030504040204" pitchFamily="50" charset="-128"/>
              </a:rPr>
              <a:t>アメリカを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撮る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ために たくさんの写真を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He visited America to take a lot of pictures.">
            <a:hlinkClick r:id="" action="ppaction://media"/>
            <a:extLst>
              <a:ext uri="{FF2B5EF4-FFF2-40B4-BE49-F238E27FC236}">
                <a16:creationId xmlns:a16="http://schemas.microsoft.com/office/drawing/2014/main" id="{8DF5D841-CD0C-C248-7453-B1A817CC3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5275" y="473075"/>
            <a:ext cx="406400" cy="406400"/>
          </a:xfrm>
          <a:prstGeom prst="rect">
            <a:avLst/>
          </a:prstGeom>
        </p:spPr>
      </p:pic>
    </p:spTree>
    <p:extLst>
      <p:ext uri="{BB962C8B-B14F-4D97-AF65-F5344CB8AC3E}">
        <p14:creationId xmlns:p14="http://schemas.microsoft.com/office/powerpoint/2010/main" val="102642521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D62C0-46B1-137F-3603-DEB2855C1CC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B284F01-2666-70E6-6408-6DF0E054268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168708B-A658-852F-6D50-6A3B6FA80271}"/>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体温</a:t>
            </a:r>
            <a:endParaRPr kumimoji="1" lang="ja-JP" altLang="en-US" sz="7200" dirty="0">
              <a:solidFill>
                <a:schemeClr val="tx1">
                  <a:lumMod val="85000"/>
                  <a:lumOff val="15000"/>
                </a:schemeClr>
              </a:solidFill>
            </a:endParaRPr>
          </a:p>
        </p:txBody>
      </p:sp>
      <p:pic>
        <p:nvPicPr>
          <p:cNvPr id="5" name="body temperature">
            <a:hlinkClick r:id="" action="ppaction://media"/>
            <a:extLst>
              <a:ext uri="{FF2B5EF4-FFF2-40B4-BE49-F238E27FC236}">
                <a16:creationId xmlns:a16="http://schemas.microsoft.com/office/drawing/2014/main" id="{993CA00C-617B-1961-BEF1-FFDCF61AE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317625"/>
            <a:ext cx="406400" cy="406400"/>
          </a:xfrm>
          <a:prstGeom prst="rect">
            <a:avLst/>
          </a:prstGeom>
        </p:spPr>
      </p:pic>
    </p:spTree>
    <p:extLst>
      <p:ext uri="{BB962C8B-B14F-4D97-AF65-F5344CB8AC3E}">
        <p14:creationId xmlns:p14="http://schemas.microsoft.com/office/powerpoint/2010/main" val="25734167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E393CA-181C-4F7A-B49A-006948B83A78}"/>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947956" y="4007635"/>
              <a:ext cx="7248088"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網状組織</a:t>
              </a:r>
            </a:p>
          </p:txBody>
        </p:sp>
      </p:grpSp>
      <p:pic>
        <p:nvPicPr>
          <p:cNvPr id="3" name="network">
            <a:hlinkClick r:id="" action="ppaction://media"/>
            <a:extLst>
              <a:ext uri="{FF2B5EF4-FFF2-40B4-BE49-F238E27FC236}">
                <a16:creationId xmlns:a16="http://schemas.microsoft.com/office/drawing/2014/main" id="{A9C80A1D-93D5-19EE-C0D3-0EFE0942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400175"/>
            <a:ext cx="406400" cy="406400"/>
          </a:xfrm>
          <a:prstGeom prst="rect">
            <a:avLst/>
          </a:prstGeom>
        </p:spPr>
      </p:pic>
    </p:spTree>
    <p:extLst>
      <p:ext uri="{BB962C8B-B14F-4D97-AF65-F5344CB8AC3E}">
        <p14:creationId xmlns:p14="http://schemas.microsoft.com/office/powerpoint/2010/main" val="18915417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8D90DC5-4835-7B71-E913-5EE9CAC032D1}"/>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network</a:t>
            </a:r>
            <a:endParaRPr kumimoji="1" lang="ja-JP" altLang="en-US" sz="6600" dirty="0">
              <a:solidFill>
                <a:schemeClr val="tx1">
                  <a:lumMod val="85000"/>
                  <a:lumOff val="15000"/>
                </a:schemeClr>
              </a:solidFill>
            </a:endParaRPr>
          </a:p>
        </p:txBody>
      </p:sp>
      <p:pic>
        <p:nvPicPr>
          <p:cNvPr id="3" name="network">
            <a:hlinkClick r:id="" action="ppaction://media"/>
            <a:extLst>
              <a:ext uri="{FF2B5EF4-FFF2-40B4-BE49-F238E27FC236}">
                <a16:creationId xmlns:a16="http://schemas.microsoft.com/office/drawing/2014/main" id="{B4EF2B21-7D88-7E22-6567-30AE1106D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400175"/>
            <a:ext cx="406400" cy="406400"/>
          </a:xfrm>
          <a:prstGeom prst="rect">
            <a:avLst/>
          </a:prstGeom>
        </p:spPr>
      </p:pic>
    </p:spTree>
    <p:extLst>
      <p:ext uri="{BB962C8B-B14F-4D97-AF65-F5344CB8AC3E}">
        <p14:creationId xmlns:p14="http://schemas.microsoft.com/office/powerpoint/2010/main" val="23299237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網状組織</a:t>
            </a:r>
          </a:p>
        </p:txBody>
      </p:sp>
      <p:pic>
        <p:nvPicPr>
          <p:cNvPr id="2" name="network">
            <a:hlinkClick r:id="" action="ppaction://media"/>
            <a:extLst>
              <a:ext uri="{FF2B5EF4-FFF2-40B4-BE49-F238E27FC236}">
                <a16:creationId xmlns:a16="http://schemas.microsoft.com/office/drawing/2014/main" id="{B4233A3C-F78D-F1C4-D3DA-D4E811C427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400175"/>
            <a:ext cx="406400" cy="406400"/>
          </a:xfrm>
          <a:prstGeom prst="rect">
            <a:avLst/>
          </a:prstGeom>
        </p:spPr>
      </p:pic>
    </p:spTree>
    <p:extLst>
      <p:ext uri="{BB962C8B-B14F-4D97-AF65-F5344CB8AC3E}">
        <p14:creationId xmlns:p14="http://schemas.microsoft.com/office/powerpoint/2010/main" val="229945194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1E27-8ED7-812F-AA20-ED9CD268F25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BD3593B6-6F6F-58F4-7794-F41FE08B6C6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C8D1AD90-4065-53C1-60B1-93F8B64CE6CE}"/>
              </a:ext>
            </a:extLst>
          </p:cNvPr>
          <p:cNvGrpSpPr/>
          <p:nvPr/>
        </p:nvGrpSpPr>
        <p:grpSpPr>
          <a:xfrm>
            <a:off x="0" y="1717475"/>
            <a:ext cx="9144000" cy="3423050"/>
            <a:chOff x="0" y="1747161"/>
            <a:chExt cx="9144000" cy="3423050"/>
          </a:xfrm>
        </p:grpSpPr>
        <p:sp>
          <p:nvSpPr>
            <p:cNvPr id="6" name="テキスト ボックス 5">
              <a:extLst>
                <a:ext uri="{FF2B5EF4-FFF2-40B4-BE49-F238E27FC236}">
                  <a16:creationId xmlns:a16="http://schemas.microsoft.com/office/drawing/2014/main" id="{18037F80-2986-19DC-FD51-9CCCC82AAD1E}"/>
                </a:ext>
              </a:extLst>
            </p:cNvPr>
            <p:cNvSpPr txBox="1"/>
            <p:nvPr/>
          </p:nvSpPr>
          <p:spPr>
            <a:xfrm>
              <a:off x="0" y="4062215"/>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 [v-----]</a:t>
              </a:r>
              <a:endParaRPr kumimoji="1" lang="ja-JP" altLang="en-US" sz="48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9CD65BE8-6879-AA49-C0E0-E5F34B1CAEC7}"/>
                </a:ext>
              </a:extLst>
            </p:cNvPr>
            <p:cNvSpPr txBox="1"/>
            <p:nvPr/>
          </p:nvSpPr>
          <p:spPr>
            <a:xfrm>
              <a:off x="206478" y="1747161"/>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血管</a:t>
              </a:r>
            </a:p>
          </p:txBody>
        </p:sp>
      </p:grpSp>
      <p:pic>
        <p:nvPicPr>
          <p:cNvPr id="3" name="blood vessel">
            <a:hlinkClick r:id="" action="ppaction://media"/>
            <a:extLst>
              <a:ext uri="{FF2B5EF4-FFF2-40B4-BE49-F238E27FC236}">
                <a16:creationId xmlns:a16="http://schemas.microsoft.com/office/drawing/2014/main" id="{84F78C60-AD18-C1B3-9CE7-6593F4FDE4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333500"/>
            <a:ext cx="406400" cy="406400"/>
          </a:xfrm>
          <a:prstGeom prst="rect">
            <a:avLst/>
          </a:prstGeom>
        </p:spPr>
      </p:pic>
    </p:spTree>
    <p:extLst>
      <p:ext uri="{BB962C8B-B14F-4D97-AF65-F5344CB8AC3E}">
        <p14:creationId xmlns:p14="http://schemas.microsoft.com/office/powerpoint/2010/main" val="22665224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FC15B-C5D3-80FA-F1B8-79413A6A82C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48216BF-52CF-1D97-737C-6465AED28C2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B364571-4B2B-9D66-1432-DBC25831C47E}"/>
              </a:ext>
            </a:extLst>
          </p:cNvPr>
          <p:cNvSpPr txBox="1"/>
          <p:nvPr/>
        </p:nvSpPr>
        <p:spPr>
          <a:xfrm>
            <a:off x="318052" y="2705725"/>
            <a:ext cx="8507896"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blood vessel</a:t>
            </a:r>
            <a:endParaRPr kumimoji="1" lang="ja-JP" altLang="en-US" sz="8800" dirty="0">
              <a:solidFill>
                <a:schemeClr val="tx1">
                  <a:lumMod val="85000"/>
                  <a:lumOff val="15000"/>
                </a:schemeClr>
              </a:solidFill>
            </a:endParaRPr>
          </a:p>
        </p:txBody>
      </p:sp>
      <p:pic>
        <p:nvPicPr>
          <p:cNvPr id="2" name="blood vessel">
            <a:hlinkClick r:id="" action="ppaction://media"/>
            <a:extLst>
              <a:ext uri="{FF2B5EF4-FFF2-40B4-BE49-F238E27FC236}">
                <a16:creationId xmlns:a16="http://schemas.microsoft.com/office/drawing/2014/main" id="{6CF5BE69-0287-4880-27ED-35F09C2A0D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333500"/>
            <a:ext cx="406400" cy="406400"/>
          </a:xfrm>
          <a:prstGeom prst="rect">
            <a:avLst/>
          </a:prstGeom>
        </p:spPr>
      </p:pic>
    </p:spTree>
    <p:extLst>
      <p:ext uri="{BB962C8B-B14F-4D97-AF65-F5344CB8AC3E}">
        <p14:creationId xmlns:p14="http://schemas.microsoft.com/office/powerpoint/2010/main" val="213718518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0175E-F055-145A-E893-ACC0FD85C03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B26FDF2-8F38-75F6-F304-68C421DA05F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69251D1-97D8-8D2A-2346-15E524D980A0}"/>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血管</a:t>
            </a:r>
          </a:p>
        </p:txBody>
      </p:sp>
      <p:pic>
        <p:nvPicPr>
          <p:cNvPr id="5" name="blood vessel">
            <a:hlinkClick r:id="" action="ppaction://media"/>
            <a:extLst>
              <a:ext uri="{FF2B5EF4-FFF2-40B4-BE49-F238E27FC236}">
                <a16:creationId xmlns:a16="http://schemas.microsoft.com/office/drawing/2014/main" id="{9A82AED7-F546-00C8-EDD0-A41FB6B3E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333500"/>
            <a:ext cx="406400" cy="406400"/>
          </a:xfrm>
          <a:prstGeom prst="rect">
            <a:avLst/>
          </a:prstGeom>
        </p:spPr>
      </p:pic>
    </p:spTree>
    <p:extLst>
      <p:ext uri="{BB962C8B-B14F-4D97-AF65-F5344CB8AC3E}">
        <p14:creationId xmlns:p14="http://schemas.microsoft.com/office/powerpoint/2010/main" val="393774685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2AD3-AEDB-3821-F085-96F9FA433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7C584D60-95B8-4567-8038-A2FE612FD4C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DD0F368-173C-0A71-FACC-34A9C30E1AD4}"/>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E8A8FCC2-4A93-679C-F26D-2874D490CE4A}"/>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F4EFD7-CB38-C4D5-B937-03368A6CCF3B}"/>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放出する </a:t>
              </a:r>
              <a:endParaRPr kumimoji="1" lang="ja-JP" altLang="en-US" sz="6000" dirty="0">
                <a:solidFill>
                  <a:schemeClr val="tx1">
                    <a:lumMod val="85000"/>
                    <a:lumOff val="15000"/>
                  </a:schemeClr>
                </a:solidFill>
              </a:endParaRPr>
            </a:p>
          </p:txBody>
        </p:sp>
      </p:grpSp>
      <p:pic>
        <p:nvPicPr>
          <p:cNvPr id="2" name="release">
            <a:hlinkClick r:id="" action="ppaction://media"/>
            <a:extLst>
              <a:ext uri="{FF2B5EF4-FFF2-40B4-BE49-F238E27FC236}">
                <a16:creationId xmlns:a16="http://schemas.microsoft.com/office/drawing/2014/main" id="{0053A91F-3A5E-4BD2-00E0-DE2E0082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468438"/>
            <a:ext cx="406400" cy="406400"/>
          </a:xfrm>
          <a:prstGeom prst="rect">
            <a:avLst/>
          </a:prstGeom>
        </p:spPr>
      </p:pic>
    </p:spTree>
    <p:extLst>
      <p:ext uri="{BB962C8B-B14F-4D97-AF65-F5344CB8AC3E}">
        <p14:creationId xmlns:p14="http://schemas.microsoft.com/office/powerpoint/2010/main" val="7467814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5DA2D-62A5-41EF-0ECF-4DD54FA79A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88A70E-C472-38F8-4EDF-45AA6AE7478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3C14C8C-FB49-551E-244A-8A2B55C51023}"/>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release</a:t>
            </a:r>
            <a:endParaRPr kumimoji="1" lang="ja-JP" altLang="en-US" sz="7200" dirty="0">
              <a:solidFill>
                <a:schemeClr val="tx1">
                  <a:lumMod val="85000"/>
                  <a:lumOff val="15000"/>
                </a:schemeClr>
              </a:solidFill>
            </a:endParaRPr>
          </a:p>
        </p:txBody>
      </p:sp>
      <p:pic>
        <p:nvPicPr>
          <p:cNvPr id="2" name="release">
            <a:hlinkClick r:id="" action="ppaction://media"/>
            <a:extLst>
              <a:ext uri="{FF2B5EF4-FFF2-40B4-BE49-F238E27FC236}">
                <a16:creationId xmlns:a16="http://schemas.microsoft.com/office/drawing/2014/main" id="{744BB2B8-F77D-1377-449B-C7FEA371FC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468438"/>
            <a:ext cx="406400" cy="406400"/>
          </a:xfrm>
          <a:prstGeom prst="rect">
            <a:avLst/>
          </a:prstGeom>
        </p:spPr>
      </p:pic>
    </p:spTree>
    <p:extLst>
      <p:ext uri="{BB962C8B-B14F-4D97-AF65-F5344CB8AC3E}">
        <p14:creationId xmlns:p14="http://schemas.microsoft.com/office/powerpoint/2010/main" val="2199400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C7AD-E9A1-F497-7584-0E1EB39E6F1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73B1C2-8EC9-04F5-23D7-88BE667D173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7C9F723-08E3-20E1-1533-B79BDC19163C}"/>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放出する</a:t>
            </a:r>
            <a:endParaRPr kumimoji="1" lang="ja-JP" altLang="en-US" sz="6000" dirty="0">
              <a:solidFill>
                <a:schemeClr val="tx1">
                  <a:lumMod val="85000"/>
                  <a:lumOff val="15000"/>
                </a:schemeClr>
              </a:solidFill>
            </a:endParaRPr>
          </a:p>
        </p:txBody>
      </p:sp>
      <p:pic>
        <p:nvPicPr>
          <p:cNvPr id="2" name="release">
            <a:hlinkClick r:id="" action="ppaction://media"/>
            <a:extLst>
              <a:ext uri="{FF2B5EF4-FFF2-40B4-BE49-F238E27FC236}">
                <a16:creationId xmlns:a16="http://schemas.microsoft.com/office/drawing/2014/main" id="{FC91FC8C-B97D-E4CA-31A2-5776D053F5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468438"/>
            <a:ext cx="406400" cy="406400"/>
          </a:xfrm>
          <a:prstGeom prst="rect">
            <a:avLst/>
          </a:prstGeom>
        </p:spPr>
      </p:pic>
    </p:spTree>
    <p:extLst>
      <p:ext uri="{BB962C8B-B14F-4D97-AF65-F5344CB8AC3E}">
        <p14:creationId xmlns:p14="http://schemas.microsoft.com/office/powerpoint/2010/main" val="92034515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ADC8-8B45-C8E1-D7E9-E3B92ACDC37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99BCD23-289F-399E-7C9C-FB8FE1C8238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3219C3A-1415-0ED1-39BC-22C4CE33FE0D}"/>
              </a:ext>
            </a:extLst>
          </p:cNvPr>
          <p:cNvSpPr txBox="1"/>
          <p:nvPr/>
        </p:nvSpPr>
        <p:spPr>
          <a:xfrm>
            <a:off x="129707" y="2409490"/>
            <a:ext cx="888458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[v------] </a:t>
            </a:r>
            <a:r>
              <a:rPr kumimoji="1" lang="en-US" altLang="ja-JP" sz="4400" b="1" dirty="0">
                <a:solidFill>
                  <a:srgbClr val="00B050"/>
                </a:solidFill>
                <a:latin typeface="メイリオ" panose="020B0604030504040204" pitchFamily="50" charset="-128"/>
                <a:ea typeface="メイリオ" panose="020B0604030504040204" pitchFamily="50" charset="-128"/>
              </a:rPr>
              <a:t>America</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 [l--] [o-] pictures.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He visited America to take a lot of pictures.">
            <a:hlinkClick r:id="" action="ppaction://media"/>
            <a:extLst>
              <a:ext uri="{FF2B5EF4-FFF2-40B4-BE49-F238E27FC236}">
                <a16:creationId xmlns:a16="http://schemas.microsoft.com/office/drawing/2014/main" id="{D3EA505D-9ED4-65E3-3A17-A426244FEA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5275" y="473075"/>
            <a:ext cx="406400" cy="406400"/>
          </a:xfrm>
          <a:prstGeom prst="rect">
            <a:avLst/>
          </a:prstGeom>
        </p:spPr>
      </p:pic>
    </p:spTree>
    <p:extLst>
      <p:ext uri="{BB962C8B-B14F-4D97-AF65-F5344CB8AC3E}">
        <p14:creationId xmlns:p14="http://schemas.microsoft.com/office/powerpoint/2010/main" val="340039033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26C94-A6B0-D323-9213-761D6EDD1DE5}"/>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7DF103D-10AE-D6AB-48C8-4E283B7FCF0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F3099918-F67C-D8AC-4257-C6DED815CF55}"/>
              </a:ext>
            </a:extLst>
          </p:cNvPr>
          <p:cNvGrpSpPr/>
          <p:nvPr/>
        </p:nvGrpSpPr>
        <p:grpSpPr>
          <a:xfrm>
            <a:off x="0" y="1671309"/>
            <a:ext cx="9144000" cy="3515383"/>
            <a:chOff x="0" y="1747161"/>
            <a:chExt cx="9144000" cy="3515383"/>
          </a:xfrm>
        </p:grpSpPr>
        <p:sp>
          <p:nvSpPr>
            <p:cNvPr id="6" name="テキスト ボックス 5">
              <a:extLst>
                <a:ext uri="{FF2B5EF4-FFF2-40B4-BE49-F238E27FC236}">
                  <a16:creationId xmlns:a16="http://schemas.microsoft.com/office/drawing/2014/main" id="{43C488C9-5251-DC85-AD7E-230BA762F73E}"/>
                </a:ext>
              </a:extLst>
            </p:cNvPr>
            <p:cNvSpPr txBox="1"/>
            <p:nvPr/>
          </p:nvSpPr>
          <p:spPr>
            <a:xfrm>
              <a:off x="0" y="406221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 [h---]</a:t>
              </a:r>
              <a:endParaRPr kumimoji="1" lang="ja-JP" altLang="en-US" sz="54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A984A28C-6BDB-84F6-4C9B-D9FAD0AEC18C}"/>
                </a:ext>
              </a:extLst>
            </p:cNvPr>
            <p:cNvSpPr txBox="1"/>
            <p:nvPr/>
          </p:nvSpPr>
          <p:spPr>
            <a:xfrm>
              <a:off x="206478" y="1747161"/>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体熱</a:t>
              </a:r>
            </a:p>
          </p:txBody>
        </p:sp>
      </p:grpSp>
      <p:pic>
        <p:nvPicPr>
          <p:cNvPr id="3" name="body heat">
            <a:hlinkClick r:id="" action="ppaction://media"/>
            <a:extLst>
              <a:ext uri="{FF2B5EF4-FFF2-40B4-BE49-F238E27FC236}">
                <a16:creationId xmlns:a16="http://schemas.microsoft.com/office/drawing/2014/main" id="{799A9C5E-24A4-A7DE-AE1A-4A224435C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922338"/>
            <a:ext cx="406400" cy="406400"/>
          </a:xfrm>
          <a:prstGeom prst="rect">
            <a:avLst/>
          </a:prstGeom>
        </p:spPr>
      </p:pic>
    </p:spTree>
    <p:extLst>
      <p:ext uri="{BB962C8B-B14F-4D97-AF65-F5344CB8AC3E}">
        <p14:creationId xmlns:p14="http://schemas.microsoft.com/office/powerpoint/2010/main" val="112110971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6D9A-FF91-4B7A-A20D-1B7153B9BCC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F1BC774-61A7-DAAE-B52C-277ACDEC22CB}"/>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7842BA3-383F-3FDA-0172-19F6C0053B4C}"/>
              </a:ext>
            </a:extLst>
          </p:cNvPr>
          <p:cNvSpPr txBox="1"/>
          <p:nvPr/>
        </p:nvSpPr>
        <p:spPr>
          <a:xfrm>
            <a:off x="318052" y="2574920"/>
            <a:ext cx="8507896" cy="1708160"/>
          </a:xfrm>
          <a:prstGeom prst="rect">
            <a:avLst/>
          </a:prstGeom>
          <a:noFill/>
        </p:spPr>
        <p:txBody>
          <a:bodyPr wrap="square" rtlCol="0">
            <a:spAutoFit/>
          </a:bodyPr>
          <a:lstStyle/>
          <a:p>
            <a:pPr algn="ctr"/>
            <a:r>
              <a:rPr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body heat</a:t>
            </a:r>
            <a:endParaRPr kumimoji="1" lang="ja-JP" altLang="en-US" sz="10500" dirty="0">
              <a:solidFill>
                <a:schemeClr val="tx1">
                  <a:lumMod val="85000"/>
                  <a:lumOff val="15000"/>
                </a:schemeClr>
              </a:solidFill>
            </a:endParaRPr>
          </a:p>
        </p:txBody>
      </p:sp>
      <p:pic>
        <p:nvPicPr>
          <p:cNvPr id="2" name="body heat">
            <a:hlinkClick r:id="" action="ppaction://media"/>
            <a:extLst>
              <a:ext uri="{FF2B5EF4-FFF2-40B4-BE49-F238E27FC236}">
                <a16:creationId xmlns:a16="http://schemas.microsoft.com/office/drawing/2014/main" id="{8AD2A345-3AD1-3DCC-C98B-C824694B5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922338"/>
            <a:ext cx="406400" cy="406400"/>
          </a:xfrm>
          <a:prstGeom prst="rect">
            <a:avLst/>
          </a:prstGeom>
        </p:spPr>
      </p:pic>
    </p:spTree>
    <p:extLst>
      <p:ext uri="{BB962C8B-B14F-4D97-AF65-F5344CB8AC3E}">
        <p14:creationId xmlns:p14="http://schemas.microsoft.com/office/powerpoint/2010/main" val="267042445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2694-3F7D-FFD0-3EA3-AE87452AF7D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8064336-C610-EA2A-ABF9-4236BA13567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DADAE62-9001-E409-35B3-9605A34FB483}"/>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体熱</a:t>
            </a:r>
          </a:p>
        </p:txBody>
      </p:sp>
      <p:pic>
        <p:nvPicPr>
          <p:cNvPr id="5" name="body heat">
            <a:hlinkClick r:id="" action="ppaction://media"/>
            <a:extLst>
              <a:ext uri="{FF2B5EF4-FFF2-40B4-BE49-F238E27FC236}">
                <a16:creationId xmlns:a16="http://schemas.microsoft.com/office/drawing/2014/main" id="{EC6CDB20-44DF-6C09-22C6-C4F10C25C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922338"/>
            <a:ext cx="406400" cy="406400"/>
          </a:xfrm>
          <a:prstGeom prst="rect">
            <a:avLst/>
          </a:prstGeom>
        </p:spPr>
      </p:pic>
    </p:spTree>
    <p:extLst>
      <p:ext uri="{BB962C8B-B14F-4D97-AF65-F5344CB8AC3E}">
        <p14:creationId xmlns:p14="http://schemas.microsoft.com/office/powerpoint/2010/main" val="4984429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E393CA-181C-4F7A-B49A-006948B83A78}"/>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汗をかく</a:t>
              </a:r>
            </a:p>
          </p:txBody>
        </p:sp>
      </p:grpSp>
      <p:pic>
        <p:nvPicPr>
          <p:cNvPr id="3" name="sweat">
            <a:hlinkClick r:id="" action="ppaction://media"/>
            <a:extLst>
              <a:ext uri="{FF2B5EF4-FFF2-40B4-BE49-F238E27FC236}">
                <a16:creationId xmlns:a16="http://schemas.microsoft.com/office/drawing/2014/main" id="{402D88FB-43A8-836A-BD2C-CE96E1D6A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1106488"/>
            <a:ext cx="406400" cy="406400"/>
          </a:xfrm>
          <a:prstGeom prst="rect">
            <a:avLst/>
          </a:prstGeom>
        </p:spPr>
      </p:pic>
    </p:spTree>
    <p:extLst>
      <p:ext uri="{BB962C8B-B14F-4D97-AF65-F5344CB8AC3E}">
        <p14:creationId xmlns:p14="http://schemas.microsoft.com/office/powerpoint/2010/main" val="15264436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sweat</a:t>
            </a:r>
            <a:endParaRPr kumimoji="1" lang="ja-JP" altLang="en-US" sz="7200" dirty="0">
              <a:solidFill>
                <a:schemeClr val="tx1">
                  <a:lumMod val="85000"/>
                  <a:lumOff val="15000"/>
                </a:schemeClr>
              </a:solidFill>
            </a:endParaRPr>
          </a:p>
        </p:txBody>
      </p:sp>
      <p:pic>
        <p:nvPicPr>
          <p:cNvPr id="2" name="sweat">
            <a:hlinkClick r:id="" action="ppaction://media"/>
            <a:extLst>
              <a:ext uri="{FF2B5EF4-FFF2-40B4-BE49-F238E27FC236}">
                <a16:creationId xmlns:a16="http://schemas.microsoft.com/office/drawing/2014/main" id="{5A3913B5-8992-11E6-329F-930BFE9EE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1106488"/>
            <a:ext cx="406400" cy="406400"/>
          </a:xfrm>
          <a:prstGeom prst="rect">
            <a:avLst/>
          </a:prstGeom>
        </p:spPr>
      </p:pic>
    </p:spTree>
    <p:extLst>
      <p:ext uri="{BB962C8B-B14F-4D97-AF65-F5344CB8AC3E}">
        <p14:creationId xmlns:p14="http://schemas.microsoft.com/office/powerpoint/2010/main" val="8845933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汗をかく</a:t>
            </a:r>
          </a:p>
        </p:txBody>
      </p:sp>
      <p:pic>
        <p:nvPicPr>
          <p:cNvPr id="2" name="sweat">
            <a:hlinkClick r:id="" action="ppaction://media"/>
            <a:extLst>
              <a:ext uri="{FF2B5EF4-FFF2-40B4-BE49-F238E27FC236}">
                <a16:creationId xmlns:a16="http://schemas.microsoft.com/office/drawing/2014/main" id="{2E8A4460-35C7-D2A3-E550-B74CB7ADD3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1106488"/>
            <a:ext cx="406400" cy="406400"/>
          </a:xfrm>
          <a:prstGeom prst="rect">
            <a:avLst/>
          </a:prstGeom>
        </p:spPr>
      </p:pic>
    </p:spTree>
    <p:extLst>
      <p:ext uri="{BB962C8B-B14F-4D97-AF65-F5344CB8AC3E}">
        <p14:creationId xmlns:p14="http://schemas.microsoft.com/office/powerpoint/2010/main" val="152206089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1ADC4-5590-BE14-4F04-159BC6462EC1}"/>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FD5F8C5-1B9E-CC9C-F909-D5408657146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55238D40-3377-FB2C-930F-2B12475A49F6}"/>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CB00109F-00EE-B304-BCDE-1913F66ED0C6}"/>
                </a:ext>
              </a:extLst>
            </p:cNvPr>
            <p:cNvSpPr txBox="1"/>
            <p:nvPr/>
          </p:nvSpPr>
          <p:spPr>
            <a:xfrm>
              <a:off x="1057013" y="4007635"/>
              <a:ext cx="702997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50CD9CA-8CA5-8A3E-7FB6-E3FA2DBAA2C3}"/>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呼吸する</a:t>
              </a:r>
            </a:p>
          </p:txBody>
        </p:sp>
      </p:grpSp>
      <p:pic>
        <p:nvPicPr>
          <p:cNvPr id="3" name="breathe">
            <a:hlinkClick r:id="" action="ppaction://media"/>
            <a:extLst>
              <a:ext uri="{FF2B5EF4-FFF2-40B4-BE49-F238E27FC236}">
                <a16:creationId xmlns:a16="http://schemas.microsoft.com/office/drawing/2014/main" id="{4C3911DE-EDA0-6373-5110-83F43DF44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 y="1366838"/>
            <a:ext cx="406400" cy="406400"/>
          </a:xfrm>
          <a:prstGeom prst="rect">
            <a:avLst/>
          </a:prstGeom>
        </p:spPr>
      </p:pic>
    </p:spTree>
    <p:extLst>
      <p:ext uri="{BB962C8B-B14F-4D97-AF65-F5344CB8AC3E}">
        <p14:creationId xmlns:p14="http://schemas.microsoft.com/office/powerpoint/2010/main" val="19554487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EDD18-FB2F-4978-0E77-139D591B702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9BE3286-8167-40EB-67BB-2D587A8460F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16A3A12-3E37-66F1-AA97-8B21287B9E9A}"/>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breathe</a:t>
            </a:r>
            <a:endParaRPr kumimoji="1" lang="ja-JP" altLang="en-US" sz="6600" dirty="0">
              <a:solidFill>
                <a:schemeClr val="tx1">
                  <a:lumMod val="85000"/>
                  <a:lumOff val="15000"/>
                </a:schemeClr>
              </a:solidFill>
            </a:endParaRPr>
          </a:p>
        </p:txBody>
      </p:sp>
      <p:pic>
        <p:nvPicPr>
          <p:cNvPr id="3" name="breathe">
            <a:hlinkClick r:id="" action="ppaction://media"/>
            <a:extLst>
              <a:ext uri="{FF2B5EF4-FFF2-40B4-BE49-F238E27FC236}">
                <a16:creationId xmlns:a16="http://schemas.microsoft.com/office/drawing/2014/main" id="{31A93440-5737-0F27-EE79-A942A380C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 y="1366838"/>
            <a:ext cx="406400" cy="406400"/>
          </a:xfrm>
          <a:prstGeom prst="rect">
            <a:avLst/>
          </a:prstGeom>
        </p:spPr>
      </p:pic>
    </p:spTree>
    <p:extLst>
      <p:ext uri="{BB962C8B-B14F-4D97-AF65-F5344CB8AC3E}">
        <p14:creationId xmlns:p14="http://schemas.microsoft.com/office/powerpoint/2010/main" val="32966134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420D1-3CE7-A61F-416F-4F2339CD9C9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F2D341-631B-A211-4E77-CF44645E2E3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C974C3B-435A-119A-A18D-641A8791563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呼吸する</a:t>
            </a:r>
          </a:p>
        </p:txBody>
      </p:sp>
      <p:pic>
        <p:nvPicPr>
          <p:cNvPr id="2" name="breathe">
            <a:hlinkClick r:id="" action="ppaction://media"/>
            <a:extLst>
              <a:ext uri="{FF2B5EF4-FFF2-40B4-BE49-F238E27FC236}">
                <a16:creationId xmlns:a16="http://schemas.microsoft.com/office/drawing/2014/main" id="{17FF475C-549F-30D9-8CEE-29CE9C9D35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50" y="1366838"/>
            <a:ext cx="406400" cy="406400"/>
          </a:xfrm>
          <a:prstGeom prst="rect">
            <a:avLst/>
          </a:prstGeom>
        </p:spPr>
      </p:pic>
    </p:spTree>
    <p:extLst>
      <p:ext uri="{BB962C8B-B14F-4D97-AF65-F5344CB8AC3E}">
        <p14:creationId xmlns:p14="http://schemas.microsoft.com/office/powerpoint/2010/main" val="19754751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E00A2-05AB-AC3B-A67D-1501769201C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AA903C-2301-B582-C630-3E8FF47E309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ACE1212F-97FA-907E-CC40-4E8593AC8810}"/>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7E62E6C2-4BCF-41BD-DB40-77D8B8313833}"/>
                </a:ext>
              </a:extLst>
            </p:cNvPr>
            <p:cNvSpPr txBox="1"/>
            <p:nvPr/>
          </p:nvSpPr>
          <p:spPr>
            <a:xfrm>
              <a:off x="1057013" y="4007635"/>
              <a:ext cx="702997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D555FB7-9C53-8A3B-2A1F-58CE0D9705F2}"/>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幸いにも</a:t>
              </a:r>
            </a:p>
          </p:txBody>
        </p:sp>
      </p:grpSp>
      <p:pic>
        <p:nvPicPr>
          <p:cNvPr id="3" name="luckily">
            <a:hlinkClick r:id="" action="ppaction://media"/>
            <a:extLst>
              <a:ext uri="{FF2B5EF4-FFF2-40B4-BE49-F238E27FC236}">
                <a16:creationId xmlns:a16="http://schemas.microsoft.com/office/drawing/2014/main" id="{04B9AA79-0298-5118-5FEF-6557D9FE7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788" y="1458913"/>
            <a:ext cx="406400" cy="406400"/>
          </a:xfrm>
          <a:prstGeom prst="rect">
            <a:avLst/>
          </a:prstGeom>
        </p:spPr>
      </p:pic>
    </p:spTree>
    <p:extLst>
      <p:ext uri="{BB962C8B-B14F-4D97-AF65-F5344CB8AC3E}">
        <p14:creationId xmlns:p14="http://schemas.microsoft.com/office/powerpoint/2010/main" val="37137771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F1065-C4DC-959C-A42A-9A55B7922AC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56E0C4E-EFAC-2E09-CA48-636B6A70768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50508CF-739B-1C81-5C31-77D277FA6774}"/>
              </a:ext>
            </a:extLst>
          </p:cNvPr>
          <p:cNvSpPr txBox="1"/>
          <p:nvPr/>
        </p:nvSpPr>
        <p:spPr>
          <a:xfrm>
            <a:off x="130265" y="2321004"/>
            <a:ext cx="888347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rgbClr val="FF0000"/>
                </a:solidFill>
                <a:latin typeface="メイリオ" panose="020B0604030504040204" pitchFamily="50" charset="-128"/>
                <a:ea typeface="メイリオ" panose="020B0604030504040204" pitchFamily="50" charset="-128"/>
              </a:rPr>
              <a:t>訪れました </a:t>
            </a:r>
            <a:r>
              <a:rPr kumimoji="1" lang="ja-JP" altLang="en-US" sz="4800" b="1" dirty="0">
                <a:solidFill>
                  <a:srgbClr val="00B050"/>
                </a:solidFill>
                <a:latin typeface="メイリオ" panose="020B0604030504040204" pitchFamily="50" charset="-128"/>
                <a:ea typeface="メイリオ" panose="020B0604030504040204" pitchFamily="50" charset="-128"/>
              </a:rPr>
              <a:t>アメリカを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撮る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ために たくさんの写真を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He visited America to take a lot of pictures.">
            <a:hlinkClick r:id="" action="ppaction://media"/>
            <a:extLst>
              <a:ext uri="{FF2B5EF4-FFF2-40B4-BE49-F238E27FC236}">
                <a16:creationId xmlns:a16="http://schemas.microsoft.com/office/drawing/2014/main" id="{96E33FA2-DCC4-4305-F2D0-DB9C1DB7F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5275" y="473075"/>
            <a:ext cx="406400" cy="406400"/>
          </a:xfrm>
          <a:prstGeom prst="rect">
            <a:avLst/>
          </a:prstGeom>
        </p:spPr>
      </p:pic>
    </p:spTree>
    <p:extLst>
      <p:ext uri="{BB962C8B-B14F-4D97-AF65-F5344CB8AC3E}">
        <p14:creationId xmlns:p14="http://schemas.microsoft.com/office/powerpoint/2010/main" val="32297603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E040E-0AC2-ABBC-4CBD-2BD300511EE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1C3420A-A009-ADF4-C402-871B8705C98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4044F6-6E50-B6A2-11F9-5B1249FEB336}"/>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luckily</a:t>
            </a:r>
            <a:endParaRPr kumimoji="1" lang="ja-JP" altLang="en-US" sz="6600" dirty="0">
              <a:solidFill>
                <a:schemeClr val="tx1">
                  <a:lumMod val="85000"/>
                  <a:lumOff val="15000"/>
                </a:schemeClr>
              </a:solidFill>
            </a:endParaRPr>
          </a:p>
        </p:txBody>
      </p:sp>
      <p:pic>
        <p:nvPicPr>
          <p:cNvPr id="3" name="luckily">
            <a:hlinkClick r:id="" action="ppaction://media"/>
            <a:extLst>
              <a:ext uri="{FF2B5EF4-FFF2-40B4-BE49-F238E27FC236}">
                <a16:creationId xmlns:a16="http://schemas.microsoft.com/office/drawing/2014/main" id="{D54F5CE7-33B2-29C5-09A1-6ACEDB1EC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788" y="1458913"/>
            <a:ext cx="406400" cy="406400"/>
          </a:xfrm>
          <a:prstGeom prst="rect">
            <a:avLst/>
          </a:prstGeom>
        </p:spPr>
      </p:pic>
    </p:spTree>
    <p:extLst>
      <p:ext uri="{BB962C8B-B14F-4D97-AF65-F5344CB8AC3E}">
        <p14:creationId xmlns:p14="http://schemas.microsoft.com/office/powerpoint/2010/main" val="24649923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D115-A215-0DC2-E489-B47BD8A036E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F4E8148-6AC5-96A4-F07B-64E0DDE06C2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825DC24-BDF6-461C-00F0-F1E2D05AEF7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幸いにも</a:t>
            </a:r>
          </a:p>
        </p:txBody>
      </p:sp>
      <p:pic>
        <p:nvPicPr>
          <p:cNvPr id="2" name="luckily">
            <a:hlinkClick r:id="" action="ppaction://media"/>
            <a:extLst>
              <a:ext uri="{FF2B5EF4-FFF2-40B4-BE49-F238E27FC236}">
                <a16:creationId xmlns:a16="http://schemas.microsoft.com/office/drawing/2014/main" id="{6A24FB19-A2D3-A2D7-CBD3-EC0F2DB364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788" y="1458913"/>
            <a:ext cx="406400" cy="406400"/>
          </a:xfrm>
          <a:prstGeom prst="rect">
            <a:avLst/>
          </a:prstGeom>
        </p:spPr>
      </p:pic>
    </p:spTree>
    <p:extLst>
      <p:ext uri="{BB962C8B-B14F-4D97-AF65-F5344CB8AC3E}">
        <p14:creationId xmlns:p14="http://schemas.microsoft.com/office/powerpoint/2010/main" val="33226589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行動</a:t>
              </a:r>
              <a:endParaRPr kumimoji="1" lang="ja-JP" altLang="en-US" sz="7200" dirty="0">
                <a:solidFill>
                  <a:schemeClr val="tx1">
                    <a:lumMod val="85000"/>
                    <a:lumOff val="15000"/>
                  </a:schemeClr>
                </a:solidFill>
              </a:endParaRPr>
            </a:p>
          </p:txBody>
        </p:sp>
      </p:grpSp>
      <p:cxnSp>
        <p:nvCxnSpPr>
          <p:cNvPr id="4" name="直線コネクタ 3">
            <a:extLst>
              <a:ext uri="{FF2B5EF4-FFF2-40B4-BE49-F238E27FC236}">
                <a16:creationId xmlns:a16="http://schemas.microsoft.com/office/drawing/2014/main" id="{2F1FE77B-53DB-28C6-733B-A8030A63E57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action">
            <a:hlinkClick r:id="" action="ppaction://media"/>
            <a:extLst>
              <a:ext uri="{FF2B5EF4-FFF2-40B4-BE49-F238E27FC236}">
                <a16:creationId xmlns:a16="http://schemas.microsoft.com/office/drawing/2014/main" id="{1040EF47-651E-F182-5E8D-713DD9B06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925" y="1492250"/>
            <a:ext cx="406400" cy="406400"/>
          </a:xfrm>
          <a:prstGeom prst="rect">
            <a:avLst/>
          </a:prstGeom>
        </p:spPr>
      </p:pic>
    </p:spTree>
    <p:extLst>
      <p:ext uri="{BB962C8B-B14F-4D97-AF65-F5344CB8AC3E}">
        <p14:creationId xmlns:p14="http://schemas.microsoft.com/office/powerpoint/2010/main" val="329183808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action</a:t>
            </a:r>
            <a:endParaRPr kumimoji="1" lang="ja-JP" altLang="en-US" sz="7200" dirty="0">
              <a:solidFill>
                <a:schemeClr val="tx1">
                  <a:lumMod val="85000"/>
                  <a:lumOff val="15000"/>
                </a:schemeClr>
              </a:solidFill>
            </a:endParaRPr>
          </a:p>
        </p:txBody>
      </p:sp>
      <p:cxnSp>
        <p:nvCxnSpPr>
          <p:cNvPr id="2" name="直線コネクタ 1">
            <a:extLst>
              <a:ext uri="{FF2B5EF4-FFF2-40B4-BE49-F238E27FC236}">
                <a16:creationId xmlns:a16="http://schemas.microsoft.com/office/drawing/2014/main" id="{A9EF8966-9263-0A12-E640-0623FD43869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action">
            <a:hlinkClick r:id="" action="ppaction://media"/>
            <a:extLst>
              <a:ext uri="{FF2B5EF4-FFF2-40B4-BE49-F238E27FC236}">
                <a16:creationId xmlns:a16="http://schemas.microsoft.com/office/drawing/2014/main" id="{435A0099-1F48-7B67-2972-CE9397ACA4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925" y="1492250"/>
            <a:ext cx="406400" cy="406400"/>
          </a:xfrm>
          <a:prstGeom prst="rect">
            <a:avLst/>
          </a:prstGeom>
        </p:spPr>
      </p:pic>
    </p:spTree>
    <p:extLst>
      <p:ext uri="{BB962C8B-B14F-4D97-AF65-F5344CB8AC3E}">
        <p14:creationId xmlns:p14="http://schemas.microsoft.com/office/powerpoint/2010/main" val="9132446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行動</a:t>
            </a:r>
            <a:endParaRPr kumimoji="1" lang="ja-JP" altLang="en-US" sz="7200" dirty="0">
              <a:solidFill>
                <a:schemeClr val="tx1">
                  <a:lumMod val="85000"/>
                  <a:lumOff val="15000"/>
                </a:schemeClr>
              </a:solidFill>
            </a:endParaRPr>
          </a:p>
        </p:txBody>
      </p:sp>
      <p:cxnSp>
        <p:nvCxnSpPr>
          <p:cNvPr id="2" name="直線コネクタ 1">
            <a:extLst>
              <a:ext uri="{FF2B5EF4-FFF2-40B4-BE49-F238E27FC236}">
                <a16:creationId xmlns:a16="http://schemas.microsoft.com/office/drawing/2014/main" id="{7F4034B6-19BC-E459-9DD2-3016FB4196E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0416F1C3-037C-4D1D-575F-D7763C511B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pic>
        <p:nvPicPr>
          <p:cNvPr id="6" name="action">
            <a:hlinkClick r:id="" action="ppaction://media"/>
            <a:extLst>
              <a:ext uri="{FF2B5EF4-FFF2-40B4-BE49-F238E27FC236}">
                <a16:creationId xmlns:a16="http://schemas.microsoft.com/office/drawing/2014/main" id="{786E61ED-072F-AEAE-C757-5DC45D6F123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6925" y="1492250"/>
            <a:ext cx="406400" cy="406400"/>
          </a:xfrm>
          <a:prstGeom prst="rect">
            <a:avLst/>
          </a:prstGeom>
        </p:spPr>
      </p:pic>
    </p:spTree>
    <p:extLst>
      <p:ext uri="{BB962C8B-B14F-4D97-AF65-F5344CB8AC3E}">
        <p14:creationId xmlns:p14="http://schemas.microsoft.com/office/powerpoint/2010/main" val="804213636"/>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93583-D4CB-C083-F968-575158AC23E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E84149C-6794-EF8B-8B32-9D1365E7B67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9FFF09A-D060-A834-F638-3A13D180BD7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BA672A4-76E9-A040-1657-DF9F504C6E0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2C561CD0-7C96-64FB-B97B-B4CDC6CA6CA0}"/>
              </a:ext>
            </a:extLst>
          </p:cNvPr>
          <p:cNvGrpSpPr/>
          <p:nvPr/>
        </p:nvGrpSpPr>
        <p:grpSpPr>
          <a:xfrm>
            <a:off x="604007" y="1536175"/>
            <a:ext cx="7935986" cy="3662541"/>
            <a:chOff x="604007" y="1791644"/>
            <a:chExt cx="7935986" cy="3662541"/>
          </a:xfrm>
        </p:grpSpPr>
        <p:sp>
          <p:nvSpPr>
            <p:cNvPr id="6" name="テキスト ボックス 5">
              <a:extLst>
                <a:ext uri="{FF2B5EF4-FFF2-40B4-BE49-F238E27FC236}">
                  <a16:creationId xmlns:a16="http://schemas.microsoft.com/office/drawing/2014/main" id="{F43919A1-87F0-5214-8D84-0DE9EFBA9B1A}"/>
                </a:ext>
              </a:extLst>
            </p:cNvPr>
            <p:cNvSpPr txBox="1"/>
            <p:nvPr/>
          </p:nvSpPr>
          <p:spPr>
            <a:xfrm>
              <a:off x="604007" y="4007635"/>
              <a:ext cx="7935986"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elephant</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7617187-0AAA-8A51-7589-CAAA2B1EFA7A}"/>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ゾウ</a:t>
              </a:r>
              <a:endParaRPr kumimoji="1" lang="ja-JP" altLang="en-US" sz="7200" dirty="0">
                <a:solidFill>
                  <a:schemeClr val="tx1">
                    <a:lumMod val="85000"/>
                    <a:lumOff val="15000"/>
                  </a:schemeClr>
                </a:solidFill>
              </a:endParaRPr>
            </a:p>
          </p:txBody>
        </p:sp>
      </p:grpSp>
      <p:pic>
        <p:nvPicPr>
          <p:cNvPr id="4" name="elephant">
            <a:hlinkClick r:id="" action="ppaction://media"/>
            <a:extLst>
              <a:ext uri="{FF2B5EF4-FFF2-40B4-BE49-F238E27FC236}">
                <a16:creationId xmlns:a16="http://schemas.microsoft.com/office/drawing/2014/main" id="{9D729514-6D0C-CBD5-EAD8-C7B6F760C0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988" y="1627188"/>
            <a:ext cx="406400" cy="406400"/>
          </a:xfrm>
          <a:prstGeom prst="rect">
            <a:avLst/>
          </a:prstGeom>
        </p:spPr>
      </p:pic>
      <p:sp>
        <p:nvSpPr>
          <p:cNvPr id="10" name="正方形/長方形 9">
            <a:extLst>
              <a:ext uri="{FF2B5EF4-FFF2-40B4-BE49-F238E27FC236}">
                <a16:creationId xmlns:a16="http://schemas.microsoft.com/office/drawing/2014/main" id="{72194F01-CF1A-CE3F-22D6-21585C854D3F}"/>
              </a:ext>
            </a:extLst>
          </p:cNvPr>
          <p:cNvSpPr/>
          <p:nvPr/>
        </p:nvSpPr>
        <p:spPr>
          <a:xfrm>
            <a:off x="1937858" y="3608227"/>
            <a:ext cx="527565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436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9EFC4-859C-5A70-B188-E837BF74BA0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632CB0-4E0A-E791-7067-BC98E234085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BE9567A-708E-9797-B365-6E22F0FEFB8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E269375-574C-0A99-0C52-3B289459DCC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5" name="グループ化 4">
            <a:extLst>
              <a:ext uri="{FF2B5EF4-FFF2-40B4-BE49-F238E27FC236}">
                <a16:creationId xmlns:a16="http://schemas.microsoft.com/office/drawing/2014/main" id="{B3132854-0FC2-362A-B5D8-1168761CF805}"/>
              </a:ext>
            </a:extLst>
          </p:cNvPr>
          <p:cNvGrpSpPr/>
          <p:nvPr/>
        </p:nvGrpSpPr>
        <p:grpSpPr>
          <a:xfrm>
            <a:off x="0" y="1717475"/>
            <a:ext cx="9144000" cy="3238384"/>
            <a:chOff x="0" y="1747161"/>
            <a:chExt cx="9144000" cy="3238384"/>
          </a:xfrm>
        </p:grpSpPr>
        <p:sp>
          <p:nvSpPr>
            <p:cNvPr id="6" name="テキスト ボックス 5">
              <a:extLst>
                <a:ext uri="{FF2B5EF4-FFF2-40B4-BE49-F238E27FC236}">
                  <a16:creationId xmlns:a16="http://schemas.microsoft.com/office/drawing/2014/main" id="{DAA6B0F1-86CC-417D-2996-AC2E5791CBB5}"/>
                </a:ext>
              </a:extLst>
            </p:cNvPr>
            <p:cNvSpPr txBox="1"/>
            <p:nvPr/>
          </p:nvSpPr>
          <p:spPr>
            <a:xfrm>
              <a:off x="0" y="4062215"/>
              <a:ext cx="9144000" cy="923330"/>
            </a:xfrm>
            <a:prstGeom prst="rect">
              <a:avLst/>
            </a:prstGeom>
            <a:noFill/>
          </p:spPr>
          <p:txBody>
            <a:bodyPr wrap="square" rtlCol="0">
              <a:spAutoFit/>
            </a:bodyPr>
            <a:lstStyle/>
            <a:p>
              <a:pPr algn="ctr"/>
              <a:r>
                <a:rPr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rPr>
                <a:t>[body] [temperature]</a:t>
              </a:r>
              <a:endParaRPr kumimoji="1" lang="ja-JP" altLang="en-US" sz="40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62DB41E5-6816-1243-D1F6-E357373A8364}"/>
                </a:ext>
              </a:extLst>
            </p:cNvPr>
            <p:cNvSpPr txBox="1"/>
            <p:nvPr/>
          </p:nvSpPr>
          <p:spPr>
            <a:xfrm>
              <a:off x="206478" y="1747161"/>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体温</a:t>
              </a:r>
            </a:p>
          </p:txBody>
        </p:sp>
      </p:grpSp>
      <p:pic>
        <p:nvPicPr>
          <p:cNvPr id="3" name="body temperature">
            <a:hlinkClick r:id="" action="ppaction://media"/>
            <a:extLst>
              <a:ext uri="{FF2B5EF4-FFF2-40B4-BE49-F238E27FC236}">
                <a16:creationId xmlns:a16="http://schemas.microsoft.com/office/drawing/2014/main" id="{57793E09-8B06-2199-B9AF-0112117980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313" y="1317625"/>
            <a:ext cx="406400" cy="406400"/>
          </a:xfrm>
          <a:prstGeom prst="rect">
            <a:avLst/>
          </a:prstGeom>
        </p:spPr>
      </p:pic>
      <p:sp>
        <p:nvSpPr>
          <p:cNvPr id="10" name="正方形/長方形 9">
            <a:extLst>
              <a:ext uri="{FF2B5EF4-FFF2-40B4-BE49-F238E27FC236}">
                <a16:creationId xmlns:a16="http://schemas.microsoft.com/office/drawing/2014/main" id="{EA51B1F4-B055-8B10-7C47-F0701570EC0B}"/>
              </a:ext>
            </a:extLst>
          </p:cNvPr>
          <p:cNvSpPr/>
          <p:nvPr/>
        </p:nvSpPr>
        <p:spPr>
          <a:xfrm>
            <a:off x="945709" y="4027737"/>
            <a:ext cx="1814270" cy="92333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603E24C-AB97-3597-746C-B356888647DF}"/>
              </a:ext>
            </a:extLst>
          </p:cNvPr>
          <p:cNvSpPr/>
          <p:nvPr/>
        </p:nvSpPr>
        <p:spPr>
          <a:xfrm>
            <a:off x="3596629" y="4037321"/>
            <a:ext cx="4601661" cy="92333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1916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74E83-1C99-CCD5-EE26-50F5E82001E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587DF45-D24A-3868-72B5-FF4F375E146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53035BA-5C16-3F32-25E5-017ECDF4FB0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EA80220-0054-F0E6-A7F3-40F4565C3DD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541AAAC8-D4A9-DBE9-1F3F-9C4DE59FA218}"/>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F0CF6944-1F0B-39EC-D834-726FA70D0AAB}"/>
                </a:ext>
              </a:extLst>
            </p:cNvPr>
            <p:cNvSpPr txBox="1"/>
            <p:nvPr/>
          </p:nvSpPr>
          <p:spPr>
            <a:xfrm>
              <a:off x="536895" y="4007635"/>
              <a:ext cx="807021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network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CB2FF888-29A8-EA9A-ED6D-BD9C1408D4BB}"/>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網状組織</a:t>
              </a:r>
            </a:p>
          </p:txBody>
        </p:sp>
      </p:grpSp>
      <p:pic>
        <p:nvPicPr>
          <p:cNvPr id="3" name="network">
            <a:hlinkClick r:id="" action="ppaction://media"/>
            <a:extLst>
              <a:ext uri="{FF2B5EF4-FFF2-40B4-BE49-F238E27FC236}">
                <a16:creationId xmlns:a16="http://schemas.microsoft.com/office/drawing/2014/main" id="{77123297-9435-0FCD-5887-5B8C73AE40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313" y="1400175"/>
            <a:ext cx="406400" cy="406400"/>
          </a:xfrm>
          <a:prstGeom prst="rect">
            <a:avLst/>
          </a:prstGeom>
        </p:spPr>
      </p:pic>
      <p:sp>
        <p:nvSpPr>
          <p:cNvPr id="10" name="正方形/長方形 9">
            <a:extLst>
              <a:ext uri="{FF2B5EF4-FFF2-40B4-BE49-F238E27FC236}">
                <a16:creationId xmlns:a16="http://schemas.microsoft.com/office/drawing/2014/main" id="{223CE345-E7ED-9BBC-9AB9-A3207342BE5F}"/>
              </a:ext>
            </a:extLst>
          </p:cNvPr>
          <p:cNvSpPr/>
          <p:nvPr/>
        </p:nvSpPr>
        <p:spPr>
          <a:xfrm>
            <a:off x="1920055" y="3357861"/>
            <a:ext cx="531125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474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E286E-4159-5DF0-7E7B-EF88BB720F2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9CC429-3500-1EC0-A28F-AE1607A41C3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F949D5D-F6BA-B27D-1594-1A5189D323E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7307160-E4BE-FEDC-B15B-9F0181EDE6E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5" name="グループ化 4">
            <a:extLst>
              <a:ext uri="{FF2B5EF4-FFF2-40B4-BE49-F238E27FC236}">
                <a16:creationId xmlns:a16="http://schemas.microsoft.com/office/drawing/2014/main" id="{90832AF1-37CC-C5AB-0263-A2E9E716A519}"/>
              </a:ext>
            </a:extLst>
          </p:cNvPr>
          <p:cNvGrpSpPr/>
          <p:nvPr/>
        </p:nvGrpSpPr>
        <p:grpSpPr>
          <a:xfrm>
            <a:off x="0" y="1717475"/>
            <a:ext cx="9144000" cy="3423050"/>
            <a:chOff x="0" y="1747161"/>
            <a:chExt cx="9144000" cy="3423050"/>
          </a:xfrm>
        </p:grpSpPr>
        <p:sp>
          <p:nvSpPr>
            <p:cNvPr id="6" name="テキスト ボックス 5">
              <a:extLst>
                <a:ext uri="{FF2B5EF4-FFF2-40B4-BE49-F238E27FC236}">
                  <a16:creationId xmlns:a16="http://schemas.microsoft.com/office/drawing/2014/main" id="{5328DFFA-4A15-A010-D74C-F894093D33F7}"/>
                </a:ext>
              </a:extLst>
            </p:cNvPr>
            <p:cNvSpPr txBox="1"/>
            <p:nvPr/>
          </p:nvSpPr>
          <p:spPr>
            <a:xfrm>
              <a:off x="0" y="4062215"/>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[blood] [vessel]</a:t>
              </a:r>
              <a:endParaRPr kumimoji="1" lang="ja-JP" altLang="en-US" sz="48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CC89FD62-58E1-F6E2-24F0-34A19ECF468B}"/>
                </a:ext>
              </a:extLst>
            </p:cNvPr>
            <p:cNvSpPr txBox="1"/>
            <p:nvPr/>
          </p:nvSpPr>
          <p:spPr>
            <a:xfrm>
              <a:off x="206478" y="1747161"/>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血管</a:t>
              </a:r>
            </a:p>
          </p:txBody>
        </p:sp>
      </p:grpSp>
      <p:pic>
        <p:nvPicPr>
          <p:cNvPr id="3" name="blood vessel">
            <a:hlinkClick r:id="" action="ppaction://media"/>
            <a:extLst>
              <a:ext uri="{FF2B5EF4-FFF2-40B4-BE49-F238E27FC236}">
                <a16:creationId xmlns:a16="http://schemas.microsoft.com/office/drawing/2014/main" id="{F702FB95-90FC-5D44-2DA3-30976DC7B6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313" y="1333500"/>
            <a:ext cx="406400" cy="406400"/>
          </a:xfrm>
          <a:prstGeom prst="rect">
            <a:avLst/>
          </a:prstGeom>
        </p:spPr>
      </p:pic>
      <p:sp>
        <p:nvSpPr>
          <p:cNvPr id="10" name="正方形/長方形 9">
            <a:extLst>
              <a:ext uri="{FF2B5EF4-FFF2-40B4-BE49-F238E27FC236}">
                <a16:creationId xmlns:a16="http://schemas.microsoft.com/office/drawing/2014/main" id="{9AE604D3-76E5-F0E5-AB89-D734F3FA7E9C}"/>
              </a:ext>
            </a:extLst>
          </p:cNvPr>
          <p:cNvSpPr/>
          <p:nvPr/>
        </p:nvSpPr>
        <p:spPr>
          <a:xfrm>
            <a:off x="1449048" y="4032529"/>
            <a:ext cx="2435055" cy="98408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660D85B-220F-1AD2-21D4-1B05CCFF045F}"/>
              </a:ext>
            </a:extLst>
          </p:cNvPr>
          <p:cNvSpPr/>
          <p:nvPr/>
        </p:nvSpPr>
        <p:spPr>
          <a:xfrm>
            <a:off x="4947257" y="4032529"/>
            <a:ext cx="2837726" cy="98408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397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1FE55-A5A7-E529-2D81-0016EEBF21C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ECEEB50-8B7B-5309-45EB-52D98A23BD0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2E68E19-CF52-86A4-759F-C1209EEB10DF}"/>
              </a:ext>
            </a:extLst>
          </p:cNvPr>
          <p:cNvSpPr txBox="1"/>
          <p:nvPr/>
        </p:nvSpPr>
        <p:spPr>
          <a:xfrm>
            <a:off x="1243123" y="4128490"/>
            <a:ext cx="707069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 </a:t>
            </a:r>
            <a:r>
              <a:rPr kumimoji="1" lang="en-US" altLang="ja-JP" sz="4400" b="1" u="sng" dirty="0">
                <a:solidFill>
                  <a:srgbClr val="FF0000"/>
                </a:solidFill>
                <a:latin typeface="メイリオ" panose="020B0604030504040204" pitchFamily="50" charset="-128"/>
                <a:ea typeface="メイリオ" panose="020B0604030504040204" pitchFamily="50" charset="-128"/>
              </a:rPr>
              <a:t>went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the store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buy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vegetables.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D1BDA928-FAC9-2D37-5298-7FEDBD9E2FDF}"/>
              </a:ext>
            </a:extLst>
          </p:cNvPr>
          <p:cNvSpPr txBox="1"/>
          <p:nvPr/>
        </p:nvSpPr>
        <p:spPr>
          <a:xfrm>
            <a:off x="129678" y="690490"/>
            <a:ext cx="888464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行きました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その店に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買う</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ために 野菜を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ent to the store to buy vegetables.">
            <a:hlinkClick r:id="" action="ppaction://media"/>
            <a:extLst>
              <a:ext uri="{FF2B5EF4-FFF2-40B4-BE49-F238E27FC236}">
                <a16:creationId xmlns:a16="http://schemas.microsoft.com/office/drawing/2014/main" id="{38E8E935-B979-5395-8A3D-72FEA3D1D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1675" y="142875"/>
            <a:ext cx="406400" cy="406400"/>
          </a:xfrm>
          <a:prstGeom prst="rect">
            <a:avLst/>
          </a:prstGeom>
        </p:spPr>
      </p:pic>
    </p:spTree>
    <p:extLst>
      <p:ext uri="{BB962C8B-B14F-4D97-AF65-F5344CB8AC3E}">
        <p14:creationId xmlns:p14="http://schemas.microsoft.com/office/powerpoint/2010/main" val="249618242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773E-134B-0523-4A16-C3F087F26AE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1CB4AB3-A4D4-BABC-B8F4-4BB8F2A96F7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9560FD5-2944-83B5-BBEE-9FCA6547185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C3216C4-0FEC-00E1-392F-E8873CAC3BF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4657852C-03ED-4328-3C86-F4DE42600559}"/>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19E18C29-99D0-9E95-FFD7-CABE9602DEAF}"/>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release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6F9D12E-5235-6DBA-3557-4FBBE93A0756}"/>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放出する </a:t>
              </a:r>
              <a:endParaRPr kumimoji="1" lang="ja-JP" altLang="en-US" sz="6000" dirty="0">
                <a:solidFill>
                  <a:schemeClr val="tx1">
                    <a:lumMod val="85000"/>
                    <a:lumOff val="15000"/>
                  </a:schemeClr>
                </a:solidFill>
              </a:endParaRPr>
            </a:p>
          </p:txBody>
        </p:sp>
      </p:grpSp>
      <p:pic>
        <p:nvPicPr>
          <p:cNvPr id="2" name="release">
            <a:hlinkClick r:id="" action="ppaction://media"/>
            <a:extLst>
              <a:ext uri="{FF2B5EF4-FFF2-40B4-BE49-F238E27FC236}">
                <a16:creationId xmlns:a16="http://schemas.microsoft.com/office/drawing/2014/main" id="{DE4B0CC2-D910-77F9-44B3-43D82C92BD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468438"/>
            <a:ext cx="406400" cy="406400"/>
          </a:xfrm>
          <a:prstGeom prst="rect">
            <a:avLst/>
          </a:prstGeom>
        </p:spPr>
      </p:pic>
      <p:sp>
        <p:nvSpPr>
          <p:cNvPr id="10" name="正方形/長方形 9">
            <a:extLst>
              <a:ext uri="{FF2B5EF4-FFF2-40B4-BE49-F238E27FC236}">
                <a16:creationId xmlns:a16="http://schemas.microsoft.com/office/drawing/2014/main" id="{565AEB79-74F3-8B87-A395-D1A4F43EB6B9}"/>
              </a:ext>
            </a:extLst>
          </p:cNvPr>
          <p:cNvSpPr/>
          <p:nvPr/>
        </p:nvSpPr>
        <p:spPr>
          <a:xfrm>
            <a:off x="2491531" y="3953479"/>
            <a:ext cx="41683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4610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EBAC9-A767-54F0-CFFD-E5796CF0E788}"/>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2E26C62-2D45-5945-2234-E363851CEB6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7A0B53B-1476-0DC7-5CE2-C5BBE253956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2427E77-7CD5-6E06-9E00-80316D01F3E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5" name="グループ化 4">
            <a:extLst>
              <a:ext uri="{FF2B5EF4-FFF2-40B4-BE49-F238E27FC236}">
                <a16:creationId xmlns:a16="http://schemas.microsoft.com/office/drawing/2014/main" id="{45F92569-9E7E-FDD1-B26C-25823EAEFC56}"/>
              </a:ext>
            </a:extLst>
          </p:cNvPr>
          <p:cNvGrpSpPr/>
          <p:nvPr/>
        </p:nvGrpSpPr>
        <p:grpSpPr>
          <a:xfrm>
            <a:off x="0" y="1671309"/>
            <a:ext cx="9144000" cy="3515383"/>
            <a:chOff x="0" y="1747161"/>
            <a:chExt cx="9144000" cy="3515383"/>
          </a:xfrm>
        </p:grpSpPr>
        <p:sp>
          <p:nvSpPr>
            <p:cNvPr id="6" name="テキスト ボックス 5">
              <a:extLst>
                <a:ext uri="{FF2B5EF4-FFF2-40B4-BE49-F238E27FC236}">
                  <a16:creationId xmlns:a16="http://schemas.microsoft.com/office/drawing/2014/main" id="{A2C2D6C5-47E9-E8EB-4968-75E9DB522CF0}"/>
                </a:ext>
              </a:extLst>
            </p:cNvPr>
            <p:cNvSpPr txBox="1"/>
            <p:nvPr/>
          </p:nvSpPr>
          <p:spPr>
            <a:xfrm>
              <a:off x="0" y="4062215"/>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[body] [heat]</a:t>
              </a:r>
              <a:endParaRPr kumimoji="1" lang="ja-JP" altLang="en-US" sz="54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3E40CFAC-87DB-BBC0-208E-4D41DF4ED8BF}"/>
                </a:ext>
              </a:extLst>
            </p:cNvPr>
            <p:cNvSpPr txBox="1"/>
            <p:nvPr/>
          </p:nvSpPr>
          <p:spPr>
            <a:xfrm>
              <a:off x="206478" y="1747161"/>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体熱</a:t>
              </a:r>
            </a:p>
          </p:txBody>
        </p:sp>
      </p:grpSp>
      <p:pic>
        <p:nvPicPr>
          <p:cNvPr id="3" name="body heat">
            <a:hlinkClick r:id="" action="ppaction://media"/>
            <a:extLst>
              <a:ext uri="{FF2B5EF4-FFF2-40B4-BE49-F238E27FC236}">
                <a16:creationId xmlns:a16="http://schemas.microsoft.com/office/drawing/2014/main" id="{5E22DA61-CA1F-461D-5B64-2800808745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850" y="922338"/>
            <a:ext cx="406400" cy="406400"/>
          </a:xfrm>
          <a:prstGeom prst="rect">
            <a:avLst/>
          </a:prstGeom>
        </p:spPr>
      </p:pic>
      <p:sp>
        <p:nvSpPr>
          <p:cNvPr id="10" name="正方形/長方形 9">
            <a:extLst>
              <a:ext uri="{FF2B5EF4-FFF2-40B4-BE49-F238E27FC236}">
                <a16:creationId xmlns:a16="http://schemas.microsoft.com/office/drawing/2014/main" id="{2AE77303-BAB3-D10B-E8D6-B1E6EAC48A1D}"/>
              </a:ext>
            </a:extLst>
          </p:cNvPr>
          <p:cNvSpPr/>
          <p:nvPr/>
        </p:nvSpPr>
        <p:spPr>
          <a:xfrm>
            <a:off x="1692329" y="4026364"/>
            <a:ext cx="2401499" cy="1099309"/>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68AD998-6931-8477-6870-FA17E2AC44B2}"/>
              </a:ext>
            </a:extLst>
          </p:cNvPr>
          <p:cNvSpPr/>
          <p:nvPr/>
        </p:nvSpPr>
        <p:spPr>
          <a:xfrm>
            <a:off x="5274428" y="4026363"/>
            <a:ext cx="2177243" cy="1099309"/>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51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AC295-96C4-A810-86A2-418D3B77382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DBBF0F1-D26A-7EDE-31DB-D34C9EB8CC6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AB0B754-44B2-E597-EBDD-9D90620032B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8201162-361F-8609-2A79-3F640D4A89C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2" name="グループ化 1">
            <a:extLst>
              <a:ext uri="{FF2B5EF4-FFF2-40B4-BE49-F238E27FC236}">
                <a16:creationId xmlns:a16="http://schemas.microsoft.com/office/drawing/2014/main" id="{6FD51E25-C6F7-4734-8F18-947CB1824ECD}"/>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3EFAE1A5-B582-9998-B04E-3B18D2C6293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sweat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0E662243-7C74-DFED-8CA5-3783B5D848A6}"/>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汗をかく</a:t>
              </a:r>
            </a:p>
          </p:txBody>
        </p:sp>
      </p:grpSp>
      <p:pic>
        <p:nvPicPr>
          <p:cNvPr id="3" name="sweat">
            <a:hlinkClick r:id="" action="ppaction://media"/>
            <a:extLst>
              <a:ext uri="{FF2B5EF4-FFF2-40B4-BE49-F238E27FC236}">
                <a16:creationId xmlns:a16="http://schemas.microsoft.com/office/drawing/2014/main" id="{886BD570-02BA-E50C-D07C-C4335C13F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775" y="1106488"/>
            <a:ext cx="406400" cy="406400"/>
          </a:xfrm>
          <a:prstGeom prst="rect">
            <a:avLst/>
          </a:prstGeom>
        </p:spPr>
      </p:pic>
      <p:sp>
        <p:nvSpPr>
          <p:cNvPr id="10" name="正方形/長方形 9">
            <a:extLst>
              <a:ext uri="{FF2B5EF4-FFF2-40B4-BE49-F238E27FC236}">
                <a16:creationId xmlns:a16="http://schemas.microsoft.com/office/drawing/2014/main" id="{ECE00FEC-F959-203B-82DC-FACECD3702C4}"/>
              </a:ext>
            </a:extLst>
          </p:cNvPr>
          <p:cNvSpPr/>
          <p:nvPr/>
        </p:nvSpPr>
        <p:spPr>
          <a:xfrm>
            <a:off x="2659311" y="3431256"/>
            <a:ext cx="383274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239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7EED-8CDF-2E60-C0C7-C330CE7ECB3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1F4A8F-C7C7-096A-3E66-9FDD0C4FC39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D29A6E4-4A49-04D1-21DA-D4AAAA8AE05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96C26C7-A6B9-1063-CFEB-6DD7794196C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2" name="グループ化 1">
            <a:extLst>
              <a:ext uri="{FF2B5EF4-FFF2-40B4-BE49-F238E27FC236}">
                <a16:creationId xmlns:a16="http://schemas.microsoft.com/office/drawing/2014/main" id="{4208B90E-9F78-4842-7EC9-293711ECEA4B}"/>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F65D1844-E8B9-9106-93B2-788529DD6C69}"/>
                </a:ext>
              </a:extLst>
            </p:cNvPr>
            <p:cNvSpPr txBox="1"/>
            <p:nvPr/>
          </p:nvSpPr>
          <p:spPr>
            <a:xfrm>
              <a:off x="704675" y="4007635"/>
              <a:ext cx="773465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breathe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681530ED-B950-233F-E6EC-426611946BA8}"/>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呼吸する</a:t>
              </a:r>
            </a:p>
          </p:txBody>
        </p:sp>
      </p:grpSp>
      <p:pic>
        <p:nvPicPr>
          <p:cNvPr id="3" name="breathe">
            <a:hlinkClick r:id="" action="ppaction://media"/>
            <a:extLst>
              <a:ext uri="{FF2B5EF4-FFF2-40B4-BE49-F238E27FC236}">
                <a16:creationId xmlns:a16="http://schemas.microsoft.com/office/drawing/2014/main" id="{E72DF56F-B2B2-069B-28B4-D1ADF013E7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050" y="1366838"/>
            <a:ext cx="406400" cy="406400"/>
          </a:xfrm>
          <a:prstGeom prst="rect">
            <a:avLst/>
          </a:prstGeom>
        </p:spPr>
      </p:pic>
      <p:sp>
        <p:nvSpPr>
          <p:cNvPr id="10" name="正方形/長方形 9">
            <a:extLst>
              <a:ext uri="{FF2B5EF4-FFF2-40B4-BE49-F238E27FC236}">
                <a16:creationId xmlns:a16="http://schemas.microsoft.com/office/drawing/2014/main" id="{405891F8-B07A-43F7-655E-8C63B6ABAE04}"/>
              </a:ext>
            </a:extLst>
          </p:cNvPr>
          <p:cNvSpPr/>
          <p:nvPr/>
        </p:nvSpPr>
        <p:spPr>
          <a:xfrm>
            <a:off x="2046915" y="3347366"/>
            <a:ext cx="50575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02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55AD-7B8F-55BD-0BBE-682ECEBFA77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5092281-2FB2-BB53-23A8-205C6C32716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B2BC1F3-449D-3B8A-6E31-F1824A97888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4C8D327-D803-4721-EC91-934D7AF2105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2" name="グループ化 1">
            <a:extLst>
              <a:ext uri="{FF2B5EF4-FFF2-40B4-BE49-F238E27FC236}">
                <a16:creationId xmlns:a16="http://schemas.microsoft.com/office/drawing/2014/main" id="{9DC7AAC9-5328-AB51-BF64-4BF1360E3998}"/>
              </a:ext>
            </a:extLst>
          </p:cNvPr>
          <p:cNvGrpSpPr/>
          <p:nvPr/>
        </p:nvGrpSpPr>
        <p:grpSpPr>
          <a:xfrm>
            <a:off x="206477" y="1713146"/>
            <a:ext cx="8731046" cy="3431708"/>
            <a:chOff x="206477" y="2145587"/>
            <a:chExt cx="8731046" cy="3431708"/>
          </a:xfrm>
        </p:grpSpPr>
        <p:sp>
          <p:nvSpPr>
            <p:cNvPr id="6" name="テキスト ボックス 5">
              <a:extLst>
                <a:ext uri="{FF2B5EF4-FFF2-40B4-BE49-F238E27FC236}">
                  <a16:creationId xmlns:a16="http://schemas.microsoft.com/office/drawing/2014/main" id="{032B56F5-97A4-3D34-1069-767A79EE7C20}"/>
                </a:ext>
              </a:extLst>
            </p:cNvPr>
            <p:cNvSpPr txBox="1"/>
            <p:nvPr/>
          </p:nvSpPr>
          <p:spPr>
            <a:xfrm>
              <a:off x="1057013" y="4007635"/>
              <a:ext cx="702997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luckily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0F07EB7A-5A19-2455-1500-176E75442637}"/>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幸いにも</a:t>
              </a:r>
            </a:p>
          </p:txBody>
        </p:sp>
      </p:grpSp>
      <p:pic>
        <p:nvPicPr>
          <p:cNvPr id="3" name="luckily">
            <a:hlinkClick r:id="" action="ppaction://media"/>
            <a:extLst>
              <a:ext uri="{FF2B5EF4-FFF2-40B4-BE49-F238E27FC236}">
                <a16:creationId xmlns:a16="http://schemas.microsoft.com/office/drawing/2014/main" id="{4A58121E-65FC-19A2-25EF-26F5702C19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2788" y="1458913"/>
            <a:ext cx="406400" cy="406400"/>
          </a:xfrm>
          <a:prstGeom prst="rect">
            <a:avLst/>
          </a:prstGeom>
        </p:spPr>
      </p:pic>
      <p:sp>
        <p:nvSpPr>
          <p:cNvPr id="10" name="正方形/長方形 9">
            <a:extLst>
              <a:ext uri="{FF2B5EF4-FFF2-40B4-BE49-F238E27FC236}">
                <a16:creationId xmlns:a16="http://schemas.microsoft.com/office/drawing/2014/main" id="{DE7CF593-1948-B509-3C92-EB97D0F73135}"/>
              </a:ext>
            </a:extLst>
          </p:cNvPr>
          <p:cNvSpPr/>
          <p:nvPr/>
        </p:nvSpPr>
        <p:spPr>
          <a:xfrm>
            <a:off x="2491531" y="3429000"/>
            <a:ext cx="416830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5276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84160-869A-CA31-E279-12B65B6F85A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E7F56BC-5175-0D9A-EEDC-219FECF6777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19E5CBE-1A7A-7211-218E-92F10E1ADF0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32C6495-F887-14C9-A715-574535FEFA3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F82498F7-878A-DE23-1503-1380491BD8BF}"/>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B9CB6FCC-04AE-22C2-4C9E-0F9BD54FE05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action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FD1EE61-A9DB-E3D5-EA2E-68840BF195FA}"/>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行動</a:t>
              </a:r>
              <a:endParaRPr kumimoji="1" lang="ja-JP" altLang="en-US" sz="7200" dirty="0">
                <a:solidFill>
                  <a:schemeClr val="tx1">
                    <a:lumMod val="85000"/>
                    <a:lumOff val="15000"/>
                  </a:schemeClr>
                </a:solidFill>
              </a:endParaRPr>
            </a:p>
          </p:txBody>
        </p:sp>
      </p:grpSp>
      <p:cxnSp>
        <p:nvCxnSpPr>
          <p:cNvPr id="4" name="直線コネクタ 3">
            <a:extLst>
              <a:ext uri="{FF2B5EF4-FFF2-40B4-BE49-F238E27FC236}">
                <a16:creationId xmlns:a16="http://schemas.microsoft.com/office/drawing/2014/main" id="{3DF07F88-4213-81A8-7BC7-27A1442182E1}"/>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action">
            <a:hlinkClick r:id="" action="ppaction://media"/>
            <a:extLst>
              <a:ext uri="{FF2B5EF4-FFF2-40B4-BE49-F238E27FC236}">
                <a16:creationId xmlns:a16="http://schemas.microsoft.com/office/drawing/2014/main" id="{8A219B8F-0AD5-CC98-1388-35CE4498F4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6925" y="1492250"/>
            <a:ext cx="406400" cy="406400"/>
          </a:xfrm>
          <a:prstGeom prst="rect">
            <a:avLst/>
          </a:prstGeom>
        </p:spPr>
      </p:pic>
      <p:sp>
        <p:nvSpPr>
          <p:cNvPr id="11" name="正方形/長方形 10">
            <a:extLst>
              <a:ext uri="{FF2B5EF4-FFF2-40B4-BE49-F238E27FC236}">
                <a16:creationId xmlns:a16="http://schemas.microsoft.com/office/drawing/2014/main" id="{1CA6DDC5-3438-37DD-8CDC-B5168994665B}"/>
              </a:ext>
            </a:extLst>
          </p:cNvPr>
          <p:cNvSpPr/>
          <p:nvPr/>
        </p:nvSpPr>
        <p:spPr>
          <a:xfrm>
            <a:off x="2634144" y="3680197"/>
            <a:ext cx="38830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23693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CD5FB6EB-669B-8C34-6DA2-6B346F68B5F6}"/>
              </a:ext>
            </a:extLst>
          </p:cNvPr>
          <p:cNvPicPr>
            <a:picLocks noChangeAspect="1"/>
          </p:cNvPicPr>
          <p:nvPr/>
        </p:nvPicPr>
        <p:blipFill>
          <a:blip r:embed="rId6"/>
          <a:stretch>
            <a:fillRect/>
          </a:stretch>
        </p:blipFill>
        <p:spPr>
          <a:xfrm>
            <a:off x="147697" y="1309687"/>
            <a:ext cx="8848800" cy="4559270"/>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6" name="直線コネクタ 5">
            <a:extLst>
              <a:ext uri="{FF2B5EF4-FFF2-40B4-BE49-F238E27FC236}">
                <a16:creationId xmlns:a16="http://schemas.microsoft.com/office/drawing/2014/main" id="{9ACA43BA-0AC4-C98F-230A-3DB2FEC38CD4}"/>
              </a:ext>
            </a:extLst>
          </p:cNvPr>
          <p:cNvCxnSpPr/>
          <p:nvPr/>
        </p:nvCxnSpPr>
        <p:spPr>
          <a:xfrm flipH="1">
            <a:off x="5581114" y="142831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8643CA6-9F3A-9B94-0873-82DCFDCB67E9}"/>
              </a:ext>
            </a:extLst>
          </p:cNvPr>
          <p:cNvCxnSpPr/>
          <p:nvPr/>
        </p:nvCxnSpPr>
        <p:spPr>
          <a:xfrm flipH="1">
            <a:off x="7250608" y="14283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E05F75-DF0C-17B5-9BF1-56F2F039C107}"/>
              </a:ext>
            </a:extLst>
          </p:cNvPr>
          <p:cNvCxnSpPr>
            <a:cxnSpLocks/>
          </p:cNvCxnSpPr>
          <p:nvPr/>
        </p:nvCxnSpPr>
        <p:spPr>
          <a:xfrm flipH="1">
            <a:off x="1818160" y="20200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3C6F28D-4211-8CE8-30CE-6BFF84720690}"/>
              </a:ext>
            </a:extLst>
          </p:cNvPr>
          <p:cNvCxnSpPr>
            <a:cxnSpLocks/>
          </p:cNvCxnSpPr>
          <p:nvPr/>
        </p:nvCxnSpPr>
        <p:spPr>
          <a:xfrm flipH="1">
            <a:off x="4027504" y="20200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776AE6D-9ADD-D2D6-2DCB-5D06898C805D}"/>
              </a:ext>
            </a:extLst>
          </p:cNvPr>
          <p:cNvCxnSpPr>
            <a:cxnSpLocks/>
          </p:cNvCxnSpPr>
          <p:nvPr/>
        </p:nvCxnSpPr>
        <p:spPr>
          <a:xfrm flipH="1">
            <a:off x="6065169" y="20200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0B2AD0E-F855-05AF-DD78-EE6DCC5F1780}"/>
              </a:ext>
            </a:extLst>
          </p:cNvPr>
          <p:cNvCxnSpPr>
            <a:cxnSpLocks/>
          </p:cNvCxnSpPr>
          <p:nvPr/>
        </p:nvCxnSpPr>
        <p:spPr>
          <a:xfrm flipH="1">
            <a:off x="8279728" y="20200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F5F83C7-104B-ACCB-D900-F39F6CBDAA4A}"/>
              </a:ext>
            </a:extLst>
          </p:cNvPr>
          <p:cNvCxnSpPr>
            <a:cxnSpLocks/>
          </p:cNvCxnSpPr>
          <p:nvPr/>
        </p:nvCxnSpPr>
        <p:spPr>
          <a:xfrm flipH="1">
            <a:off x="8786255" y="202009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570BDF5-FC89-9FB7-8874-E47E92EFF0A4}"/>
              </a:ext>
            </a:extLst>
          </p:cNvPr>
          <p:cNvCxnSpPr>
            <a:cxnSpLocks/>
          </p:cNvCxnSpPr>
          <p:nvPr/>
        </p:nvCxnSpPr>
        <p:spPr>
          <a:xfrm flipH="1">
            <a:off x="1260237" y="26445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4CDD08E-C38E-B02B-7C56-BE2A7BF1D1C0}"/>
              </a:ext>
            </a:extLst>
          </p:cNvPr>
          <p:cNvCxnSpPr>
            <a:cxnSpLocks/>
          </p:cNvCxnSpPr>
          <p:nvPr/>
        </p:nvCxnSpPr>
        <p:spPr>
          <a:xfrm flipH="1">
            <a:off x="3821082" y="26445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1FE1470-054C-FFCF-1A6C-67704C16760F}"/>
              </a:ext>
            </a:extLst>
          </p:cNvPr>
          <p:cNvCxnSpPr>
            <a:cxnSpLocks/>
          </p:cNvCxnSpPr>
          <p:nvPr/>
        </p:nvCxnSpPr>
        <p:spPr>
          <a:xfrm flipH="1">
            <a:off x="8208377" y="26445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38521DA-5901-F89B-3181-E273D3E0ECDB}"/>
              </a:ext>
            </a:extLst>
          </p:cNvPr>
          <p:cNvCxnSpPr/>
          <p:nvPr/>
        </p:nvCxnSpPr>
        <p:spPr>
          <a:xfrm flipH="1">
            <a:off x="1950681" y="326139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341DFAF-D60E-BF0A-6097-968EF2B6B71F}"/>
              </a:ext>
            </a:extLst>
          </p:cNvPr>
          <p:cNvCxnSpPr/>
          <p:nvPr/>
        </p:nvCxnSpPr>
        <p:spPr>
          <a:xfrm flipH="1">
            <a:off x="4334097" y="326139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523F20-D5C0-2C7F-20B9-BCF934EEF49E}"/>
              </a:ext>
            </a:extLst>
          </p:cNvPr>
          <p:cNvCxnSpPr/>
          <p:nvPr/>
        </p:nvCxnSpPr>
        <p:spPr>
          <a:xfrm flipH="1">
            <a:off x="5680043" y="326139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E07FBD2-00BD-A0AA-7B27-6D88232623F3}"/>
              </a:ext>
            </a:extLst>
          </p:cNvPr>
          <p:cNvCxnSpPr/>
          <p:nvPr/>
        </p:nvCxnSpPr>
        <p:spPr>
          <a:xfrm flipH="1">
            <a:off x="8257032" y="325566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B9017D3-237D-ACDE-FD0C-B48B72301AD8}"/>
              </a:ext>
            </a:extLst>
          </p:cNvPr>
          <p:cNvCxnSpPr/>
          <p:nvPr/>
        </p:nvCxnSpPr>
        <p:spPr>
          <a:xfrm flipH="1">
            <a:off x="825834" y="38918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740AC70-0398-08D1-7999-2F29D18C0243}"/>
              </a:ext>
            </a:extLst>
          </p:cNvPr>
          <p:cNvCxnSpPr/>
          <p:nvPr/>
        </p:nvCxnSpPr>
        <p:spPr>
          <a:xfrm flipH="1">
            <a:off x="3090003" y="38918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38AD9B3-E782-45D0-F952-43365A8354C9}"/>
              </a:ext>
            </a:extLst>
          </p:cNvPr>
          <p:cNvCxnSpPr/>
          <p:nvPr/>
        </p:nvCxnSpPr>
        <p:spPr>
          <a:xfrm flipH="1">
            <a:off x="4334097" y="38918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0F19E5C-0E8E-4A44-43DD-0D1EB7B73E6C}"/>
              </a:ext>
            </a:extLst>
          </p:cNvPr>
          <p:cNvCxnSpPr/>
          <p:nvPr/>
        </p:nvCxnSpPr>
        <p:spPr>
          <a:xfrm flipH="1">
            <a:off x="5966711" y="453444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587DD7D-DE25-ACAA-B79C-C9D82663B423}"/>
              </a:ext>
            </a:extLst>
          </p:cNvPr>
          <p:cNvCxnSpPr/>
          <p:nvPr/>
        </p:nvCxnSpPr>
        <p:spPr>
          <a:xfrm flipH="1">
            <a:off x="4068399" y="142831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9CABB8B-1DBF-17B6-92B3-09A7BB792EC6}"/>
              </a:ext>
            </a:extLst>
          </p:cNvPr>
          <p:cNvCxnSpPr/>
          <p:nvPr/>
        </p:nvCxnSpPr>
        <p:spPr>
          <a:xfrm flipH="1">
            <a:off x="7776099" y="389185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5876696-F5AF-05C0-079D-D438F802EED1}"/>
              </a:ext>
            </a:extLst>
          </p:cNvPr>
          <p:cNvCxnSpPr/>
          <p:nvPr/>
        </p:nvCxnSpPr>
        <p:spPr>
          <a:xfrm flipH="1">
            <a:off x="2720439" y="453444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5809575-B85E-132F-F675-6A69F5BD8360}"/>
              </a:ext>
            </a:extLst>
          </p:cNvPr>
          <p:cNvCxnSpPr/>
          <p:nvPr/>
        </p:nvCxnSpPr>
        <p:spPr>
          <a:xfrm flipH="1">
            <a:off x="7226876" y="453444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B195EE0-4F35-0901-1F68-FA74E3E4207E}"/>
              </a:ext>
            </a:extLst>
          </p:cNvPr>
          <p:cNvCxnSpPr/>
          <p:nvPr/>
        </p:nvCxnSpPr>
        <p:spPr>
          <a:xfrm flipH="1">
            <a:off x="2306276" y="511690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E7B8033-4A11-2A41-935F-F58E3ACD4A32}"/>
              </a:ext>
            </a:extLst>
          </p:cNvPr>
          <p:cNvCxnSpPr/>
          <p:nvPr/>
        </p:nvCxnSpPr>
        <p:spPr>
          <a:xfrm flipH="1">
            <a:off x="4267836" y="51169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10_07_reading_s2">
            <a:hlinkClick r:id="" action="ppaction://media"/>
            <a:extLst>
              <a:ext uri="{FF2B5EF4-FFF2-40B4-BE49-F238E27FC236}">
                <a16:creationId xmlns:a16="http://schemas.microsoft.com/office/drawing/2014/main" id="{F7EA27E8-EB10-2FC1-74CE-E496E52F2EE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004675" y="1006475"/>
            <a:ext cx="406400" cy="406400"/>
          </a:xfrm>
          <a:prstGeom prst="rect">
            <a:avLst/>
          </a:prstGeom>
        </p:spPr>
      </p:pic>
      <p:pic>
        <p:nvPicPr>
          <p:cNvPr id="31" name="AS_G3_10_07_reading_s2">
            <a:hlinkClick r:id="" action="ppaction://media"/>
            <a:extLst>
              <a:ext uri="{FF2B5EF4-FFF2-40B4-BE49-F238E27FC236}">
                <a16:creationId xmlns:a16="http://schemas.microsoft.com/office/drawing/2014/main" id="{0A44AE95-F250-4881-D936-10D59A2095A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004675" y="336342"/>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5"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965"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up)">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up)">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up)">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up)">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up)">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up)">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up)">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up)">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wipe(up)">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up)">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wipe(up)">
                                      <p:cBhvr>
                                        <p:cTn id="119" dur="500"/>
                                        <p:tgtEl>
                                          <p:spTgt spid="27"/>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wipe(up)">
                                      <p:cBhvr>
                                        <p:cTn id="124" dur="500"/>
                                        <p:tgtEl>
                                          <p:spTgt spid="38"/>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39"/>
                                        </p:tgtEl>
                                        <p:attrNameLst>
                                          <p:attrName>style.visibility</p:attrName>
                                        </p:attrNameLst>
                                      </p:cBhvr>
                                      <p:to>
                                        <p:strVal val="visible"/>
                                      </p:to>
                                    </p:set>
                                    <p:animEffect transition="in" filter="wipe(up)">
                                      <p:cBhvr>
                                        <p:cTn id="129" dur="500"/>
                                        <p:tgtEl>
                                          <p:spTgt spid="3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up)">
                                      <p:cBhvr>
                                        <p:cTn id="1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36" fill="hold" display="0">
                  <p:stCondLst>
                    <p:cond delay="indefinite"/>
                  </p:stCondLst>
                  <p:endCondLst>
                    <p:cond evt="onStopAudio" delay="0">
                      <p:tgtEl>
                        <p:sldTgt/>
                      </p:tgtEl>
                    </p:cond>
                  </p:endCondLst>
                </p:cTn>
                <p:tgtEl>
                  <p:spTgt spid="21"/>
                </p:tgtEl>
              </p:cMediaNode>
            </p:audio>
            <p:audio>
              <p:cMediaNode vol="80000">
                <p:cTn id="137"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8D3-2994-BFF2-EA6C-E080242E83B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600A6AD-5EFE-9F3A-755F-C63113ABE120}"/>
              </a:ext>
            </a:extLst>
          </p:cNvPr>
          <p:cNvPicPr>
            <a:picLocks noChangeAspect="1"/>
          </p:cNvPicPr>
          <p:nvPr/>
        </p:nvPicPr>
        <p:blipFill>
          <a:blip r:embed="rId2"/>
          <a:srcRect b="81572"/>
          <a:stretch/>
        </p:blipFill>
        <p:spPr>
          <a:xfrm>
            <a:off x="292216" y="761775"/>
            <a:ext cx="8596800" cy="1636317"/>
          </a:xfrm>
          <a:prstGeom prst="rect">
            <a:avLst/>
          </a:prstGeom>
        </p:spPr>
      </p:pic>
      <p:sp>
        <p:nvSpPr>
          <p:cNvPr id="15" name="正方形/長方形 14">
            <a:extLst>
              <a:ext uri="{FF2B5EF4-FFF2-40B4-BE49-F238E27FC236}">
                <a16:creationId xmlns:a16="http://schemas.microsoft.com/office/drawing/2014/main" id="{222BBDD5-8708-F83C-0371-03771307D391}"/>
              </a:ext>
            </a:extLst>
          </p:cNvPr>
          <p:cNvSpPr/>
          <p:nvPr/>
        </p:nvSpPr>
        <p:spPr>
          <a:xfrm>
            <a:off x="0" y="2928288"/>
            <a:ext cx="9144000" cy="39297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D671A7F-E91C-7EAB-0F10-7615425D4378}"/>
              </a:ext>
            </a:extLst>
          </p:cNvPr>
          <p:cNvSpPr txBox="1"/>
          <p:nvPr/>
        </p:nvSpPr>
        <p:spPr>
          <a:xfrm>
            <a:off x="537493" y="3176938"/>
            <a:ext cx="8069014"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Elephants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their ears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control their body temperature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「体温を調節するために」という意味で、副詞のはたらきです。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の目的を説明しています。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sometimes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「ときどき」という意味をもち、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p>
        </p:txBody>
      </p:sp>
      <p:pic>
        <p:nvPicPr>
          <p:cNvPr id="17" name="図 16">
            <a:extLst>
              <a:ext uri="{FF2B5EF4-FFF2-40B4-BE49-F238E27FC236}">
                <a16:creationId xmlns:a16="http://schemas.microsoft.com/office/drawing/2014/main" id="{3BBE59C6-9BC9-2A78-CF43-FA443CF3AEB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2D8B026-A105-31AD-3D56-65363503DBD0}"/>
              </a:ext>
            </a:extLst>
          </p:cNvPr>
          <p:cNvSpPr txBox="1"/>
          <p:nvPr/>
        </p:nvSpPr>
        <p:spPr>
          <a:xfrm>
            <a:off x="537494" y="2303400"/>
            <a:ext cx="61173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ゾウは体温を調節するためにときどき自分の耳を動かします。</a:t>
            </a:r>
          </a:p>
        </p:txBody>
      </p:sp>
    </p:spTree>
    <p:extLst>
      <p:ext uri="{BB962C8B-B14F-4D97-AF65-F5344CB8AC3E}">
        <p14:creationId xmlns:p14="http://schemas.microsoft.com/office/powerpoint/2010/main" val="8282460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F42F-1825-7B69-F22C-F20BC60A937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81A9CDE-A1D3-C224-670F-17D283A82BB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6EDFBDE-3C53-368F-776E-1817AC792E5F}"/>
              </a:ext>
            </a:extLst>
          </p:cNvPr>
          <p:cNvSpPr txBox="1"/>
          <p:nvPr/>
        </p:nvSpPr>
        <p:spPr>
          <a:xfrm>
            <a:off x="663730" y="2409490"/>
            <a:ext cx="781653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the store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b--</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vegetables.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We went to the store to buy vegetables.">
            <a:hlinkClick r:id="" action="ppaction://media"/>
            <a:extLst>
              <a:ext uri="{FF2B5EF4-FFF2-40B4-BE49-F238E27FC236}">
                <a16:creationId xmlns:a16="http://schemas.microsoft.com/office/drawing/2014/main" id="{A8A2C21E-E24D-0A17-EF32-2BAA240C4E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1675" y="142875"/>
            <a:ext cx="406400" cy="406400"/>
          </a:xfrm>
          <a:prstGeom prst="rect">
            <a:avLst/>
          </a:prstGeom>
        </p:spPr>
      </p:pic>
    </p:spTree>
    <p:extLst>
      <p:ext uri="{BB962C8B-B14F-4D97-AF65-F5344CB8AC3E}">
        <p14:creationId xmlns:p14="http://schemas.microsoft.com/office/powerpoint/2010/main" val="29321011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0FB31-6390-457B-5AB5-CA419B58A8A7}"/>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95B1C352-C23E-67A5-FE35-73065BEB70A3}"/>
              </a:ext>
            </a:extLst>
          </p:cNvPr>
          <p:cNvPicPr>
            <a:picLocks noChangeAspect="1"/>
          </p:cNvPicPr>
          <p:nvPr/>
        </p:nvPicPr>
        <p:blipFill>
          <a:blip r:embed="rId2"/>
          <a:stretch>
            <a:fillRect/>
          </a:stretch>
        </p:blipFill>
        <p:spPr>
          <a:xfrm>
            <a:off x="292216" y="714736"/>
            <a:ext cx="8596105" cy="1889924"/>
          </a:xfrm>
          <a:prstGeom prst="rect">
            <a:avLst/>
          </a:prstGeom>
        </p:spPr>
      </p:pic>
      <p:sp>
        <p:nvSpPr>
          <p:cNvPr id="15" name="正方形/長方形 14">
            <a:extLst>
              <a:ext uri="{FF2B5EF4-FFF2-40B4-BE49-F238E27FC236}">
                <a16:creationId xmlns:a16="http://schemas.microsoft.com/office/drawing/2014/main" id="{B2DC6C09-8874-EE0D-79D3-E720980E3A37}"/>
              </a:ext>
            </a:extLst>
          </p:cNvPr>
          <p:cNvSpPr/>
          <p:nvPr/>
        </p:nvSpPr>
        <p:spPr>
          <a:xfrm>
            <a:off x="0" y="3144188"/>
            <a:ext cx="9144000" cy="37138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705CBF9-ECB1-811B-C74B-95DD55CAB4F9}"/>
              </a:ext>
            </a:extLst>
          </p:cNvPr>
          <p:cNvSpPr txBox="1"/>
          <p:nvPr/>
        </p:nvSpPr>
        <p:spPr>
          <a:xfrm>
            <a:off x="537493" y="3325241"/>
            <a:ext cx="8069014" cy="255454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この文は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つの節で構成され、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によって結ばれています。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Their ears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rich network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of blood vessels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「血管の網（ネットワーク）」という意味をもち、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rich network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8DFE98BE-D0BD-5E9B-2EEF-E25CDEA5F4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834EBD9B-C6FF-96A7-2DA9-CEB6A8E787C3}"/>
              </a:ext>
            </a:extLst>
          </p:cNvPr>
          <p:cNvSpPr txBox="1"/>
          <p:nvPr/>
        </p:nvSpPr>
        <p:spPr>
          <a:xfrm>
            <a:off x="537493" y="2560178"/>
            <a:ext cx="78191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彼らの耳には豊富な血管網があり、それが血液を冷やすことに役立っています。</a:t>
            </a:r>
          </a:p>
        </p:txBody>
      </p:sp>
    </p:spTree>
    <p:extLst>
      <p:ext uri="{BB962C8B-B14F-4D97-AF65-F5344CB8AC3E}">
        <p14:creationId xmlns:p14="http://schemas.microsoft.com/office/powerpoint/2010/main" val="1505181175"/>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75113-66E9-EE26-3DB3-2B708A15BDCE}"/>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1BFC3017-19F1-03DF-0969-4C564D4E3E14}"/>
              </a:ext>
            </a:extLst>
          </p:cNvPr>
          <p:cNvPicPr>
            <a:picLocks noChangeAspect="1"/>
          </p:cNvPicPr>
          <p:nvPr/>
        </p:nvPicPr>
        <p:blipFill>
          <a:blip r:embed="rId2"/>
          <a:stretch>
            <a:fillRect/>
          </a:stretch>
        </p:blipFill>
        <p:spPr>
          <a:xfrm>
            <a:off x="292216" y="714736"/>
            <a:ext cx="8596105" cy="1889924"/>
          </a:xfrm>
          <a:prstGeom prst="rect">
            <a:avLst/>
          </a:prstGeom>
        </p:spPr>
      </p:pic>
      <p:sp>
        <p:nvSpPr>
          <p:cNvPr id="15" name="正方形/長方形 14">
            <a:extLst>
              <a:ext uri="{FF2B5EF4-FFF2-40B4-BE49-F238E27FC236}">
                <a16:creationId xmlns:a16="http://schemas.microsoft.com/office/drawing/2014/main" id="{CC8ED03D-5705-55E4-5781-A9CB2E3600C3}"/>
              </a:ext>
            </a:extLst>
          </p:cNvPr>
          <p:cNvSpPr/>
          <p:nvPr/>
        </p:nvSpPr>
        <p:spPr>
          <a:xfrm>
            <a:off x="0" y="3144188"/>
            <a:ext cx="9144000" cy="37138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8B23ED0-5C24-DE86-F4D5-F51834D64620}"/>
              </a:ext>
            </a:extLst>
          </p:cNvPr>
          <p:cNvSpPr txBox="1"/>
          <p:nvPr/>
        </p:nvSpPr>
        <p:spPr>
          <a:xfrm>
            <a:off x="537493" y="3325241"/>
            <a:ext cx="8069014" cy="224676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helps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cool the blood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cool the blood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は「血液を冷やすこと」という意味で、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rich network of blood vessels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を指しています。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A054FF68-3A5C-7AFD-A61E-38C79135618B}"/>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B6549E2E-8A67-2589-8FE1-9E793F512C8E}"/>
              </a:ext>
            </a:extLst>
          </p:cNvPr>
          <p:cNvSpPr txBox="1"/>
          <p:nvPr/>
        </p:nvSpPr>
        <p:spPr>
          <a:xfrm>
            <a:off x="537493" y="2560178"/>
            <a:ext cx="78191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彼らの耳には豊富な血管網があり、それが血液を冷やすことに役立っています。</a:t>
            </a:r>
          </a:p>
        </p:txBody>
      </p:sp>
    </p:spTree>
    <p:extLst>
      <p:ext uri="{BB962C8B-B14F-4D97-AF65-F5344CB8AC3E}">
        <p14:creationId xmlns:p14="http://schemas.microsoft.com/office/powerpoint/2010/main" val="113290444"/>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D4FE4-CF63-6707-A55F-DE7955FE95DC}"/>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DDC62509-C75F-8791-18E9-32F56D150BE2}"/>
              </a:ext>
            </a:extLst>
          </p:cNvPr>
          <p:cNvPicPr>
            <a:picLocks noChangeAspect="1"/>
          </p:cNvPicPr>
          <p:nvPr/>
        </p:nvPicPr>
        <p:blipFill>
          <a:blip r:embed="rId2"/>
          <a:stretch>
            <a:fillRect/>
          </a:stretch>
        </p:blipFill>
        <p:spPr>
          <a:xfrm>
            <a:off x="292216" y="602477"/>
            <a:ext cx="8596105" cy="1786283"/>
          </a:xfrm>
          <a:prstGeom prst="rect">
            <a:avLst/>
          </a:prstGeom>
        </p:spPr>
      </p:pic>
      <p:sp>
        <p:nvSpPr>
          <p:cNvPr id="15" name="正方形/長方形 14">
            <a:extLst>
              <a:ext uri="{FF2B5EF4-FFF2-40B4-BE49-F238E27FC236}">
                <a16:creationId xmlns:a16="http://schemas.microsoft.com/office/drawing/2014/main" id="{8AACFA91-3AEB-5DF8-525B-4EBD014CC5DE}"/>
              </a:ext>
            </a:extLst>
          </p:cNvPr>
          <p:cNvSpPr/>
          <p:nvPr/>
        </p:nvSpPr>
        <p:spPr>
          <a:xfrm>
            <a:off x="0" y="3010657"/>
            <a:ext cx="9144000" cy="384734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2801C2B-6DAB-6C56-5E9D-0A181E914459}"/>
              </a:ext>
            </a:extLst>
          </p:cNvPr>
          <p:cNvSpPr txBox="1"/>
          <p:nvPr/>
        </p:nvSpPr>
        <p:spPr>
          <a:xfrm>
            <a:off x="537493" y="3259307"/>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この文は、主節“</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usually sweat or breathe a lot”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従属節“</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When animals release body heat”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つの部分からなる複文です。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主節は、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sweat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breathe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usually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「たいてい」という意味をもち、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sweat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breathe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p>
        </p:txBody>
      </p:sp>
      <p:pic>
        <p:nvPicPr>
          <p:cNvPr id="17" name="図 16">
            <a:extLst>
              <a:ext uri="{FF2B5EF4-FFF2-40B4-BE49-F238E27FC236}">
                <a16:creationId xmlns:a16="http://schemas.microsoft.com/office/drawing/2014/main" id="{60945486-CC89-E916-D994-D151D3497D43}"/>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A7A1E20-7A07-E41F-077E-EB640EB85380}"/>
              </a:ext>
            </a:extLst>
          </p:cNvPr>
          <p:cNvSpPr txBox="1"/>
          <p:nvPr/>
        </p:nvSpPr>
        <p:spPr>
          <a:xfrm>
            <a:off x="442243" y="2480258"/>
            <a:ext cx="840083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動物たちは体熱を放出するとき、たいていは汗をかいたりたくさん呼吸をしたりします。</a:t>
            </a:r>
          </a:p>
        </p:txBody>
      </p:sp>
    </p:spTree>
    <p:extLst>
      <p:ext uri="{BB962C8B-B14F-4D97-AF65-F5344CB8AC3E}">
        <p14:creationId xmlns:p14="http://schemas.microsoft.com/office/powerpoint/2010/main" val="2265782698"/>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23827-CDA9-5470-9DE8-BD5DAE124DC7}"/>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53C785D8-E498-B266-6A41-E816E20F7EA5}"/>
              </a:ext>
            </a:extLst>
          </p:cNvPr>
          <p:cNvPicPr>
            <a:picLocks noChangeAspect="1"/>
          </p:cNvPicPr>
          <p:nvPr/>
        </p:nvPicPr>
        <p:blipFill>
          <a:blip r:embed="rId2"/>
          <a:stretch>
            <a:fillRect/>
          </a:stretch>
        </p:blipFill>
        <p:spPr>
          <a:xfrm>
            <a:off x="292216" y="602477"/>
            <a:ext cx="8596105" cy="1786283"/>
          </a:xfrm>
          <a:prstGeom prst="rect">
            <a:avLst/>
          </a:prstGeom>
        </p:spPr>
      </p:pic>
      <p:sp>
        <p:nvSpPr>
          <p:cNvPr id="15" name="正方形/長方形 14">
            <a:extLst>
              <a:ext uri="{FF2B5EF4-FFF2-40B4-BE49-F238E27FC236}">
                <a16:creationId xmlns:a16="http://schemas.microsoft.com/office/drawing/2014/main" id="{E6CD7616-26CD-220F-34B2-B67D4644B6BD}"/>
              </a:ext>
            </a:extLst>
          </p:cNvPr>
          <p:cNvSpPr/>
          <p:nvPr/>
        </p:nvSpPr>
        <p:spPr>
          <a:xfrm>
            <a:off x="0" y="3010657"/>
            <a:ext cx="9144000" cy="384734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4FB22EB-3964-64E7-6481-055A0E116B81}"/>
              </a:ext>
            </a:extLst>
          </p:cNvPr>
          <p:cNvSpPr txBox="1"/>
          <p:nvPr/>
        </p:nvSpPr>
        <p:spPr>
          <a:xfrm>
            <a:off x="537493" y="3259307"/>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従属節は、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animals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release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body heat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は、時間を表す接続詞で、「～するとき」という</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意味をもちます。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（時間を表す副詞節を導いています。）</a:t>
            </a:r>
          </a:p>
        </p:txBody>
      </p:sp>
      <p:pic>
        <p:nvPicPr>
          <p:cNvPr id="17" name="図 16">
            <a:extLst>
              <a:ext uri="{FF2B5EF4-FFF2-40B4-BE49-F238E27FC236}">
                <a16:creationId xmlns:a16="http://schemas.microsoft.com/office/drawing/2014/main" id="{4271DC20-4534-1A2A-8473-27928CF11E16}"/>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174D466B-7AFC-0B18-E32D-1B0E3407B560}"/>
              </a:ext>
            </a:extLst>
          </p:cNvPr>
          <p:cNvSpPr txBox="1"/>
          <p:nvPr/>
        </p:nvSpPr>
        <p:spPr>
          <a:xfrm>
            <a:off x="442243" y="2480258"/>
            <a:ext cx="840083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動物たちは体熱を放出するとき、たいていは汗をかいたりたくさん呼吸をしたりします。</a:t>
            </a:r>
          </a:p>
        </p:txBody>
      </p:sp>
    </p:spTree>
    <p:extLst>
      <p:ext uri="{BB962C8B-B14F-4D97-AF65-F5344CB8AC3E}">
        <p14:creationId xmlns:p14="http://schemas.microsoft.com/office/powerpoint/2010/main" val="2563373884"/>
      </p:ext>
    </p:extLst>
  </p:cSld>
  <p:clrMapOvr>
    <a:masterClrMapping/>
  </p:clrMapOvr>
  <p:transition spd="med">
    <p:pull/>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9BED9-A3AC-090F-C7A7-5185C1CB4F8D}"/>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2F54B33C-63D2-BD68-E703-49F74B23CDA2}"/>
              </a:ext>
            </a:extLst>
          </p:cNvPr>
          <p:cNvSpPr/>
          <p:nvPr/>
        </p:nvSpPr>
        <p:spPr>
          <a:xfrm>
            <a:off x="0" y="2146899"/>
            <a:ext cx="9144000" cy="471110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5618047-C34F-6562-C6F7-7087200E0E47}"/>
              </a:ext>
            </a:extLst>
          </p:cNvPr>
          <p:cNvSpPr txBox="1"/>
          <p:nvPr/>
        </p:nvSpPr>
        <p:spPr>
          <a:xfrm>
            <a:off x="537493" y="2395549"/>
            <a:ext cx="8069014" cy="4093428"/>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elephants’ noses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long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は副詞です。「あまりにも～すぎる」という意味で、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long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breathe well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は「じょうずに呼吸する」という意味で、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long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を修飾し、「呼吸するには長すぎる」、</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「長すぎてじょうずに呼吸することができない」という意味です。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well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「じょうずに」という意味をもち、動詞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breathe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3455AA7B-2752-43A1-90EC-6E1C7C9BD56B}"/>
              </a:ext>
            </a:extLst>
          </p:cNvPr>
          <p:cNvPicPr>
            <a:picLocks noChangeAspect="1"/>
          </p:cNvPicPr>
          <p:nvPr/>
        </p:nvPicPr>
        <p:blipFill>
          <a:blip r:embed="rId2"/>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8462E53-E991-91D9-C938-7B2DF275B207}"/>
              </a:ext>
            </a:extLst>
          </p:cNvPr>
          <p:cNvSpPr txBox="1"/>
          <p:nvPr/>
        </p:nvSpPr>
        <p:spPr>
          <a:xfrm>
            <a:off x="537493" y="1615879"/>
            <a:ext cx="65014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しかし、ゾウの鼻は長すぎてじょうずに呼吸することができません。</a:t>
            </a:r>
          </a:p>
        </p:txBody>
      </p:sp>
      <p:pic>
        <p:nvPicPr>
          <p:cNvPr id="2" name="図 1">
            <a:extLst>
              <a:ext uri="{FF2B5EF4-FFF2-40B4-BE49-F238E27FC236}">
                <a16:creationId xmlns:a16="http://schemas.microsoft.com/office/drawing/2014/main" id="{ECA5EB6E-5A05-2103-AA81-D2B841D4C7CC}"/>
              </a:ext>
            </a:extLst>
          </p:cNvPr>
          <p:cNvPicPr>
            <a:picLocks noChangeAspect="1"/>
          </p:cNvPicPr>
          <p:nvPr/>
        </p:nvPicPr>
        <p:blipFill>
          <a:blip r:embed="rId3"/>
          <a:srcRect t="54453" b="34963"/>
          <a:stretch/>
        </p:blipFill>
        <p:spPr>
          <a:xfrm>
            <a:off x="292216" y="676079"/>
            <a:ext cx="8596800" cy="939800"/>
          </a:xfrm>
          <a:prstGeom prst="rect">
            <a:avLst/>
          </a:prstGeom>
        </p:spPr>
      </p:pic>
    </p:spTree>
    <p:extLst>
      <p:ext uri="{BB962C8B-B14F-4D97-AF65-F5344CB8AC3E}">
        <p14:creationId xmlns:p14="http://schemas.microsoft.com/office/powerpoint/2010/main" val="1937846890"/>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0769-7B43-6AA0-0CCA-6D90926BEEF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A1D111F5-3C64-062F-F68C-7C6D8A01A258}"/>
              </a:ext>
            </a:extLst>
          </p:cNvPr>
          <p:cNvPicPr>
            <a:picLocks noChangeAspect="1"/>
          </p:cNvPicPr>
          <p:nvPr/>
        </p:nvPicPr>
        <p:blipFill>
          <a:blip r:embed="rId2"/>
          <a:srcRect t="66182" b="23616"/>
          <a:stretch/>
        </p:blipFill>
        <p:spPr>
          <a:xfrm>
            <a:off x="292216" y="814523"/>
            <a:ext cx="8596800" cy="905932"/>
          </a:xfrm>
          <a:prstGeom prst="rect">
            <a:avLst/>
          </a:prstGeom>
        </p:spPr>
      </p:pic>
      <p:sp>
        <p:nvSpPr>
          <p:cNvPr id="15" name="正方形/長方形 14">
            <a:extLst>
              <a:ext uri="{FF2B5EF4-FFF2-40B4-BE49-F238E27FC236}">
                <a16:creationId xmlns:a16="http://schemas.microsoft.com/office/drawing/2014/main" id="{A827ADA4-7598-8AE9-7B62-D2EBC9172B6B}"/>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BE556DB-5590-78AC-083F-A4BC4D21FA3C}"/>
              </a:ext>
            </a:extLst>
          </p:cNvPr>
          <p:cNvSpPr txBox="1"/>
          <p:nvPr/>
        </p:nvSpPr>
        <p:spPr>
          <a:xfrm>
            <a:off x="537493" y="2732438"/>
            <a:ext cx="8519880"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their ears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big enough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　</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cool their large bodies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は「彼らの大きな体を冷やすのに」という意味で、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big enough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Luckily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「幸いにも」という意味をもち、文全体を修飾しています。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B8CCA21E-9B89-B35B-E73F-421004AB874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9DD1AC61-D5A7-2D92-0FA8-EFD6E5F15A88}"/>
              </a:ext>
            </a:extLst>
          </p:cNvPr>
          <p:cNvSpPr txBox="1"/>
          <p:nvPr/>
        </p:nvSpPr>
        <p:spPr>
          <a:xfrm>
            <a:off x="537494" y="1858900"/>
            <a:ext cx="67586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幸いにも、彼らの耳はその大きな体を冷やすのに十分な大きさです。</a:t>
            </a:r>
          </a:p>
        </p:txBody>
      </p:sp>
    </p:spTree>
    <p:extLst>
      <p:ext uri="{BB962C8B-B14F-4D97-AF65-F5344CB8AC3E}">
        <p14:creationId xmlns:p14="http://schemas.microsoft.com/office/powerpoint/2010/main" val="2499953902"/>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4B2C1-028E-C86D-7554-F1FFA30F4310}"/>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F11AE030-4BE4-C011-A446-5D7AD11272C4}"/>
              </a:ext>
            </a:extLst>
          </p:cNvPr>
          <p:cNvPicPr>
            <a:picLocks noChangeAspect="1"/>
          </p:cNvPicPr>
          <p:nvPr/>
        </p:nvPicPr>
        <p:blipFill>
          <a:blip r:embed="rId2"/>
          <a:srcRect t="77289" b="2974"/>
          <a:stretch/>
        </p:blipFill>
        <p:spPr>
          <a:xfrm>
            <a:off x="292216" y="674412"/>
            <a:ext cx="8596800" cy="1752599"/>
          </a:xfrm>
          <a:prstGeom prst="rect">
            <a:avLst/>
          </a:prstGeom>
        </p:spPr>
      </p:pic>
      <p:sp>
        <p:nvSpPr>
          <p:cNvPr id="15" name="正方形/長方形 14">
            <a:extLst>
              <a:ext uri="{FF2B5EF4-FFF2-40B4-BE49-F238E27FC236}">
                <a16:creationId xmlns:a16="http://schemas.microsoft.com/office/drawing/2014/main" id="{BB481D26-4907-7184-CD1C-7D87230D1857}"/>
              </a:ext>
            </a:extLst>
          </p:cNvPr>
          <p:cNvSpPr/>
          <p:nvPr/>
        </p:nvSpPr>
        <p:spPr>
          <a:xfrm>
            <a:off x="0" y="3070459"/>
            <a:ext cx="9144000" cy="378754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6B4679-90B1-D882-1D1D-66AA061CF79C}"/>
              </a:ext>
            </a:extLst>
          </p:cNvPr>
          <p:cNvSpPr txBox="1"/>
          <p:nvPr/>
        </p:nvSpPr>
        <p:spPr>
          <a:xfrm>
            <a:off x="537493" y="3357326"/>
            <a:ext cx="8069014"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may be surprised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learn there is an important reason for that action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「その行動に対する重要な理由を知って」という意味で、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may be surprised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for that action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「その行動に対する」という意味をもち、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 important reason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BBC97A48-15C6-0BBF-71DC-B131C36A0D0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7378F1D-5A79-FBAF-084F-B187159925D2}"/>
              </a:ext>
            </a:extLst>
          </p:cNvPr>
          <p:cNvSpPr txBox="1"/>
          <p:nvPr/>
        </p:nvSpPr>
        <p:spPr>
          <a:xfrm>
            <a:off x="537493" y="2427011"/>
            <a:ext cx="70729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あなたはその行動に重要な理由があることを知って驚くかもしれません。</a:t>
            </a:r>
          </a:p>
        </p:txBody>
      </p:sp>
    </p:spTree>
    <p:extLst>
      <p:ext uri="{BB962C8B-B14F-4D97-AF65-F5344CB8AC3E}">
        <p14:creationId xmlns:p14="http://schemas.microsoft.com/office/powerpoint/2010/main" val="1939133304"/>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7DE379B1-AB84-5AAA-7A78-174E0E81359C}"/>
              </a:ext>
            </a:extLst>
          </p:cNvPr>
          <p:cNvPicPr>
            <a:picLocks noChangeAspect="1"/>
          </p:cNvPicPr>
          <p:nvPr/>
        </p:nvPicPr>
        <p:blipFill>
          <a:blip r:embed="rId4"/>
          <a:stretch>
            <a:fillRect/>
          </a:stretch>
        </p:blipFill>
        <p:spPr>
          <a:xfrm>
            <a:off x="1283607" y="32400"/>
            <a:ext cx="6576786" cy="6793200"/>
          </a:xfrm>
          <a:prstGeom prst="rect">
            <a:avLst/>
          </a:prstGeom>
        </p:spPr>
      </p:pic>
      <p:pic>
        <p:nvPicPr>
          <p:cNvPr id="7" name="AS_G3_10_09_reading_str">
            <a:hlinkClick r:id="" action="ppaction://media"/>
            <a:extLst>
              <a:ext uri="{FF2B5EF4-FFF2-40B4-BE49-F238E27FC236}">
                <a16:creationId xmlns:a16="http://schemas.microsoft.com/office/drawing/2014/main" id="{55AEB8B0-5BBB-1C70-53D2-5C6046615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5874" y="1247775"/>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4BF4-52E4-BBF9-0354-6D3C52A559C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9E58B20-660A-7A09-B6F3-E4CD87C1117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1ABEBB1-6CE4-12A1-DADD-D2CEC267C46C}"/>
              </a:ext>
            </a:extLst>
          </p:cNvPr>
          <p:cNvSpPr txBox="1"/>
          <p:nvPr/>
        </p:nvSpPr>
        <p:spPr>
          <a:xfrm>
            <a:off x="129678" y="2321004"/>
            <a:ext cx="888464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 </a:t>
            </a:r>
            <a:r>
              <a:rPr kumimoji="1" lang="ja-JP" altLang="en-US" sz="4800" b="1" u="sng" dirty="0">
                <a:solidFill>
                  <a:srgbClr val="FF0000"/>
                </a:solidFill>
                <a:latin typeface="メイリオ" panose="020B0604030504040204" pitchFamily="50" charset="-128"/>
                <a:ea typeface="メイリオ" panose="020B0604030504040204" pitchFamily="50" charset="-128"/>
              </a:rPr>
              <a:t>行きました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その店に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買う</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ために 野菜を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We went to the store to buy vegetables.">
            <a:hlinkClick r:id="" action="ppaction://media"/>
            <a:extLst>
              <a:ext uri="{FF2B5EF4-FFF2-40B4-BE49-F238E27FC236}">
                <a16:creationId xmlns:a16="http://schemas.microsoft.com/office/drawing/2014/main" id="{01714034-201F-432C-6BDA-87417EA1D8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1675" y="142875"/>
            <a:ext cx="406400" cy="406400"/>
          </a:xfrm>
          <a:prstGeom prst="rect">
            <a:avLst/>
          </a:prstGeom>
        </p:spPr>
      </p:pic>
    </p:spTree>
    <p:extLst>
      <p:ext uri="{BB962C8B-B14F-4D97-AF65-F5344CB8AC3E}">
        <p14:creationId xmlns:p14="http://schemas.microsoft.com/office/powerpoint/2010/main" val="29561358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22364A1C-C21D-3A62-B864-D17E36C9D78D}"/>
              </a:ext>
            </a:extLst>
          </p:cNvPr>
          <p:cNvPicPr>
            <a:picLocks noChangeAspect="1"/>
          </p:cNvPicPr>
          <p:nvPr/>
        </p:nvPicPr>
        <p:blipFill>
          <a:blip r:embed="rId4"/>
          <a:stretch>
            <a:fillRect/>
          </a:stretch>
        </p:blipFill>
        <p:spPr>
          <a:xfrm>
            <a:off x="1093635" y="682296"/>
            <a:ext cx="6955200" cy="6117318"/>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AS_G3_10_10_reading_s3">
            <a:hlinkClick r:id="" action="ppaction://media"/>
            <a:extLst>
              <a:ext uri="{FF2B5EF4-FFF2-40B4-BE49-F238E27FC236}">
                <a16:creationId xmlns:a16="http://schemas.microsoft.com/office/drawing/2014/main" id="{AA44C68E-C82F-9473-A6F9-DA89123A8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1344" y="1946275"/>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B832FDE-5685-8BEB-484C-4D341E4199C8}"/>
              </a:ext>
            </a:extLst>
          </p:cNvPr>
          <p:cNvPicPr>
            <a:picLocks noChangeAspect="1"/>
          </p:cNvPicPr>
          <p:nvPr/>
        </p:nvPicPr>
        <p:blipFill>
          <a:blip r:embed="rId6"/>
          <a:stretch>
            <a:fillRect/>
          </a:stretch>
        </p:blipFill>
        <p:spPr>
          <a:xfrm>
            <a:off x="1006399" y="191165"/>
            <a:ext cx="6955200" cy="6117318"/>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D74F9023-0310-38FE-DB9A-206AFBD226AE}"/>
              </a:ext>
            </a:extLst>
          </p:cNvPr>
          <p:cNvPicPr>
            <a:picLocks noChangeAspect="1"/>
          </p:cNvPicPr>
          <p:nvPr/>
        </p:nvPicPr>
        <p:blipFill>
          <a:blip r:embed="rId6"/>
          <a:stretch>
            <a:fillRect/>
          </a:stretch>
        </p:blipFill>
        <p:spPr>
          <a:xfrm>
            <a:off x="1006399" y="191165"/>
            <a:ext cx="6955200" cy="6117318"/>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47080-66B0-2E61-0D4E-E11C0A5284D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EAC79B2-D769-C030-4501-277A7730E949}"/>
              </a:ext>
            </a:extLst>
          </p:cNvPr>
          <p:cNvPicPr>
            <a:picLocks noChangeAspect="1"/>
          </p:cNvPicPr>
          <p:nvPr/>
        </p:nvPicPr>
        <p:blipFill>
          <a:blip r:embed="rId2"/>
          <a:srcRect t="42475" b="43331"/>
          <a:stretch/>
        </p:blipFill>
        <p:spPr>
          <a:xfrm>
            <a:off x="291931" y="1022216"/>
            <a:ext cx="8560800" cy="680484"/>
          </a:xfrm>
          <a:prstGeom prst="rect">
            <a:avLst/>
          </a:prstGeom>
        </p:spPr>
      </p:pic>
      <p:sp>
        <p:nvSpPr>
          <p:cNvPr id="3" name="正方形/長方形 2">
            <a:extLst>
              <a:ext uri="{FF2B5EF4-FFF2-40B4-BE49-F238E27FC236}">
                <a16:creationId xmlns:a16="http://schemas.microsoft.com/office/drawing/2014/main" id="{51643BFE-195F-87EB-DBF1-64ED272E6B62}"/>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BA4A285-7743-5795-3C2E-F3CF64ABBDF7}"/>
              </a:ext>
            </a:extLst>
          </p:cNvPr>
          <p:cNvSpPr txBox="1"/>
          <p:nvPr/>
        </p:nvSpPr>
        <p:spPr>
          <a:xfrm>
            <a:off x="537493" y="3677650"/>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happy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win the game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は「試合に勝って」という意味で、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happy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の感情の理由を説明しています。</a:t>
            </a:r>
          </a:p>
        </p:txBody>
      </p:sp>
      <p:pic>
        <p:nvPicPr>
          <p:cNvPr id="17" name="図 16">
            <a:extLst>
              <a:ext uri="{FF2B5EF4-FFF2-40B4-BE49-F238E27FC236}">
                <a16:creationId xmlns:a16="http://schemas.microsoft.com/office/drawing/2014/main" id="{9A91F38C-7745-67D2-490B-066833DD20A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B7B02A15-2BB6-B38C-2BF5-9EF6345BC2BC}"/>
              </a:ext>
            </a:extLst>
          </p:cNvPr>
          <p:cNvSpPr txBox="1"/>
          <p:nvPr/>
        </p:nvSpPr>
        <p:spPr>
          <a:xfrm>
            <a:off x="1032443" y="1856276"/>
            <a:ext cx="35395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彼らは試合に勝って喜んでいます。</a:t>
            </a:r>
          </a:p>
        </p:txBody>
      </p:sp>
    </p:spTree>
    <p:extLst>
      <p:ext uri="{BB962C8B-B14F-4D97-AF65-F5344CB8AC3E}">
        <p14:creationId xmlns:p14="http://schemas.microsoft.com/office/powerpoint/2010/main" val="1647123527"/>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FD3C826-74BD-A9FC-8B63-9F1B71A1C96C}"/>
              </a:ext>
            </a:extLst>
          </p:cNvPr>
          <p:cNvPicPr>
            <a:picLocks noChangeAspect="1"/>
          </p:cNvPicPr>
          <p:nvPr/>
        </p:nvPicPr>
        <p:blipFill>
          <a:blip r:embed="rId6"/>
          <a:stretch>
            <a:fillRect/>
          </a:stretch>
        </p:blipFill>
        <p:spPr>
          <a:xfrm>
            <a:off x="1127755" y="191164"/>
            <a:ext cx="6890400" cy="6044951"/>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CDFA9F26-4D37-0E0D-47E2-533575910AD4}"/>
              </a:ext>
            </a:extLst>
          </p:cNvPr>
          <p:cNvPicPr>
            <a:picLocks noChangeAspect="1"/>
          </p:cNvPicPr>
          <p:nvPr/>
        </p:nvPicPr>
        <p:blipFill>
          <a:blip r:embed="rId8"/>
          <a:stretch>
            <a:fillRect/>
          </a:stretch>
        </p:blipFill>
        <p:spPr>
          <a:xfrm>
            <a:off x="211620" y="1872128"/>
            <a:ext cx="8719200" cy="4526529"/>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5699627" y="1839356"/>
            <a:ext cx="282498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control</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F768433-D5E8-64D2-3302-58B507EA8984}"/>
              </a:ext>
            </a:extLst>
          </p:cNvPr>
          <p:cNvSpPr txBox="1"/>
          <p:nvPr/>
        </p:nvSpPr>
        <p:spPr>
          <a:xfrm>
            <a:off x="5197736" y="2355486"/>
            <a:ext cx="250868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rich    network</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771B1E71-B489-F190-645F-88A3165BFEB0}"/>
              </a:ext>
            </a:extLst>
          </p:cNvPr>
          <p:cNvSpPr txBox="1"/>
          <p:nvPr/>
        </p:nvSpPr>
        <p:spPr>
          <a:xfrm>
            <a:off x="3593197" y="2894182"/>
            <a:ext cx="185510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cool</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D4ECDB7-A3EC-3DD2-A1FA-E31BD4EFEC75}"/>
              </a:ext>
            </a:extLst>
          </p:cNvPr>
          <p:cNvSpPr txBox="1"/>
          <p:nvPr/>
        </p:nvSpPr>
        <p:spPr>
          <a:xfrm>
            <a:off x="1788894" y="3392855"/>
            <a:ext cx="215450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body     heat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988BDCA-2226-1EE5-7E84-7CC289672FE7}"/>
              </a:ext>
            </a:extLst>
          </p:cNvPr>
          <p:cNvSpPr txBox="1"/>
          <p:nvPr/>
        </p:nvSpPr>
        <p:spPr>
          <a:xfrm>
            <a:off x="7307886" y="3392855"/>
            <a:ext cx="143953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breathe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0735BC8C-BB39-4B56-1C6F-DFCC939E363D}"/>
              </a:ext>
            </a:extLst>
          </p:cNvPr>
          <p:cNvSpPr txBox="1"/>
          <p:nvPr/>
        </p:nvSpPr>
        <p:spPr>
          <a:xfrm>
            <a:off x="6126712" y="3905958"/>
            <a:ext cx="215450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too       long</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15DB9B0F-B508-E21C-56D6-FF60414AD227}"/>
              </a:ext>
            </a:extLst>
          </p:cNvPr>
          <p:cNvSpPr txBox="1"/>
          <p:nvPr/>
        </p:nvSpPr>
        <p:spPr>
          <a:xfrm>
            <a:off x="6070896" y="4447719"/>
            <a:ext cx="240175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enough       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ECA8A39-749B-C2AC-FB4E-EA937D01A5D4}"/>
              </a:ext>
            </a:extLst>
          </p:cNvPr>
          <p:cNvSpPr txBox="1"/>
          <p:nvPr/>
        </p:nvSpPr>
        <p:spPr>
          <a:xfrm>
            <a:off x="2803354" y="4943180"/>
            <a:ext cx="116544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bodies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A3B3A64-FD7A-48F4-76C4-791BBC5C2D55}"/>
              </a:ext>
            </a:extLst>
          </p:cNvPr>
          <p:cNvSpPr txBox="1"/>
          <p:nvPr/>
        </p:nvSpPr>
        <p:spPr>
          <a:xfrm>
            <a:off x="3286173" y="5492311"/>
            <a:ext cx="302572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important   reason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8" name="AS_G3_10_11_reading_s6_1">
            <a:hlinkClick r:id="" action="ppaction://media"/>
            <a:extLst>
              <a:ext uri="{FF2B5EF4-FFF2-40B4-BE49-F238E27FC236}">
                <a16:creationId xmlns:a16="http://schemas.microsoft.com/office/drawing/2014/main" id="{99DD8F9B-5963-F446-4182-62B8159E45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13975" y="180975"/>
            <a:ext cx="406400" cy="406400"/>
          </a:xfrm>
          <a:prstGeom prst="rect">
            <a:avLst/>
          </a:prstGeom>
        </p:spPr>
      </p:pic>
      <p:pic>
        <p:nvPicPr>
          <p:cNvPr id="9" name="AS_G3_10_12_reading_s6_2">
            <a:hlinkClick r:id="" action="ppaction://media"/>
            <a:extLst>
              <a:ext uri="{FF2B5EF4-FFF2-40B4-BE49-F238E27FC236}">
                <a16:creationId xmlns:a16="http://schemas.microsoft.com/office/drawing/2014/main" id="{A6725497-2C6B-CC74-428B-F0E07BEF778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213975" y="837747"/>
            <a:ext cx="406400" cy="406400"/>
          </a:xfrm>
          <a:prstGeom prst="rect">
            <a:avLst/>
          </a:prstGeom>
        </p:spPr>
      </p:pic>
      <p:pic>
        <p:nvPicPr>
          <p:cNvPr id="12" name="AS_G3_10_11_reading_s6_1">
            <a:hlinkClick r:id="" action="ppaction://media"/>
            <a:extLst>
              <a:ext uri="{FF2B5EF4-FFF2-40B4-BE49-F238E27FC236}">
                <a16:creationId xmlns:a16="http://schemas.microsoft.com/office/drawing/2014/main" id="{F26EC1B5-5D6F-B4F3-6FA3-90B53036206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13975" y="1676341"/>
            <a:ext cx="406400" cy="406400"/>
          </a:xfrm>
          <a:prstGeom prst="rect">
            <a:avLst/>
          </a:prstGeom>
        </p:spPr>
      </p:pic>
      <p:sp>
        <p:nvSpPr>
          <p:cNvPr id="16" name="テキスト ボックス 15">
            <a:extLst>
              <a:ext uri="{FF2B5EF4-FFF2-40B4-BE49-F238E27FC236}">
                <a16:creationId xmlns:a16="http://schemas.microsoft.com/office/drawing/2014/main" id="{8CDA750E-8CB5-568A-82EE-12E6D6050282}"/>
              </a:ext>
            </a:extLst>
          </p:cNvPr>
          <p:cNvSpPr txBox="1"/>
          <p:nvPr/>
        </p:nvSpPr>
        <p:spPr>
          <a:xfrm>
            <a:off x="7926475" y="4943180"/>
            <a:ext cx="48903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3C515500-74DC-03C5-640A-2E8538620F84}"/>
              </a:ext>
            </a:extLst>
          </p:cNvPr>
          <p:cNvSpPr txBox="1"/>
          <p:nvPr/>
        </p:nvSpPr>
        <p:spPr>
          <a:xfrm>
            <a:off x="599652" y="5494257"/>
            <a:ext cx="99664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learn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0108" fill="hold"/>
                                        <p:tgtEl>
                                          <p:spTgt spid="8"/>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536"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0108"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89" fill="hold" display="0">
                  <p:stCondLst>
                    <p:cond delay="indefinite"/>
                  </p:stCondLst>
                  <p:endCondLst>
                    <p:cond evt="onStopAudio" delay="0">
                      <p:tgtEl>
                        <p:sldTgt/>
                      </p:tgtEl>
                    </p:cond>
                  </p:endCondLst>
                </p:cTn>
                <p:tgtEl>
                  <p:spTgt spid="12"/>
                </p:tgtEl>
              </p:cMediaNode>
            </p:audio>
          </p:childTnLst>
        </p:cTn>
      </p:par>
    </p:tnLst>
    <p:bldLst>
      <p:bldP spid="28" grpId="0" animBg="1"/>
      <p:bldP spid="28" grpId="1" animBg="1"/>
      <p:bldP spid="29" grpId="0" animBg="1"/>
      <p:bldP spid="29" grpId="1" animBg="1"/>
      <p:bldP spid="6" grpId="0"/>
      <p:bldP spid="13" grpId="0"/>
      <p:bldP spid="14" grpId="0"/>
      <p:bldP spid="15" grpId="0"/>
      <p:bldP spid="17" grpId="0"/>
      <p:bldP spid="5" grpId="0"/>
      <p:bldP spid="26" grpId="0"/>
      <p:bldP spid="27" grpId="0"/>
      <p:bldP spid="30" grpId="0"/>
      <p:bldP spid="16" grpId="0"/>
      <p:bldP spid="18"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10_14_reading_s7_1">
            <a:hlinkClick r:id="" action="ppaction://media"/>
            <a:extLst>
              <a:ext uri="{FF2B5EF4-FFF2-40B4-BE49-F238E27FC236}">
                <a16:creationId xmlns:a16="http://schemas.microsoft.com/office/drawing/2014/main" id="{46A4B88A-A704-F3AA-D36F-F828F22AEF1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67975" y="1425575"/>
            <a:ext cx="406400" cy="406400"/>
          </a:xfrm>
          <a:prstGeom prst="rect">
            <a:avLst/>
          </a:prstGeom>
        </p:spPr>
      </p:pic>
      <p:pic>
        <p:nvPicPr>
          <p:cNvPr id="3" name="AS_G3_10_15_reading_s7_2">
            <a:hlinkClick r:id="" action="ppaction://media"/>
            <a:extLst>
              <a:ext uri="{FF2B5EF4-FFF2-40B4-BE49-F238E27FC236}">
                <a16:creationId xmlns:a16="http://schemas.microsoft.com/office/drawing/2014/main" id="{3347932B-CC40-D22B-5192-2CD1A1DB9F2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467975" y="2036142"/>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507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510"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10_16_reading_s8_1">
            <a:hlinkClick r:id="" action="ppaction://media"/>
            <a:extLst>
              <a:ext uri="{FF2B5EF4-FFF2-40B4-BE49-F238E27FC236}">
                <a16:creationId xmlns:a16="http://schemas.microsoft.com/office/drawing/2014/main" id="{CC91BE12-5974-41E1-879E-1C9FDF1142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56875" y="3778250"/>
            <a:ext cx="406400" cy="406400"/>
          </a:xfrm>
          <a:prstGeom prst="rect">
            <a:avLst/>
          </a:prstGeom>
        </p:spPr>
      </p:pic>
      <p:pic>
        <p:nvPicPr>
          <p:cNvPr id="7" name="AS_G3_10_17_reading_s8_2">
            <a:hlinkClick r:id="" action="ppaction://media"/>
            <a:extLst>
              <a:ext uri="{FF2B5EF4-FFF2-40B4-BE49-F238E27FC236}">
                <a16:creationId xmlns:a16="http://schemas.microsoft.com/office/drawing/2014/main" id="{9DE0AF56-D66B-F287-3356-14FC5648EFF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551356" y="4642216"/>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9354"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3803"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E57F-772E-8332-B151-E125B238AE9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2DC84C6-9819-FE87-D15B-292A610DC77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978755B-ACE4-079B-7001-941DEA6E18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C48EC92-7575-697F-856B-337DF9E6FAF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FF1E411-686F-E6DA-C2CD-13D4DE7CD85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2DD6CF9-307E-8D88-CE4A-39ECEFE7C2C8}"/>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322371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C184-0372-B605-D663-44F74F95327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E44A485-A0FD-D27D-34F3-B1F67BD0A7AD}"/>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29052F1-C147-D5F4-25C3-D1074117C14E}"/>
              </a:ext>
            </a:extLst>
          </p:cNvPr>
          <p:cNvSpPr txBox="1"/>
          <p:nvPr/>
        </p:nvSpPr>
        <p:spPr>
          <a:xfrm>
            <a:off x="1850084" y="4128490"/>
            <a:ext cx="544382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They</a:t>
            </a:r>
            <a:r>
              <a:rPr kumimoji="1" lang="en-US" altLang="ja-JP" sz="4400" b="1" dirty="0">
                <a:solidFill>
                  <a:srgbClr val="FF0000"/>
                </a:solidFill>
                <a:latin typeface="メイリオ" panose="020B0604030504040204" pitchFamily="50" charset="-128"/>
                <a:ea typeface="メイリオ" panose="020B0604030504040204" pitchFamily="50" charset="-128"/>
              </a:rPr>
              <a:t> are </a:t>
            </a:r>
            <a:r>
              <a:rPr kumimoji="1" lang="en-US" altLang="ja-JP" sz="4400" b="1" dirty="0">
                <a:solidFill>
                  <a:schemeClr val="accent2"/>
                </a:solidFill>
                <a:latin typeface="メイリオ" panose="020B0604030504040204" pitchFamily="50" charset="-128"/>
                <a:ea typeface="メイリオ" panose="020B0604030504040204" pitchFamily="50" charset="-128"/>
              </a:rPr>
              <a:t>happy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win the game.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468857C-C477-E5DB-0F12-0AB2F31D65FB}"/>
              </a:ext>
            </a:extLst>
          </p:cNvPr>
          <p:cNvSpPr txBox="1"/>
          <p:nvPr/>
        </p:nvSpPr>
        <p:spPr>
          <a:xfrm>
            <a:off x="1363015" y="690490"/>
            <a:ext cx="641796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彼らは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喜んで</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勝って 試合に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ey are happy to win the game.">
            <a:hlinkClick r:id="" action="ppaction://media"/>
            <a:extLst>
              <a:ext uri="{FF2B5EF4-FFF2-40B4-BE49-F238E27FC236}">
                <a16:creationId xmlns:a16="http://schemas.microsoft.com/office/drawing/2014/main" id="{B9D81914-B143-E365-FFA6-5800FCEAA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9275" y="219075"/>
            <a:ext cx="406400" cy="406400"/>
          </a:xfrm>
          <a:prstGeom prst="rect">
            <a:avLst/>
          </a:prstGeom>
        </p:spPr>
      </p:pic>
    </p:spTree>
    <p:extLst>
      <p:ext uri="{BB962C8B-B14F-4D97-AF65-F5344CB8AC3E}">
        <p14:creationId xmlns:p14="http://schemas.microsoft.com/office/powerpoint/2010/main" val="27169701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72FD-74F9-2039-2C55-DD42C3CD0C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5E9CA52-53DD-6616-77A4-94ECB845070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8C96A7A-16E2-CBB0-6DCA-FC1C514FDC5D}"/>
              </a:ext>
            </a:extLst>
          </p:cNvPr>
          <p:cNvSpPr txBox="1"/>
          <p:nvPr/>
        </p:nvSpPr>
        <p:spPr>
          <a:xfrm>
            <a:off x="1414515" y="2409490"/>
            <a:ext cx="631497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They</a:t>
            </a:r>
            <a:r>
              <a:rPr kumimoji="1" lang="en-US" altLang="ja-JP" sz="4400" b="1" dirty="0">
                <a:solidFill>
                  <a:srgbClr val="FF0000"/>
                </a:solidFill>
                <a:latin typeface="メイリオ" panose="020B0604030504040204" pitchFamily="50" charset="-128"/>
                <a:ea typeface="メイリオ" panose="020B0604030504040204" pitchFamily="50" charset="-128"/>
              </a:rPr>
              <a:t> [a--] </a:t>
            </a:r>
            <a:r>
              <a:rPr kumimoji="1" lang="en-US" altLang="ja-JP" sz="4400" b="1" dirty="0">
                <a:solidFill>
                  <a:schemeClr val="accent2"/>
                </a:solidFill>
                <a:latin typeface="メイリオ" panose="020B0604030504040204" pitchFamily="50" charset="-128"/>
                <a:ea typeface="メイリオ" panose="020B0604030504040204" pitchFamily="50" charset="-128"/>
              </a:rPr>
              <a:t>happy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[w--] the game.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hey are happy to win the game.">
            <a:hlinkClick r:id="" action="ppaction://media"/>
            <a:extLst>
              <a:ext uri="{FF2B5EF4-FFF2-40B4-BE49-F238E27FC236}">
                <a16:creationId xmlns:a16="http://schemas.microsoft.com/office/drawing/2014/main" id="{8731EC76-1051-49A0-5ECC-EFBD34BCF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9275" y="219075"/>
            <a:ext cx="406400" cy="406400"/>
          </a:xfrm>
          <a:prstGeom prst="rect">
            <a:avLst/>
          </a:prstGeom>
        </p:spPr>
      </p:pic>
    </p:spTree>
    <p:extLst>
      <p:ext uri="{BB962C8B-B14F-4D97-AF65-F5344CB8AC3E}">
        <p14:creationId xmlns:p14="http://schemas.microsoft.com/office/powerpoint/2010/main" val="42226467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FB2DE6B-2DAD-346E-09B2-1533117ECD49}"/>
              </a:ext>
            </a:extLst>
          </p:cNvPr>
          <p:cNvSpPr/>
          <p:nvPr/>
        </p:nvSpPr>
        <p:spPr>
          <a:xfrm>
            <a:off x="889234" y="4361167"/>
            <a:ext cx="548640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89CA342-FD4B-AA08-6D3B-37A515ADB4BD}"/>
              </a:ext>
            </a:extLst>
          </p:cNvPr>
          <p:cNvSpPr/>
          <p:nvPr/>
        </p:nvSpPr>
        <p:spPr>
          <a:xfrm>
            <a:off x="620815" y="3279388"/>
            <a:ext cx="8053401"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FEA4305-532D-085F-370A-28C810ACC666}"/>
              </a:ext>
            </a:extLst>
          </p:cNvPr>
          <p:cNvSpPr/>
          <p:nvPr/>
        </p:nvSpPr>
        <p:spPr>
          <a:xfrm>
            <a:off x="620815" y="3666041"/>
            <a:ext cx="665244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2498408"/>
            <a:ext cx="20217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5" y="2892735"/>
            <a:ext cx="7625563"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D3FE033-2669-1F43-0FC7-62E7A8E718AF}"/>
              </a:ext>
            </a:extLst>
          </p:cNvPr>
          <p:cNvSpPr/>
          <p:nvPr/>
        </p:nvSpPr>
        <p:spPr>
          <a:xfrm>
            <a:off x="889233" y="1754150"/>
            <a:ext cx="578001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P.78</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・不定詞 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＋動詞の原形</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・副詞的用法は、</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副詞（①動詞・②形容詞［副詞］を説明する）の働きをする。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動作の目的を表すときは「～するために」という意味、感情の原因・理由を表すときは「～して」という意味になる。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・その他、よく使う表現を覚えておきましょう。</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5"/>
                </p:tgtEl>
              </p:cMediaNode>
            </p:audio>
          </p:childTnLst>
        </p:cTn>
      </p:par>
    </p:tnLst>
    <p:bldLst>
      <p:bldP spid="8" grpId="0" animBg="1"/>
      <p:bldP spid="11" grpId="0" animBg="1"/>
      <p:bldP spid="12" grpId="0" animBg="1"/>
      <p:bldP spid="9" grpId="0" animBg="1"/>
      <p:bldP spid="10"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C2D8-7837-9027-F538-4F74E83E027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D2B6C2-0DC8-DDBB-9AEF-701CB48147D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49FEE00-F250-6956-5247-49B143FE822F}"/>
              </a:ext>
            </a:extLst>
          </p:cNvPr>
          <p:cNvSpPr txBox="1"/>
          <p:nvPr/>
        </p:nvSpPr>
        <p:spPr>
          <a:xfrm>
            <a:off x="1320911" y="2321004"/>
            <a:ext cx="650217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彼らは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喜んで</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勝って 試合に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hey are happy to win the game.">
            <a:hlinkClick r:id="" action="ppaction://media"/>
            <a:extLst>
              <a:ext uri="{FF2B5EF4-FFF2-40B4-BE49-F238E27FC236}">
                <a16:creationId xmlns:a16="http://schemas.microsoft.com/office/drawing/2014/main" id="{B25CEE8B-F81A-5256-EA74-9BDFC4F41B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9275" y="219075"/>
            <a:ext cx="406400" cy="406400"/>
          </a:xfrm>
          <a:prstGeom prst="rect">
            <a:avLst/>
          </a:prstGeom>
        </p:spPr>
      </p:pic>
    </p:spTree>
    <p:extLst>
      <p:ext uri="{BB962C8B-B14F-4D97-AF65-F5344CB8AC3E}">
        <p14:creationId xmlns:p14="http://schemas.microsoft.com/office/powerpoint/2010/main" val="323386910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10C1-79B7-2B4C-D62E-9E91AFC513D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AF2807C-8F4C-AA70-7B91-31D8413D4EB1}"/>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4A6D77A-E67F-C7B3-FB75-231884F73D9E}"/>
              </a:ext>
            </a:extLst>
          </p:cNvPr>
          <p:cNvSpPr txBox="1"/>
          <p:nvPr/>
        </p:nvSpPr>
        <p:spPr>
          <a:xfrm>
            <a:off x="1774891" y="4128490"/>
            <a:ext cx="559420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is</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happy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hear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news.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38D1DA7-DB4C-D422-7308-C5C44D0E8F77}"/>
              </a:ext>
            </a:extLst>
          </p:cNvPr>
          <p:cNvSpPr txBox="1"/>
          <p:nvPr/>
        </p:nvSpPr>
        <p:spPr>
          <a:xfrm>
            <a:off x="1375046" y="690490"/>
            <a:ext cx="639389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喜んで</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聞いて</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その知らせを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She is happy to hear the news.">
            <a:hlinkClick r:id="" action="ppaction://media"/>
            <a:extLst>
              <a:ext uri="{FF2B5EF4-FFF2-40B4-BE49-F238E27FC236}">
                <a16:creationId xmlns:a16="http://schemas.microsoft.com/office/drawing/2014/main" id="{AFCE6793-B8A3-978D-F776-12C4058AE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854075"/>
            <a:ext cx="406400" cy="406400"/>
          </a:xfrm>
          <a:prstGeom prst="rect">
            <a:avLst/>
          </a:prstGeom>
        </p:spPr>
      </p:pic>
    </p:spTree>
    <p:extLst>
      <p:ext uri="{BB962C8B-B14F-4D97-AF65-F5344CB8AC3E}">
        <p14:creationId xmlns:p14="http://schemas.microsoft.com/office/powerpoint/2010/main" val="29986799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D02F8-9522-D087-31D1-A41046A5612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2B64821-B3FA-8FAD-A5C5-F897E684697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50E82CD-1524-9316-37EE-B51740BC031C}"/>
              </a:ext>
            </a:extLst>
          </p:cNvPr>
          <p:cNvSpPr txBox="1"/>
          <p:nvPr/>
        </p:nvSpPr>
        <p:spPr>
          <a:xfrm>
            <a:off x="1414515" y="2409490"/>
            <a:ext cx="631497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err="1">
                <a:solidFill>
                  <a:srgbClr val="FF0000"/>
                </a:solidFill>
                <a:latin typeface="メイリオ" panose="020B0604030504040204" pitchFamily="50" charset="-128"/>
                <a:ea typeface="メイリオ" panose="020B0604030504040204" pitchFamily="50" charset="-128"/>
              </a:rPr>
              <a:t>i</a:t>
            </a:r>
            <a:r>
              <a:rPr kumimoji="1" lang="en-US" altLang="ja-JP" sz="4400" b="1" u="sng"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news.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She is happy to hear the news.">
            <a:hlinkClick r:id="" action="ppaction://media"/>
            <a:extLst>
              <a:ext uri="{FF2B5EF4-FFF2-40B4-BE49-F238E27FC236}">
                <a16:creationId xmlns:a16="http://schemas.microsoft.com/office/drawing/2014/main" id="{526102A2-F9A9-358B-2977-19864D4C0B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854075"/>
            <a:ext cx="406400" cy="406400"/>
          </a:xfrm>
          <a:prstGeom prst="rect">
            <a:avLst/>
          </a:prstGeom>
        </p:spPr>
      </p:pic>
    </p:spTree>
    <p:extLst>
      <p:ext uri="{BB962C8B-B14F-4D97-AF65-F5344CB8AC3E}">
        <p14:creationId xmlns:p14="http://schemas.microsoft.com/office/powerpoint/2010/main" val="173280249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30B3-F8CA-D53B-CE90-5999FCDE0B3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335B2D6-9B6C-CF24-7750-44CB72CBD577}"/>
              </a:ext>
            </a:extLst>
          </p:cNvPr>
          <p:cNvSpPr/>
          <p:nvPr/>
        </p:nvSpPr>
        <p:spPr>
          <a:xfrm>
            <a:off x="0" y="-24247"/>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EEE24C1-3DF7-F391-5C0D-FD0EB4A67A93}"/>
              </a:ext>
            </a:extLst>
          </p:cNvPr>
          <p:cNvSpPr txBox="1"/>
          <p:nvPr/>
        </p:nvSpPr>
        <p:spPr>
          <a:xfrm>
            <a:off x="1332942" y="2321004"/>
            <a:ext cx="647811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喜んで</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聞いて</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その知らせを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She is happy to hear the news.">
            <a:hlinkClick r:id="" action="ppaction://media"/>
            <a:extLst>
              <a:ext uri="{FF2B5EF4-FFF2-40B4-BE49-F238E27FC236}">
                <a16:creationId xmlns:a16="http://schemas.microsoft.com/office/drawing/2014/main" id="{AF724259-CBD4-8251-B231-4F8325B1F2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854075"/>
            <a:ext cx="406400" cy="406400"/>
          </a:xfrm>
          <a:prstGeom prst="rect">
            <a:avLst/>
          </a:prstGeom>
        </p:spPr>
      </p:pic>
    </p:spTree>
    <p:extLst>
      <p:ext uri="{BB962C8B-B14F-4D97-AF65-F5344CB8AC3E}">
        <p14:creationId xmlns:p14="http://schemas.microsoft.com/office/powerpoint/2010/main" val="41202313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CB79-888B-AC05-CBB4-9A45F199C3F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BA6B997-6676-5684-2EDA-44A3B700CFE5}"/>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D359B55-EFCD-7861-6ACC-CB4BC04EB6D3}"/>
              </a:ext>
            </a:extLst>
          </p:cNvPr>
          <p:cNvSpPr txBox="1"/>
          <p:nvPr/>
        </p:nvSpPr>
        <p:spPr>
          <a:xfrm>
            <a:off x="1844870" y="4128490"/>
            <a:ext cx="545424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Mary</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chemeClr val="accent2"/>
                </a:solidFill>
                <a:latin typeface="メイリオ" panose="020B0604030504040204" pitchFamily="50" charset="-128"/>
                <a:ea typeface="メイリオ" panose="020B0604030504040204" pitchFamily="50" charset="-128"/>
              </a:rPr>
              <a:t>sad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hear the news.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03A5038-6309-D1F0-CBE3-8281E1EB499B}"/>
              </a:ext>
            </a:extLst>
          </p:cNvPr>
          <p:cNvSpPr txBox="1"/>
          <p:nvPr/>
        </p:nvSpPr>
        <p:spPr>
          <a:xfrm>
            <a:off x="759848" y="690490"/>
            <a:ext cx="762429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メアリーは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chemeClr val="accent2"/>
                </a:solidFill>
                <a:latin typeface="メイリオ" panose="020B0604030504040204" pitchFamily="50" charset="-128"/>
                <a:ea typeface="メイリオ" panose="020B0604030504040204" pitchFamily="50" charset="-128"/>
              </a:rPr>
              <a:t>悲しみ</a:t>
            </a:r>
            <a:r>
              <a:rPr kumimoji="1" lang="ja-JP" altLang="en-US" sz="4800" b="1" u="sng" dirty="0">
                <a:solidFill>
                  <a:srgbClr val="FF0000"/>
                </a:solidFill>
                <a:latin typeface="メイリオ" panose="020B0604030504040204" pitchFamily="50" charset="-128"/>
                <a:ea typeface="メイリオ" panose="020B0604030504040204" pitchFamily="50" charset="-128"/>
              </a:rPr>
              <a:t>ました</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聞いて その知らせを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Mary was sad to hear the news.">
            <a:hlinkClick r:id="" action="ppaction://media"/>
            <a:extLst>
              <a:ext uri="{FF2B5EF4-FFF2-40B4-BE49-F238E27FC236}">
                <a16:creationId xmlns:a16="http://schemas.microsoft.com/office/drawing/2014/main" id="{63413321-260B-7CE5-60B1-68D364D21E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075" y="752475"/>
            <a:ext cx="406400" cy="406400"/>
          </a:xfrm>
          <a:prstGeom prst="rect">
            <a:avLst/>
          </a:prstGeom>
        </p:spPr>
      </p:pic>
    </p:spTree>
    <p:extLst>
      <p:ext uri="{BB962C8B-B14F-4D97-AF65-F5344CB8AC3E}">
        <p14:creationId xmlns:p14="http://schemas.microsoft.com/office/powerpoint/2010/main" val="422716677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DEC88-BEE6-9C7B-6BE3-E1321A0D852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DCCDDF1-2E7F-B161-DFDE-A778E2FE8D6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2E23116-BF60-615D-5EC1-F891B036F321}"/>
              </a:ext>
            </a:extLst>
          </p:cNvPr>
          <p:cNvSpPr txBox="1"/>
          <p:nvPr/>
        </p:nvSpPr>
        <p:spPr>
          <a:xfrm>
            <a:off x="1352744" y="2409490"/>
            <a:ext cx="643851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Mary</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s--</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[h---] the news.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Mary was sad to hear the news.">
            <a:hlinkClick r:id="" action="ppaction://media"/>
            <a:extLst>
              <a:ext uri="{FF2B5EF4-FFF2-40B4-BE49-F238E27FC236}">
                <a16:creationId xmlns:a16="http://schemas.microsoft.com/office/drawing/2014/main" id="{550277F8-990E-BF62-2D0C-583A18C57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075" y="752475"/>
            <a:ext cx="406400" cy="406400"/>
          </a:xfrm>
          <a:prstGeom prst="rect">
            <a:avLst/>
          </a:prstGeom>
        </p:spPr>
      </p:pic>
    </p:spTree>
    <p:extLst>
      <p:ext uri="{BB962C8B-B14F-4D97-AF65-F5344CB8AC3E}">
        <p14:creationId xmlns:p14="http://schemas.microsoft.com/office/powerpoint/2010/main" val="40419868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DD801-2FFA-092F-C7AE-FC85E7A7E03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1ECB2B6-05C6-B663-48C3-18B6D0913FAE}"/>
              </a:ext>
            </a:extLst>
          </p:cNvPr>
          <p:cNvSpPr/>
          <p:nvPr/>
        </p:nvSpPr>
        <p:spPr>
          <a:xfrm>
            <a:off x="0" y="-24247"/>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86292E63-7E13-007C-99D9-11E6E7178E93}"/>
              </a:ext>
            </a:extLst>
          </p:cNvPr>
          <p:cNvSpPr txBox="1"/>
          <p:nvPr/>
        </p:nvSpPr>
        <p:spPr>
          <a:xfrm>
            <a:off x="735793" y="2321004"/>
            <a:ext cx="767241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メアリーは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chemeClr val="accent2"/>
                </a:solidFill>
                <a:latin typeface="メイリオ" panose="020B0604030504040204" pitchFamily="50" charset="-128"/>
                <a:ea typeface="メイリオ" panose="020B0604030504040204" pitchFamily="50" charset="-128"/>
              </a:rPr>
              <a:t>悲しみ</a:t>
            </a:r>
            <a:r>
              <a:rPr kumimoji="1" lang="ja-JP" altLang="en-US" sz="4800" b="1" u="sng" dirty="0">
                <a:solidFill>
                  <a:srgbClr val="FF0000"/>
                </a:solidFill>
                <a:latin typeface="メイリオ" panose="020B0604030504040204" pitchFamily="50" charset="-128"/>
                <a:ea typeface="メイリオ" panose="020B0604030504040204" pitchFamily="50" charset="-128"/>
              </a:rPr>
              <a:t>ました</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聞いて その知らせを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Mary was sad to hear the news.">
            <a:hlinkClick r:id="" action="ppaction://media"/>
            <a:extLst>
              <a:ext uri="{FF2B5EF4-FFF2-40B4-BE49-F238E27FC236}">
                <a16:creationId xmlns:a16="http://schemas.microsoft.com/office/drawing/2014/main" id="{C36F8179-BDBB-409B-0723-9CA55A0555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075" y="752475"/>
            <a:ext cx="406400" cy="406400"/>
          </a:xfrm>
          <a:prstGeom prst="rect">
            <a:avLst/>
          </a:prstGeom>
        </p:spPr>
      </p:pic>
    </p:spTree>
    <p:extLst>
      <p:ext uri="{BB962C8B-B14F-4D97-AF65-F5344CB8AC3E}">
        <p14:creationId xmlns:p14="http://schemas.microsoft.com/office/powerpoint/2010/main" val="4723870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8B588-08C4-ECBD-2079-26C2387F39D9}"/>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4B6C930-7780-9A40-D6E8-9DC7D2E26684}"/>
              </a:ext>
            </a:extLst>
          </p:cNvPr>
          <p:cNvPicPr>
            <a:picLocks noChangeAspect="1"/>
          </p:cNvPicPr>
          <p:nvPr/>
        </p:nvPicPr>
        <p:blipFill>
          <a:blip r:embed="rId2"/>
          <a:srcRect t="61086" b="24720"/>
          <a:stretch/>
        </p:blipFill>
        <p:spPr>
          <a:xfrm>
            <a:off x="291931" y="753449"/>
            <a:ext cx="8560800" cy="680485"/>
          </a:xfrm>
          <a:prstGeom prst="rect">
            <a:avLst/>
          </a:prstGeom>
        </p:spPr>
      </p:pic>
      <p:sp>
        <p:nvSpPr>
          <p:cNvPr id="3" name="正方形/長方形 2">
            <a:extLst>
              <a:ext uri="{FF2B5EF4-FFF2-40B4-BE49-F238E27FC236}">
                <a16:creationId xmlns:a16="http://schemas.microsoft.com/office/drawing/2014/main" id="{ED97F9E8-634E-D9B0-4035-5784A93AE588}"/>
              </a:ext>
            </a:extLst>
          </p:cNvPr>
          <p:cNvSpPr/>
          <p:nvPr/>
        </p:nvSpPr>
        <p:spPr>
          <a:xfrm>
            <a:off x="0" y="1885950"/>
            <a:ext cx="9144000" cy="497205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452F1A8-E7E9-6058-276D-5B2E097BFEB0}"/>
              </a:ext>
            </a:extLst>
          </p:cNvPr>
          <p:cNvSpPr txBox="1"/>
          <p:nvPr/>
        </p:nvSpPr>
        <p:spPr>
          <a:xfrm>
            <a:off x="537493" y="1895535"/>
            <a:ext cx="8069014" cy="4893647"/>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tired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は副詞です。「あまりにも～すぎる」という意味で、</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tired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run to the station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は「駅へ走る」という意味で、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tired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を修飾し、「走るには疲れすぎている」、</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「疲れすぎていて走れない」という意味です。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the station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run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p>
        </p:txBody>
      </p:sp>
      <p:pic>
        <p:nvPicPr>
          <p:cNvPr id="17" name="図 16">
            <a:extLst>
              <a:ext uri="{FF2B5EF4-FFF2-40B4-BE49-F238E27FC236}">
                <a16:creationId xmlns:a16="http://schemas.microsoft.com/office/drawing/2014/main" id="{E7F9AFFC-06BB-3AE5-315A-1F74CF8F8C1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971818A8-0865-5050-8639-B87ABAC581D7}"/>
              </a:ext>
            </a:extLst>
          </p:cNvPr>
          <p:cNvSpPr txBox="1"/>
          <p:nvPr/>
        </p:nvSpPr>
        <p:spPr>
          <a:xfrm>
            <a:off x="1032443" y="1423862"/>
            <a:ext cx="568162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私はあまりにも疲れていて、駅まで走ることができません。</a:t>
            </a:r>
          </a:p>
        </p:txBody>
      </p:sp>
    </p:spTree>
    <p:extLst>
      <p:ext uri="{BB962C8B-B14F-4D97-AF65-F5344CB8AC3E}">
        <p14:creationId xmlns:p14="http://schemas.microsoft.com/office/powerpoint/2010/main" val="195420305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2AB74-95FE-3C4F-B307-8D0DEC23A866}"/>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00FAF201-A9BC-F615-6549-040A480CD0B1}"/>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B3AB7C2D-5D0A-F5C6-0CF8-DE10B9E17D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C150D36-617C-B9CF-8673-19D6BED243B3}"/>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5435406-66C6-BCEA-D42E-6C134AC9AEB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D47917A-C635-5BF7-F99F-CAE3477126E3}"/>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343669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5BC0-B9EF-055C-38C2-CF8901D1B7A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4AF4E25-24A5-39A8-958C-8DCC9AD53C55}"/>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167429B-2242-4996-02D0-FEBBD61F292A}"/>
              </a:ext>
            </a:extLst>
          </p:cNvPr>
          <p:cNvSpPr txBox="1"/>
          <p:nvPr/>
        </p:nvSpPr>
        <p:spPr>
          <a:xfrm>
            <a:off x="1153697" y="4145092"/>
            <a:ext cx="683659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’m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too </a:t>
            </a:r>
            <a:r>
              <a:rPr kumimoji="1" lang="en-US" altLang="ja-JP" sz="4400" b="1" dirty="0">
                <a:solidFill>
                  <a:schemeClr val="accent2"/>
                </a:solidFill>
                <a:latin typeface="メイリオ" panose="020B0604030504040204" pitchFamily="50" charset="-128"/>
                <a:ea typeface="メイリオ" panose="020B0604030504040204" pitchFamily="50" charset="-128"/>
              </a:rPr>
              <a:t>tired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run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the station.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0429718-312E-A1EE-DACD-BB0B62E81305}"/>
              </a:ext>
            </a:extLst>
          </p:cNvPr>
          <p:cNvSpPr txBox="1"/>
          <p:nvPr/>
        </p:nvSpPr>
        <p:spPr>
          <a:xfrm>
            <a:off x="703485" y="130615"/>
            <a:ext cx="7737020"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あまりにも</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疲れて</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走ることができないくらい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駅まで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I’m too tired to run to the station.">
            <a:hlinkClick r:id="" action="ppaction://media"/>
            <a:extLst>
              <a:ext uri="{FF2B5EF4-FFF2-40B4-BE49-F238E27FC236}">
                <a16:creationId xmlns:a16="http://schemas.microsoft.com/office/drawing/2014/main" id="{DAE83CE6-DF8F-A7A2-CD6E-04FB971E06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1875" y="244475"/>
            <a:ext cx="406400" cy="406400"/>
          </a:xfrm>
          <a:prstGeom prst="rect">
            <a:avLst/>
          </a:prstGeom>
        </p:spPr>
      </p:pic>
    </p:spTree>
    <p:extLst>
      <p:ext uri="{BB962C8B-B14F-4D97-AF65-F5344CB8AC3E}">
        <p14:creationId xmlns:p14="http://schemas.microsoft.com/office/powerpoint/2010/main" val="68945391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A9878F3-47B0-70D3-CCAA-01578B782EAB}"/>
              </a:ext>
            </a:extLst>
          </p:cNvPr>
          <p:cNvPicPr>
            <a:picLocks noChangeAspect="1"/>
          </p:cNvPicPr>
          <p:nvPr/>
        </p:nvPicPr>
        <p:blipFill>
          <a:blip r:embed="rId4"/>
          <a:stretch>
            <a:fillRect/>
          </a:stretch>
        </p:blipFill>
        <p:spPr>
          <a:xfrm>
            <a:off x="291931" y="1159001"/>
            <a:ext cx="8560800" cy="4794429"/>
          </a:xfrm>
          <a:prstGeom prst="rect">
            <a:avLst/>
          </a:prstGeom>
        </p:spPr>
      </p:pic>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AS_G3_10_01_kihon">
            <a:hlinkClick r:id="" action="ppaction://media"/>
            <a:extLst>
              <a:ext uri="{FF2B5EF4-FFF2-40B4-BE49-F238E27FC236}">
                <a16:creationId xmlns:a16="http://schemas.microsoft.com/office/drawing/2014/main" id="{A38A8B28-DFA4-9AF0-3290-D17FBB8B5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8875" y="623286"/>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EC88C-0622-5425-6A1A-FB4BCACC968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DE2061D-82A2-4134-E739-BD78D5D68A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488C6CE-3C92-3896-3EB1-78350750CDB6}"/>
              </a:ext>
            </a:extLst>
          </p:cNvPr>
          <p:cNvSpPr txBox="1"/>
          <p:nvPr/>
        </p:nvSpPr>
        <p:spPr>
          <a:xfrm>
            <a:off x="811394" y="2409490"/>
            <a:ext cx="752121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b="1" dirty="0">
                <a:solidFill>
                  <a:schemeClr val="accent2"/>
                </a:solidFill>
                <a:latin typeface="メイリオ" panose="020B0604030504040204" pitchFamily="50" charset="-128"/>
                <a:ea typeface="メイリオ" panose="020B0604030504040204" pitchFamily="50" charset="-128"/>
              </a:rPr>
              <a:t>tired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[r--]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the station.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I’m too tired to run to the station.">
            <a:hlinkClick r:id="" action="ppaction://media"/>
            <a:extLst>
              <a:ext uri="{FF2B5EF4-FFF2-40B4-BE49-F238E27FC236}">
                <a16:creationId xmlns:a16="http://schemas.microsoft.com/office/drawing/2014/main" id="{E4272278-1B63-FDD7-B01E-68A96F5737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1875" y="244475"/>
            <a:ext cx="406400" cy="406400"/>
          </a:xfrm>
          <a:prstGeom prst="rect">
            <a:avLst/>
          </a:prstGeom>
        </p:spPr>
      </p:pic>
    </p:spTree>
    <p:extLst>
      <p:ext uri="{BB962C8B-B14F-4D97-AF65-F5344CB8AC3E}">
        <p14:creationId xmlns:p14="http://schemas.microsoft.com/office/powerpoint/2010/main" val="16724023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54AA1-E85F-BDB7-F73B-F8E91184FAD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462524-1CC2-DF0F-CD84-4D1287C1A88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I’m too tired to run to the station.">
            <a:hlinkClick r:id="" action="ppaction://media"/>
            <a:extLst>
              <a:ext uri="{FF2B5EF4-FFF2-40B4-BE49-F238E27FC236}">
                <a16:creationId xmlns:a16="http://schemas.microsoft.com/office/drawing/2014/main" id="{874C1916-4A04-FC7B-41E2-E64ACA378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1875" y="244475"/>
            <a:ext cx="406400" cy="406400"/>
          </a:xfrm>
          <a:prstGeom prst="rect">
            <a:avLst/>
          </a:prstGeom>
        </p:spPr>
      </p:pic>
      <p:sp>
        <p:nvSpPr>
          <p:cNvPr id="4" name="テキスト ボックス 3">
            <a:extLst>
              <a:ext uri="{FF2B5EF4-FFF2-40B4-BE49-F238E27FC236}">
                <a16:creationId xmlns:a16="http://schemas.microsoft.com/office/drawing/2014/main" id="{78C3615B-E2D8-58E8-0933-3758BA244589}"/>
              </a:ext>
            </a:extLst>
          </p:cNvPr>
          <p:cNvSpPr txBox="1"/>
          <p:nvPr/>
        </p:nvSpPr>
        <p:spPr>
          <a:xfrm>
            <a:off x="703490" y="1767006"/>
            <a:ext cx="7737020"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あまりにも</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疲れて</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走ることができないくらい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駅まで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2121266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20FC-2CCF-C080-151F-19227621A55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5ACBFDB7-1818-331C-1139-68E4DB6DA759}"/>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B8CB55C-D9D2-B418-DA22-EBCCE10546B2}"/>
              </a:ext>
            </a:extLst>
          </p:cNvPr>
          <p:cNvSpPr txBox="1"/>
          <p:nvPr/>
        </p:nvSpPr>
        <p:spPr>
          <a:xfrm>
            <a:off x="1392995" y="4145092"/>
            <a:ext cx="635800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’m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too </a:t>
            </a:r>
            <a:r>
              <a:rPr kumimoji="1" lang="en-US" altLang="ja-JP" sz="4400" b="1" dirty="0">
                <a:solidFill>
                  <a:schemeClr val="accent2"/>
                </a:solidFill>
                <a:latin typeface="メイリオ" panose="020B0604030504040204" pitchFamily="50" charset="-128"/>
                <a:ea typeface="メイリオ" panose="020B0604030504040204" pitchFamily="50" charset="-128"/>
              </a:rPr>
              <a:t>tired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do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my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02E1D457-54DD-E480-BF5F-99B02089D639}"/>
              </a:ext>
            </a:extLst>
          </p:cNvPr>
          <p:cNvSpPr txBox="1"/>
          <p:nvPr/>
        </p:nvSpPr>
        <p:spPr>
          <a:xfrm>
            <a:off x="751611" y="130615"/>
            <a:ext cx="764076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あまりにも</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疲れて</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する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ことが</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できないくらい 宿題を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I’m too tired to do my homework">
            <a:hlinkClick r:id="" action="ppaction://media"/>
            <a:extLst>
              <a:ext uri="{FF2B5EF4-FFF2-40B4-BE49-F238E27FC236}">
                <a16:creationId xmlns:a16="http://schemas.microsoft.com/office/drawing/2014/main" id="{EF74D1A9-B523-AB01-33B2-6EFA23AD66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8275" y="777875"/>
            <a:ext cx="406400" cy="406400"/>
          </a:xfrm>
          <a:prstGeom prst="rect">
            <a:avLst/>
          </a:prstGeom>
        </p:spPr>
      </p:pic>
    </p:spTree>
    <p:extLst>
      <p:ext uri="{BB962C8B-B14F-4D97-AF65-F5344CB8AC3E}">
        <p14:creationId xmlns:p14="http://schemas.microsoft.com/office/powerpoint/2010/main" val="8636147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98F2-606C-186C-86DB-4C6D9985579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667893E-FE27-ECA2-83D2-45909DE7C12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30BA50A-02D7-74DA-2831-97488966F89F}"/>
              </a:ext>
            </a:extLst>
          </p:cNvPr>
          <p:cNvSpPr txBox="1"/>
          <p:nvPr/>
        </p:nvSpPr>
        <p:spPr>
          <a:xfrm>
            <a:off x="953841" y="2409490"/>
            <a:ext cx="723631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b="1" dirty="0">
                <a:solidFill>
                  <a:schemeClr val="accent2"/>
                </a:solidFill>
                <a:latin typeface="メイリオ" panose="020B0604030504040204" pitchFamily="50" charset="-128"/>
                <a:ea typeface="メイリオ" panose="020B0604030504040204" pitchFamily="50" charset="-128"/>
              </a:rPr>
              <a:t>[t----]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my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I’m too tired to do my homework">
            <a:hlinkClick r:id="" action="ppaction://media"/>
            <a:extLst>
              <a:ext uri="{FF2B5EF4-FFF2-40B4-BE49-F238E27FC236}">
                <a16:creationId xmlns:a16="http://schemas.microsoft.com/office/drawing/2014/main" id="{3B18F84A-F00A-FB83-5DEE-6A351AFB17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8275" y="777875"/>
            <a:ext cx="406400" cy="406400"/>
          </a:xfrm>
          <a:prstGeom prst="rect">
            <a:avLst/>
          </a:prstGeom>
        </p:spPr>
      </p:pic>
    </p:spTree>
    <p:extLst>
      <p:ext uri="{BB962C8B-B14F-4D97-AF65-F5344CB8AC3E}">
        <p14:creationId xmlns:p14="http://schemas.microsoft.com/office/powerpoint/2010/main" val="33202161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BA77-AE38-53D1-2C23-CE804986F78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B6A04E4-45CC-70AB-005E-F2C20B19AF9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I’m too tired to do my homework">
            <a:hlinkClick r:id="" action="ppaction://media"/>
            <a:extLst>
              <a:ext uri="{FF2B5EF4-FFF2-40B4-BE49-F238E27FC236}">
                <a16:creationId xmlns:a16="http://schemas.microsoft.com/office/drawing/2014/main" id="{60BC6E08-124F-DF04-2E06-F719559002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8275" y="777875"/>
            <a:ext cx="406400" cy="406400"/>
          </a:xfrm>
          <a:prstGeom prst="rect">
            <a:avLst/>
          </a:prstGeom>
        </p:spPr>
      </p:pic>
      <p:sp>
        <p:nvSpPr>
          <p:cNvPr id="4" name="テキスト ボックス 3">
            <a:extLst>
              <a:ext uri="{FF2B5EF4-FFF2-40B4-BE49-F238E27FC236}">
                <a16:creationId xmlns:a16="http://schemas.microsoft.com/office/drawing/2014/main" id="{F2E3F6AD-DF47-B2FF-2EB7-45E77DBCD3A8}"/>
              </a:ext>
            </a:extLst>
          </p:cNvPr>
          <p:cNvSpPr txBox="1"/>
          <p:nvPr/>
        </p:nvSpPr>
        <p:spPr>
          <a:xfrm>
            <a:off x="751616" y="1767006"/>
            <a:ext cx="764076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あまりにも</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疲れて</a:t>
            </a:r>
            <a:r>
              <a:rPr kumimoji="1" lang="ja-JP" altLang="en-US" sz="4800" b="1" dirty="0">
                <a:solidFill>
                  <a:srgbClr val="FF0000"/>
                </a:solidFill>
                <a:latin typeface="メイリオ" panose="020B0604030504040204" pitchFamily="50" charset="-128"/>
                <a:ea typeface="メイリオ" panose="020B0604030504040204" pitchFamily="50" charset="-128"/>
              </a:rPr>
              <a:t>います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する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ことが</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できないくらい 宿題を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62043349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594B1-D9C8-53E8-0BFD-E8E4901C0FA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7DB4DBB-41B1-14D7-E1BF-1D024FF63EFD}"/>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D0A7931-614C-92F1-259D-CB894700820D}"/>
              </a:ext>
            </a:extLst>
          </p:cNvPr>
          <p:cNvSpPr txBox="1"/>
          <p:nvPr/>
        </p:nvSpPr>
        <p:spPr>
          <a:xfrm>
            <a:off x="1392995" y="4145092"/>
            <a:ext cx="635800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too </a:t>
            </a:r>
            <a:r>
              <a:rPr kumimoji="1" lang="en-US" altLang="ja-JP" sz="4400" b="1" u="sng" dirty="0">
                <a:solidFill>
                  <a:schemeClr val="accent2"/>
                </a:solidFill>
                <a:latin typeface="メイリオ" panose="020B0604030504040204" pitchFamily="50" charset="-128"/>
                <a:ea typeface="メイリオ" panose="020B0604030504040204" pitchFamily="50" charset="-128"/>
              </a:rPr>
              <a:t>sleepy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do my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2" name="テキスト ボックス 1">
            <a:extLst>
              <a:ext uri="{FF2B5EF4-FFF2-40B4-BE49-F238E27FC236}">
                <a16:creationId xmlns:a16="http://schemas.microsoft.com/office/drawing/2014/main" id="{E3A3CB03-0F05-8148-750C-93BA496C7186}"/>
              </a:ext>
            </a:extLst>
          </p:cNvPr>
          <p:cNvSpPr txBox="1"/>
          <p:nvPr/>
        </p:nvSpPr>
        <p:spPr>
          <a:xfrm>
            <a:off x="745595" y="130615"/>
            <a:ext cx="765279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あまりにも</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眠か</a:t>
            </a:r>
            <a:r>
              <a:rPr kumimoji="1" lang="ja-JP" altLang="en-US" sz="4800" b="1" u="sng" dirty="0">
                <a:solidFill>
                  <a:srgbClr val="FF0000"/>
                </a:solidFill>
                <a:latin typeface="メイリオ" panose="020B0604030504040204" pitchFamily="50" charset="-128"/>
                <a:ea typeface="メイリオ" panose="020B0604030504040204" pitchFamily="50" charset="-128"/>
              </a:rPr>
              <a:t>ったです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することが</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できないくらい 宿題を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5" name="I was too sleepy to do my homework.">
            <a:hlinkClick r:id="" action="ppaction://media"/>
            <a:extLst>
              <a:ext uri="{FF2B5EF4-FFF2-40B4-BE49-F238E27FC236}">
                <a16:creationId xmlns:a16="http://schemas.microsoft.com/office/drawing/2014/main" id="{B68585C1-8CEC-8EEE-E27B-53D8BF816E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3675" y="904875"/>
            <a:ext cx="406400" cy="406400"/>
          </a:xfrm>
          <a:prstGeom prst="rect">
            <a:avLst/>
          </a:prstGeom>
        </p:spPr>
      </p:pic>
    </p:spTree>
    <p:extLst>
      <p:ext uri="{BB962C8B-B14F-4D97-AF65-F5344CB8AC3E}">
        <p14:creationId xmlns:p14="http://schemas.microsoft.com/office/powerpoint/2010/main" val="5564176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9592-D935-19EE-930D-F16BE3D27C4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57E91C0-51B2-8ABE-8762-129A6F78BDE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A1E22C-5AED-0D50-9B5D-506C884261F6}"/>
              </a:ext>
            </a:extLst>
          </p:cNvPr>
          <p:cNvSpPr txBox="1"/>
          <p:nvPr/>
        </p:nvSpPr>
        <p:spPr>
          <a:xfrm>
            <a:off x="748581" y="2409490"/>
            <a:ext cx="764683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s-----</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[d-] [m-]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I was too sleepy to do my homework.">
            <a:hlinkClick r:id="" action="ppaction://media"/>
            <a:extLst>
              <a:ext uri="{FF2B5EF4-FFF2-40B4-BE49-F238E27FC236}">
                <a16:creationId xmlns:a16="http://schemas.microsoft.com/office/drawing/2014/main" id="{D1227F0B-F746-B4D6-F7F5-CBEF15790B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3675" y="904875"/>
            <a:ext cx="406400" cy="406400"/>
          </a:xfrm>
          <a:prstGeom prst="rect">
            <a:avLst/>
          </a:prstGeom>
        </p:spPr>
      </p:pic>
    </p:spTree>
    <p:extLst>
      <p:ext uri="{BB962C8B-B14F-4D97-AF65-F5344CB8AC3E}">
        <p14:creationId xmlns:p14="http://schemas.microsoft.com/office/powerpoint/2010/main" val="32413860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5844B-7D44-5CB6-0BBE-2750D975E6D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39619F-9431-5C23-3321-DF84F450CF3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I was too sleepy to do my homework.">
            <a:hlinkClick r:id="" action="ppaction://media"/>
            <a:extLst>
              <a:ext uri="{FF2B5EF4-FFF2-40B4-BE49-F238E27FC236}">
                <a16:creationId xmlns:a16="http://schemas.microsoft.com/office/drawing/2014/main" id="{B0DFA8B0-3B66-E29A-B33F-57FA6F0BB4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3675" y="904875"/>
            <a:ext cx="406400" cy="406400"/>
          </a:xfrm>
          <a:prstGeom prst="rect">
            <a:avLst/>
          </a:prstGeom>
        </p:spPr>
      </p:pic>
      <p:sp>
        <p:nvSpPr>
          <p:cNvPr id="4" name="テキスト ボックス 3">
            <a:extLst>
              <a:ext uri="{FF2B5EF4-FFF2-40B4-BE49-F238E27FC236}">
                <a16:creationId xmlns:a16="http://schemas.microsoft.com/office/drawing/2014/main" id="{DBE833A9-9CA1-F637-0BAB-88E942B0134A}"/>
              </a:ext>
            </a:extLst>
          </p:cNvPr>
          <p:cNvSpPr txBox="1"/>
          <p:nvPr/>
        </p:nvSpPr>
        <p:spPr>
          <a:xfrm>
            <a:off x="745600" y="1767006"/>
            <a:ext cx="7652799"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あまりにも</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u="sng" dirty="0">
                <a:solidFill>
                  <a:schemeClr val="accent2"/>
                </a:solidFill>
                <a:latin typeface="メイリオ" panose="020B0604030504040204" pitchFamily="50" charset="-128"/>
                <a:ea typeface="メイリオ" panose="020B0604030504040204" pitchFamily="50" charset="-128"/>
              </a:rPr>
              <a:t>眠か</a:t>
            </a:r>
            <a:r>
              <a:rPr kumimoji="1" lang="ja-JP" altLang="en-US" sz="4800" b="1" u="sng" dirty="0">
                <a:solidFill>
                  <a:srgbClr val="FF0000"/>
                </a:solidFill>
                <a:latin typeface="メイリオ" panose="020B0604030504040204" pitchFamily="50" charset="-128"/>
                <a:ea typeface="メイリオ" panose="020B0604030504040204" pitchFamily="50" charset="-128"/>
              </a:rPr>
              <a:t>ったです</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することが</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できないくらい 宿題を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5480233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5985-F8E8-FC10-F552-2E84E8C059E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2FA2759-14CC-DC3F-6BE1-3AA74504607F}"/>
              </a:ext>
            </a:extLst>
          </p:cNvPr>
          <p:cNvPicPr>
            <a:picLocks noChangeAspect="1"/>
          </p:cNvPicPr>
          <p:nvPr/>
        </p:nvPicPr>
        <p:blipFill>
          <a:blip r:embed="rId2"/>
          <a:srcRect t="78620" b="7187"/>
          <a:stretch/>
        </p:blipFill>
        <p:spPr>
          <a:xfrm>
            <a:off x="291931" y="1022216"/>
            <a:ext cx="8560800" cy="680485"/>
          </a:xfrm>
          <a:prstGeom prst="rect">
            <a:avLst/>
          </a:prstGeom>
        </p:spPr>
      </p:pic>
      <p:sp>
        <p:nvSpPr>
          <p:cNvPr id="3" name="正方形/長方形 2">
            <a:extLst>
              <a:ext uri="{FF2B5EF4-FFF2-40B4-BE49-F238E27FC236}">
                <a16:creationId xmlns:a16="http://schemas.microsoft.com/office/drawing/2014/main" id="{4AB3089B-BDFA-6050-3CD2-F14793EEE19C}"/>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7CF9166-2614-C9F5-57CA-AA1E5A65B9EB}"/>
              </a:ext>
            </a:extLst>
          </p:cNvPr>
          <p:cNvSpPr txBox="1"/>
          <p:nvPr/>
        </p:nvSpPr>
        <p:spPr>
          <a:xfrm>
            <a:off x="537493" y="3677650"/>
            <a:ext cx="8069014" cy="2677656"/>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rich enough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buy this house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は「この家を買うのに」という意味で、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rich enough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4515044F-84EC-12E7-5079-A0FBA9EB27B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7BFF1D98-2B41-59B6-231E-AFB2382C725C}"/>
              </a:ext>
            </a:extLst>
          </p:cNvPr>
          <p:cNvSpPr txBox="1"/>
          <p:nvPr/>
        </p:nvSpPr>
        <p:spPr>
          <a:xfrm>
            <a:off x="1032442" y="1856276"/>
            <a:ext cx="491115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彼はこの家を買うことができるほどお金持ちです。</a:t>
            </a:r>
          </a:p>
        </p:txBody>
      </p:sp>
    </p:spTree>
    <p:extLst>
      <p:ext uri="{BB962C8B-B14F-4D97-AF65-F5344CB8AC3E}">
        <p14:creationId xmlns:p14="http://schemas.microsoft.com/office/powerpoint/2010/main" val="387952233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1BF0-6277-C3E1-A1D2-D5CF35F7EC9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99F1565F-7BE8-1263-6A04-F80CC4771401}"/>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F5C22A3-AAC9-E3CF-3852-80216FCBA9A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A5EA9E9-C61F-8C34-A0CA-1902A99FF839}"/>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324B5553-2CD3-3659-E83E-24DA3AE3CC1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50800C2-30B1-721E-FCC1-DA88E632FEA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360139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774F-0D38-7E15-EB47-72B91D7E543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5883014-F152-B309-609A-76688E08F1CE}"/>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8DF78ED-F4E9-0DEC-3C53-0CAAC2BC8442}"/>
              </a:ext>
            </a:extLst>
          </p:cNvPr>
          <p:cNvSpPr txBox="1"/>
          <p:nvPr/>
        </p:nvSpPr>
        <p:spPr>
          <a:xfrm>
            <a:off x="1551725" y="4145092"/>
            <a:ext cx="604053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rich enough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buy this house.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He is rich enough to buy this house.">
            <a:hlinkClick r:id="" action="ppaction://media"/>
            <a:extLst>
              <a:ext uri="{FF2B5EF4-FFF2-40B4-BE49-F238E27FC236}">
                <a16:creationId xmlns:a16="http://schemas.microsoft.com/office/drawing/2014/main" id="{A9FD7389-0F3B-41E9-5512-30C2AD928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2073275"/>
            <a:ext cx="406400" cy="406400"/>
          </a:xfrm>
          <a:prstGeom prst="rect">
            <a:avLst/>
          </a:prstGeom>
        </p:spPr>
      </p:pic>
      <p:sp>
        <p:nvSpPr>
          <p:cNvPr id="6" name="テキスト ボックス 5">
            <a:extLst>
              <a:ext uri="{FF2B5EF4-FFF2-40B4-BE49-F238E27FC236}">
                <a16:creationId xmlns:a16="http://schemas.microsoft.com/office/drawing/2014/main" id="{0732F695-2748-BD74-B256-CA32450E3F23}"/>
              </a:ext>
            </a:extLst>
          </p:cNvPr>
          <p:cNvSpPr txBox="1"/>
          <p:nvPr/>
        </p:nvSpPr>
        <p:spPr>
          <a:xfrm>
            <a:off x="657611" y="114013"/>
            <a:ext cx="782877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chemeClr val="accent2"/>
                </a:solidFill>
                <a:latin typeface="メイリオ" panose="020B0604030504040204" pitchFamily="50" charset="-128"/>
                <a:ea typeface="メイリオ" panose="020B0604030504040204" pitchFamily="50" charset="-128"/>
              </a:rPr>
              <a:t>十分にお金持ち</a:t>
            </a:r>
            <a:r>
              <a:rPr kumimoji="1" lang="en-US" altLang="ja-JP"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買うことができるほど</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この家を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3662971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1786-7CE4-DB4A-AC14-E355E2F63D3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A55E68C-7AB0-EA14-41AD-76B23345C82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B15C754-CEE3-4767-3AB3-B1EABBDC21D3}"/>
              </a:ext>
            </a:extLst>
          </p:cNvPr>
          <p:cNvSpPr txBox="1"/>
          <p:nvPr/>
        </p:nvSpPr>
        <p:spPr>
          <a:xfrm>
            <a:off x="1313745" y="2409490"/>
            <a:ext cx="651651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rich [e-----]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[b--] this house.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He is rich enough to buy this house.">
            <a:hlinkClick r:id="" action="ppaction://media"/>
            <a:extLst>
              <a:ext uri="{FF2B5EF4-FFF2-40B4-BE49-F238E27FC236}">
                <a16:creationId xmlns:a16="http://schemas.microsoft.com/office/drawing/2014/main" id="{ACFCF033-D45A-EC04-DA15-B90C932D3F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2073275"/>
            <a:ext cx="406400" cy="406400"/>
          </a:xfrm>
          <a:prstGeom prst="rect">
            <a:avLst/>
          </a:prstGeom>
        </p:spPr>
      </p:pic>
    </p:spTree>
    <p:extLst>
      <p:ext uri="{BB962C8B-B14F-4D97-AF65-F5344CB8AC3E}">
        <p14:creationId xmlns:p14="http://schemas.microsoft.com/office/powerpoint/2010/main" val="24191250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E772-2009-0E75-4E2E-F1301816037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C40319F-CDF7-7452-AFF8-BFCA1C2C19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He is rich enough to buy this house.">
            <a:hlinkClick r:id="" action="ppaction://media"/>
            <a:extLst>
              <a:ext uri="{FF2B5EF4-FFF2-40B4-BE49-F238E27FC236}">
                <a16:creationId xmlns:a16="http://schemas.microsoft.com/office/drawing/2014/main" id="{707889D6-4366-2760-F601-7415F69AC4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9075" y="2073275"/>
            <a:ext cx="406400" cy="406400"/>
          </a:xfrm>
          <a:prstGeom prst="rect">
            <a:avLst/>
          </a:prstGeom>
        </p:spPr>
      </p:pic>
      <p:sp>
        <p:nvSpPr>
          <p:cNvPr id="3" name="テキスト ボックス 2">
            <a:extLst>
              <a:ext uri="{FF2B5EF4-FFF2-40B4-BE49-F238E27FC236}">
                <a16:creationId xmlns:a16="http://schemas.microsoft.com/office/drawing/2014/main" id="{61C43D06-7270-DF62-9E14-32845B8395A1}"/>
              </a:ext>
            </a:extLst>
          </p:cNvPr>
          <p:cNvSpPr txBox="1"/>
          <p:nvPr/>
        </p:nvSpPr>
        <p:spPr>
          <a:xfrm>
            <a:off x="657611" y="1767006"/>
            <a:ext cx="7828778"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 </a:t>
            </a:r>
            <a:r>
              <a:rPr kumimoji="1" lang="ja-JP" altLang="en-US" sz="4800" b="1" dirty="0">
                <a:solidFill>
                  <a:schemeClr val="accent2"/>
                </a:solidFill>
                <a:latin typeface="メイリオ" panose="020B0604030504040204" pitchFamily="50" charset="-128"/>
                <a:ea typeface="メイリオ" panose="020B0604030504040204" pitchFamily="50" charset="-128"/>
              </a:rPr>
              <a:t>十分にお金持ち</a:t>
            </a:r>
            <a:r>
              <a:rPr kumimoji="1" lang="en-US" altLang="ja-JP"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買うことができるほど</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この家を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42510767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1685-0D64-96DA-8BE4-D6A26B0D309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CFC68A-2E25-54A7-F15E-9534DBEA5366}"/>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1F9B641-974F-7D34-E1CD-69D8D378939B}"/>
              </a:ext>
            </a:extLst>
          </p:cNvPr>
          <p:cNvSpPr txBox="1"/>
          <p:nvPr/>
        </p:nvSpPr>
        <p:spPr>
          <a:xfrm>
            <a:off x="1236428" y="4145092"/>
            <a:ext cx="698040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Jim </a:t>
            </a:r>
            <a:r>
              <a:rPr kumimoji="1" lang="en-US" altLang="ja-JP" sz="4400" b="1" u="sng" dirty="0">
                <a:solidFill>
                  <a:srgbClr val="FF0000"/>
                </a:solidFill>
                <a:latin typeface="メイリオ" panose="020B0604030504040204" pitchFamily="50" charset="-128"/>
                <a:ea typeface="メイリオ" panose="020B0604030504040204" pitchFamily="50" charset="-128"/>
              </a:rPr>
              <a:t>was</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rich enough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buy this house.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0CEEA9F-2CEF-E7E6-B167-F06F2D31FE53}"/>
              </a:ext>
            </a:extLst>
          </p:cNvPr>
          <p:cNvSpPr txBox="1"/>
          <p:nvPr/>
        </p:nvSpPr>
        <p:spPr>
          <a:xfrm>
            <a:off x="1316929" y="130615"/>
            <a:ext cx="6510133"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ジムは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十分にお金持ち </a:t>
            </a:r>
            <a:endParaRPr kumimoji="1" lang="en-US" altLang="ja-JP" sz="4800" b="1" dirty="0">
              <a:solidFill>
                <a:schemeClr val="accent2"/>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でした</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買うことが</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できるほど</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この家を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Jim was rich enough to buy this house.">
            <a:hlinkClick r:id="" action="ppaction://media"/>
            <a:extLst>
              <a:ext uri="{FF2B5EF4-FFF2-40B4-BE49-F238E27FC236}">
                <a16:creationId xmlns:a16="http://schemas.microsoft.com/office/drawing/2014/main" id="{653223C9-2ECE-C60D-E9D3-02E0BBFCCC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5275" y="1031875"/>
            <a:ext cx="406400" cy="406400"/>
          </a:xfrm>
          <a:prstGeom prst="rect">
            <a:avLst/>
          </a:prstGeom>
        </p:spPr>
      </p:pic>
    </p:spTree>
    <p:extLst>
      <p:ext uri="{BB962C8B-B14F-4D97-AF65-F5344CB8AC3E}">
        <p14:creationId xmlns:p14="http://schemas.microsoft.com/office/powerpoint/2010/main" val="14274857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F8200-2874-2EE5-469A-1FE85B7130E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57C1647-5B6C-38D4-0645-D08D201BD09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6180199-A70D-83A1-AEC9-A5A7710C9472}"/>
              </a:ext>
            </a:extLst>
          </p:cNvPr>
          <p:cNvSpPr txBox="1"/>
          <p:nvPr/>
        </p:nvSpPr>
        <p:spPr>
          <a:xfrm>
            <a:off x="734537" y="2409490"/>
            <a:ext cx="767492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Jim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[r---] [e-----]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[b--] this house.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Jim was rich enough to buy this house.">
            <a:hlinkClick r:id="" action="ppaction://media"/>
            <a:extLst>
              <a:ext uri="{FF2B5EF4-FFF2-40B4-BE49-F238E27FC236}">
                <a16:creationId xmlns:a16="http://schemas.microsoft.com/office/drawing/2014/main" id="{2D13C2B2-D3DA-E7A4-3353-A3A5E9571A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5275" y="1031875"/>
            <a:ext cx="406400" cy="406400"/>
          </a:xfrm>
          <a:prstGeom prst="rect">
            <a:avLst/>
          </a:prstGeom>
        </p:spPr>
      </p:pic>
    </p:spTree>
    <p:extLst>
      <p:ext uri="{BB962C8B-B14F-4D97-AF65-F5344CB8AC3E}">
        <p14:creationId xmlns:p14="http://schemas.microsoft.com/office/powerpoint/2010/main" val="108640330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F0058-F303-3797-BA7E-CFB43328FEF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36493A3-EA7A-FAFF-A65E-762497C2CE0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Jim was rich enough to buy this house.">
            <a:hlinkClick r:id="" action="ppaction://media"/>
            <a:extLst>
              <a:ext uri="{FF2B5EF4-FFF2-40B4-BE49-F238E27FC236}">
                <a16:creationId xmlns:a16="http://schemas.microsoft.com/office/drawing/2014/main" id="{308AE542-89A4-7365-4BE5-736ED40E0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5275" y="1031875"/>
            <a:ext cx="406400" cy="406400"/>
          </a:xfrm>
          <a:prstGeom prst="rect">
            <a:avLst/>
          </a:prstGeom>
        </p:spPr>
      </p:pic>
      <p:sp>
        <p:nvSpPr>
          <p:cNvPr id="4" name="テキスト ボックス 3">
            <a:extLst>
              <a:ext uri="{FF2B5EF4-FFF2-40B4-BE49-F238E27FC236}">
                <a16:creationId xmlns:a16="http://schemas.microsoft.com/office/drawing/2014/main" id="{8DE34A51-2067-4AD3-CC54-127C260BA470}"/>
              </a:ext>
            </a:extLst>
          </p:cNvPr>
          <p:cNvSpPr txBox="1"/>
          <p:nvPr/>
        </p:nvSpPr>
        <p:spPr>
          <a:xfrm>
            <a:off x="1316933" y="1767006"/>
            <a:ext cx="6510133"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ジムは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十分にお金持ち </a:t>
            </a:r>
            <a:endParaRPr kumimoji="1" lang="en-US" altLang="ja-JP" sz="4800" b="1" dirty="0">
              <a:solidFill>
                <a:schemeClr val="accent2"/>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でした</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買うことが</a:t>
            </a:r>
            <a:endParaRPr kumimoji="1" lang="en-US" altLang="ja-JP" sz="48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できるほど</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この家を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6103388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E02AF-6C3C-B480-AB75-365F0A30A13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34774D-3F6A-3CDE-51FA-3BFF48BDCA9E}"/>
              </a:ext>
            </a:extLst>
          </p:cNvPr>
          <p:cNvSpPr/>
          <p:nvPr/>
        </p:nvSpPr>
        <p:spPr>
          <a:xfrm>
            <a:off x="-4" y="3454602"/>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D8C5C8A-0ECB-7394-0DD5-64D4EB51AEEF}"/>
              </a:ext>
            </a:extLst>
          </p:cNvPr>
          <p:cNvSpPr txBox="1"/>
          <p:nvPr/>
        </p:nvSpPr>
        <p:spPr>
          <a:xfrm>
            <a:off x="1081793" y="4145092"/>
            <a:ext cx="698040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 </a:t>
            </a:r>
            <a:r>
              <a:rPr kumimoji="1" lang="en-US" altLang="ja-JP" sz="4400" b="1" dirty="0">
                <a:solidFill>
                  <a:srgbClr val="FF0000"/>
                </a:solidFill>
                <a:latin typeface="メイリオ" panose="020B0604030504040204" pitchFamily="50" charset="-128"/>
                <a:ea typeface="メイリオ" panose="020B0604030504040204" pitchFamily="50" charset="-128"/>
              </a:rPr>
              <a:t>was </a:t>
            </a:r>
            <a:r>
              <a:rPr kumimoji="1" lang="en-US" altLang="ja-JP" sz="4400" b="1" u="sng" dirty="0">
                <a:solidFill>
                  <a:schemeClr val="accent2"/>
                </a:solidFill>
                <a:latin typeface="メイリオ" panose="020B0604030504040204" pitchFamily="50" charset="-128"/>
                <a:ea typeface="メイリオ" panose="020B0604030504040204" pitchFamily="50" charset="-128"/>
              </a:rPr>
              <a:t>kind</a:t>
            </a:r>
            <a:r>
              <a:rPr kumimoji="1" lang="en-US" altLang="ja-JP" sz="4400" b="1" dirty="0">
                <a:solidFill>
                  <a:schemeClr val="accent2"/>
                </a:solidFill>
                <a:latin typeface="メイリオ" panose="020B0604030504040204" pitchFamily="50" charset="-128"/>
                <a:ea typeface="メイリオ" panose="020B0604030504040204" pitchFamily="50" charset="-128"/>
              </a:rPr>
              <a:t> enough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help</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28E3AAB7-96A5-5A1C-CBFF-26B07F00EB71}"/>
              </a:ext>
            </a:extLst>
          </p:cNvPr>
          <p:cNvSpPr txBox="1"/>
          <p:nvPr/>
        </p:nvSpPr>
        <p:spPr>
          <a:xfrm>
            <a:off x="142744" y="808347"/>
            <a:ext cx="885850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十分に</a:t>
            </a:r>
            <a:r>
              <a:rPr kumimoji="1" lang="ja-JP" altLang="en-US" sz="4800" b="1" u="sng" dirty="0">
                <a:solidFill>
                  <a:schemeClr val="accent2"/>
                </a:solidFill>
                <a:latin typeface="メイリオ" panose="020B0604030504040204" pitchFamily="50" charset="-128"/>
                <a:ea typeface="メイリオ" panose="020B0604030504040204" pitchFamily="50" charset="-128"/>
              </a:rPr>
              <a:t>親切</a:t>
            </a:r>
            <a:r>
              <a:rPr kumimoji="1" lang="en-US" altLang="ja-JP"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でした</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助ける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ことができるほど 私を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She was kind enough to help me.">
            <a:hlinkClick r:id="" action="ppaction://media"/>
            <a:extLst>
              <a:ext uri="{FF2B5EF4-FFF2-40B4-BE49-F238E27FC236}">
                <a16:creationId xmlns:a16="http://schemas.microsoft.com/office/drawing/2014/main" id="{CC22E010-52C7-FFDB-227C-B7378F72E2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9275" y="1082675"/>
            <a:ext cx="406400" cy="406400"/>
          </a:xfrm>
          <a:prstGeom prst="rect">
            <a:avLst/>
          </a:prstGeom>
        </p:spPr>
      </p:pic>
    </p:spTree>
    <p:extLst>
      <p:ext uri="{BB962C8B-B14F-4D97-AF65-F5344CB8AC3E}">
        <p14:creationId xmlns:p14="http://schemas.microsoft.com/office/powerpoint/2010/main" val="160925126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9E47-60C2-73D4-A86C-75D07B5D349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F0FEC49-F07D-2CCF-0975-5829065A7AF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0E6C873-8BEC-F2BB-75D2-868E37DF8D4C}"/>
              </a:ext>
            </a:extLst>
          </p:cNvPr>
          <p:cNvSpPr txBox="1"/>
          <p:nvPr/>
        </p:nvSpPr>
        <p:spPr>
          <a:xfrm>
            <a:off x="669990" y="2409490"/>
            <a:ext cx="780401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She </a:t>
            </a:r>
            <a:r>
              <a:rPr kumimoji="1" lang="en-US" altLang="ja-JP" sz="4400" b="1" dirty="0">
                <a:solidFill>
                  <a:srgbClr val="FF0000"/>
                </a:solidFill>
                <a:latin typeface="メイリオ" panose="020B0604030504040204" pitchFamily="50" charset="-128"/>
                <a:ea typeface="メイリオ" panose="020B0604030504040204" pitchFamily="50" charset="-128"/>
              </a:rPr>
              <a:t>[w--]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k---</a:t>
            </a:r>
            <a:r>
              <a:rPr kumimoji="1" lang="en-US" altLang="ja-JP" sz="4400" b="1" dirty="0">
                <a:solidFill>
                  <a:schemeClr val="accent2"/>
                </a:solidFill>
                <a:latin typeface="メイリオ" panose="020B0604030504040204" pitchFamily="50" charset="-128"/>
                <a:ea typeface="メイリオ" panose="020B0604030504040204" pitchFamily="50" charset="-128"/>
              </a:rPr>
              <a:t>] [e-----]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She was kind enough to help me.">
            <a:hlinkClick r:id="" action="ppaction://media"/>
            <a:extLst>
              <a:ext uri="{FF2B5EF4-FFF2-40B4-BE49-F238E27FC236}">
                <a16:creationId xmlns:a16="http://schemas.microsoft.com/office/drawing/2014/main" id="{29E46516-0A4E-B7A9-4E85-FC9A920FE7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9275" y="1082675"/>
            <a:ext cx="406400" cy="406400"/>
          </a:xfrm>
          <a:prstGeom prst="rect">
            <a:avLst/>
          </a:prstGeom>
        </p:spPr>
      </p:pic>
    </p:spTree>
    <p:extLst>
      <p:ext uri="{BB962C8B-B14F-4D97-AF65-F5344CB8AC3E}">
        <p14:creationId xmlns:p14="http://schemas.microsoft.com/office/powerpoint/2010/main" val="386819883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A9003-9979-50A0-4A67-F24BE6DD5CA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6292EFF-EAD0-5825-7428-90DDF0A4C20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She was kind enough to help me.">
            <a:hlinkClick r:id="" action="ppaction://media"/>
            <a:extLst>
              <a:ext uri="{FF2B5EF4-FFF2-40B4-BE49-F238E27FC236}">
                <a16:creationId xmlns:a16="http://schemas.microsoft.com/office/drawing/2014/main" id="{7C6F55F2-E5CF-AC5F-3FDC-0D863083B6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9275" y="1082675"/>
            <a:ext cx="406400" cy="406400"/>
          </a:xfrm>
          <a:prstGeom prst="rect">
            <a:avLst/>
          </a:prstGeom>
        </p:spPr>
      </p:pic>
      <p:sp>
        <p:nvSpPr>
          <p:cNvPr id="4" name="テキスト ボックス 3">
            <a:extLst>
              <a:ext uri="{FF2B5EF4-FFF2-40B4-BE49-F238E27FC236}">
                <a16:creationId xmlns:a16="http://schemas.microsoft.com/office/drawing/2014/main" id="{5CCFA69C-2DCA-3668-DB78-FBE1A76C992A}"/>
              </a:ext>
            </a:extLst>
          </p:cNvPr>
          <p:cNvSpPr txBox="1"/>
          <p:nvPr/>
        </p:nvSpPr>
        <p:spPr>
          <a:xfrm>
            <a:off x="142749" y="2321004"/>
            <a:ext cx="8858501"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彼女は</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十分に</a:t>
            </a:r>
            <a:r>
              <a:rPr kumimoji="1" lang="ja-JP" altLang="en-US" sz="4800" b="1" u="sng" dirty="0">
                <a:solidFill>
                  <a:schemeClr val="accent2"/>
                </a:solidFill>
                <a:latin typeface="メイリオ" panose="020B0604030504040204" pitchFamily="50" charset="-128"/>
                <a:ea typeface="メイリオ" panose="020B0604030504040204" pitchFamily="50" charset="-128"/>
              </a:rPr>
              <a:t>親切</a:t>
            </a:r>
            <a:r>
              <a:rPr kumimoji="1" lang="en-US" altLang="ja-JP"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でした</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助ける</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ことができるほど 私を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31318933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590CA1D-9B84-5E52-BE1E-254F4A7AEF8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537493" y="3677650"/>
            <a:ext cx="8069014" cy="2677656"/>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visited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Japan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see his friends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は「彼の友達に会うために」という意味で、</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visited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の目的を説明しています。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2"/>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72ED730-B32D-BFC6-E380-3B466CDAF848}"/>
              </a:ext>
            </a:extLst>
          </p:cNvPr>
          <p:cNvSpPr txBox="1"/>
          <p:nvPr/>
        </p:nvSpPr>
        <p:spPr>
          <a:xfrm>
            <a:off x="1032442" y="1856276"/>
            <a:ext cx="430303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トムは友達に会うために日本を訪れました。</a:t>
            </a:r>
          </a:p>
        </p:txBody>
      </p:sp>
      <p:pic>
        <p:nvPicPr>
          <p:cNvPr id="6" name="図 5">
            <a:extLst>
              <a:ext uri="{FF2B5EF4-FFF2-40B4-BE49-F238E27FC236}">
                <a16:creationId xmlns:a16="http://schemas.microsoft.com/office/drawing/2014/main" id="{7FD415FD-4588-A729-7918-50B36C42F755}"/>
              </a:ext>
            </a:extLst>
          </p:cNvPr>
          <p:cNvPicPr>
            <a:picLocks noChangeAspect="1"/>
          </p:cNvPicPr>
          <p:nvPr/>
        </p:nvPicPr>
        <p:blipFill>
          <a:blip r:embed="rId3"/>
          <a:srcRect t="23089" b="61302"/>
          <a:stretch/>
        </p:blipFill>
        <p:spPr>
          <a:xfrm>
            <a:off x="291931" y="1022216"/>
            <a:ext cx="8560800" cy="748355"/>
          </a:xfrm>
          <a:prstGeom prst="rect">
            <a:avLst/>
          </a:prstGeom>
        </p:spPr>
      </p:pic>
    </p:spTree>
    <p:extLst>
      <p:ext uri="{BB962C8B-B14F-4D97-AF65-F5344CB8AC3E}">
        <p14:creationId xmlns:p14="http://schemas.microsoft.com/office/powerpoint/2010/main" val="169195057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9_kihon_v1_visit">
            <a:hlinkClick r:id="" action="ppaction://media"/>
            <a:extLst>
              <a:ext uri="{FF2B5EF4-FFF2-40B4-BE49-F238E27FC236}">
                <a16:creationId xmlns:a16="http://schemas.microsoft.com/office/drawing/2014/main" id="{660AD3EE-72F1-46C1-99FE-F72648070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195388"/>
            <a:ext cx="609600" cy="609600"/>
          </a:xfrm>
          <a:prstGeom prst="rect">
            <a:avLst/>
          </a:prstGeom>
        </p:spPr>
      </p:pic>
      <p:grpSp>
        <p:nvGrpSpPr>
          <p:cNvPr id="2" name="グループ化 1">
            <a:extLst>
              <a:ext uri="{FF2B5EF4-FFF2-40B4-BE49-F238E27FC236}">
                <a16:creationId xmlns:a16="http://schemas.microsoft.com/office/drawing/2014/main" id="{E8C21A0C-6D1F-776D-5BF0-8925D0C6A3DB}"/>
              </a:ext>
            </a:extLst>
          </p:cNvPr>
          <p:cNvGrpSpPr/>
          <p:nvPr/>
        </p:nvGrpSpPr>
        <p:grpSpPr>
          <a:xfrm>
            <a:off x="206478" y="1819584"/>
            <a:ext cx="8731046" cy="3218832"/>
            <a:chOff x="206478" y="2358463"/>
            <a:chExt cx="8731046" cy="3218832"/>
          </a:xfrm>
        </p:grpSpPr>
        <p:sp>
          <p:nvSpPr>
            <p:cNvPr id="5" name="テキスト ボックス 4">
              <a:extLst>
                <a:ext uri="{FF2B5EF4-FFF2-40B4-BE49-F238E27FC236}">
                  <a16:creationId xmlns:a16="http://schemas.microsoft.com/office/drawing/2014/main" id="{F9BE36E3-4B47-C2A7-CB82-D1A7163CE52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FD82099-20AF-1324-7DC3-C5FAD8FEBEC5}"/>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を訪れる</a:t>
              </a:r>
            </a:p>
          </p:txBody>
        </p:sp>
      </p:grpSp>
    </p:spTree>
    <p:extLst>
      <p:ext uri="{BB962C8B-B14F-4D97-AF65-F5344CB8AC3E}">
        <p14:creationId xmlns:p14="http://schemas.microsoft.com/office/powerpoint/2010/main" val="112128286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visit</a:t>
            </a:r>
            <a:endParaRPr kumimoji="1" lang="ja-JP" altLang="en-US" sz="8000" dirty="0">
              <a:solidFill>
                <a:schemeClr val="tx1">
                  <a:lumMod val="85000"/>
                  <a:lumOff val="15000"/>
                </a:schemeClr>
              </a:solidFill>
            </a:endParaRPr>
          </a:p>
        </p:txBody>
      </p:sp>
      <p:pic>
        <p:nvPicPr>
          <p:cNvPr id="7" name="G3_L9_kihon_v1_visit">
            <a:hlinkClick r:id="" action="ppaction://media"/>
            <a:extLst>
              <a:ext uri="{FF2B5EF4-FFF2-40B4-BE49-F238E27FC236}">
                <a16:creationId xmlns:a16="http://schemas.microsoft.com/office/drawing/2014/main" id="{2AA7252F-C568-4B48-B27E-5D77CAB8C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195388"/>
            <a:ext cx="609600" cy="609600"/>
          </a:xfrm>
          <a:prstGeom prst="rect">
            <a:avLst/>
          </a:prstGeom>
        </p:spPr>
      </p:pic>
    </p:spTree>
    <p:extLst>
      <p:ext uri="{BB962C8B-B14F-4D97-AF65-F5344CB8AC3E}">
        <p14:creationId xmlns:p14="http://schemas.microsoft.com/office/powerpoint/2010/main" val="9119456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G3_L9_kihon_v1_visit">
            <a:hlinkClick r:id="" action="ppaction://media"/>
            <a:extLst>
              <a:ext uri="{FF2B5EF4-FFF2-40B4-BE49-F238E27FC236}">
                <a16:creationId xmlns:a16="http://schemas.microsoft.com/office/drawing/2014/main" id="{EBFAC7CC-4FF1-4ED1-9054-7E4357408B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195388"/>
            <a:ext cx="609600" cy="609600"/>
          </a:xfrm>
          <a:prstGeom prst="rect">
            <a:avLst/>
          </a:prstGeom>
        </p:spPr>
      </p:pic>
      <p:sp>
        <p:nvSpPr>
          <p:cNvPr id="2" name="テキスト ボックス 1">
            <a:extLst>
              <a:ext uri="{FF2B5EF4-FFF2-40B4-BE49-F238E27FC236}">
                <a16:creationId xmlns:a16="http://schemas.microsoft.com/office/drawing/2014/main" id="{41A95ADA-2FD1-6359-5A1F-4672D1238674}"/>
              </a:ext>
            </a:extLst>
          </p:cNvPr>
          <p:cNvSpPr txBox="1"/>
          <p:nvPr/>
        </p:nvSpPr>
        <p:spPr>
          <a:xfrm>
            <a:off x="206477" y="2644170"/>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を訪れる</a:t>
            </a:r>
          </a:p>
        </p:txBody>
      </p:sp>
    </p:spTree>
    <p:extLst>
      <p:ext uri="{BB962C8B-B14F-4D97-AF65-F5344CB8AC3E}">
        <p14:creationId xmlns:p14="http://schemas.microsoft.com/office/powerpoint/2010/main" val="295728947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494BE0C9-16CF-4B31-AF6D-FA6D48FE0392}"/>
              </a:ext>
            </a:extLst>
          </p:cNvPr>
          <p:cNvGrpSpPr/>
          <p:nvPr/>
        </p:nvGrpSpPr>
        <p:grpSpPr>
          <a:xfrm>
            <a:off x="815009" y="1536175"/>
            <a:ext cx="7513983" cy="3785651"/>
            <a:chOff x="815009" y="1791644"/>
            <a:chExt cx="7513983" cy="3785651"/>
          </a:xfrm>
        </p:grpSpPr>
        <p:sp>
          <p:nvSpPr>
            <p:cNvPr id="10" name="テキスト ボックス 9">
              <a:extLst>
                <a:ext uri="{FF2B5EF4-FFF2-40B4-BE49-F238E27FC236}">
                  <a16:creationId xmlns:a16="http://schemas.microsoft.com/office/drawing/2014/main" id="{79494C24-3A31-4878-A408-B1410A47C9A5}"/>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友達</a:t>
              </a:r>
              <a:endParaRPr kumimoji="1" lang="ja-JP" altLang="en-US" sz="72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F3DBCF93-B16C-42FF-B719-E647FE0638A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9_kihon_v2_friend">
            <a:hlinkClick r:id="" action="ppaction://media"/>
            <a:extLst>
              <a:ext uri="{FF2B5EF4-FFF2-40B4-BE49-F238E27FC236}">
                <a16:creationId xmlns:a16="http://schemas.microsoft.com/office/drawing/2014/main" id="{3252142D-4AFD-47D8-BBA5-7C61B6C14D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788" y="1658938"/>
            <a:ext cx="609600" cy="609600"/>
          </a:xfrm>
          <a:prstGeom prst="rect">
            <a:avLst/>
          </a:prstGeom>
        </p:spPr>
      </p:pic>
    </p:spTree>
    <p:extLst>
      <p:ext uri="{BB962C8B-B14F-4D97-AF65-F5344CB8AC3E}">
        <p14:creationId xmlns:p14="http://schemas.microsoft.com/office/powerpoint/2010/main" val="790371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228672"/>
            <a:ext cx="6826450" cy="2400657"/>
          </a:xfrm>
          <a:prstGeom prst="rect">
            <a:avLst/>
          </a:prstGeom>
          <a:noFill/>
        </p:spPr>
        <p:txBody>
          <a:bodyPr wrap="square" rtlCol="0">
            <a:spAutoFit/>
          </a:bodyPr>
          <a:lstStyle/>
          <a:p>
            <a:pPr algn="ctr"/>
            <a:r>
              <a:rPr lang="en-US" altLang="ja-JP" sz="15000" b="1" dirty="0">
                <a:solidFill>
                  <a:schemeClr val="tx1">
                    <a:lumMod val="85000"/>
                    <a:lumOff val="15000"/>
                  </a:schemeClr>
                </a:solidFill>
                <a:latin typeface="メイリオ" panose="020B0604030504040204" pitchFamily="50" charset="-128"/>
                <a:ea typeface="メイリオ" panose="020B0604030504040204" pitchFamily="50" charset="-128"/>
              </a:rPr>
              <a:t>friend</a:t>
            </a:r>
            <a:endParaRPr kumimoji="1" lang="ja-JP" altLang="en-US" sz="15000" dirty="0">
              <a:solidFill>
                <a:schemeClr val="tx1">
                  <a:lumMod val="85000"/>
                  <a:lumOff val="15000"/>
                </a:schemeClr>
              </a:solidFill>
            </a:endParaRPr>
          </a:p>
        </p:txBody>
      </p:sp>
      <p:pic>
        <p:nvPicPr>
          <p:cNvPr id="7" name="G3_L9_kihon_v2_friend">
            <a:hlinkClick r:id="" action="ppaction://media"/>
            <a:extLst>
              <a:ext uri="{FF2B5EF4-FFF2-40B4-BE49-F238E27FC236}">
                <a16:creationId xmlns:a16="http://schemas.microsoft.com/office/drawing/2014/main" id="{4F8AF4D5-B837-4BD3-BECA-0C149ED3A7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788" y="1658938"/>
            <a:ext cx="609600" cy="609600"/>
          </a:xfrm>
          <a:prstGeom prst="rect">
            <a:avLst/>
          </a:prstGeom>
        </p:spPr>
      </p:pic>
    </p:spTree>
    <p:extLst>
      <p:ext uri="{BB962C8B-B14F-4D97-AF65-F5344CB8AC3E}">
        <p14:creationId xmlns:p14="http://schemas.microsoft.com/office/powerpoint/2010/main" val="7488616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BD3230-A5E0-4523-858B-2414DE2192B5}"/>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友達</a:t>
            </a:r>
            <a:endParaRPr kumimoji="1" lang="ja-JP" altLang="en-US" sz="7200" dirty="0">
              <a:solidFill>
                <a:schemeClr val="tx1">
                  <a:lumMod val="85000"/>
                  <a:lumOff val="15000"/>
                </a:schemeClr>
              </a:solidFill>
            </a:endParaRPr>
          </a:p>
        </p:txBody>
      </p:sp>
      <p:pic>
        <p:nvPicPr>
          <p:cNvPr id="7" name="G3_L9_kihon_v2_friend">
            <a:hlinkClick r:id="" action="ppaction://media"/>
            <a:extLst>
              <a:ext uri="{FF2B5EF4-FFF2-40B4-BE49-F238E27FC236}">
                <a16:creationId xmlns:a16="http://schemas.microsoft.com/office/drawing/2014/main" id="{690754A3-8545-4267-8DFC-D69FA1747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788" y="1658938"/>
            <a:ext cx="609600" cy="609600"/>
          </a:xfrm>
          <a:prstGeom prst="rect">
            <a:avLst/>
          </a:prstGeom>
        </p:spPr>
      </p:pic>
    </p:spTree>
    <p:extLst>
      <p:ext uri="{BB962C8B-B14F-4D97-AF65-F5344CB8AC3E}">
        <p14:creationId xmlns:p14="http://schemas.microsoft.com/office/powerpoint/2010/main" val="6534379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0399EE-BE1E-4A83-B5D2-A12555B6801D}"/>
              </a:ext>
            </a:extLst>
          </p:cNvPr>
          <p:cNvGrpSpPr/>
          <p:nvPr/>
        </p:nvGrpSpPr>
        <p:grpSpPr>
          <a:xfrm>
            <a:off x="815009" y="1536175"/>
            <a:ext cx="7513983" cy="3785651"/>
            <a:chOff x="815009" y="1791644"/>
            <a:chExt cx="7513983" cy="3785651"/>
          </a:xfrm>
        </p:grpSpPr>
        <p:sp>
          <p:nvSpPr>
            <p:cNvPr id="5" name="テキスト ボックス 4"/>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勝つ</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9_kihon_v3_win">
            <a:hlinkClick r:id="" action="ppaction://media"/>
            <a:extLst>
              <a:ext uri="{FF2B5EF4-FFF2-40B4-BE49-F238E27FC236}">
                <a16:creationId xmlns:a16="http://schemas.microsoft.com/office/drawing/2014/main" id="{93ECD561-19C1-4200-A8E0-CEF346B55D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13" y="1296988"/>
            <a:ext cx="609600" cy="609600"/>
          </a:xfrm>
          <a:prstGeom prst="rect">
            <a:avLst/>
          </a:prstGeom>
        </p:spPr>
      </p:pic>
    </p:spTree>
    <p:extLst>
      <p:ext uri="{BB962C8B-B14F-4D97-AF65-F5344CB8AC3E}">
        <p14:creationId xmlns:p14="http://schemas.microsoft.com/office/powerpoint/2010/main" val="72983298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74643" y="2105561"/>
            <a:ext cx="7394714"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win</a:t>
            </a:r>
            <a:endParaRPr kumimoji="1" lang="ja-JP" altLang="en-US" sz="8000" dirty="0">
              <a:solidFill>
                <a:schemeClr val="tx1">
                  <a:lumMod val="85000"/>
                  <a:lumOff val="15000"/>
                </a:schemeClr>
              </a:solidFill>
            </a:endParaRPr>
          </a:p>
        </p:txBody>
      </p:sp>
      <p:pic>
        <p:nvPicPr>
          <p:cNvPr id="8" name="G3_L9_kihon_v3_win">
            <a:hlinkClick r:id="" action="ppaction://media"/>
            <a:extLst>
              <a:ext uri="{FF2B5EF4-FFF2-40B4-BE49-F238E27FC236}">
                <a16:creationId xmlns:a16="http://schemas.microsoft.com/office/drawing/2014/main" id="{5C5FA86F-708F-486D-9DC3-F70559F81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13" y="1296988"/>
            <a:ext cx="609600" cy="609600"/>
          </a:xfrm>
          <a:prstGeom prst="rect">
            <a:avLst/>
          </a:prstGeom>
        </p:spPr>
      </p:pic>
    </p:spTree>
    <p:extLst>
      <p:ext uri="{BB962C8B-B14F-4D97-AF65-F5344CB8AC3E}">
        <p14:creationId xmlns:p14="http://schemas.microsoft.com/office/powerpoint/2010/main" val="367562376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勝つ</a:t>
            </a:r>
            <a:endParaRPr kumimoji="1" lang="ja-JP" altLang="en-US" sz="7200" dirty="0">
              <a:solidFill>
                <a:schemeClr val="tx1">
                  <a:lumMod val="85000"/>
                  <a:lumOff val="15000"/>
                </a:schemeClr>
              </a:solidFill>
            </a:endParaRPr>
          </a:p>
        </p:txBody>
      </p:sp>
      <p:pic>
        <p:nvPicPr>
          <p:cNvPr id="6" name="G3_L9_kihon_v3_win">
            <a:hlinkClick r:id="" action="ppaction://media"/>
            <a:extLst>
              <a:ext uri="{FF2B5EF4-FFF2-40B4-BE49-F238E27FC236}">
                <a16:creationId xmlns:a16="http://schemas.microsoft.com/office/drawing/2014/main" id="{59704E43-394F-4F3D-81C1-B4B711DC2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13" y="1296988"/>
            <a:ext cx="609600" cy="609600"/>
          </a:xfrm>
          <a:prstGeom prst="rect">
            <a:avLst/>
          </a:prstGeom>
        </p:spPr>
      </p:pic>
    </p:spTree>
    <p:extLst>
      <p:ext uri="{BB962C8B-B14F-4D97-AF65-F5344CB8AC3E}">
        <p14:creationId xmlns:p14="http://schemas.microsoft.com/office/powerpoint/2010/main" val="305771621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14DE-DCCC-C524-8290-FABFAB20985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A06CF8D-1914-2040-E974-55B019060082}"/>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ED4D05B3-65F6-CBCC-4ADC-FB7A7D0964C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74CCBB8-11D1-3F9A-3F6D-3B844A685AB6}"/>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6A72231-B45A-CE34-2A84-3A31FFB1CBC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524C5E25-3195-6848-B6AE-BB40DE698FA6}"/>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010583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0399EE-BE1E-4A83-B5D2-A12555B6801D}"/>
              </a:ext>
            </a:extLst>
          </p:cNvPr>
          <p:cNvGrpSpPr/>
          <p:nvPr/>
        </p:nvGrpSpPr>
        <p:grpSpPr>
          <a:xfrm>
            <a:off x="815009" y="1536175"/>
            <a:ext cx="7513983" cy="3785651"/>
            <a:chOff x="815009" y="1791644"/>
            <a:chExt cx="7513983" cy="3785651"/>
          </a:xfrm>
        </p:grpSpPr>
        <p:sp>
          <p:nvSpPr>
            <p:cNvPr id="5" name="テキスト ボックス 4"/>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試合</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9_kihon_v4_game">
            <a:hlinkClick r:id="" action="ppaction://media"/>
            <a:extLst>
              <a:ext uri="{FF2B5EF4-FFF2-40B4-BE49-F238E27FC236}">
                <a16:creationId xmlns:a16="http://schemas.microsoft.com/office/drawing/2014/main" id="{46D3BED8-A743-4B04-8C13-2B9E60E9E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750" y="1674813"/>
            <a:ext cx="609600" cy="609600"/>
          </a:xfrm>
          <a:prstGeom prst="rect">
            <a:avLst/>
          </a:prstGeom>
        </p:spPr>
      </p:pic>
    </p:spTree>
    <p:extLst>
      <p:ext uri="{BB962C8B-B14F-4D97-AF65-F5344CB8AC3E}">
        <p14:creationId xmlns:p14="http://schemas.microsoft.com/office/powerpoint/2010/main" val="30914101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74643" y="2105561"/>
            <a:ext cx="7394714"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game</a:t>
            </a:r>
            <a:endParaRPr kumimoji="1" lang="ja-JP" altLang="en-US" sz="8000" dirty="0">
              <a:solidFill>
                <a:schemeClr val="tx1">
                  <a:lumMod val="85000"/>
                  <a:lumOff val="15000"/>
                </a:schemeClr>
              </a:solidFill>
            </a:endParaRPr>
          </a:p>
        </p:txBody>
      </p:sp>
      <p:pic>
        <p:nvPicPr>
          <p:cNvPr id="7" name="G3_L9_kihon_v4_game">
            <a:hlinkClick r:id="" action="ppaction://media"/>
            <a:extLst>
              <a:ext uri="{FF2B5EF4-FFF2-40B4-BE49-F238E27FC236}">
                <a16:creationId xmlns:a16="http://schemas.microsoft.com/office/drawing/2014/main" id="{54F69192-DE9A-4158-AFBE-3F278E070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750" y="1674813"/>
            <a:ext cx="609600" cy="609600"/>
          </a:xfrm>
          <a:prstGeom prst="rect">
            <a:avLst/>
          </a:prstGeom>
        </p:spPr>
      </p:pic>
    </p:spTree>
    <p:extLst>
      <p:ext uri="{BB962C8B-B14F-4D97-AF65-F5344CB8AC3E}">
        <p14:creationId xmlns:p14="http://schemas.microsoft.com/office/powerpoint/2010/main" val="10160804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試合</a:t>
            </a:r>
            <a:endParaRPr kumimoji="1" lang="ja-JP" altLang="en-US" sz="7200" dirty="0">
              <a:solidFill>
                <a:schemeClr val="tx1">
                  <a:lumMod val="85000"/>
                  <a:lumOff val="15000"/>
                </a:schemeClr>
              </a:solidFill>
            </a:endParaRPr>
          </a:p>
        </p:txBody>
      </p:sp>
      <p:pic>
        <p:nvPicPr>
          <p:cNvPr id="7" name="G3_L9_kihon_v4_game">
            <a:hlinkClick r:id="" action="ppaction://media"/>
            <a:extLst>
              <a:ext uri="{FF2B5EF4-FFF2-40B4-BE49-F238E27FC236}">
                <a16:creationId xmlns:a16="http://schemas.microsoft.com/office/drawing/2014/main" id="{609B81EB-010A-4800-A329-1ED233CFE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750" y="1674813"/>
            <a:ext cx="609600" cy="609600"/>
          </a:xfrm>
          <a:prstGeom prst="rect">
            <a:avLst/>
          </a:prstGeom>
        </p:spPr>
      </p:pic>
    </p:spTree>
    <p:extLst>
      <p:ext uri="{BB962C8B-B14F-4D97-AF65-F5344CB8AC3E}">
        <p14:creationId xmlns:p14="http://schemas.microsoft.com/office/powerpoint/2010/main" val="292349098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96BEF14-8B2A-4E4F-9A89-E3FE13ECA38D}"/>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疲れる</a:t>
              </a:r>
            </a:p>
          </p:txBody>
        </p:sp>
      </p:grpSp>
      <p:pic>
        <p:nvPicPr>
          <p:cNvPr id="2" name="G3_L9_kihon_v5_tired">
            <a:hlinkClick r:id="" action="ppaction://media"/>
            <a:extLst>
              <a:ext uri="{FF2B5EF4-FFF2-40B4-BE49-F238E27FC236}">
                <a16:creationId xmlns:a16="http://schemas.microsoft.com/office/drawing/2014/main" id="{6FB660F1-3CEA-4207-8B43-BE98170B4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038" y="1006475"/>
            <a:ext cx="609600" cy="609600"/>
          </a:xfrm>
          <a:prstGeom prst="rect">
            <a:avLst/>
          </a:prstGeom>
        </p:spPr>
      </p:pic>
    </p:spTree>
    <p:extLst>
      <p:ext uri="{BB962C8B-B14F-4D97-AF65-F5344CB8AC3E}">
        <p14:creationId xmlns:p14="http://schemas.microsoft.com/office/powerpoint/2010/main" val="33651695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tired</a:t>
            </a:r>
            <a:endParaRPr kumimoji="1" lang="ja-JP" altLang="en-US" sz="8000" dirty="0">
              <a:solidFill>
                <a:schemeClr val="tx1">
                  <a:lumMod val="85000"/>
                  <a:lumOff val="15000"/>
                </a:schemeClr>
              </a:solidFill>
            </a:endParaRPr>
          </a:p>
        </p:txBody>
      </p:sp>
      <p:pic>
        <p:nvPicPr>
          <p:cNvPr id="5" name="G3_L9_kihon_v5_tired">
            <a:hlinkClick r:id="" action="ppaction://media"/>
            <a:extLst>
              <a:ext uri="{FF2B5EF4-FFF2-40B4-BE49-F238E27FC236}">
                <a16:creationId xmlns:a16="http://schemas.microsoft.com/office/drawing/2014/main" id="{7F8302B9-EE66-424B-9BEB-A9C2BBEA2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038" y="1006475"/>
            <a:ext cx="609600" cy="609600"/>
          </a:xfrm>
          <a:prstGeom prst="rect">
            <a:avLst/>
          </a:prstGeom>
        </p:spPr>
      </p:pic>
    </p:spTree>
    <p:extLst>
      <p:ext uri="{BB962C8B-B14F-4D97-AF65-F5344CB8AC3E}">
        <p14:creationId xmlns:p14="http://schemas.microsoft.com/office/powerpoint/2010/main" val="1653845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疲れる</a:t>
            </a:r>
          </a:p>
        </p:txBody>
      </p:sp>
      <p:pic>
        <p:nvPicPr>
          <p:cNvPr id="6" name="G3_L9_kihon_v5_tired">
            <a:hlinkClick r:id="" action="ppaction://media"/>
            <a:extLst>
              <a:ext uri="{FF2B5EF4-FFF2-40B4-BE49-F238E27FC236}">
                <a16:creationId xmlns:a16="http://schemas.microsoft.com/office/drawing/2014/main" id="{2F844D0C-D7FC-4CF3-BEAA-2A7E41D24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038" y="1006475"/>
            <a:ext cx="609600" cy="609600"/>
          </a:xfrm>
          <a:prstGeom prst="rect">
            <a:avLst/>
          </a:prstGeom>
        </p:spPr>
      </p:pic>
    </p:spTree>
    <p:extLst>
      <p:ext uri="{BB962C8B-B14F-4D97-AF65-F5344CB8AC3E}">
        <p14:creationId xmlns:p14="http://schemas.microsoft.com/office/powerpoint/2010/main" val="222700666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B5E754BD-CB42-4495-ADFC-F9A22B103890}"/>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駅</a:t>
              </a:r>
              <a:endParaRPr kumimoji="1" lang="ja-JP" altLang="en-US" sz="8000" dirty="0">
                <a:solidFill>
                  <a:schemeClr val="tx1">
                    <a:lumMod val="85000"/>
                    <a:lumOff val="15000"/>
                  </a:schemeClr>
                </a:solidFill>
              </a:endParaRPr>
            </a:p>
          </p:txBody>
        </p:sp>
      </p:grpSp>
      <p:pic>
        <p:nvPicPr>
          <p:cNvPr id="3" name="G3_L9_kihon_v6_station">
            <a:hlinkClick r:id="" action="ppaction://media"/>
            <a:extLst>
              <a:ext uri="{FF2B5EF4-FFF2-40B4-BE49-F238E27FC236}">
                <a16:creationId xmlns:a16="http://schemas.microsoft.com/office/drawing/2014/main" id="{D6431F53-F768-4DC6-951C-08291C3582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788" y="642938"/>
            <a:ext cx="609600" cy="609600"/>
          </a:xfrm>
          <a:prstGeom prst="rect">
            <a:avLst/>
          </a:prstGeom>
        </p:spPr>
      </p:pic>
    </p:spTree>
    <p:extLst>
      <p:ext uri="{BB962C8B-B14F-4D97-AF65-F5344CB8AC3E}">
        <p14:creationId xmlns:p14="http://schemas.microsoft.com/office/powerpoint/2010/main" val="39553143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station</a:t>
            </a:r>
            <a:endParaRPr kumimoji="1" lang="ja-JP" altLang="en-US" sz="7200" dirty="0">
              <a:solidFill>
                <a:schemeClr val="tx1">
                  <a:lumMod val="85000"/>
                  <a:lumOff val="15000"/>
                </a:schemeClr>
              </a:solidFill>
            </a:endParaRPr>
          </a:p>
        </p:txBody>
      </p:sp>
      <p:pic>
        <p:nvPicPr>
          <p:cNvPr id="7" name="G3_L9_kihon_v6_station">
            <a:hlinkClick r:id="" action="ppaction://media"/>
            <a:extLst>
              <a:ext uri="{FF2B5EF4-FFF2-40B4-BE49-F238E27FC236}">
                <a16:creationId xmlns:a16="http://schemas.microsoft.com/office/drawing/2014/main" id="{89C9AB4A-103F-4A09-B59A-F919B88AE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788" y="642938"/>
            <a:ext cx="609600" cy="609600"/>
          </a:xfrm>
          <a:prstGeom prst="rect">
            <a:avLst/>
          </a:prstGeom>
        </p:spPr>
      </p:pic>
    </p:spTree>
    <p:extLst>
      <p:ext uri="{BB962C8B-B14F-4D97-AF65-F5344CB8AC3E}">
        <p14:creationId xmlns:p14="http://schemas.microsoft.com/office/powerpoint/2010/main" val="21693281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105561"/>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駅</a:t>
            </a:r>
            <a:endParaRPr kumimoji="1" lang="ja-JP" altLang="en-US" sz="8000" dirty="0">
              <a:solidFill>
                <a:schemeClr val="tx1">
                  <a:lumMod val="85000"/>
                  <a:lumOff val="15000"/>
                </a:schemeClr>
              </a:solidFill>
            </a:endParaRPr>
          </a:p>
        </p:txBody>
      </p:sp>
      <p:pic>
        <p:nvPicPr>
          <p:cNvPr id="6" name="G3_L9_kihon_v6_station">
            <a:hlinkClick r:id="" action="ppaction://media"/>
            <a:extLst>
              <a:ext uri="{FF2B5EF4-FFF2-40B4-BE49-F238E27FC236}">
                <a16:creationId xmlns:a16="http://schemas.microsoft.com/office/drawing/2014/main" id="{0EABF6EF-D999-4B18-B742-1B5C7D4A1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788" y="642938"/>
            <a:ext cx="609600" cy="609600"/>
          </a:xfrm>
          <a:prstGeom prst="rect">
            <a:avLst/>
          </a:prstGeom>
        </p:spPr>
      </p:pic>
    </p:spTree>
    <p:extLst>
      <p:ext uri="{BB962C8B-B14F-4D97-AF65-F5344CB8AC3E}">
        <p14:creationId xmlns:p14="http://schemas.microsoft.com/office/powerpoint/2010/main" val="32248067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70A07E54-A09F-4A42-9171-945AA3708E92}"/>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金持ちの</a:t>
              </a:r>
            </a:p>
          </p:txBody>
        </p:sp>
      </p:grpSp>
      <p:pic>
        <p:nvPicPr>
          <p:cNvPr id="2" name="G3_L9_kihon_v7_rich">
            <a:hlinkClick r:id="" action="ppaction://media"/>
            <a:extLst>
              <a:ext uri="{FF2B5EF4-FFF2-40B4-BE49-F238E27FC236}">
                <a16:creationId xmlns:a16="http://schemas.microsoft.com/office/drawing/2014/main" id="{C64496AB-60CC-4547-AD82-B2ABC9BC09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063" y="876300"/>
            <a:ext cx="609600" cy="609600"/>
          </a:xfrm>
          <a:prstGeom prst="rect">
            <a:avLst/>
          </a:prstGeom>
        </p:spPr>
      </p:pic>
    </p:spTree>
    <p:extLst>
      <p:ext uri="{BB962C8B-B14F-4D97-AF65-F5344CB8AC3E}">
        <p14:creationId xmlns:p14="http://schemas.microsoft.com/office/powerpoint/2010/main" val="115287275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37BBE-F563-1811-64BC-A8E0FA8EBCA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82F0657-E71E-368E-7313-8E8DD33CB4E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624E87E-4ECA-0512-D52D-F6F2F10347CB}"/>
              </a:ext>
            </a:extLst>
          </p:cNvPr>
          <p:cNvSpPr txBox="1"/>
          <p:nvPr/>
        </p:nvSpPr>
        <p:spPr>
          <a:xfrm>
            <a:off x="1594592" y="4128490"/>
            <a:ext cx="595481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Tom </a:t>
            </a:r>
            <a:r>
              <a:rPr kumimoji="1" lang="en-US" altLang="ja-JP" sz="4400" b="1" dirty="0">
                <a:solidFill>
                  <a:srgbClr val="FF0000"/>
                </a:solidFill>
                <a:latin typeface="メイリオ" panose="020B0604030504040204" pitchFamily="50" charset="-128"/>
                <a:ea typeface="メイリオ" panose="020B0604030504040204" pitchFamily="50" charset="-128"/>
              </a:rPr>
              <a:t>visited </a:t>
            </a:r>
            <a:r>
              <a:rPr kumimoji="1" lang="en-US" altLang="ja-JP" sz="4400" b="1" dirty="0">
                <a:solidFill>
                  <a:srgbClr val="00B050"/>
                </a:solidFill>
                <a:latin typeface="メイリオ" panose="020B0604030504040204" pitchFamily="50" charset="-128"/>
                <a:ea typeface="メイリオ" panose="020B0604030504040204" pitchFamily="50" charset="-128"/>
              </a:rPr>
              <a:t>Japan</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 see his friends.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2277789-3481-9CD4-7353-E5A641006D95}"/>
              </a:ext>
            </a:extLst>
          </p:cNvPr>
          <p:cNvSpPr txBox="1"/>
          <p:nvPr/>
        </p:nvSpPr>
        <p:spPr>
          <a:xfrm>
            <a:off x="650158" y="690490"/>
            <a:ext cx="784368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トムは </a:t>
            </a:r>
            <a:r>
              <a:rPr kumimoji="1" lang="ja-JP" altLang="en-US" sz="4800" b="1" dirty="0">
                <a:solidFill>
                  <a:srgbClr val="FF0000"/>
                </a:solidFill>
                <a:latin typeface="メイリオ" panose="020B0604030504040204" pitchFamily="50" charset="-128"/>
                <a:ea typeface="メイリオ" panose="020B0604030504040204" pitchFamily="50" charset="-128"/>
              </a:rPr>
              <a:t>訪れました </a:t>
            </a:r>
            <a:r>
              <a:rPr kumimoji="1" lang="ja-JP" altLang="en-US" sz="4800" b="1" dirty="0">
                <a:solidFill>
                  <a:srgbClr val="00B050"/>
                </a:solidFill>
                <a:latin typeface="メイリオ" panose="020B0604030504040204" pitchFamily="50" charset="-128"/>
                <a:ea typeface="メイリオ" panose="020B0604030504040204" pitchFamily="50" charset="-128"/>
              </a:rPr>
              <a:t>日本を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会うために 友達に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m visited Japan to see his friends.">
            <a:hlinkClick r:id="" action="ppaction://media"/>
            <a:extLst>
              <a:ext uri="{FF2B5EF4-FFF2-40B4-BE49-F238E27FC236}">
                <a16:creationId xmlns:a16="http://schemas.microsoft.com/office/drawing/2014/main" id="{B7820AA8-68EC-2388-CA5A-A0FBA55456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0075" y="600075"/>
            <a:ext cx="406400" cy="406400"/>
          </a:xfrm>
          <a:prstGeom prst="rect">
            <a:avLst/>
          </a:prstGeom>
        </p:spPr>
      </p:pic>
    </p:spTree>
    <p:extLst>
      <p:ext uri="{BB962C8B-B14F-4D97-AF65-F5344CB8AC3E}">
        <p14:creationId xmlns:p14="http://schemas.microsoft.com/office/powerpoint/2010/main" val="6089293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rich</a:t>
            </a:r>
            <a:endParaRPr kumimoji="1" lang="ja-JP" altLang="en-US" sz="8000" dirty="0">
              <a:solidFill>
                <a:schemeClr val="tx1">
                  <a:lumMod val="85000"/>
                  <a:lumOff val="15000"/>
                </a:schemeClr>
              </a:solidFill>
            </a:endParaRPr>
          </a:p>
        </p:txBody>
      </p:sp>
      <p:pic>
        <p:nvPicPr>
          <p:cNvPr id="5" name="G3_L9_kihon_v7_rich">
            <a:hlinkClick r:id="" action="ppaction://media"/>
            <a:extLst>
              <a:ext uri="{FF2B5EF4-FFF2-40B4-BE49-F238E27FC236}">
                <a16:creationId xmlns:a16="http://schemas.microsoft.com/office/drawing/2014/main" id="{BF61B761-BF07-4938-9682-FC00A61529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063" y="876300"/>
            <a:ext cx="609600" cy="609600"/>
          </a:xfrm>
          <a:prstGeom prst="rect">
            <a:avLst/>
          </a:prstGeom>
        </p:spPr>
      </p:pic>
    </p:spTree>
    <p:extLst>
      <p:ext uri="{BB962C8B-B14F-4D97-AF65-F5344CB8AC3E}">
        <p14:creationId xmlns:p14="http://schemas.microsoft.com/office/powerpoint/2010/main" val="196237296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金持ちの</a:t>
            </a:r>
          </a:p>
        </p:txBody>
      </p:sp>
      <p:pic>
        <p:nvPicPr>
          <p:cNvPr id="5" name="G3_L9_kihon_v7_rich">
            <a:hlinkClick r:id="" action="ppaction://media"/>
            <a:extLst>
              <a:ext uri="{FF2B5EF4-FFF2-40B4-BE49-F238E27FC236}">
                <a16:creationId xmlns:a16="http://schemas.microsoft.com/office/drawing/2014/main" id="{F2485AD6-C394-472A-A2B1-8487C058D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063" y="876300"/>
            <a:ext cx="609600" cy="609600"/>
          </a:xfrm>
          <a:prstGeom prst="rect">
            <a:avLst/>
          </a:prstGeom>
        </p:spPr>
      </p:pic>
    </p:spTree>
    <p:extLst>
      <p:ext uri="{BB962C8B-B14F-4D97-AF65-F5344CB8AC3E}">
        <p14:creationId xmlns:p14="http://schemas.microsoft.com/office/powerpoint/2010/main" val="1115360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96BEF14-8B2A-4E4F-9A89-E3FE13ECA38D}"/>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十分な</a:t>
              </a:r>
            </a:p>
          </p:txBody>
        </p:sp>
      </p:grpSp>
      <p:pic>
        <p:nvPicPr>
          <p:cNvPr id="4" name="G3_L9_kihon_v8_enough">
            <a:hlinkClick r:id="" action="ppaction://media"/>
            <a:extLst>
              <a:ext uri="{FF2B5EF4-FFF2-40B4-BE49-F238E27FC236}">
                <a16:creationId xmlns:a16="http://schemas.microsoft.com/office/drawing/2014/main" id="{C04A2325-7253-41E3-98FE-7813C10AA0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150938"/>
            <a:ext cx="609600" cy="609600"/>
          </a:xfrm>
          <a:prstGeom prst="rect">
            <a:avLst/>
          </a:prstGeom>
        </p:spPr>
      </p:pic>
      <p:cxnSp>
        <p:nvCxnSpPr>
          <p:cNvPr id="2" name="直線コネクタ 1">
            <a:extLst>
              <a:ext uri="{FF2B5EF4-FFF2-40B4-BE49-F238E27FC236}">
                <a16:creationId xmlns:a16="http://schemas.microsoft.com/office/drawing/2014/main" id="{53B4E73A-E80D-1FBF-2E1B-4F856509C01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1250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927652" y="2421032"/>
            <a:ext cx="7288696" cy="2015936"/>
          </a:xfrm>
          <a:prstGeom prst="rect">
            <a:avLst/>
          </a:prstGeom>
          <a:noFill/>
        </p:spPr>
        <p:txBody>
          <a:bodyPr wrap="square" rtlCol="0">
            <a:spAutoFit/>
          </a:bodyPr>
          <a:lstStyle/>
          <a:p>
            <a:pPr algn="ctr"/>
            <a:r>
              <a:rPr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enough</a:t>
            </a:r>
            <a:endParaRPr kumimoji="1" lang="ja-JP" altLang="en-US" sz="12500" dirty="0">
              <a:solidFill>
                <a:schemeClr val="tx1">
                  <a:lumMod val="85000"/>
                  <a:lumOff val="15000"/>
                </a:schemeClr>
              </a:solidFill>
            </a:endParaRPr>
          </a:p>
        </p:txBody>
      </p:sp>
      <p:pic>
        <p:nvPicPr>
          <p:cNvPr id="7" name="G3_L9_kihon_v8_enough">
            <a:hlinkClick r:id="" action="ppaction://media"/>
            <a:extLst>
              <a:ext uri="{FF2B5EF4-FFF2-40B4-BE49-F238E27FC236}">
                <a16:creationId xmlns:a16="http://schemas.microsoft.com/office/drawing/2014/main" id="{05F17EF3-5355-4996-A660-69C75C879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188" y="1150938"/>
            <a:ext cx="609600" cy="609600"/>
          </a:xfrm>
          <a:prstGeom prst="rect">
            <a:avLst/>
          </a:prstGeom>
        </p:spPr>
      </p:pic>
      <p:cxnSp>
        <p:nvCxnSpPr>
          <p:cNvPr id="2" name="直線コネクタ 1">
            <a:extLst>
              <a:ext uri="{FF2B5EF4-FFF2-40B4-BE49-F238E27FC236}">
                <a16:creationId xmlns:a16="http://schemas.microsoft.com/office/drawing/2014/main" id="{4DB671AE-E466-D9BC-C0EA-16697042B59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42968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十分な</a:t>
            </a:r>
          </a:p>
        </p:txBody>
      </p:sp>
      <p:pic>
        <p:nvPicPr>
          <p:cNvPr id="7" name="G3_L9_kihon_v8_enough">
            <a:hlinkClick r:id="" action="ppaction://media"/>
            <a:extLst>
              <a:ext uri="{FF2B5EF4-FFF2-40B4-BE49-F238E27FC236}">
                <a16:creationId xmlns:a16="http://schemas.microsoft.com/office/drawing/2014/main" id="{B9AA9A9D-20B4-49E3-AA72-811FDA553D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188" y="1150938"/>
            <a:ext cx="609600" cy="609600"/>
          </a:xfrm>
          <a:prstGeom prst="rect">
            <a:avLst/>
          </a:prstGeom>
        </p:spPr>
      </p:pic>
      <p:pic>
        <p:nvPicPr>
          <p:cNvPr id="2" name="合格の鐘">
            <a:hlinkClick r:id="" action="ppaction://media"/>
            <a:extLst>
              <a:ext uri="{FF2B5EF4-FFF2-40B4-BE49-F238E27FC236}">
                <a16:creationId xmlns:a16="http://schemas.microsoft.com/office/drawing/2014/main" id="{EFF2C66B-7664-4AB9-CC09-AB0922C242C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CC0F90E5-3D27-F912-62DF-45F469D4F8EC}"/>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898601"/>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93055-95CB-F61A-49C8-DEB1E4DF16A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965F5C7-FCC3-D79D-E5A9-78EE14D0841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3705677-C94A-CF4D-08E8-B1F123D521C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194E85F-B1E8-E7AD-0AF4-EE5ED0A03F0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pic>
        <p:nvPicPr>
          <p:cNvPr id="4" name="G3_L9_kihon_v1_visit">
            <a:hlinkClick r:id="" action="ppaction://media"/>
            <a:extLst>
              <a:ext uri="{FF2B5EF4-FFF2-40B4-BE49-F238E27FC236}">
                <a16:creationId xmlns:a16="http://schemas.microsoft.com/office/drawing/2014/main" id="{2B86E19F-1670-9D44-FE54-DAFB0FCE1C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 y="1195388"/>
            <a:ext cx="609600" cy="609600"/>
          </a:xfrm>
          <a:prstGeom prst="rect">
            <a:avLst/>
          </a:prstGeom>
        </p:spPr>
      </p:pic>
      <p:grpSp>
        <p:nvGrpSpPr>
          <p:cNvPr id="2" name="グループ化 1">
            <a:extLst>
              <a:ext uri="{FF2B5EF4-FFF2-40B4-BE49-F238E27FC236}">
                <a16:creationId xmlns:a16="http://schemas.microsoft.com/office/drawing/2014/main" id="{BF237E93-3C3A-63BC-76C1-783EAE5E91FA}"/>
              </a:ext>
            </a:extLst>
          </p:cNvPr>
          <p:cNvGrpSpPr/>
          <p:nvPr/>
        </p:nvGrpSpPr>
        <p:grpSpPr>
          <a:xfrm>
            <a:off x="206478" y="1819584"/>
            <a:ext cx="8731046" cy="3218832"/>
            <a:chOff x="206478" y="2358463"/>
            <a:chExt cx="8731046" cy="3218832"/>
          </a:xfrm>
        </p:grpSpPr>
        <p:sp>
          <p:nvSpPr>
            <p:cNvPr id="5" name="テキスト ボックス 4">
              <a:extLst>
                <a:ext uri="{FF2B5EF4-FFF2-40B4-BE49-F238E27FC236}">
                  <a16:creationId xmlns:a16="http://schemas.microsoft.com/office/drawing/2014/main" id="{3C79CADC-8C9B-325C-DBFC-A3FA4C36F33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visit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6CBD86D-F85F-E751-A0F4-98D099FD1169}"/>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を訪れる</a:t>
              </a:r>
            </a:p>
          </p:txBody>
        </p:sp>
      </p:grpSp>
      <p:sp>
        <p:nvSpPr>
          <p:cNvPr id="6" name="正方形/長方形 5">
            <a:extLst>
              <a:ext uri="{FF2B5EF4-FFF2-40B4-BE49-F238E27FC236}">
                <a16:creationId xmlns:a16="http://schemas.microsoft.com/office/drawing/2014/main" id="{09EEF385-0D2D-0FC9-C413-B7C94C2F4539}"/>
              </a:ext>
            </a:extLst>
          </p:cNvPr>
          <p:cNvSpPr/>
          <p:nvPr/>
        </p:nvSpPr>
        <p:spPr>
          <a:xfrm>
            <a:off x="3175000" y="3324818"/>
            <a:ext cx="2785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2304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5448B-7D7E-C246-49C4-61BDD6C9A9C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9B06701-C606-829C-C04E-0AFAB6FEAF2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C4EC3BF-9B25-4D12-4A2F-C02CBBEFABB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617DD27-D49E-35E5-7F51-68EF35349A0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8" name="グループ化 7">
            <a:extLst>
              <a:ext uri="{FF2B5EF4-FFF2-40B4-BE49-F238E27FC236}">
                <a16:creationId xmlns:a16="http://schemas.microsoft.com/office/drawing/2014/main" id="{1E630A49-ED06-3E1B-36D6-8E23BFFEFB49}"/>
              </a:ext>
            </a:extLst>
          </p:cNvPr>
          <p:cNvGrpSpPr/>
          <p:nvPr/>
        </p:nvGrpSpPr>
        <p:grpSpPr>
          <a:xfrm>
            <a:off x="815009" y="1536175"/>
            <a:ext cx="7513983" cy="3785651"/>
            <a:chOff x="815009" y="1791644"/>
            <a:chExt cx="7513983" cy="3785651"/>
          </a:xfrm>
        </p:grpSpPr>
        <p:sp>
          <p:nvSpPr>
            <p:cNvPr id="10" name="テキスト ボックス 9">
              <a:extLst>
                <a:ext uri="{FF2B5EF4-FFF2-40B4-BE49-F238E27FC236}">
                  <a16:creationId xmlns:a16="http://schemas.microsoft.com/office/drawing/2014/main" id="{5C45B45D-2B80-D16A-6BD1-F405AB297F9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友達</a:t>
              </a:r>
              <a:endParaRPr kumimoji="1" lang="ja-JP" altLang="en-US" sz="72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41E9A82E-6E76-ECA0-5D47-ABB98E66E96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friend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9_kihon_v2_friend">
            <a:hlinkClick r:id="" action="ppaction://media"/>
            <a:extLst>
              <a:ext uri="{FF2B5EF4-FFF2-40B4-BE49-F238E27FC236}">
                <a16:creationId xmlns:a16="http://schemas.microsoft.com/office/drawing/2014/main" id="{A31D6A6F-B200-F28A-9ADC-945B60373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788" y="1658938"/>
            <a:ext cx="609600" cy="609600"/>
          </a:xfrm>
          <a:prstGeom prst="rect">
            <a:avLst/>
          </a:prstGeom>
        </p:spPr>
      </p:pic>
      <p:sp>
        <p:nvSpPr>
          <p:cNvPr id="4" name="正方形/長方形 3">
            <a:extLst>
              <a:ext uri="{FF2B5EF4-FFF2-40B4-BE49-F238E27FC236}">
                <a16:creationId xmlns:a16="http://schemas.microsoft.com/office/drawing/2014/main" id="{2C92779C-EC03-DDB2-E8FB-99C405B4064D}"/>
              </a:ext>
            </a:extLst>
          </p:cNvPr>
          <p:cNvSpPr/>
          <p:nvPr/>
        </p:nvSpPr>
        <p:spPr>
          <a:xfrm>
            <a:off x="2616200" y="3591485"/>
            <a:ext cx="3903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7803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8A71-5146-94FD-BC35-CB2073C6F1F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56D1891-2BD8-7DD6-182E-A7A2C404D25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6D93C63-20EA-A2B7-9C37-AEF7FD0E655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7BFAD9E-89FF-724F-DD6C-80480A7BCE4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8D001706-015C-D9E4-2669-F59C49D32F95}"/>
              </a:ext>
            </a:extLst>
          </p:cNvPr>
          <p:cNvGrpSpPr/>
          <p:nvPr/>
        </p:nvGrpSpPr>
        <p:grpSpPr>
          <a:xfrm>
            <a:off x="815009" y="1536175"/>
            <a:ext cx="7513983" cy="3785651"/>
            <a:chOff x="815009" y="1791644"/>
            <a:chExt cx="7513983" cy="3785651"/>
          </a:xfrm>
        </p:grpSpPr>
        <p:sp>
          <p:nvSpPr>
            <p:cNvPr id="5" name="テキスト ボックス 4">
              <a:extLst>
                <a:ext uri="{FF2B5EF4-FFF2-40B4-BE49-F238E27FC236}">
                  <a16:creationId xmlns:a16="http://schemas.microsoft.com/office/drawing/2014/main" id="{F43DD226-E8AF-D8E4-7FCC-DFE301559ED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勝つ</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7495205B-7037-0AA7-F686-00B118CEE0D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win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9_kihon_v3_win">
            <a:hlinkClick r:id="" action="ppaction://media"/>
            <a:extLst>
              <a:ext uri="{FF2B5EF4-FFF2-40B4-BE49-F238E27FC236}">
                <a16:creationId xmlns:a16="http://schemas.microsoft.com/office/drawing/2014/main" id="{BEE608D0-1CE1-8292-5D1D-9646FC740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413" y="1296988"/>
            <a:ext cx="609600" cy="609600"/>
          </a:xfrm>
          <a:prstGeom prst="rect">
            <a:avLst/>
          </a:prstGeom>
        </p:spPr>
      </p:pic>
      <p:sp>
        <p:nvSpPr>
          <p:cNvPr id="8" name="正方形/長方形 7">
            <a:extLst>
              <a:ext uri="{FF2B5EF4-FFF2-40B4-BE49-F238E27FC236}">
                <a16:creationId xmlns:a16="http://schemas.microsoft.com/office/drawing/2014/main" id="{DF861E05-F55C-CBC1-0339-EA1DF353DE0D}"/>
              </a:ext>
            </a:extLst>
          </p:cNvPr>
          <p:cNvSpPr/>
          <p:nvPr/>
        </p:nvSpPr>
        <p:spPr>
          <a:xfrm>
            <a:off x="3296873" y="35009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387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59EC-6724-EE5D-E620-C2EF5B2910D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3A1CD36-09DD-466C-55ED-D7980DF617E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DAD77A5-545D-843E-50D9-6A215378BA0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3D549FC-4681-3B33-3D26-7972BAD4EE8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401BDB4D-E232-6EE7-948E-35B7F34ED369}"/>
              </a:ext>
            </a:extLst>
          </p:cNvPr>
          <p:cNvGrpSpPr/>
          <p:nvPr/>
        </p:nvGrpSpPr>
        <p:grpSpPr>
          <a:xfrm>
            <a:off x="815009" y="1536175"/>
            <a:ext cx="7513983" cy="3785651"/>
            <a:chOff x="815009" y="1791644"/>
            <a:chExt cx="7513983" cy="3785651"/>
          </a:xfrm>
        </p:grpSpPr>
        <p:sp>
          <p:nvSpPr>
            <p:cNvPr id="5" name="テキスト ボックス 4">
              <a:extLst>
                <a:ext uri="{FF2B5EF4-FFF2-40B4-BE49-F238E27FC236}">
                  <a16:creationId xmlns:a16="http://schemas.microsoft.com/office/drawing/2014/main" id="{E90354FA-8B57-AA42-EDA8-714B81601F3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試合</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97189599-812F-D293-A557-718289161245}"/>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game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9_kihon_v4_game">
            <a:hlinkClick r:id="" action="ppaction://media"/>
            <a:extLst>
              <a:ext uri="{FF2B5EF4-FFF2-40B4-BE49-F238E27FC236}">
                <a16:creationId xmlns:a16="http://schemas.microsoft.com/office/drawing/2014/main" id="{C191E0A1-66D7-C1D8-63B1-5D58B6284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750" y="1674813"/>
            <a:ext cx="609600" cy="609600"/>
          </a:xfrm>
          <a:prstGeom prst="rect">
            <a:avLst/>
          </a:prstGeom>
        </p:spPr>
      </p:pic>
      <p:sp>
        <p:nvSpPr>
          <p:cNvPr id="8" name="正方形/長方形 7">
            <a:extLst>
              <a:ext uri="{FF2B5EF4-FFF2-40B4-BE49-F238E27FC236}">
                <a16:creationId xmlns:a16="http://schemas.microsoft.com/office/drawing/2014/main" id="{97F7E801-A398-B6FC-7F76-9BA875BF88BF}"/>
              </a:ext>
            </a:extLst>
          </p:cNvPr>
          <p:cNvSpPr/>
          <p:nvPr/>
        </p:nvSpPr>
        <p:spPr>
          <a:xfrm>
            <a:off x="2743200" y="3519516"/>
            <a:ext cx="3649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8268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7FCD8-DBC3-0D1F-9AE3-77FCF3DBFC2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4F6DFD-B355-6242-D114-827EB6650AA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DD909D2-6B4A-A067-6470-F4BF33A9334D}"/>
              </a:ext>
            </a:extLst>
          </p:cNvPr>
          <p:cNvSpPr txBox="1"/>
          <p:nvPr/>
        </p:nvSpPr>
        <p:spPr>
          <a:xfrm>
            <a:off x="1302906" y="2409490"/>
            <a:ext cx="653818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Tom </a:t>
            </a:r>
            <a:r>
              <a:rPr kumimoji="1" lang="en-US" altLang="ja-JP" sz="4400" b="1" dirty="0">
                <a:solidFill>
                  <a:srgbClr val="FF0000"/>
                </a:solidFill>
                <a:latin typeface="メイリオ" panose="020B0604030504040204" pitchFamily="50" charset="-128"/>
                <a:ea typeface="メイリオ" panose="020B0604030504040204" pitchFamily="50" charset="-128"/>
              </a:rPr>
              <a:t>[v------] </a:t>
            </a:r>
            <a:r>
              <a:rPr kumimoji="1" lang="en-US" altLang="ja-JP" sz="4400" b="1" dirty="0">
                <a:solidFill>
                  <a:srgbClr val="00B050"/>
                </a:solidFill>
                <a:latin typeface="メイリオ" panose="020B0604030504040204" pitchFamily="50" charset="-128"/>
                <a:ea typeface="メイリオ" panose="020B0604030504040204" pitchFamily="50" charset="-128"/>
              </a:rPr>
              <a:t>Japan</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[s--] his friends.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Tom visited Japan to see his friends.">
            <a:hlinkClick r:id="" action="ppaction://media"/>
            <a:extLst>
              <a:ext uri="{FF2B5EF4-FFF2-40B4-BE49-F238E27FC236}">
                <a16:creationId xmlns:a16="http://schemas.microsoft.com/office/drawing/2014/main" id="{6B0D0CC4-18CA-F624-7DC0-2012DDAC67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0075" y="600075"/>
            <a:ext cx="406400" cy="406400"/>
          </a:xfrm>
          <a:prstGeom prst="rect">
            <a:avLst/>
          </a:prstGeom>
        </p:spPr>
      </p:pic>
    </p:spTree>
    <p:extLst>
      <p:ext uri="{BB962C8B-B14F-4D97-AF65-F5344CB8AC3E}">
        <p14:creationId xmlns:p14="http://schemas.microsoft.com/office/powerpoint/2010/main" val="22277445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8D64F-0693-5BD7-9146-CDC39F0AFC8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0C5ACAA-1889-7F03-271A-8CF03140D12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B0AC671-8786-799A-A6CD-0A7DABFFDAD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E5E5B00-AED7-4350-F931-6EDFBFAD67A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3D98588C-2D70-F251-5B73-FCF94A43B47E}"/>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0BCB749-04E1-62BD-2EE1-A216D61D076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tired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D6FD41C9-5028-03D4-38F6-91F12DF2D3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疲れる</a:t>
              </a:r>
            </a:p>
          </p:txBody>
        </p:sp>
      </p:grpSp>
      <p:pic>
        <p:nvPicPr>
          <p:cNvPr id="2" name="G3_L9_kihon_v5_tired">
            <a:hlinkClick r:id="" action="ppaction://media"/>
            <a:extLst>
              <a:ext uri="{FF2B5EF4-FFF2-40B4-BE49-F238E27FC236}">
                <a16:creationId xmlns:a16="http://schemas.microsoft.com/office/drawing/2014/main" id="{1B865869-CB5E-6052-81A6-A53F846187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038" y="1006475"/>
            <a:ext cx="609600" cy="609600"/>
          </a:xfrm>
          <a:prstGeom prst="rect">
            <a:avLst/>
          </a:prstGeom>
        </p:spPr>
      </p:pic>
      <p:sp>
        <p:nvSpPr>
          <p:cNvPr id="5" name="正方形/長方形 4">
            <a:extLst>
              <a:ext uri="{FF2B5EF4-FFF2-40B4-BE49-F238E27FC236}">
                <a16:creationId xmlns:a16="http://schemas.microsoft.com/office/drawing/2014/main" id="{772E005A-B015-F461-6DFB-AAC0E5348593}"/>
              </a:ext>
            </a:extLst>
          </p:cNvPr>
          <p:cNvSpPr/>
          <p:nvPr/>
        </p:nvSpPr>
        <p:spPr>
          <a:xfrm>
            <a:off x="2946400" y="3437462"/>
            <a:ext cx="3242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4511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CDB3-6E96-33A1-8BB0-BB4C68B277B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D1F651E-9819-BECC-4E25-57A668A4C60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2DA78B2-2BE2-8281-7C73-D4A3C5C935E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3C04C9C-166E-394C-D293-0C33BB6078C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C62FD81D-506C-7D0D-8923-8F56D15CAC9F}"/>
              </a:ext>
            </a:extLst>
          </p:cNvPr>
          <p:cNvGrpSpPr/>
          <p:nvPr/>
        </p:nvGrpSpPr>
        <p:grpSpPr>
          <a:xfrm>
            <a:off x="815009" y="1320731"/>
            <a:ext cx="7513983" cy="4216538"/>
            <a:chOff x="815009" y="1360757"/>
            <a:chExt cx="7513983" cy="4216538"/>
          </a:xfrm>
        </p:grpSpPr>
        <p:sp>
          <p:nvSpPr>
            <p:cNvPr id="6" name="テキスト ボックス 5">
              <a:extLst>
                <a:ext uri="{FF2B5EF4-FFF2-40B4-BE49-F238E27FC236}">
                  <a16:creationId xmlns:a16="http://schemas.microsoft.com/office/drawing/2014/main" id="{32648E3E-1382-3569-F488-AD8A65EF062F}"/>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station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714CE37-7B5C-98AD-C227-98111A62078D}"/>
                </a:ext>
              </a:extLst>
            </p:cNvPr>
            <p:cNvSpPr txBox="1"/>
            <p:nvPr/>
          </p:nvSpPr>
          <p:spPr>
            <a:xfrm>
              <a:off x="815009" y="1360757"/>
              <a:ext cx="7513983" cy="2646878"/>
            </a:xfrm>
            <a:prstGeom prst="rect">
              <a:avLst/>
            </a:prstGeom>
            <a:noFill/>
          </p:spPr>
          <p:txBody>
            <a:bodyPr wrap="square" rtlCol="0">
              <a:spAutoFit/>
            </a:bodyPr>
            <a:lstStyle/>
            <a:p>
              <a:pPr algn="ctr"/>
              <a:r>
                <a:rPr kumimoji="1" lang="ja-JP" altLang="en-US" sz="16600" b="1" dirty="0">
                  <a:solidFill>
                    <a:schemeClr val="tx1">
                      <a:lumMod val="85000"/>
                      <a:lumOff val="15000"/>
                    </a:schemeClr>
                  </a:solidFill>
                  <a:latin typeface="メイリオ" panose="020B0604030504040204" pitchFamily="50" charset="-128"/>
                  <a:ea typeface="メイリオ" panose="020B0604030504040204" pitchFamily="50" charset="-128"/>
                </a:rPr>
                <a:t>駅</a:t>
              </a:r>
              <a:endParaRPr kumimoji="1" lang="ja-JP" altLang="en-US" sz="8000" dirty="0">
                <a:solidFill>
                  <a:schemeClr val="tx1">
                    <a:lumMod val="85000"/>
                    <a:lumOff val="15000"/>
                  </a:schemeClr>
                </a:solidFill>
              </a:endParaRPr>
            </a:p>
          </p:txBody>
        </p:sp>
      </p:grpSp>
      <p:pic>
        <p:nvPicPr>
          <p:cNvPr id="3" name="G3_L9_kihon_v6_station">
            <a:hlinkClick r:id="" action="ppaction://media"/>
            <a:extLst>
              <a:ext uri="{FF2B5EF4-FFF2-40B4-BE49-F238E27FC236}">
                <a16:creationId xmlns:a16="http://schemas.microsoft.com/office/drawing/2014/main" id="{F0CB4ED5-8472-24FC-A04A-5885BD2694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788" y="642938"/>
            <a:ext cx="609600" cy="609600"/>
          </a:xfrm>
          <a:prstGeom prst="rect">
            <a:avLst/>
          </a:prstGeom>
        </p:spPr>
      </p:pic>
      <p:sp>
        <p:nvSpPr>
          <p:cNvPr id="5" name="正方形/長方形 4">
            <a:extLst>
              <a:ext uri="{FF2B5EF4-FFF2-40B4-BE49-F238E27FC236}">
                <a16:creationId xmlns:a16="http://schemas.microsoft.com/office/drawing/2014/main" id="{EBFE6EB4-2FB1-03ED-0BF2-E861058B296A}"/>
              </a:ext>
            </a:extLst>
          </p:cNvPr>
          <p:cNvSpPr/>
          <p:nvPr/>
        </p:nvSpPr>
        <p:spPr>
          <a:xfrm>
            <a:off x="2374900" y="3823671"/>
            <a:ext cx="4385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9869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D490A-E7C8-CEAB-94AA-A4EC8247C1C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CA34D8D-86A8-841F-24A7-BB5E5B02B96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E21F82F-DFC5-9DD7-A192-D4F63F9B34D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5BF48A4-4E88-4B40-587F-BD23AB6925E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CEC80EA7-611F-46A1-C346-8CF702DFC3E1}"/>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422D05C8-56D5-2005-AE60-F2922E0791F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rich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F2850AC-C3B2-FEFD-BBB1-7D2BDDCECCB0}"/>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金持ちの</a:t>
              </a:r>
            </a:p>
          </p:txBody>
        </p:sp>
      </p:grpSp>
      <p:pic>
        <p:nvPicPr>
          <p:cNvPr id="2" name="G3_L9_kihon_v7_rich">
            <a:hlinkClick r:id="" action="ppaction://media"/>
            <a:extLst>
              <a:ext uri="{FF2B5EF4-FFF2-40B4-BE49-F238E27FC236}">
                <a16:creationId xmlns:a16="http://schemas.microsoft.com/office/drawing/2014/main" id="{CB17DF96-DDBE-F0CB-8282-5E3C2BC985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1063" y="876300"/>
            <a:ext cx="609600" cy="609600"/>
          </a:xfrm>
          <a:prstGeom prst="rect">
            <a:avLst/>
          </a:prstGeom>
        </p:spPr>
      </p:pic>
      <p:sp>
        <p:nvSpPr>
          <p:cNvPr id="5" name="正方形/長方形 4">
            <a:extLst>
              <a:ext uri="{FF2B5EF4-FFF2-40B4-BE49-F238E27FC236}">
                <a16:creationId xmlns:a16="http://schemas.microsoft.com/office/drawing/2014/main" id="{295C35E3-AA61-AC0A-A237-8CF722EC289C}"/>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4166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9942-5E06-CCA3-5A74-9E56F960091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7BA65395-5E66-93C6-B231-1DD778CA2E3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69E5BD4-ABEC-541D-FF93-97A053D34F8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18140B5-F5EC-C09E-3580-5E39854DDED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75030FDD-C33E-9ED0-96E9-900E82FD0237}"/>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F397E103-A1AC-E96B-4B05-89DE11D3C6BD}"/>
                </a:ext>
              </a:extLst>
            </p:cNvPr>
            <p:cNvSpPr txBox="1"/>
            <p:nvPr/>
          </p:nvSpPr>
          <p:spPr>
            <a:xfrm>
              <a:off x="812800" y="4007635"/>
              <a:ext cx="7518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enough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7DC278A5-6B58-0542-B063-E10832278766}"/>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十分な</a:t>
              </a:r>
            </a:p>
          </p:txBody>
        </p:sp>
      </p:grpSp>
      <p:pic>
        <p:nvPicPr>
          <p:cNvPr id="4" name="G3_L9_kihon_v8_enough">
            <a:hlinkClick r:id="" action="ppaction://media"/>
            <a:extLst>
              <a:ext uri="{FF2B5EF4-FFF2-40B4-BE49-F238E27FC236}">
                <a16:creationId xmlns:a16="http://schemas.microsoft.com/office/drawing/2014/main" id="{D1C27019-E27F-9D1E-4382-1BAE4070DA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188" y="1150938"/>
            <a:ext cx="609600" cy="609600"/>
          </a:xfrm>
          <a:prstGeom prst="rect">
            <a:avLst/>
          </a:prstGeom>
        </p:spPr>
      </p:pic>
      <p:cxnSp>
        <p:nvCxnSpPr>
          <p:cNvPr id="2" name="直線コネクタ 1">
            <a:extLst>
              <a:ext uri="{FF2B5EF4-FFF2-40B4-BE49-F238E27FC236}">
                <a16:creationId xmlns:a16="http://schemas.microsoft.com/office/drawing/2014/main" id="{835D47C1-89A3-DD9C-2C4E-663800C331C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788FFF88-C191-304B-E6AE-DA0A8F6C78F5}"/>
              </a:ext>
            </a:extLst>
          </p:cNvPr>
          <p:cNvSpPr/>
          <p:nvPr/>
        </p:nvSpPr>
        <p:spPr>
          <a:xfrm>
            <a:off x="2197100" y="3437462"/>
            <a:ext cx="47414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1104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P.79</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～すぎて、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できません</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F11A105D-8B9B-C207-DC1F-CD6E1CC6F617}"/>
              </a:ext>
            </a:extLst>
          </p:cNvPr>
          <p:cNvPicPr>
            <a:picLocks noChangeAspect="1"/>
          </p:cNvPicPr>
          <p:nvPr/>
        </p:nvPicPr>
        <p:blipFill>
          <a:blip r:embed="rId2"/>
          <a:stretch>
            <a:fillRect/>
          </a:stretch>
        </p:blipFill>
        <p:spPr>
          <a:xfrm>
            <a:off x="215793" y="1097309"/>
            <a:ext cx="8712000" cy="5611311"/>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B417D839-C564-7722-6A46-23407BC99D94}"/>
              </a:ext>
            </a:extLst>
          </p:cNvPr>
          <p:cNvPicPr>
            <a:picLocks noChangeAspect="1"/>
          </p:cNvPicPr>
          <p:nvPr/>
        </p:nvPicPr>
        <p:blipFill>
          <a:blip r:embed="rId6"/>
          <a:stretch>
            <a:fillRect/>
          </a:stretch>
        </p:blipFill>
        <p:spPr>
          <a:xfrm>
            <a:off x="215793" y="1097309"/>
            <a:ext cx="8712000" cy="5611311"/>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356067" y="3350683"/>
            <a:ext cx="412093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tired         to      clean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F476C2AC-B3CD-ED95-2615-81EC94FF9FE4}"/>
              </a:ext>
            </a:extLst>
          </p:cNvPr>
          <p:cNvSpPr txBox="1"/>
          <p:nvPr/>
        </p:nvSpPr>
        <p:spPr>
          <a:xfrm>
            <a:off x="2216367" y="4511020"/>
            <a:ext cx="412093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sleepy       to       help</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76BE599-4254-73BF-563D-40C3C38A34E3}"/>
              </a:ext>
            </a:extLst>
          </p:cNvPr>
          <p:cNvSpPr txBox="1"/>
          <p:nvPr/>
        </p:nvSpPr>
        <p:spPr>
          <a:xfrm>
            <a:off x="2444967" y="5747821"/>
            <a:ext cx="412093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sick         to      study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8" name="AS_G3_10_03_kihon_t_1">
            <a:hlinkClick r:id="" action="ppaction://media"/>
            <a:extLst>
              <a:ext uri="{FF2B5EF4-FFF2-40B4-BE49-F238E27FC236}">
                <a16:creationId xmlns:a16="http://schemas.microsoft.com/office/drawing/2014/main" id="{8DE63D38-4C74-9282-C970-602C0ACC931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59925" y="1829861"/>
            <a:ext cx="406400" cy="406400"/>
          </a:xfrm>
          <a:prstGeom prst="rect">
            <a:avLst/>
          </a:prstGeom>
        </p:spPr>
      </p:pic>
      <p:pic>
        <p:nvPicPr>
          <p:cNvPr id="9" name="AS_G3_10_03_kihon_t_1">
            <a:hlinkClick r:id="" action="ppaction://media"/>
            <a:extLst>
              <a:ext uri="{FF2B5EF4-FFF2-40B4-BE49-F238E27FC236}">
                <a16:creationId xmlns:a16="http://schemas.microsoft.com/office/drawing/2014/main" id="{36F054F1-C99F-5645-3F54-8AB6295B17E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59925" y="1017061"/>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74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9"/>
                </p:tgtEl>
              </p:cMediaNode>
            </p:audio>
          </p:childTnLst>
        </p:cTn>
      </p:par>
    </p:tnLst>
    <p:bldLst>
      <p:bldP spid="29" grpId="0"/>
      <p:bldP spid="4"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10" name="図 9">
            <a:extLst>
              <a:ext uri="{FF2B5EF4-FFF2-40B4-BE49-F238E27FC236}">
                <a16:creationId xmlns:a16="http://schemas.microsoft.com/office/drawing/2014/main" id="{75905EA0-AC4A-95A2-A415-9782AEC1C436}"/>
              </a:ext>
            </a:extLst>
          </p:cNvPr>
          <p:cNvPicPr>
            <a:picLocks noChangeAspect="1"/>
          </p:cNvPicPr>
          <p:nvPr/>
        </p:nvPicPr>
        <p:blipFill>
          <a:blip r:embed="rId2"/>
          <a:stretch>
            <a:fillRect/>
          </a:stretch>
        </p:blipFill>
        <p:spPr>
          <a:xfrm>
            <a:off x="215793" y="1097309"/>
            <a:ext cx="8712415" cy="5613433"/>
          </a:xfrm>
          <a:prstGeom prst="rect">
            <a:avLst/>
          </a:prstGeom>
        </p:spPr>
      </p:pic>
      <p:sp>
        <p:nvSpPr>
          <p:cNvPr id="12" name="テキスト ボックス 11">
            <a:extLst>
              <a:ext uri="{FF2B5EF4-FFF2-40B4-BE49-F238E27FC236}">
                <a16:creationId xmlns:a16="http://schemas.microsoft.com/office/drawing/2014/main" id="{746FD7FF-C08D-5EC6-3685-00C518E1D0F6}"/>
              </a:ext>
            </a:extLst>
          </p:cNvPr>
          <p:cNvSpPr txBox="1"/>
          <p:nvPr/>
        </p:nvSpPr>
        <p:spPr>
          <a:xfrm>
            <a:off x="1386233" y="3299883"/>
            <a:ext cx="47097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just      written</a:t>
            </a:r>
            <a:r>
              <a:rPr kumimoji="1" lang="ja-JP" altLang="en-US" sz="2800" dirty="0">
                <a:solidFill>
                  <a:srgbClr val="005C2A"/>
                </a:solidFill>
                <a:latin typeface="メイリオ" panose="020B0604030504040204" pitchFamily="50" charset="-128"/>
                <a:ea typeface="メイリオ" panose="020B0604030504040204" pitchFamily="50" charset="-128"/>
              </a:rPr>
              <a:t>　</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C9DF2FC-7735-CD5F-C759-E5173BC68962}"/>
              </a:ext>
            </a:extLst>
          </p:cNvPr>
          <p:cNvSpPr txBox="1"/>
          <p:nvPr/>
        </p:nvSpPr>
        <p:spPr>
          <a:xfrm>
            <a:off x="1386233" y="4483503"/>
            <a:ext cx="47097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just      eaten</a:t>
            </a:r>
            <a:r>
              <a:rPr kumimoji="1" lang="ja-JP" altLang="en-US" sz="2800" dirty="0">
                <a:solidFill>
                  <a:srgbClr val="005C2A"/>
                </a:solidFill>
                <a:latin typeface="メイリオ" panose="020B0604030504040204" pitchFamily="50" charset="-128"/>
                <a:ea typeface="メイリオ" panose="020B0604030504040204" pitchFamily="50" charset="-128"/>
              </a:rPr>
              <a:t>　</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9AF15AC6-913A-B41D-9BB7-C8DADE0FC96E}"/>
              </a:ext>
            </a:extLst>
          </p:cNvPr>
          <p:cNvSpPr txBox="1"/>
          <p:nvPr/>
        </p:nvSpPr>
        <p:spPr>
          <a:xfrm>
            <a:off x="1386233" y="5697664"/>
            <a:ext cx="470976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a:t>
            </a:r>
            <a:r>
              <a:rPr kumimoji="1" lang="ja-JP" altLang="en-US" sz="2800" dirty="0">
                <a:solidFill>
                  <a:srgbClr val="005C2A"/>
                </a:solidFill>
                <a:latin typeface="メイリオ" panose="020B0604030504040204" pitchFamily="50" charset="-128"/>
                <a:ea typeface="メイリオ" panose="020B0604030504040204" pitchFamily="50" charset="-128"/>
              </a:rPr>
              <a:t>　   </a:t>
            </a:r>
            <a:r>
              <a:rPr kumimoji="1" lang="en-US" altLang="ja-JP" sz="2800" dirty="0">
                <a:solidFill>
                  <a:srgbClr val="005C2A"/>
                </a:solidFill>
                <a:latin typeface="メイリオ" panose="020B0604030504040204" pitchFamily="50" charset="-128"/>
                <a:ea typeface="メイリオ" panose="020B0604030504040204" pitchFamily="50" charset="-128"/>
              </a:rPr>
              <a:t>just     finished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B477773-CE3C-1973-DD64-36AF3252B555}"/>
              </a:ext>
            </a:extLst>
          </p:cNvPr>
          <p:cNvPicPr>
            <a:picLocks noChangeAspect="1"/>
          </p:cNvPicPr>
          <p:nvPr/>
        </p:nvPicPr>
        <p:blipFill>
          <a:blip r:embed="rId6"/>
          <a:stretch>
            <a:fillRect/>
          </a:stretch>
        </p:blipFill>
        <p:spPr>
          <a:xfrm>
            <a:off x="129256" y="1382198"/>
            <a:ext cx="8884800" cy="2801038"/>
          </a:xfrm>
          <a:prstGeom prst="rect">
            <a:avLst/>
          </a:prstGeom>
        </p:spPr>
      </p:pic>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I’m too busy to practice the piano.</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9" name="AS_G3_10_04_kihon_t_2">
            <a:hlinkClick r:id="" action="ppaction://media"/>
            <a:extLst>
              <a:ext uri="{FF2B5EF4-FFF2-40B4-BE49-F238E27FC236}">
                <a16:creationId xmlns:a16="http://schemas.microsoft.com/office/drawing/2014/main" id="{5D483DE4-B399-D986-3AB6-80B409B76CC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2375" y="3841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35"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E8B6647C-4842-F0AA-B95A-FEF5D380F9F8}"/>
              </a:ext>
            </a:extLst>
          </p:cNvPr>
          <p:cNvSpPr txBox="1">
            <a:spLocks/>
          </p:cNvSpPr>
          <p:nvPr/>
        </p:nvSpPr>
        <p:spPr>
          <a:xfrm>
            <a:off x="358783" y="210403"/>
            <a:ext cx="871895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80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84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a:t>
            </a:r>
            <a:r>
              <a:rPr lang="ja-JP" altLang="en-US" sz="5400" b="1" dirty="0">
                <a:solidFill>
                  <a:schemeClr val="bg1"/>
                </a:solidFill>
                <a:latin typeface="ＭＳ Ｐゴシック" panose="020B0600070205080204" pitchFamily="50" charset="-128"/>
                <a:ea typeface="ＭＳ Ｐゴシック" panose="020B0600070205080204" pitchFamily="50" charset="-128"/>
              </a:rPr>
              <a:t>英語の文章を読もう</a:t>
            </a:r>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7705-449C-215F-1EEB-1D623B612C0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2CC879D-CB03-AF16-048E-D0070155A61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D4D0FD4-0070-F26D-09A1-08914A1EE239}"/>
              </a:ext>
            </a:extLst>
          </p:cNvPr>
          <p:cNvSpPr txBox="1"/>
          <p:nvPr/>
        </p:nvSpPr>
        <p:spPr>
          <a:xfrm>
            <a:off x="650160" y="2321004"/>
            <a:ext cx="784368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トムは </a:t>
            </a:r>
            <a:r>
              <a:rPr kumimoji="1" lang="ja-JP" altLang="en-US" sz="4800" b="1" dirty="0">
                <a:solidFill>
                  <a:srgbClr val="FF0000"/>
                </a:solidFill>
                <a:latin typeface="メイリオ" panose="020B0604030504040204" pitchFamily="50" charset="-128"/>
                <a:ea typeface="メイリオ" panose="020B0604030504040204" pitchFamily="50" charset="-128"/>
              </a:rPr>
              <a:t>訪れました </a:t>
            </a:r>
            <a:r>
              <a:rPr kumimoji="1" lang="ja-JP" altLang="en-US" sz="4800" b="1" dirty="0">
                <a:solidFill>
                  <a:srgbClr val="00B050"/>
                </a:solidFill>
                <a:latin typeface="メイリオ" panose="020B0604030504040204" pitchFamily="50" charset="-128"/>
                <a:ea typeface="メイリオ" panose="020B0604030504040204" pitchFamily="50" charset="-128"/>
              </a:rPr>
              <a:t>日本を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会うために 友達に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Tom visited Japan to see his friends.">
            <a:hlinkClick r:id="" action="ppaction://media"/>
            <a:extLst>
              <a:ext uri="{FF2B5EF4-FFF2-40B4-BE49-F238E27FC236}">
                <a16:creationId xmlns:a16="http://schemas.microsoft.com/office/drawing/2014/main" id="{BF321521-D92A-049D-7568-2508CF56B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0075" y="600075"/>
            <a:ext cx="406400" cy="406400"/>
          </a:xfrm>
          <a:prstGeom prst="rect">
            <a:avLst/>
          </a:prstGeom>
        </p:spPr>
      </p:pic>
    </p:spTree>
    <p:extLst>
      <p:ext uri="{BB962C8B-B14F-4D97-AF65-F5344CB8AC3E}">
        <p14:creationId xmlns:p14="http://schemas.microsoft.com/office/powerpoint/2010/main" val="18361519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764449"/>
              <a:ext cx="8273199"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「ゾウは鼻が長いのでじょうずに呼吸できます」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10_05_reading_s1_1">
            <a:hlinkClick r:id="" action="ppaction://media"/>
            <a:extLst>
              <a:ext uri="{FF2B5EF4-FFF2-40B4-BE49-F238E27FC236}">
                <a16:creationId xmlns:a16="http://schemas.microsoft.com/office/drawing/2014/main" id="{6C8C4A22-8EB5-C31D-A441-2C11492E172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98075" y="1399818"/>
            <a:ext cx="406400" cy="406400"/>
          </a:xfrm>
          <a:prstGeom prst="rect">
            <a:avLst/>
          </a:prstGeom>
        </p:spPr>
      </p:pic>
      <p:pic>
        <p:nvPicPr>
          <p:cNvPr id="4" name="AS_G3_10_06_reading_s1_2">
            <a:hlinkClick r:id="" action="ppaction://media"/>
            <a:extLst>
              <a:ext uri="{FF2B5EF4-FFF2-40B4-BE49-F238E27FC236}">
                <a16:creationId xmlns:a16="http://schemas.microsoft.com/office/drawing/2014/main" id="{343FD324-56AD-8F9B-6690-0531EE7A9A6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592016" y="1399818"/>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9458"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3907"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乗算記号 1">
            <a:extLst>
              <a:ext uri="{FF2B5EF4-FFF2-40B4-BE49-F238E27FC236}">
                <a16:creationId xmlns:a16="http://schemas.microsoft.com/office/drawing/2014/main" id="{9B304583-E04A-B9A1-0009-46B16DBF5D4C}"/>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8" y="1536175"/>
            <a:ext cx="7513984" cy="3662541"/>
            <a:chOff x="815008" y="1791644"/>
            <a:chExt cx="7513984" cy="366254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ゾウ</a:t>
              </a:r>
              <a:endParaRPr kumimoji="1" lang="ja-JP" altLang="en-US" sz="7200" dirty="0">
                <a:solidFill>
                  <a:schemeClr val="tx1">
                    <a:lumMod val="85000"/>
                    <a:lumOff val="15000"/>
                  </a:schemeClr>
                </a:solidFill>
              </a:endParaRPr>
            </a:p>
          </p:txBody>
        </p:sp>
      </p:grpSp>
      <p:pic>
        <p:nvPicPr>
          <p:cNvPr id="4" name="elephant">
            <a:hlinkClick r:id="" action="ppaction://media"/>
            <a:extLst>
              <a:ext uri="{FF2B5EF4-FFF2-40B4-BE49-F238E27FC236}">
                <a16:creationId xmlns:a16="http://schemas.microsoft.com/office/drawing/2014/main" id="{520623D9-7D34-EA2E-93D8-49E9B595F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988" y="1627188"/>
            <a:ext cx="406400" cy="406400"/>
          </a:xfrm>
          <a:prstGeom prst="rect">
            <a:avLst/>
          </a:prstGeom>
        </p:spPr>
      </p:pic>
    </p:spTree>
    <p:extLst>
      <p:ext uri="{BB962C8B-B14F-4D97-AF65-F5344CB8AC3E}">
        <p14:creationId xmlns:p14="http://schemas.microsoft.com/office/powerpoint/2010/main" val="32303895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96EC9B7-9A68-B96D-BAB8-7E4022AA053E}"/>
              </a:ext>
            </a:extLst>
          </p:cNvPr>
          <p:cNvSpPr txBox="1"/>
          <p:nvPr/>
        </p:nvSpPr>
        <p:spPr>
          <a:xfrm>
            <a:off x="225287" y="2551837"/>
            <a:ext cx="86934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elephant</a:t>
            </a:r>
            <a:endParaRPr kumimoji="1" lang="ja-JP" altLang="en-US" sz="11500" dirty="0">
              <a:solidFill>
                <a:schemeClr val="tx1">
                  <a:lumMod val="85000"/>
                  <a:lumOff val="15000"/>
                </a:schemeClr>
              </a:solidFill>
            </a:endParaRPr>
          </a:p>
        </p:txBody>
      </p:sp>
      <p:pic>
        <p:nvPicPr>
          <p:cNvPr id="3" name="elephant">
            <a:hlinkClick r:id="" action="ppaction://media"/>
            <a:extLst>
              <a:ext uri="{FF2B5EF4-FFF2-40B4-BE49-F238E27FC236}">
                <a16:creationId xmlns:a16="http://schemas.microsoft.com/office/drawing/2014/main" id="{ECE88501-1BB4-A28B-F59F-0A1A162FC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988" y="1627188"/>
            <a:ext cx="406400" cy="406400"/>
          </a:xfrm>
          <a:prstGeom prst="rect">
            <a:avLst/>
          </a:prstGeom>
        </p:spPr>
      </p:pic>
    </p:spTree>
    <p:extLst>
      <p:ext uri="{BB962C8B-B14F-4D97-AF65-F5344CB8AC3E}">
        <p14:creationId xmlns:p14="http://schemas.microsoft.com/office/powerpoint/2010/main" val="23519908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ゾウ</a:t>
            </a:r>
            <a:endParaRPr kumimoji="1" lang="ja-JP" altLang="en-US" sz="7200" dirty="0">
              <a:solidFill>
                <a:schemeClr val="tx1">
                  <a:lumMod val="85000"/>
                  <a:lumOff val="15000"/>
                </a:schemeClr>
              </a:solidFill>
            </a:endParaRPr>
          </a:p>
        </p:txBody>
      </p:sp>
      <p:pic>
        <p:nvPicPr>
          <p:cNvPr id="2" name="elephant">
            <a:hlinkClick r:id="" action="ppaction://media"/>
            <a:extLst>
              <a:ext uri="{FF2B5EF4-FFF2-40B4-BE49-F238E27FC236}">
                <a16:creationId xmlns:a16="http://schemas.microsoft.com/office/drawing/2014/main" id="{04457CB9-413B-0B37-BFBC-D95F0B7D0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988" y="1627188"/>
            <a:ext cx="406400" cy="406400"/>
          </a:xfrm>
          <a:prstGeom prst="rect">
            <a:avLst/>
          </a:prstGeom>
        </p:spPr>
      </p:pic>
    </p:spTree>
    <p:extLst>
      <p:ext uri="{BB962C8B-B14F-4D97-AF65-F5344CB8AC3E}">
        <p14:creationId xmlns:p14="http://schemas.microsoft.com/office/powerpoint/2010/main" val="54623866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D3E62-CFAA-829F-A311-F60B8A4AFE74}"/>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663849F6-B05A-A6C5-59AB-EA17B36E719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DC82A57D-D90A-8538-5B9D-218F9B56A12C}"/>
              </a:ext>
            </a:extLst>
          </p:cNvPr>
          <p:cNvGrpSpPr/>
          <p:nvPr/>
        </p:nvGrpSpPr>
        <p:grpSpPr>
          <a:xfrm>
            <a:off x="0" y="1717475"/>
            <a:ext cx="9144000" cy="3423050"/>
            <a:chOff x="0" y="1747161"/>
            <a:chExt cx="9144000" cy="3423050"/>
          </a:xfrm>
        </p:grpSpPr>
        <p:sp>
          <p:nvSpPr>
            <p:cNvPr id="6" name="テキスト ボックス 5">
              <a:extLst>
                <a:ext uri="{FF2B5EF4-FFF2-40B4-BE49-F238E27FC236}">
                  <a16:creationId xmlns:a16="http://schemas.microsoft.com/office/drawing/2014/main" id="{0425FCE2-F971-A972-D889-09A26CC107FF}"/>
                </a:ext>
              </a:extLst>
            </p:cNvPr>
            <p:cNvSpPr txBox="1"/>
            <p:nvPr/>
          </p:nvSpPr>
          <p:spPr>
            <a:xfrm>
              <a:off x="0" y="4062215"/>
              <a:ext cx="9144000"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 [t----------]</a:t>
              </a:r>
              <a:endParaRPr kumimoji="1" lang="ja-JP" altLang="en-US" sz="48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19C88D03-51E4-2FB7-69B3-1BA4047418EA}"/>
                </a:ext>
              </a:extLst>
            </p:cNvPr>
            <p:cNvSpPr txBox="1"/>
            <p:nvPr/>
          </p:nvSpPr>
          <p:spPr>
            <a:xfrm>
              <a:off x="206478" y="1747161"/>
              <a:ext cx="8731046"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体温</a:t>
              </a:r>
            </a:p>
          </p:txBody>
        </p:sp>
      </p:grpSp>
      <p:pic>
        <p:nvPicPr>
          <p:cNvPr id="3" name="body temperature">
            <a:hlinkClick r:id="" action="ppaction://media"/>
            <a:extLst>
              <a:ext uri="{FF2B5EF4-FFF2-40B4-BE49-F238E27FC236}">
                <a16:creationId xmlns:a16="http://schemas.microsoft.com/office/drawing/2014/main" id="{4432A711-A868-FDD9-5DCF-534A14F084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317625"/>
            <a:ext cx="406400" cy="406400"/>
          </a:xfrm>
          <a:prstGeom prst="rect">
            <a:avLst/>
          </a:prstGeom>
        </p:spPr>
      </p:pic>
    </p:spTree>
    <p:extLst>
      <p:ext uri="{BB962C8B-B14F-4D97-AF65-F5344CB8AC3E}">
        <p14:creationId xmlns:p14="http://schemas.microsoft.com/office/powerpoint/2010/main" val="11578037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64FA1-1DD2-4129-D415-EDD85118E7B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48D084-F3D6-FE9D-1187-E0B0C51A402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E0D93C-4065-4E87-E061-F19D9117493F}"/>
              </a:ext>
            </a:extLst>
          </p:cNvPr>
          <p:cNvSpPr txBox="1"/>
          <p:nvPr/>
        </p:nvSpPr>
        <p:spPr>
          <a:xfrm>
            <a:off x="318052" y="2875002"/>
            <a:ext cx="8507896" cy="1107996"/>
          </a:xfrm>
          <a:prstGeom prst="rect">
            <a:avLst/>
          </a:prstGeom>
          <a:noFill/>
        </p:spPr>
        <p:txBody>
          <a:bodyPr wrap="square" rtlCol="0">
            <a:spAutoFit/>
          </a:bodyPr>
          <a:lstStyle/>
          <a:p>
            <a:pPr algn="ctr"/>
            <a:r>
              <a:rPr lang="en-US" altLang="ja-JP" sz="6600" b="1" dirty="0">
                <a:solidFill>
                  <a:schemeClr val="tx1">
                    <a:lumMod val="85000"/>
                    <a:lumOff val="15000"/>
                  </a:schemeClr>
                </a:solidFill>
                <a:latin typeface="メイリオ" panose="020B0604030504040204" pitchFamily="50" charset="-128"/>
                <a:ea typeface="メイリオ" panose="020B0604030504040204" pitchFamily="50" charset="-128"/>
              </a:rPr>
              <a:t>body temperature</a:t>
            </a:r>
            <a:endParaRPr kumimoji="1" lang="ja-JP" altLang="en-US" sz="6600" dirty="0">
              <a:solidFill>
                <a:schemeClr val="tx1">
                  <a:lumMod val="85000"/>
                  <a:lumOff val="15000"/>
                </a:schemeClr>
              </a:solidFill>
            </a:endParaRPr>
          </a:p>
        </p:txBody>
      </p:sp>
      <p:pic>
        <p:nvPicPr>
          <p:cNvPr id="2" name="body temperature">
            <a:hlinkClick r:id="" action="ppaction://media"/>
            <a:extLst>
              <a:ext uri="{FF2B5EF4-FFF2-40B4-BE49-F238E27FC236}">
                <a16:creationId xmlns:a16="http://schemas.microsoft.com/office/drawing/2014/main" id="{0CBA5B1D-3158-C702-EDCD-C465F08376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313" y="1317625"/>
            <a:ext cx="406400" cy="406400"/>
          </a:xfrm>
          <a:prstGeom prst="rect">
            <a:avLst/>
          </a:prstGeom>
        </p:spPr>
      </p:pic>
    </p:spTree>
    <p:extLst>
      <p:ext uri="{BB962C8B-B14F-4D97-AF65-F5344CB8AC3E}">
        <p14:creationId xmlns:p14="http://schemas.microsoft.com/office/powerpoint/2010/main" val="19050530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17444</TotalTime>
  <Words>2982</Words>
  <Application>Microsoft Office PowerPoint</Application>
  <PresentationFormat>画面に合わせる (4:3)</PresentationFormat>
  <Paragraphs>540</Paragraphs>
  <Slides>169</Slides>
  <Notes>36</Notes>
  <HiddenSlides>0</HiddenSlides>
  <MMClips>154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169</vt:i4>
      </vt:variant>
    </vt:vector>
  </HeadingPairs>
  <TitlesOfParts>
    <vt:vector size="176"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2127</cp:revision>
  <cp:lastPrinted>2016-06-23T16:36:17Z</cp:lastPrinted>
  <dcterms:created xsi:type="dcterms:W3CDTF">2016-05-30T03:13:09Z</dcterms:created>
  <dcterms:modified xsi:type="dcterms:W3CDTF">2025-06-04T09:54:41Z</dcterms:modified>
</cp:coreProperties>
</file>