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3"/>
  </p:notesMasterIdLst>
  <p:handoutMasterIdLst>
    <p:handoutMasterId r:id="rId174"/>
  </p:handoutMasterIdLst>
  <p:sldIdLst>
    <p:sldId id="3657" r:id="rId2"/>
    <p:sldId id="3445" r:id="rId3"/>
    <p:sldId id="2531" r:id="rId4"/>
    <p:sldId id="3668" r:id="rId5"/>
    <p:sldId id="3735" r:id="rId6"/>
    <p:sldId id="4219" r:id="rId7"/>
    <p:sldId id="4216" r:id="rId8"/>
    <p:sldId id="4217" r:id="rId9"/>
    <p:sldId id="4218" r:id="rId10"/>
    <p:sldId id="4222" r:id="rId11"/>
    <p:sldId id="4223" r:id="rId12"/>
    <p:sldId id="4224" r:id="rId13"/>
    <p:sldId id="4261" r:id="rId14"/>
    <p:sldId id="4262" r:id="rId15"/>
    <p:sldId id="4263" r:id="rId16"/>
    <p:sldId id="3736" r:id="rId17"/>
    <p:sldId id="4220" r:id="rId18"/>
    <p:sldId id="4228" r:id="rId19"/>
    <p:sldId id="4229" r:id="rId20"/>
    <p:sldId id="4230" r:id="rId21"/>
    <p:sldId id="4231" r:id="rId22"/>
    <p:sldId id="4232" r:id="rId23"/>
    <p:sldId id="4233" r:id="rId24"/>
    <p:sldId id="4234" r:id="rId25"/>
    <p:sldId id="4235" r:id="rId26"/>
    <p:sldId id="4236" r:id="rId27"/>
    <p:sldId id="3737" r:id="rId28"/>
    <p:sldId id="4221" r:id="rId29"/>
    <p:sldId id="4264" r:id="rId30"/>
    <p:sldId id="4265" r:id="rId31"/>
    <p:sldId id="4266" r:id="rId32"/>
    <p:sldId id="4267" r:id="rId33"/>
    <p:sldId id="4268" r:id="rId34"/>
    <p:sldId id="4269" r:id="rId35"/>
    <p:sldId id="4270" r:id="rId36"/>
    <p:sldId id="4271" r:id="rId37"/>
    <p:sldId id="4272" r:id="rId38"/>
    <p:sldId id="3669" r:id="rId39"/>
    <p:sldId id="4213" r:id="rId40"/>
    <p:sldId id="4246" r:id="rId41"/>
    <p:sldId id="4247" r:id="rId42"/>
    <p:sldId id="4248" r:id="rId43"/>
    <p:sldId id="4249" r:id="rId44"/>
    <p:sldId id="4250" r:id="rId45"/>
    <p:sldId id="4251" r:id="rId46"/>
    <p:sldId id="4252" r:id="rId47"/>
    <p:sldId id="4253" r:id="rId48"/>
    <p:sldId id="4254" r:id="rId49"/>
    <p:sldId id="3626" r:id="rId50"/>
    <p:sldId id="3647" r:id="rId51"/>
    <p:sldId id="2125" r:id="rId52"/>
    <p:sldId id="2126" r:id="rId53"/>
    <p:sldId id="2127" r:id="rId54"/>
    <p:sldId id="2134" r:id="rId55"/>
    <p:sldId id="2135" r:id="rId56"/>
    <p:sldId id="2136" r:id="rId57"/>
    <p:sldId id="2128" r:id="rId58"/>
    <p:sldId id="2129" r:id="rId59"/>
    <p:sldId id="2130" r:id="rId60"/>
    <p:sldId id="2131" r:id="rId61"/>
    <p:sldId id="2132" r:id="rId62"/>
    <p:sldId id="2133" r:id="rId63"/>
    <p:sldId id="2137" r:id="rId64"/>
    <p:sldId id="2138" r:id="rId65"/>
    <p:sldId id="2139" r:id="rId66"/>
    <p:sldId id="2140" r:id="rId67"/>
    <p:sldId id="2141" r:id="rId68"/>
    <p:sldId id="2142" r:id="rId69"/>
    <p:sldId id="2143" r:id="rId70"/>
    <p:sldId id="2144" r:id="rId71"/>
    <p:sldId id="2145" r:id="rId72"/>
    <p:sldId id="2146" r:id="rId73"/>
    <p:sldId id="2147" r:id="rId74"/>
    <p:sldId id="2148" r:id="rId75"/>
    <p:sldId id="3622" r:id="rId76"/>
    <p:sldId id="3708" r:id="rId77"/>
    <p:sldId id="3709" r:id="rId78"/>
    <p:sldId id="3710" r:id="rId79"/>
    <p:sldId id="3711" r:id="rId80"/>
    <p:sldId id="3712" r:id="rId81"/>
    <p:sldId id="3713" r:id="rId82"/>
    <p:sldId id="3714" r:id="rId83"/>
    <p:sldId id="3715" r:id="rId84"/>
    <p:sldId id="3610" r:id="rId85"/>
    <p:sldId id="3611" r:id="rId86"/>
    <p:sldId id="3612" r:id="rId87"/>
    <p:sldId id="3613" r:id="rId88"/>
    <p:sldId id="3614" r:id="rId89"/>
    <p:sldId id="3623" r:id="rId90"/>
    <p:sldId id="3644" r:id="rId91"/>
    <p:sldId id="3524" r:id="rId92"/>
    <p:sldId id="3523" r:id="rId93"/>
    <p:sldId id="3624" r:id="rId94"/>
    <p:sldId id="3625" r:id="rId95"/>
    <p:sldId id="3716" r:id="rId96"/>
    <p:sldId id="3717" r:id="rId97"/>
    <p:sldId id="3718" r:id="rId98"/>
    <p:sldId id="3540" r:id="rId99"/>
    <p:sldId id="3541" r:id="rId100"/>
    <p:sldId id="3542" r:id="rId101"/>
    <p:sldId id="3719" r:id="rId102"/>
    <p:sldId id="3720" r:id="rId103"/>
    <p:sldId id="3721" r:id="rId104"/>
    <p:sldId id="3546" r:id="rId105"/>
    <p:sldId id="3547" r:id="rId106"/>
    <p:sldId id="3548" r:id="rId107"/>
    <p:sldId id="3497" r:id="rId108"/>
    <p:sldId id="3498" r:id="rId109"/>
    <p:sldId id="3499" r:id="rId110"/>
    <p:sldId id="3722" r:id="rId111"/>
    <p:sldId id="3723" r:id="rId112"/>
    <p:sldId id="3724" r:id="rId113"/>
    <p:sldId id="2847" r:id="rId114"/>
    <p:sldId id="2848" r:id="rId115"/>
    <p:sldId id="2849" r:id="rId116"/>
    <p:sldId id="3494" r:id="rId117"/>
    <p:sldId id="3495" r:id="rId118"/>
    <p:sldId id="3496" r:id="rId119"/>
    <p:sldId id="3512" r:id="rId120"/>
    <p:sldId id="3513" r:id="rId121"/>
    <p:sldId id="3514" r:id="rId122"/>
    <p:sldId id="3500" r:id="rId123"/>
    <p:sldId id="3501" r:id="rId124"/>
    <p:sldId id="3502" r:id="rId125"/>
    <p:sldId id="3646" r:id="rId126"/>
    <p:sldId id="3725" r:id="rId127"/>
    <p:sldId id="3726" r:id="rId128"/>
    <p:sldId id="3727" r:id="rId129"/>
    <p:sldId id="3728" r:id="rId130"/>
    <p:sldId id="3729" r:id="rId131"/>
    <p:sldId id="3730" r:id="rId132"/>
    <p:sldId id="3731" r:id="rId133"/>
    <p:sldId id="3732" r:id="rId134"/>
    <p:sldId id="3733" r:id="rId135"/>
    <p:sldId id="3734" r:id="rId136"/>
    <p:sldId id="3561" r:id="rId137"/>
    <p:sldId id="3562" r:id="rId138"/>
    <p:sldId id="3672" r:id="rId139"/>
    <p:sldId id="3674" r:id="rId140"/>
    <p:sldId id="3738" r:id="rId141"/>
    <p:sldId id="3739" r:id="rId142"/>
    <p:sldId id="3740" r:id="rId143"/>
    <p:sldId id="3741" r:id="rId144"/>
    <p:sldId id="3745" r:id="rId145"/>
    <p:sldId id="3746" r:id="rId146"/>
    <p:sldId id="3742" r:id="rId147"/>
    <p:sldId id="3743" r:id="rId148"/>
    <p:sldId id="3744" r:id="rId149"/>
    <p:sldId id="3661" r:id="rId150"/>
    <p:sldId id="3681" r:id="rId151"/>
    <p:sldId id="3563" r:id="rId152"/>
    <p:sldId id="3564" r:id="rId153"/>
    <p:sldId id="3565" r:id="rId154"/>
    <p:sldId id="3566" r:id="rId155"/>
    <p:sldId id="3567" r:id="rId156"/>
    <p:sldId id="3568" r:id="rId157"/>
    <p:sldId id="3569" r:id="rId158"/>
    <p:sldId id="3570" r:id="rId159"/>
    <p:sldId id="3573" r:id="rId160"/>
    <p:sldId id="3648" r:id="rId161"/>
    <p:sldId id="3577" r:id="rId162"/>
    <p:sldId id="3649" r:id="rId163"/>
    <p:sldId id="3650" r:id="rId164"/>
    <p:sldId id="3583" r:id="rId165"/>
    <p:sldId id="3587" r:id="rId166"/>
    <p:sldId id="3588" r:id="rId167"/>
    <p:sldId id="3589" r:id="rId168"/>
    <p:sldId id="3590" r:id="rId169"/>
    <p:sldId id="3655" r:id="rId170"/>
    <p:sldId id="3595" r:id="rId171"/>
    <p:sldId id="3609" r:id="rId172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005C2A"/>
    <a:srgbClr val="00FF00"/>
    <a:srgbClr val="FFFF8B"/>
    <a:srgbClr val="B4FEB4"/>
    <a:srgbClr val="FF3399"/>
    <a:srgbClr val="0043C8"/>
    <a:srgbClr val="FFFF00"/>
    <a:srgbClr val="CC33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09" autoAdjust="0"/>
    <p:restoredTop sz="94270" autoAdjust="0"/>
  </p:normalViewPr>
  <p:slideViewPr>
    <p:cSldViewPr snapToGrid="0">
      <p:cViewPr varScale="1">
        <p:scale>
          <a:sx n="64" d="100"/>
          <a:sy n="64" d="100"/>
        </p:scale>
        <p:origin x="38" y="17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theme" Target="theme/theme1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handoutMaster" Target="handoutMasters/handout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presProps" Target="presProps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viewProps" Target="viewProp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2025/6/6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2025/6/6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049C76-253E-6F46-4DFB-C4F107807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3B1FD8F-38CE-9AD7-05CA-78B727192E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10DF729-D0B6-6356-4859-CF990D1ECC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56157A3-82C1-B4E8-F6D5-754542C8EE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36575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8C2FED-9728-2E08-A4A2-C26DC2E1B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147455D-2D02-F028-EEEF-3272C06FD6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CA8CB1D-E6DD-7CB7-9B1C-804943B01B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FB0ECDC-213D-3AB7-E81C-D45D1E3B57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95909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F11D04-852A-062E-57D5-B3E11B941B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3D99EB5-AA9E-0909-509E-C0616778CD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284DC56-6F1F-5A58-8000-4C35A3E83F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1C63B61-A282-356C-DBD8-9B5B48F2C3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79660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FF4F39-B279-1146-3D5F-515E452E3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628E333-7F32-12E8-C071-62B181958E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05F9467-C147-1F3B-FD08-4FD28AF32D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23F836-EE22-DEB9-3A17-DAF40A7176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17144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4969FA-7049-55D1-7DE6-FE32513B4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54670E5-0FC6-1301-2D91-C87A43D0AF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4232A42-32FC-6775-5ECF-B4D4AEE52C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3375FA9-B5A4-9708-6B66-F928714F68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63333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8152C4-61C4-4BA7-FD56-B6E2CD876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C30ED3F-5B06-AF56-D746-5897747673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57FCFCB-25D6-2D02-3D91-29E8DFE6AF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2D7B5CD-B547-9758-9BC9-9A59FDB31D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68312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90F767-F29D-9D17-394E-C6E5C72CF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4B35B34-E27B-6E80-CB10-64DC8D00A0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787F4D9-1681-0F61-F78E-25145E1019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813CB08-9990-5110-5A74-32A700EF44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3519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7819C-A9C7-FBBA-EDCC-BC0F82DB0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BBEBDF9-26E5-954D-7B13-FBF4F80D36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19D7EE3-8580-EC19-94D7-89AC9A9E78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62CABBB-025F-754F-905E-33F0C3014A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3372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150FD9-7BAE-6A64-57A6-F216A5D464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1DF6373-2A14-7A92-0451-437845276D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C2AC915-CF14-328A-1B8F-FCD7E1CD6D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F1EB9ED-8B9F-3FA0-F057-3F0218521D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3597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3A7A1-9EBC-3D01-4FDF-6A082091F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9F67576-DB21-B9D8-DCFD-C74E755F06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C6C9318-F9B8-718B-9B16-FD9A1EFB4F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3EB1A4C-4613-6B84-A00C-50813DF10F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22854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D9AD6-64D1-3DFE-58BB-440A033F6C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F39B368-D1F5-5BC3-0577-7F3E3783B0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5D0CC4F-E9B6-C501-AFDD-A8E70C7106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7986378-2E9B-6A0B-B6D0-786AD92195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3752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7206F0-1CD5-6EC0-E032-615E538380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F359D6C-1729-BDA3-2AB0-5A4A97B3F1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011C1CC-0748-92E9-00C7-5117CE741F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8564831-4448-0295-6FF9-A41D9613E0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22188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9A1AC6-EC42-8FA3-FB68-024C1A4CB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0E839F9-3B09-EEFE-D90D-6D5010A175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574479D-4EF8-0EBF-2C82-0BC1CC22D4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C07DAD-B6D2-28E2-BF50-8D825696AC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94278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C77606-C0B6-CAFA-AD32-88A72A9E5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FBBB5C9-4D39-7C98-A13A-C3C2EFB67C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4369A9D-5ECE-E85D-99A6-41937D8EAE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6C58920-6A85-210E-08AF-93B70B9E69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40814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C3B1B1-92C0-1B08-8FBC-D96907FD53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C0641AA-3977-21CD-E950-73D65B6A9E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6964AEE-184A-5BEB-3D18-37A087D2BC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A07817F-2CBC-3371-6FC1-A86826D3AD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24379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AABAE3-23A6-BC58-FF84-DC92DC3D6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CD4BEDF-EC0F-2CB1-260D-A76E1190C7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1366AF1-F84C-A544-54AD-F40D8DD791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9E41423-8EF5-B5D7-152B-CE8199EF14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77102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D46CC-3C09-732F-218F-9BCC62796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16260CB-10B2-A0DC-FE3E-BE8CC6CC52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2BA8560-0BE1-CF00-4259-9CDEE53402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D737E70-EA0F-1092-9ED9-E480F74B16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91024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E4EC12-6859-6D84-2E9D-AC712E913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3554DD6-261A-CE66-DD60-7786BC5A2F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ECBFE32-4FF1-CB69-C8CA-8978DF1EAA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4416626-318A-36FE-8D9E-01C5F3AA09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66046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C43927-175A-7687-8199-E561832812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E81DE2B-7B11-448C-7820-21C8BC2E78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2E7B37D-FB0E-3776-ED22-96DB70A7AC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3A819D0-170C-C09F-C870-F7441FE5CD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48695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C09143-0EF0-41A9-0075-A81191A13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ED1E9EC-0342-0F97-9D1E-35CC56F525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50D7F72-8332-795E-97C1-1EB53F5CAB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32ACFF3-C768-DCE3-4070-CAD57F619E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41024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34D50E-2B47-AD42-FEB8-06EC7EB4B7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1C3584B-C636-B2DF-1D4E-A710926B89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6A75312-DF7A-716F-983B-78AAA45096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969CED8-7DF4-9331-0946-66AE4B0EEB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83666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FAA965-077E-C79C-353B-863E6A71C2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4282FF7-042F-FC9D-8FE2-844273923C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9CEA5CF-01C0-921A-34D3-FE9AB5645A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643631A-3881-86A0-0EF0-69F79662E2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6320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E115F-78DE-614A-93EC-419BF314F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ACDC7E6-CB00-80DC-295B-ED53B4D77E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FAD7B56-687A-9E56-E525-07E27122C7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A13DF66-8C45-323D-F7B4-88762EC634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23836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AF2B26-EDE1-DAFF-9C90-1A1E2691E9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C124941-DFB0-9AA2-2887-20D1B05B56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E9E21CF-431E-96F2-376E-DF21D427F3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2E378DE-9F45-56C6-4238-F21B7D2E47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45391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8AC09D-902F-A844-CC7D-DB402D230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4479053-31A0-E256-EBD9-7FB01CC916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5AF0427-2A9D-2ADE-A134-29DF2D3EBC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6321F1C-2409-5D4E-2897-3868189C26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20697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2FD26B-11E4-ABE7-95F7-801BFF424B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55206F1-3FDD-3FCC-08D8-55EA031B6D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5194E27-98E7-6BBE-E450-433EE6389C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C255F08-C1F6-DFC1-BC13-69B891F44C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68126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232894-0422-28FC-41CA-FFA1FADE4D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3FC59F0-DBA4-EB0F-A3E8-5310922447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9F0FC20-5C07-604E-5779-DC6D1CD38F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B5D1FEE-5DC9-75A2-2242-5E776679E0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82446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B55FD3-2F46-65C2-4D19-EAFAFD9DE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EE485DB-B2A9-1F77-474D-19A2D20628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B2EC2BD-D5E2-2A2F-52EC-7604817DA1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8BD1304-38EB-E869-301B-3809AA62C2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932433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81226-1ADE-DD12-0BD1-4C285CB79A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A268557-2B5F-5DA4-5014-F566FB514B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7DA79AE-541F-2CAA-DFD4-B2B406E8B8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567A4E7-96D2-2136-D783-D23FA77896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154441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BB41BA-E956-47E4-3154-AB452A978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7BD116A-B35F-C150-A3A8-7CC35A1381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8EB2AC0-2721-D4DD-2208-D04F44F1BA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856ECC1-C4CD-2535-AC38-647338D35B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7510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1736C2-9298-01C9-4C65-CB22AF9CB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470581A-0B03-04C7-15BB-0BF03BF449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AAD30D1-F34D-D6CD-C756-1CCB0EE987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461551A-93F4-D193-1D57-401095E671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0302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35A861-4C49-B3F8-AFFD-5660DC18B2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BA798E5-856C-E897-817C-5A70BE4313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1061364-FDFD-B999-14FF-6586865718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EBEF58D-95BF-5B52-C259-6E0C2D4AED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90157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16AFF3-CF2E-CA8A-956A-4BA98778C6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FD3FD3D-59C1-63C4-7894-EE48C5042F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1E3CDF2-BA27-811F-CC1E-EA8DDD47F6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D1DAE94-44C8-D480-12C1-87C463F73A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49365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53E49-602E-F486-BBE4-94333BD50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43E9147-3A12-D76E-4C83-C2CD964EB3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75D1C06-6489-402F-D73F-29E6596599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B0A4337-77D4-74EA-4571-1E4D6B0C4F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44773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98A36-D43D-A925-4042-A498B45BC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2B3B5C5-C3B2-915B-DAB7-80DDEC97D3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B40BCCB-FCF2-E30A-8CBD-A9AEAA4C3E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CAE8466-4622-BF1A-64CA-D45826BDC8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34487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B73FA2-5342-E6B5-E54F-F9B38B5DA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04800F9-315C-1EFA-AC50-1108170E54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FD6E5A6-79D7-8767-4592-803182E716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7B375A1-F0AF-BFF8-D4C0-7103EBC099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8301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2025/6/6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4.xml.rels><?xml version="1.0" encoding="UTF-8" standalone="yes"?>
<Relationships xmlns="http://schemas.openxmlformats.org/package/2006/relationships"><Relationship Id="rId3" Type="http://schemas.microsoft.com/office/2007/relationships/media" Target="../media/media41.mp3"/><Relationship Id="rId7" Type="http://schemas.openxmlformats.org/officeDocument/2006/relationships/image" Target="../media/image2.png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1.mp3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4" Type="http://schemas.openxmlformats.org/officeDocument/2006/relationships/image" Target="../media/image2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4" Type="http://schemas.openxmlformats.org/officeDocument/2006/relationships/image" Target="../media/image2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4" Type="http://schemas.openxmlformats.org/officeDocument/2006/relationships/image" Target="../media/image2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4" Type="http://schemas.openxmlformats.org/officeDocument/2006/relationships/image" Target="../media/image2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4" Type="http://schemas.openxmlformats.org/officeDocument/2006/relationships/image" Target="../media/image2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4" Type="http://schemas.openxmlformats.org/officeDocument/2006/relationships/image" Target="../media/image2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4" Type="http://schemas.openxmlformats.org/officeDocument/2006/relationships/image" Target="../media/image2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4" Type="http://schemas.openxmlformats.org/officeDocument/2006/relationships/image" Target="../media/image2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4" Type="http://schemas.openxmlformats.org/officeDocument/2006/relationships/image" Target="../media/image2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7.xml.rels><?xml version="1.0" encoding="UTF-8" standalone="yes"?>
<Relationships xmlns="http://schemas.openxmlformats.org/package/2006/relationships"><Relationship Id="rId3" Type="http://schemas.microsoft.com/office/2007/relationships/media" Target="../media/media42.mp3"/><Relationship Id="rId7" Type="http://schemas.openxmlformats.org/officeDocument/2006/relationships/image" Target="../media/image2.pn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2.mp3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8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9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microsoft.com/office/2007/relationships/media" Target="../media/media46.wav"/><Relationship Id="rId7" Type="http://schemas.openxmlformats.org/officeDocument/2006/relationships/image" Target="../media/image2.png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6.wav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microsoft.com/office/2007/relationships/media" Target="../media/media46.wav"/><Relationship Id="rId7" Type="http://schemas.openxmlformats.org/officeDocument/2006/relationships/image" Target="../media/image2.png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6.wav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microsoft.com/office/2007/relationships/media" Target="../media/media46.wav"/><Relationship Id="rId7" Type="http://schemas.openxmlformats.org/officeDocument/2006/relationships/image" Target="../media/image2.png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6.wav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47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audio" Target="../media/media48.mp3"/><Relationship Id="rId11" Type="http://schemas.openxmlformats.org/officeDocument/2006/relationships/image" Target="../media/image11.png"/><Relationship Id="rId5" Type="http://schemas.microsoft.com/office/2007/relationships/media" Target="../media/media48.mp3"/><Relationship Id="rId10" Type="http://schemas.openxmlformats.org/officeDocument/2006/relationships/image" Target="../media/image10.png"/><Relationship Id="rId4" Type="http://schemas.openxmlformats.org/officeDocument/2006/relationships/audio" Target="../media/media47.mp3"/><Relationship Id="rId9" Type="http://schemas.openxmlformats.org/officeDocument/2006/relationships/image" Target="../media/image2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50.mp3"/><Relationship Id="rId7" Type="http://schemas.openxmlformats.org/officeDocument/2006/relationships/image" Target="../media/image11.png"/><Relationship Id="rId2" Type="http://schemas.openxmlformats.org/officeDocument/2006/relationships/audio" Target="../media/media49.mp3"/><Relationship Id="rId1" Type="http://schemas.microsoft.com/office/2007/relationships/media" Target="../media/media49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50.mp3"/><Relationship Id="rId9" Type="http://schemas.openxmlformats.org/officeDocument/2006/relationships/image" Target="../media/image24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52.mp3"/><Relationship Id="rId7" Type="http://schemas.openxmlformats.org/officeDocument/2006/relationships/image" Target="../media/image26.png"/><Relationship Id="rId12" Type="http://schemas.openxmlformats.org/officeDocument/2006/relationships/image" Target="../media/image2.png"/><Relationship Id="rId2" Type="http://schemas.openxmlformats.org/officeDocument/2006/relationships/audio" Target="../media/media51.mp3"/><Relationship Id="rId1" Type="http://schemas.microsoft.com/office/2007/relationships/media" Target="../media/media51.mp3"/><Relationship Id="rId6" Type="http://schemas.openxmlformats.org/officeDocument/2006/relationships/image" Target="../media/image25.png"/><Relationship Id="rId11" Type="http://schemas.microsoft.com/office/2007/relationships/hdphoto" Target="../media/hdphoto1.wdp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1.png"/><Relationship Id="rId4" Type="http://schemas.openxmlformats.org/officeDocument/2006/relationships/audio" Target="../media/media52.mp3"/><Relationship Id="rId9" Type="http://schemas.openxmlformats.org/officeDocument/2006/relationships/image" Target="../media/image10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media" Target="../media/media26.mp3"/><Relationship Id="rId7" Type="http://schemas.openxmlformats.org/officeDocument/2006/relationships/image" Target="../media/image2.png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6.mp3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4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4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4" Type="http://schemas.openxmlformats.org/officeDocument/2006/relationships/image" Target="../media/image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4" Type="http://schemas.openxmlformats.org/officeDocument/2006/relationships/image" Target="../media/image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microsoft.com/office/2007/relationships/media" Target="../media/media28.mp3"/><Relationship Id="rId7" Type="http://schemas.openxmlformats.org/officeDocument/2006/relationships/image" Target="../media/image2.pn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8.mp3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microsoft.com/office/2007/relationships/media" Target="../media/media29.mp3"/><Relationship Id="rId7" Type="http://schemas.openxmlformats.org/officeDocument/2006/relationships/image" Target="../media/image2.pn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9.mp3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31.mp3"/><Relationship Id="rId7" Type="http://schemas.openxmlformats.org/officeDocument/2006/relationships/image" Target="../media/image10.png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31.mp3"/><Relationship Id="rId9" Type="http://schemas.microsoft.com/office/2007/relationships/hdphoto" Target="../media/hdphoto1.wdp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3102885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No.24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15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未来の文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2718A281-BD8B-EA5B-D435-3E406C715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0" lang="en-US" altLang="ja-JP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will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20278D-790C-2EDA-6F64-77CAA32F08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591857A-3222-07CC-E064-C65282D7CC52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7AA45E6-9447-FA1D-2580-4F9879D36E66}"/>
              </a:ext>
            </a:extLst>
          </p:cNvPr>
          <p:cNvSpPr txBox="1"/>
          <p:nvPr/>
        </p:nvSpPr>
        <p:spPr>
          <a:xfrm>
            <a:off x="788882" y="4128490"/>
            <a:ext cx="756623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enjoy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concert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tomorrow.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489D219-8081-23AC-B009-F21CCEE00671}"/>
              </a:ext>
            </a:extLst>
          </p:cNvPr>
          <p:cNvSpPr txBox="1"/>
          <p:nvPr/>
        </p:nvSpPr>
        <p:spPr>
          <a:xfrm>
            <a:off x="1084726" y="690490"/>
            <a:ext cx="69745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楽しむ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つもりです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コンサートを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明日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I will enjoy the concert  tomorrow.">
            <a:hlinkClick r:id="" action="ppaction://media"/>
            <a:extLst>
              <a:ext uri="{FF2B5EF4-FFF2-40B4-BE49-F238E27FC236}">
                <a16:creationId xmlns:a16="http://schemas.microsoft.com/office/drawing/2014/main" id="{E33A9380-03FB-3B3B-29DE-3CF6C2214E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33000" y="12398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4198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天気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weather">
            <a:hlinkClick r:id="" action="ppaction://media"/>
            <a:extLst>
              <a:ext uri="{FF2B5EF4-FFF2-40B4-BE49-F238E27FC236}">
                <a16:creationId xmlns:a16="http://schemas.microsoft.com/office/drawing/2014/main" id="{14025130-A428-34B0-4658-86866CBEAB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041525" y="2212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23866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764B45C-D5D0-4383-AEE7-F94A2E06CCE8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主に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mostly">
            <a:hlinkClick r:id="" action="ppaction://media"/>
            <a:extLst>
              <a:ext uri="{FF2B5EF4-FFF2-40B4-BE49-F238E27FC236}">
                <a16:creationId xmlns:a16="http://schemas.microsoft.com/office/drawing/2014/main" id="{995DE8E3-DF40-63A9-1197-5EB120A676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31925" y="1679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12639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63826" y="2321005"/>
            <a:ext cx="821634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mostly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mostly">
            <a:hlinkClick r:id="" action="ppaction://media"/>
            <a:extLst>
              <a:ext uri="{FF2B5EF4-FFF2-40B4-BE49-F238E27FC236}">
                <a16:creationId xmlns:a16="http://schemas.microsoft.com/office/drawing/2014/main" id="{8C3CAEE0-316F-74F5-A0BA-A84933C3F4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31925" y="1679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25615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主に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mostly">
            <a:hlinkClick r:id="" action="ppaction://media"/>
            <a:extLst>
              <a:ext uri="{FF2B5EF4-FFF2-40B4-BE49-F238E27FC236}">
                <a16:creationId xmlns:a16="http://schemas.microsoft.com/office/drawing/2014/main" id="{279224C6-0FF4-7FB5-353A-3B3D947C65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31925" y="1679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8626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39F81B1-3D25-42C9-9E2A-D41065438D80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l--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最低値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low">
            <a:hlinkClick r:id="" action="ppaction://media"/>
            <a:extLst>
              <a:ext uri="{FF2B5EF4-FFF2-40B4-BE49-F238E27FC236}">
                <a16:creationId xmlns:a16="http://schemas.microsoft.com/office/drawing/2014/main" id="{F70F0A09-71F3-7E12-2A4B-79038BD329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92225" y="1260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21875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E9416C6-84B6-030F-4F2E-E670EE3939FB}"/>
              </a:ext>
            </a:extLst>
          </p:cNvPr>
          <p:cNvSpPr txBox="1"/>
          <p:nvPr/>
        </p:nvSpPr>
        <p:spPr>
          <a:xfrm>
            <a:off x="834887" y="2105561"/>
            <a:ext cx="747422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low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low">
            <a:hlinkClick r:id="" action="ppaction://media"/>
            <a:extLst>
              <a:ext uri="{FF2B5EF4-FFF2-40B4-BE49-F238E27FC236}">
                <a16:creationId xmlns:a16="http://schemas.microsoft.com/office/drawing/2014/main" id="{B04C996B-E06E-8B80-3444-63C3F67D91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92225" y="1260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82610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421032"/>
            <a:ext cx="751398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最低値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low">
            <a:hlinkClick r:id="" action="ppaction://media"/>
            <a:extLst>
              <a:ext uri="{FF2B5EF4-FFF2-40B4-BE49-F238E27FC236}">
                <a16:creationId xmlns:a16="http://schemas.microsoft.com/office/drawing/2014/main" id="{D2AF3412-4116-FBF5-0540-63BB222C43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92225" y="1260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38832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B748270-F3A4-49D6-9719-33527B57786F}"/>
              </a:ext>
            </a:extLst>
          </p:cNvPr>
          <p:cNvGrpSpPr/>
          <p:nvPr/>
        </p:nvGrpSpPr>
        <p:grpSpPr>
          <a:xfrm>
            <a:off x="815009" y="1126018"/>
            <a:ext cx="7513983" cy="4605964"/>
            <a:chOff x="815009" y="1090599"/>
            <a:chExt cx="7513983" cy="4605964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815009" y="1090599"/>
              <a:ext cx="7513983" cy="3323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（温度の）</a:t>
              </a:r>
              <a:endParaRPr kumimoji="1" lang="en-US" altLang="ja-JP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度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126903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d-----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degree">
            <a:hlinkClick r:id="" action="ppaction://media"/>
            <a:extLst>
              <a:ext uri="{FF2B5EF4-FFF2-40B4-BE49-F238E27FC236}">
                <a16:creationId xmlns:a16="http://schemas.microsoft.com/office/drawing/2014/main" id="{BFAEBDE9-3565-534F-2B26-E5DE9545CA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93825" y="10953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96804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8AD8ACC-9965-4ACA-F794-4DF44FCD2958}"/>
              </a:ext>
            </a:extLst>
          </p:cNvPr>
          <p:cNvSpPr txBox="1"/>
          <p:nvPr/>
        </p:nvSpPr>
        <p:spPr>
          <a:xfrm>
            <a:off x="834887" y="2321005"/>
            <a:ext cx="74742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degree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degree">
            <a:hlinkClick r:id="" action="ppaction://media"/>
            <a:extLst>
              <a:ext uri="{FF2B5EF4-FFF2-40B4-BE49-F238E27FC236}">
                <a16:creationId xmlns:a16="http://schemas.microsoft.com/office/drawing/2014/main" id="{F8C1E77F-4D65-5096-3EDB-A2F0CCE4C2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93825" y="10953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44033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7958A4D-EA2A-427B-20A1-C5F8654FC0F6}"/>
              </a:ext>
            </a:extLst>
          </p:cNvPr>
          <p:cNvSpPr txBox="1"/>
          <p:nvPr/>
        </p:nvSpPr>
        <p:spPr>
          <a:xfrm>
            <a:off x="815009" y="1767007"/>
            <a:ext cx="751398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（温度の）</a:t>
            </a:r>
            <a:endParaRPr kumimoji="1" lang="en-US" altLang="ja-JP" sz="66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度</a:t>
            </a:r>
          </a:p>
        </p:txBody>
      </p:sp>
      <p:pic>
        <p:nvPicPr>
          <p:cNvPr id="3" name="degree">
            <a:hlinkClick r:id="" action="ppaction://media"/>
            <a:extLst>
              <a:ext uri="{FF2B5EF4-FFF2-40B4-BE49-F238E27FC236}">
                <a16:creationId xmlns:a16="http://schemas.microsoft.com/office/drawing/2014/main" id="{0AE63E82-A6AC-0827-CA1A-3F574C32D2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93825" y="10953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28589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CFD1E4-83F2-6F0E-D591-03FA0B2DD0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3FE93F2-F6BA-99BB-E161-BF701B4D903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7107751-589A-2BF3-9734-CB2ADAC4BE6C}"/>
              </a:ext>
            </a:extLst>
          </p:cNvPr>
          <p:cNvSpPr txBox="1"/>
          <p:nvPr/>
        </p:nvSpPr>
        <p:spPr>
          <a:xfrm>
            <a:off x="772026" y="2409490"/>
            <a:ext cx="7599948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concert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[t-------].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I will enjoy the concert  tomorrow.">
            <a:hlinkClick r:id="" action="ppaction://media"/>
            <a:extLst>
              <a:ext uri="{FF2B5EF4-FFF2-40B4-BE49-F238E27FC236}">
                <a16:creationId xmlns:a16="http://schemas.microsoft.com/office/drawing/2014/main" id="{09FE9FB7-8B7A-CB3E-7D1C-36B1F29FC9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33000" y="12398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06382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D81CBC-067F-6EAB-71C7-C50DB7898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41D4AFE-75F0-3E3C-6DF9-482747D4B21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55B28E8-A2BB-EBB3-1932-19427E536775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D527BBFB-C91E-7D3C-E383-83EDBB520356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h---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9B3BEC86-9D29-2235-49FB-7CDF513C8A06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最高値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high">
            <a:hlinkClick r:id="" action="ppaction://media"/>
            <a:extLst>
              <a:ext uri="{FF2B5EF4-FFF2-40B4-BE49-F238E27FC236}">
                <a16:creationId xmlns:a16="http://schemas.microsoft.com/office/drawing/2014/main" id="{F51292F4-6821-9CD3-D6A4-6430904481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89125" y="993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77727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08DB40-F4EB-DE21-9847-974C876347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EB1E158-03A7-4EDA-5F00-8128BCD8FB6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6387556-70A2-CEB1-8798-B918BE254C1E}"/>
              </a:ext>
            </a:extLst>
          </p:cNvPr>
          <p:cNvSpPr txBox="1"/>
          <p:nvPr/>
        </p:nvSpPr>
        <p:spPr>
          <a:xfrm>
            <a:off x="834887" y="2105561"/>
            <a:ext cx="747422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high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high">
            <a:hlinkClick r:id="" action="ppaction://media"/>
            <a:extLst>
              <a:ext uri="{FF2B5EF4-FFF2-40B4-BE49-F238E27FC236}">
                <a16:creationId xmlns:a16="http://schemas.microsoft.com/office/drawing/2014/main" id="{696A123B-36B3-9FB2-8A51-61CA8BD1EC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89125" y="993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50536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5DC054-6548-FC23-6F80-C8A2941D36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1B813F6-CFF1-3EAB-56F0-1AE2504F7D7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D48AF2B-9492-2860-1ADE-8820C4D4A8FE}"/>
              </a:ext>
            </a:extLst>
          </p:cNvPr>
          <p:cNvSpPr txBox="1"/>
          <p:nvPr/>
        </p:nvSpPr>
        <p:spPr>
          <a:xfrm>
            <a:off x="815009" y="2421032"/>
            <a:ext cx="751398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最高値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high">
            <a:hlinkClick r:id="" action="ppaction://media"/>
            <a:extLst>
              <a:ext uri="{FF2B5EF4-FFF2-40B4-BE49-F238E27FC236}">
                <a16:creationId xmlns:a16="http://schemas.microsoft.com/office/drawing/2014/main" id="{686FDE87-5E5A-76BE-9E31-C7818737DB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89125" y="993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4726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92A04AA-6681-4FF2-AA6A-4BBE721C3933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始まる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begin">
            <a:hlinkClick r:id="" action="ppaction://media"/>
            <a:extLst>
              <a:ext uri="{FF2B5EF4-FFF2-40B4-BE49-F238E27FC236}">
                <a16:creationId xmlns:a16="http://schemas.microsoft.com/office/drawing/2014/main" id="{62C1DBAE-3BBA-9D75-9E17-0FEB7D87B5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47825" y="1019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97223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2ADBA17-D12C-74C9-A1B4-314DAC281FEE}"/>
              </a:ext>
            </a:extLst>
          </p:cNvPr>
          <p:cNvSpPr txBox="1"/>
          <p:nvPr/>
        </p:nvSpPr>
        <p:spPr>
          <a:xfrm>
            <a:off x="723900" y="2105561"/>
            <a:ext cx="7696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begin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begin">
            <a:hlinkClick r:id="" action="ppaction://media"/>
            <a:extLst>
              <a:ext uri="{FF2B5EF4-FFF2-40B4-BE49-F238E27FC236}">
                <a16:creationId xmlns:a16="http://schemas.microsoft.com/office/drawing/2014/main" id="{CFC0B9A8-B29F-3221-C4DF-679700788D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47825" y="1019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32638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421032"/>
            <a:ext cx="751398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始まる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begin">
            <a:hlinkClick r:id="" action="ppaction://media"/>
            <a:extLst>
              <a:ext uri="{FF2B5EF4-FFF2-40B4-BE49-F238E27FC236}">
                <a16:creationId xmlns:a16="http://schemas.microsoft.com/office/drawing/2014/main" id="{01C49A06-2643-521D-158F-B59F1B787E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47825" y="1019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5385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1A03B39-7080-40EC-A1F7-8CB8814BEFD5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l---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遅く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late">
            <a:hlinkClick r:id="" action="ppaction://media"/>
            <a:extLst>
              <a:ext uri="{FF2B5EF4-FFF2-40B4-BE49-F238E27FC236}">
                <a16:creationId xmlns:a16="http://schemas.microsoft.com/office/drawing/2014/main" id="{E7F54874-560B-DFA1-3F71-DAD3FF7D2F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51025" y="993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69507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34887" y="2105561"/>
            <a:ext cx="747422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late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late">
            <a:hlinkClick r:id="" action="ppaction://media"/>
            <a:extLst>
              <a:ext uri="{FF2B5EF4-FFF2-40B4-BE49-F238E27FC236}">
                <a16:creationId xmlns:a16="http://schemas.microsoft.com/office/drawing/2014/main" id="{FB19035A-D3D6-DC27-5C7F-25C5E335CE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51025" y="993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11410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遅く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late">
            <a:hlinkClick r:id="" action="ppaction://media"/>
            <a:extLst>
              <a:ext uri="{FF2B5EF4-FFF2-40B4-BE49-F238E27FC236}">
                <a16:creationId xmlns:a16="http://schemas.microsoft.com/office/drawing/2014/main" id="{8E487C25-CEA6-28D2-647E-79A7EA6AC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51025" y="993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5443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849A463-8186-4EAB-AB76-A871C8C4C624}"/>
              </a:ext>
            </a:extLst>
          </p:cNvPr>
          <p:cNvGrpSpPr/>
          <p:nvPr/>
        </p:nvGrpSpPr>
        <p:grpSpPr>
          <a:xfrm>
            <a:off x="815009" y="1713503"/>
            <a:ext cx="7513983" cy="3430995"/>
            <a:chOff x="815009" y="2146300"/>
            <a:chExt cx="7513983" cy="3430995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2146300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雨が降る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rain">
            <a:hlinkClick r:id="" action="ppaction://media"/>
            <a:extLst>
              <a:ext uri="{FF2B5EF4-FFF2-40B4-BE49-F238E27FC236}">
                <a16:creationId xmlns:a16="http://schemas.microsoft.com/office/drawing/2014/main" id="{E1A166E1-38E8-B0B0-5FC9-89EE3FCBB1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47825" y="18573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45347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23DB88-785D-98F3-96D8-96E950BBAE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0BD51AD-ED0B-29D7-C3B5-1BEE7229F76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0D01D94-00A6-DE83-DD24-AA5345B19932}"/>
              </a:ext>
            </a:extLst>
          </p:cNvPr>
          <p:cNvSpPr txBox="1"/>
          <p:nvPr/>
        </p:nvSpPr>
        <p:spPr>
          <a:xfrm>
            <a:off x="1084726" y="2321004"/>
            <a:ext cx="69745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楽しむ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つもりです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コンサートを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明日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I will enjoy the concert  tomorrow.">
            <a:hlinkClick r:id="" action="ppaction://media"/>
            <a:extLst>
              <a:ext uri="{FF2B5EF4-FFF2-40B4-BE49-F238E27FC236}">
                <a16:creationId xmlns:a16="http://schemas.microsoft.com/office/drawing/2014/main" id="{05732517-B5B6-A51C-D215-690CE1931B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33000" y="12398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42105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6A8636F-657D-9A92-334D-289B65304E53}"/>
              </a:ext>
            </a:extLst>
          </p:cNvPr>
          <p:cNvSpPr txBox="1"/>
          <p:nvPr/>
        </p:nvSpPr>
        <p:spPr>
          <a:xfrm>
            <a:off x="834887" y="2105561"/>
            <a:ext cx="747422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rain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rain">
            <a:hlinkClick r:id="" action="ppaction://media"/>
            <a:extLst>
              <a:ext uri="{FF2B5EF4-FFF2-40B4-BE49-F238E27FC236}">
                <a16:creationId xmlns:a16="http://schemas.microsoft.com/office/drawing/2014/main" id="{C314C9CD-0E3B-07F9-90EA-D53DE88C45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47825" y="18573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25473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497976"/>
            <a:ext cx="75139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雨が降る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rain">
            <a:hlinkClick r:id="" action="ppaction://media"/>
            <a:extLst>
              <a:ext uri="{FF2B5EF4-FFF2-40B4-BE49-F238E27FC236}">
                <a16:creationId xmlns:a16="http://schemas.microsoft.com/office/drawing/2014/main" id="{01466407-9040-8814-8950-BD332A8F8D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47825" y="18573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49386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98DECF84-34A0-41C1-8928-B5008410FAD7}"/>
              </a:ext>
            </a:extLst>
          </p:cNvPr>
          <p:cNvGrpSpPr/>
          <p:nvPr/>
        </p:nvGrpSpPr>
        <p:grpSpPr>
          <a:xfrm>
            <a:off x="0" y="1659285"/>
            <a:ext cx="9144000" cy="3539430"/>
            <a:chOff x="0" y="1791644"/>
            <a:chExt cx="9144000" cy="3539430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0" y="4007635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[a--] [d--]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1</a:t>
              </a:r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日中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84D4DFB3-FED0-B790-4886-24B0F52611C2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ll day">
            <a:hlinkClick r:id="" action="ppaction://media"/>
            <a:extLst>
              <a:ext uri="{FF2B5EF4-FFF2-40B4-BE49-F238E27FC236}">
                <a16:creationId xmlns:a16="http://schemas.microsoft.com/office/drawing/2014/main" id="{F2E67E9E-F76C-B90A-7BB3-1C154A0DF3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04925" y="803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14598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45774" y="2321005"/>
            <a:ext cx="885245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all day</a:t>
            </a:r>
            <a:endParaRPr kumimoji="1" lang="ja-JP" altLang="en-US" sz="13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4681BA7F-5D46-6A6D-3947-AD3CEBF879F1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ll day">
            <a:hlinkClick r:id="" action="ppaction://media"/>
            <a:extLst>
              <a:ext uri="{FF2B5EF4-FFF2-40B4-BE49-F238E27FC236}">
                <a16:creationId xmlns:a16="http://schemas.microsoft.com/office/drawing/2014/main" id="{CD76FC3B-46D9-FFC5-DB71-88609DBC26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04925" y="803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76658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2ED1320-0AE9-9C8D-8354-48501A4AB72B}"/>
              </a:ext>
            </a:extLst>
          </p:cNvPr>
          <p:cNvSpPr txBox="1"/>
          <p:nvPr/>
        </p:nvSpPr>
        <p:spPr>
          <a:xfrm>
            <a:off x="815009" y="2421032"/>
            <a:ext cx="751398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日中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81D75E89-81DF-8A9E-C479-5CF1AE128E10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合格の鐘">
            <a:hlinkClick r:id="" action="ppaction://media"/>
            <a:extLst>
              <a:ext uri="{FF2B5EF4-FFF2-40B4-BE49-F238E27FC236}">
                <a16:creationId xmlns:a16="http://schemas.microsoft.com/office/drawing/2014/main" id="{E9E31176-CA66-7CB1-048A-1991D2B170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2551" y="4268788"/>
            <a:ext cx="609601" cy="609600"/>
          </a:xfrm>
          <a:prstGeom prst="rect">
            <a:avLst/>
          </a:prstGeom>
        </p:spPr>
      </p:pic>
      <p:pic>
        <p:nvPicPr>
          <p:cNvPr id="8" name="all day">
            <a:hlinkClick r:id="" action="ppaction://media"/>
            <a:extLst>
              <a:ext uri="{FF2B5EF4-FFF2-40B4-BE49-F238E27FC236}">
                <a16:creationId xmlns:a16="http://schemas.microsoft.com/office/drawing/2014/main" id="{35DBEA47-D799-7AD2-1837-BC9D08AC869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04925" y="803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093276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0A682-1AFB-167C-EA06-98C7CE67C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4B458CD-7DD8-011D-F9CE-61DAC187A166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522498C-3037-4451-6F42-A820D3B5CC76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F3D903A-FD75-EDC2-0F7E-B4D30FD2A720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1669079"/>
      </p:ext>
    </p:extLst>
  </p:cSld>
  <p:clrMapOvr>
    <a:masterClrMapping/>
  </p:clrMapOvr>
  <p:transition spd="slow">
    <p:push dir="u"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2B925A-F9B9-BEFF-D5D1-99DF589E0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201A73F-3911-119F-6F0A-581E8C54BBD4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8F66635-0427-3619-F79B-03A9A891C1B6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2A53411-B801-8820-A162-5441D028B80A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76B902A-2B14-36ED-B1A5-504DF93EC46F}"/>
              </a:ext>
            </a:extLst>
          </p:cNvPr>
          <p:cNvGrpSpPr/>
          <p:nvPr/>
        </p:nvGrpSpPr>
        <p:grpSpPr>
          <a:xfrm>
            <a:off x="815009" y="1786454"/>
            <a:ext cx="7513983" cy="3285092"/>
            <a:chOff x="815009" y="2292203"/>
            <a:chExt cx="7513983" cy="3285092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15915232-3AC0-AB7F-00DB-BB97E452D38F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check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F33C2FB3-CE29-C124-C1A7-F4C941CF64EC}"/>
                </a:ext>
              </a:extLst>
            </p:cNvPr>
            <p:cNvSpPr txBox="1"/>
            <p:nvPr/>
          </p:nvSpPr>
          <p:spPr>
            <a:xfrm>
              <a:off x="815009" y="2292203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を調べる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check">
            <a:hlinkClick r:id="" action="ppaction://media"/>
            <a:extLst>
              <a:ext uri="{FF2B5EF4-FFF2-40B4-BE49-F238E27FC236}">
                <a16:creationId xmlns:a16="http://schemas.microsoft.com/office/drawing/2014/main" id="{71421AFC-BDFA-72BF-D0FE-913CC0DF5F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97072" y="1224938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EA29CDF-9CC8-70A2-748A-90E10D2BD56A}"/>
              </a:ext>
            </a:extLst>
          </p:cNvPr>
          <p:cNvSpPr/>
          <p:nvPr/>
        </p:nvSpPr>
        <p:spPr>
          <a:xfrm>
            <a:off x="2755900" y="3357948"/>
            <a:ext cx="368300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54309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EF91A0-1C6B-B0B2-D129-6B9D3EB14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0F4B5CA-ABF3-C8E1-B69A-FB11FFBEAF96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7A8A8BC-FFCB-E874-CB54-7D6219C920CA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C95017D-3D81-2599-7AD2-ABEFE532662E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B8DA2EB-50A2-F5B4-1879-764F2A407F28}"/>
              </a:ext>
            </a:extLst>
          </p:cNvPr>
          <p:cNvGrpSpPr/>
          <p:nvPr/>
        </p:nvGrpSpPr>
        <p:grpSpPr>
          <a:xfrm>
            <a:off x="478172" y="1536175"/>
            <a:ext cx="8187656" cy="3785651"/>
            <a:chOff x="478172" y="1791644"/>
            <a:chExt cx="8187656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43F3F79F-06DF-45AE-32FF-8BF8EB370280}"/>
                </a:ext>
              </a:extLst>
            </p:cNvPr>
            <p:cNvSpPr txBox="1"/>
            <p:nvPr/>
          </p:nvSpPr>
          <p:spPr>
            <a:xfrm>
              <a:off x="478172" y="4007635"/>
              <a:ext cx="818765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weather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0A6720D2-E7BF-C91D-A850-0524A9CB62B1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天気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5" name="weather">
            <a:hlinkClick r:id="" action="ppaction://media"/>
            <a:extLst>
              <a:ext uri="{FF2B5EF4-FFF2-40B4-BE49-F238E27FC236}">
                <a16:creationId xmlns:a16="http://schemas.microsoft.com/office/drawing/2014/main" id="{54FFB622-146F-2595-1BF0-8D3D92ABF7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041525" y="221297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F2C233B-36A6-B01C-F80C-88D8C8B518D0}"/>
              </a:ext>
            </a:extLst>
          </p:cNvPr>
          <p:cNvSpPr/>
          <p:nvPr/>
        </p:nvSpPr>
        <p:spPr>
          <a:xfrm>
            <a:off x="1943101" y="3608227"/>
            <a:ext cx="53086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66780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B1C4E3-E952-7FAE-BC1A-893277B429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E37C81EE-57A4-4A69-AD91-A16CC1FA47CB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F087E21-DBF5-E195-6A5B-BD089340A7F3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15695F8-6012-9625-C92E-D10BBA870DD3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02BB61A-767E-57E0-3F76-A5BC4BB089AF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943A01DB-0373-CC30-5FE8-B52DFA1E27DD}"/>
                </a:ext>
              </a:extLst>
            </p:cNvPr>
            <p:cNvSpPr txBox="1"/>
            <p:nvPr/>
          </p:nvSpPr>
          <p:spPr>
            <a:xfrm>
              <a:off x="952500" y="4007635"/>
              <a:ext cx="72390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mostly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099B524B-3F04-6BA0-F2E4-F84B8C1D2A6A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主に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mostly">
            <a:hlinkClick r:id="" action="ppaction://media"/>
            <a:extLst>
              <a:ext uri="{FF2B5EF4-FFF2-40B4-BE49-F238E27FC236}">
                <a16:creationId xmlns:a16="http://schemas.microsoft.com/office/drawing/2014/main" id="{ACDBA3EF-BCC0-4482-4A32-53AD1DAADA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31925" y="167957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D59AA05-2C5B-453D-FFC1-CC701C7AECBC}"/>
              </a:ext>
            </a:extLst>
          </p:cNvPr>
          <p:cNvSpPr/>
          <p:nvPr/>
        </p:nvSpPr>
        <p:spPr>
          <a:xfrm>
            <a:off x="2273301" y="3519516"/>
            <a:ext cx="46482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94583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8B3D3F-75CC-2FBE-6871-B68779516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D9E51C-73E9-4B18-7404-B42858974570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AEF5040-E300-D85D-10FA-D99B78CD2127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F533A23-3D1C-1BDF-CC8C-D3099165EB52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BEA23EE-469F-2E13-E9FC-0CF527991E5C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0B229FF2-1225-75D0-DA5B-ADEFB5AB0F46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low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D4EF57AE-1848-A903-3A81-DBDD7D236A23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最低値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low">
            <a:hlinkClick r:id="" action="ppaction://media"/>
            <a:extLst>
              <a:ext uri="{FF2B5EF4-FFF2-40B4-BE49-F238E27FC236}">
                <a16:creationId xmlns:a16="http://schemas.microsoft.com/office/drawing/2014/main" id="{6A39F06B-B92A-BBA4-4FF8-A50FC27C67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92225" y="126047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60EB3A3-E935-75D2-77D7-41BFFD88CFB9}"/>
              </a:ext>
            </a:extLst>
          </p:cNvPr>
          <p:cNvSpPr/>
          <p:nvPr/>
        </p:nvSpPr>
        <p:spPr>
          <a:xfrm>
            <a:off x="3390900" y="3508200"/>
            <a:ext cx="241300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30474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5741BF-98E1-ADB5-7E66-24C28843CB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877E7A6-7635-0D6A-FA19-5CB210C2BA40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5B925AB-F652-3724-3AB6-A4A46D68950A}"/>
              </a:ext>
            </a:extLst>
          </p:cNvPr>
          <p:cNvSpPr txBox="1"/>
          <p:nvPr/>
        </p:nvSpPr>
        <p:spPr>
          <a:xfrm>
            <a:off x="1041686" y="4128490"/>
            <a:ext cx="706062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’ll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enjoy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party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next week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F5A4AF9-7B00-EB70-D504-7F769B0993A8}"/>
              </a:ext>
            </a:extLst>
          </p:cNvPr>
          <p:cNvSpPr txBox="1"/>
          <p:nvPr/>
        </p:nvSpPr>
        <p:spPr>
          <a:xfrm>
            <a:off x="1084726" y="690490"/>
            <a:ext cx="69745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楽しむつもりです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パーティーを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来週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I’ll enjoy the party next week.">
            <a:hlinkClick r:id="" action="ppaction://media"/>
            <a:extLst>
              <a:ext uri="{FF2B5EF4-FFF2-40B4-BE49-F238E27FC236}">
                <a16:creationId xmlns:a16="http://schemas.microsoft.com/office/drawing/2014/main" id="{AF5D0983-D7F1-FE79-FD76-7CA2E0CEA0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77425" y="1143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29389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4BB80B-DDA2-4716-B8DC-FDB40BE0C4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CDFBF7A-5499-7A66-84FD-15E068325615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E9A463D-626E-5348-3D1B-B3B9FECD055A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152E3FB-D85E-A82A-59E2-D24CF5902417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73906F8-B825-99F5-7925-B40454CB9883}"/>
              </a:ext>
            </a:extLst>
          </p:cNvPr>
          <p:cNvGrpSpPr/>
          <p:nvPr/>
        </p:nvGrpSpPr>
        <p:grpSpPr>
          <a:xfrm>
            <a:off x="815009" y="1126018"/>
            <a:ext cx="7513983" cy="4605964"/>
            <a:chOff x="815009" y="1090599"/>
            <a:chExt cx="7513983" cy="4605964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0584B38C-D4FF-EF46-69DC-01EFF11D8876}"/>
                </a:ext>
              </a:extLst>
            </p:cNvPr>
            <p:cNvSpPr txBox="1"/>
            <p:nvPr/>
          </p:nvSpPr>
          <p:spPr>
            <a:xfrm>
              <a:off x="815009" y="1090599"/>
              <a:ext cx="7513983" cy="3323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（温度の）</a:t>
              </a:r>
              <a:endParaRPr kumimoji="1" lang="en-US" altLang="ja-JP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度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79F8B4D0-E206-604F-8FE1-20F8078D9500}"/>
                </a:ext>
              </a:extLst>
            </p:cNvPr>
            <p:cNvSpPr txBox="1"/>
            <p:nvPr/>
          </p:nvSpPr>
          <p:spPr>
            <a:xfrm>
              <a:off x="927100" y="4126903"/>
              <a:ext cx="72898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degree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degree">
            <a:hlinkClick r:id="" action="ppaction://media"/>
            <a:extLst>
              <a:ext uri="{FF2B5EF4-FFF2-40B4-BE49-F238E27FC236}">
                <a16:creationId xmlns:a16="http://schemas.microsoft.com/office/drawing/2014/main" id="{0B9C78CC-C749-9EF1-EBAA-E3B3FA61CE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93825" y="109537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AA30EE3-3347-052F-1A16-7F54B1E0D5A8}"/>
              </a:ext>
            </a:extLst>
          </p:cNvPr>
          <p:cNvSpPr/>
          <p:nvPr/>
        </p:nvSpPr>
        <p:spPr>
          <a:xfrm>
            <a:off x="2311400" y="3940404"/>
            <a:ext cx="457200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56269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5D3F06-98B1-5228-5782-62027017FD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017B1E2-941F-9072-5F13-9FE8384E3B46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56D486A7-4BD1-9AD3-5512-F480024B86CC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DE19C0F-F3CC-A739-862C-4BC88203DF69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71DFBC7-AE15-CFF0-2ECD-330E717D8B1A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4CE06005-E4EF-44A9-88FB-EDED33DB4EA9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high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DCA80F39-4E9B-C89F-59E0-812CFBBD39CB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最高値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high">
            <a:hlinkClick r:id="" action="ppaction://media"/>
            <a:extLst>
              <a:ext uri="{FF2B5EF4-FFF2-40B4-BE49-F238E27FC236}">
                <a16:creationId xmlns:a16="http://schemas.microsoft.com/office/drawing/2014/main" id="{31174EF0-18EE-EFC0-7A52-CD14E93BB6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89125" y="99377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08ECED1-FCAC-8C22-ADA1-F7F9981C09F5}"/>
              </a:ext>
            </a:extLst>
          </p:cNvPr>
          <p:cNvSpPr/>
          <p:nvPr/>
        </p:nvSpPr>
        <p:spPr>
          <a:xfrm>
            <a:off x="3124201" y="3469502"/>
            <a:ext cx="29464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49097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C6C377-DAEF-6F8E-E7E8-851342D20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7E4CEED-19B4-B24D-3EAE-B443BB565464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85B775B-16F7-0C71-ED54-99FFD2EAC678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DE93B03-F0EB-4540-1570-2DEFE2644728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確認テスト⑦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269E66B-D508-4623-0741-C0C856ACE91D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AF7692B-AF76-7353-0554-3F7C657B9E1E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begin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5A48869-F4CA-9BED-9809-0ACB6B3B9CB4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始まる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begin">
            <a:hlinkClick r:id="" action="ppaction://media"/>
            <a:extLst>
              <a:ext uri="{FF2B5EF4-FFF2-40B4-BE49-F238E27FC236}">
                <a16:creationId xmlns:a16="http://schemas.microsoft.com/office/drawing/2014/main" id="{155AF451-BC38-5020-DB42-2EB20F4A10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47825" y="101917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DDAC010-F188-DDD8-779A-CF3C1641019C}"/>
              </a:ext>
            </a:extLst>
          </p:cNvPr>
          <p:cNvSpPr/>
          <p:nvPr/>
        </p:nvSpPr>
        <p:spPr>
          <a:xfrm>
            <a:off x="2717800" y="3429000"/>
            <a:ext cx="375920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19804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E7A3EF-3EC3-6B17-A2EC-6AC8F06BB4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45CC129-27FF-7098-34C8-4C85B4B29C2D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776E103-D64B-FD40-F229-D6DFFA9D6E6B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F67010E-3E21-25BE-C991-D1F8638E3F07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確認テスト⑧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BB56013-3062-8212-6E42-1BC62E8C4D57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2AE9F1BE-6621-8EC2-2C67-CEEEBBBDAA35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late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494D20AE-312B-3335-FC78-811A38AB9F6D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遅く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late">
            <a:hlinkClick r:id="" action="ppaction://media"/>
            <a:extLst>
              <a:ext uri="{FF2B5EF4-FFF2-40B4-BE49-F238E27FC236}">
                <a16:creationId xmlns:a16="http://schemas.microsoft.com/office/drawing/2014/main" id="{67364F62-B7B3-9603-1834-2D9A1D018E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51025" y="99377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493B88F-F01B-FA66-1DC4-E02593F6AC81}"/>
              </a:ext>
            </a:extLst>
          </p:cNvPr>
          <p:cNvSpPr/>
          <p:nvPr/>
        </p:nvSpPr>
        <p:spPr>
          <a:xfrm>
            <a:off x="3454400" y="3519516"/>
            <a:ext cx="228600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42385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FCE05E-D93F-C741-6BCB-97FB848A92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834FF29-B268-21BE-3207-EA25F9082BAD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D3D9A4C-E045-5147-2439-228BE6A11076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1C660F4-6C6B-6646-258E-83F424FA1077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確認テスト⑨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E688DAF2-CB30-9A46-D815-F45196736566}"/>
              </a:ext>
            </a:extLst>
          </p:cNvPr>
          <p:cNvGrpSpPr/>
          <p:nvPr/>
        </p:nvGrpSpPr>
        <p:grpSpPr>
          <a:xfrm>
            <a:off x="815009" y="1713503"/>
            <a:ext cx="7513983" cy="3430995"/>
            <a:chOff x="815009" y="2146300"/>
            <a:chExt cx="7513983" cy="3430995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615817B3-0F6B-5C61-303B-3E48035F644E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rain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4A5E44E3-A46A-A176-2082-9922793E3924}"/>
                </a:ext>
              </a:extLst>
            </p:cNvPr>
            <p:cNvSpPr txBox="1"/>
            <p:nvPr/>
          </p:nvSpPr>
          <p:spPr>
            <a:xfrm>
              <a:off x="815009" y="2146300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雨が降る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rain">
            <a:hlinkClick r:id="" action="ppaction://media"/>
            <a:extLst>
              <a:ext uri="{FF2B5EF4-FFF2-40B4-BE49-F238E27FC236}">
                <a16:creationId xmlns:a16="http://schemas.microsoft.com/office/drawing/2014/main" id="{62B60138-9740-C60C-FEA7-73199D6D0E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47825" y="185737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27E93A7-2B36-18DF-F56D-3EB232ABBA69}"/>
              </a:ext>
            </a:extLst>
          </p:cNvPr>
          <p:cNvSpPr/>
          <p:nvPr/>
        </p:nvSpPr>
        <p:spPr>
          <a:xfrm>
            <a:off x="3263900" y="3429000"/>
            <a:ext cx="266700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56408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6B60A4-5DA7-BDE4-4622-219E02AB19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8CC53F5-7C6E-DFA6-0947-7480E2600587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0359431A-03AA-B1A8-EC2E-2AD06172F550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3791BEF-1937-BD6A-BDEF-85F96A485A17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確認テスト⑩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62BA775-D5B6-A8E9-0872-F748904F0F07}"/>
              </a:ext>
            </a:extLst>
          </p:cNvPr>
          <p:cNvGrpSpPr/>
          <p:nvPr/>
        </p:nvGrpSpPr>
        <p:grpSpPr>
          <a:xfrm>
            <a:off x="0" y="1659285"/>
            <a:ext cx="9144000" cy="3539430"/>
            <a:chOff x="0" y="1791644"/>
            <a:chExt cx="9144000" cy="3539430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411E3451-9B88-00B3-31FC-52CC0172BE56}"/>
                </a:ext>
              </a:extLst>
            </p:cNvPr>
            <p:cNvSpPr txBox="1"/>
            <p:nvPr/>
          </p:nvSpPr>
          <p:spPr>
            <a:xfrm>
              <a:off x="0" y="4007635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[all] [day]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074C9128-D50E-A270-86EC-BDD320C9C0B1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1</a:t>
              </a:r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日中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E97277FF-88D8-08D7-8D33-8CF0AA3960E3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ll day">
            <a:hlinkClick r:id="" action="ppaction://media"/>
            <a:extLst>
              <a:ext uri="{FF2B5EF4-FFF2-40B4-BE49-F238E27FC236}">
                <a16:creationId xmlns:a16="http://schemas.microsoft.com/office/drawing/2014/main" id="{358170FF-6B7D-AAF4-798C-C4C52E110F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04925" y="803275"/>
            <a:ext cx="406400" cy="406400"/>
          </a:xfrm>
          <a:prstGeom prst="rect">
            <a:avLst/>
          </a:prstGeom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C515324-EC92-8908-F4B3-36D631C042F6}"/>
              </a:ext>
            </a:extLst>
          </p:cNvPr>
          <p:cNvSpPr/>
          <p:nvPr/>
        </p:nvSpPr>
        <p:spPr>
          <a:xfrm>
            <a:off x="2260601" y="3675221"/>
            <a:ext cx="1346199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99339514-7121-1E1C-FA97-4796D63B72CA}"/>
              </a:ext>
            </a:extLst>
          </p:cNvPr>
          <p:cNvSpPr/>
          <p:nvPr/>
        </p:nvSpPr>
        <p:spPr>
          <a:xfrm>
            <a:off x="4864102" y="3675221"/>
            <a:ext cx="2019297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93002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 animBg="1"/>
      <p:bldP spid="12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4CCB251-7694-CFD6-39CB-906FC1CF02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97" y="1309687"/>
            <a:ext cx="8874751" cy="4463652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/>
          <p:nvPr/>
        </p:nvCxnSpPr>
        <p:spPr>
          <a:xfrm flipH="1">
            <a:off x="3465246" y="13620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9ACA43BA-0AC4-C98F-230A-3DB2FEC38CD4}"/>
              </a:ext>
            </a:extLst>
          </p:cNvPr>
          <p:cNvCxnSpPr/>
          <p:nvPr/>
        </p:nvCxnSpPr>
        <p:spPr>
          <a:xfrm flipH="1">
            <a:off x="6120761" y="13620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F8643CA6-9F3A-9B94-0873-82DCFDCB67E9}"/>
              </a:ext>
            </a:extLst>
          </p:cNvPr>
          <p:cNvCxnSpPr/>
          <p:nvPr/>
        </p:nvCxnSpPr>
        <p:spPr>
          <a:xfrm flipH="1">
            <a:off x="7431621" y="136207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8AE05F75-DF0C-17B5-9BF1-56F2F039C107}"/>
              </a:ext>
            </a:extLst>
          </p:cNvPr>
          <p:cNvCxnSpPr/>
          <p:nvPr/>
        </p:nvCxnSpPr>
        <p:spPr>
          <a:xfrm flipH="1">
            <a:off x="8115273" y="136207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53C6F28D-4211-8CE8-30CE-6BFF84720690}"/>
              </a:ext>
            </a:extLst>
          </p:cNvPr>
          <p:cNvCxnSpPr/>
          <p:nvPr/>
        </p:nvCxnSpPr>
        <p:spPr>
          <a:xfrm flipH="1">
            <a:off x="1417710" y="195385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D776AE6D-9ADD-D2D6-2DCB-5D06898C805D}"/>
              </a:ext>
            </a:extLst>
          </p:cNvPr>
          <p:cNvCxnSpPr/>
          <p:nvPr/>
        </p:nvCxnSpPr>
        <p:spPr>
          <a:xfrm flipH="1">
            <a:off x="4726411" y="195385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80B2AD0E-F855-05AF-DD78-EE6DCC5F1780}"/>
              </a:ext>
            </a:extLst>
          </p:cNvPr>
          <p:cNvCxnSpPr/>
          <p:nvPr/>
        </p:nvCxnSpPr>
        <p:spPr>
          <a:xfrm flipH="1">
            <a:off x="6436587" y="195385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A570BDF5-FC89-9FB7-8874-E47E92EFF0A4}"/>
              </a:ext>
            </a:extLst>
          </p:cNvPr>
          <p:cNvCxnSpPr/>
          <p:nvPr/>
        </p:nvCxnSpPr>
        <p:spPr>
          <a:xfrm flipH="1">
            <a:off x="8750998" y="195398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14CDD08E-C38E-B02B-7C56-BE2A7BF1D1C0}"/>
              </a:ext>
            </a:extLst>
          </p:cNvPr>
          <p:cNvCxnSpPr/>
          <p:nvPr/>
        </p:nvCxnSpPr>
        <p:spPr>
          <a:xfrm flipH="1">
            <a:off x="2012776" y="254984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2F0B63AB-F0E7-1943-DF6D-E9DD70480AFD}"/>
              </a:ext>
            </a:extLst>
          </p:cNvPr>
          <p:cNvCxnSpPr/>
          <p:nvPr/>
        </p:nvCxnSpPr>
        <p:spPr>
          <a:xfrm flipH="1">
            <a:off x="4659359" y="254984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F1FE1470-054C-FFCF-1A6C-67704C16760F}"/>
              </a:ext>
            </a:extLst>
          </p:cNvPr>
          <p:cNvCxnSpPr/>
          <p:nvPr/>
        </p:nvCxnSpPr>
        <p:spPr>
          <a:xfrm flipH="1">
            <a:off x="6536315" y="254984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538521DA-5901-F89B-3181-E273D3E0ECDB}"/>
              </a:ext>
            </a:extLst>
          </p:cNvPr>
          <p:cNvCxnSpPr/>
          <p:nvPr/>
        </p:nvCxnSpPr>
        <p:spPr>
          <a:xfrm flipH="1">
            <a:off x="8451371" y="254984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0341DFAF-D60E-BF0A-6097-968EF2B6B71F}"/>
              </a:ext>
            </a:extLst>
          </p:cNvPr>
          <p:cNvCxnSpPr/>
          <p:nvPr/>
        </p:nvCxnSpPr>
        <p:spPr>
          <a:xfrm flipH="1">
            <a:off x="1941758" y="318636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32523F20-D5C0-2C7F-20B9-BCF934EEF49E}"/>
              </a:ext>
            </a:extLst>
          </p:cNvPr>
          <p:cNvCxnSpPr/>
          <p:nvPr/>
        </p:nvCxnSpPr>
        <p:spPr>
          <a:xfrm flipH="1">
            <a:off x="3424942" y="318636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2D2FD92E-F8CC-99D3-F616-26434BE9F94D}"/>
              </a:ext>
            </a:extLst>
          </p:cNvPr>
          <p:cNvCxnSpPr/>
          <p:nvPr/>
        </p:nvCxnSpPr>
        <p:spPr>
          <a:xfrm flipH="1">
            <a:off x="5596748" y="318063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5E07FBD2-00BD-A0AA-7B27-6D88232623F3}"/>
              </a:ext>
            </a:extLst>
          </p:cNvPr>
          <p:cNvCxnSpPr/>
          <p:nvPr/>
        </p:nvCxnSpPr>
        <p:spPr>
          <a:xfrm flipH="1">
            <a:off x="8270654" y="318063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BB9017D3-237D-ACDE-FD0C-B48B72301AD8}"/>
              </a:ext>
            </a:extLst>
          </p:cNvPr>
          <p:cNvCxnSpPr/>
          <p:nvPr/>
        </p:nvCxnSpPr>
        <p:spPr>
          <a:xfrm flipH="1">
            <a:off x="2256595" y="379012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4740AC70-0398-08D1-7999-2F29D18C0243}"/>
              </a:ext>
            </a:extLst>
          </p:cNvPr>
          <p:cNvCxnSpPr/>
          <p:nvPr/>
        </p:nvCxnSpPr>
        <p:spPr>
          <a:xfrm flipH="1">
            <a:off x="3567455" y="379012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638AD9B3-E782-45D0-F952-43365A8354C9}"/>
              </a:ext>
            </a:extLst>
          </p:cNvPr>
          <p:cNvCxnSpPr/>
          <p:nvPr/>
        </p:nvCxnSpPr>
        <p:spPr>
          <a:xfrm flipH="1">
            <a:off x="6015036" y="379012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5B9AB5B6-E38F-3156-1EF6-63B24AB8AD32}"/>
              </a:ext>
            </a:extLst>
          </p:cNvPr>
          <p:cNvCxnSpPr/>
          <p:nvPr/>
        </p:nvCxnSpPr>
        <p:spPr>
          <a:xfrm flipH="1">
            <a:off x="3434934" y="440222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50F19E5C-0E8E-4A44-43DD-0D1EB7B73E6C}"/>
              </a:ext>
            </a:extLst>
          </p:cNvPr>
          <p:cNvCxnSpPr/>
          <p:nvPr/>
        </p:nvCxnSpPr>
        <p:spPr>
          <a:xfrm flipH="1">
            <a:off x="4439479" y="440222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C9CABB8B-1DBF-17B6-92B3-09A7BB792EC6}"/>
              </a:ext>
            </a:extLst>
          </p:cNvPr>
          <p:cNvCxnSpPr/>
          <p:nvPr/>
        </p:nvCxnSpPr>
        <p:spPr>
          <a:xfrm flipH="1">
            <a:off x="7800270" y="379012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A5876696-F5AF-05C0-079D-D438F802EED1}"/>
              </a:ext>
            </a:extLst>
          </p:cNvPr>
          <p:cNvCxnSpPr/>
          <p:nvPr/>
        </p:nvCxnSpPr>
        <p:spPr>
          <a:xfrm flipH="1">
            <a:off x="1753034" y="440222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AS_G2_02_07_reading_s2">
            <a:hlinkClick r:id="" action="ppaction://media"/>
            <a:extLst>
              <a:ext uri="{FF2B5EF4-FFF2-40B4-BE49-F238E27FC236}">
                <a16:creationId xmlns:a16="http://schemas.microsoft.com/office/drawing/2014/main" id="{27C1D464-AA11-34A9-F68C-5506A30E2BE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6375" y="1285875"/>
            <a:ext cx="406400" cy="406400"/>
          </a:xfrm>
          <a:prstGeom prst="rect">
            <a:avLst/>
          </a:prstGeom>
        </p:spPr>
      </p:pic>
      <p:pic>
        <p:nvPicPr>
          <p:cNvPr id="31" name="AS_G2_02_07_reading_s2">
            <a:hlinkClick r:id="" action="ppaction://media"/>
            <a:extLst>
              <a:ext uri="{FF2B5EF4-FFF2-40B4-BE49-F238E27FC236}">
                <a16:creationId xmlns:a16="http://schemas.microsoft.com/office/drawing/2014/main" id="{567F771B-590C-18F4-B5A0-550812F2A31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1953851"/>
            <a:ext cx="406400" cy="406400"/>
          </a:xfrm>
          <a:prstGeom prst="rect">
            <a:avLst/>
          </a:prstGeom>
        </p:spPr>
      </p:pic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EFE2CCDC-A88D-010A-0620-6E03D248BD72}"/>
              </a:ext>
            </a:extLst>
          </p:cNvPr>
          <p:cNvCxnSpPr/>
          <p:nvPr/>
        </p:nvCxnSpPr>
        <p:spPr>
          <a:xfrm flipH="1">
            <a:off x="6054500" y="440222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6B7FB293-9EC2-F01F-A3F0-79F6156914C3}"/>
              </a:ext>
            </a:extLst>
          </p:cNvPr>
          <p:cNvCxnSpPr/>
          <p:nvPr/>
        </p:nvCxnSpPr>
        <p:spPr>
          <a:xfrm flipH="1">
            <a:off x="7378817" y="440222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06CC0A97-C769-B5CD-AA27-24C7228945F3}"/>
              </a:ext>
            </a:extLst>
          </p:cNvPr>
          <p:cNvCxnSpPr/>
          <p:nvPr/>
        </p:nvCxnSpPr>
        <p:spPr>
          <a:xfrm flipH="1">
            <a:off x="1262666" y="501182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08307366-A204-4720-88E3-A8DF55B0DDB0}"/>
              </a:ext>
            </a:extLst>
          </p:cNvPr>
          <p:cNvCxnSpPr/>
          <p:nvPr/>
        </p:nvCxnSpPr>
        <p:spPr>
          <a:xfrm flipH="1">
            <a:off x="2939066" y="501182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2B7D0D15-F472-815C-ED63-F4AFBAAD10EA}"/>
              </a:ext>
            </a:extLst>
          </p:cNvPr>
          <p:cNvCxnSpPr/>
          <p:nvPr/>
        </p:nvCxnSpPr>
        <p:spPr>
          <a:xfrm flipH="1">
            <a:off x="5324126" y="501182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1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731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2E754-2A77-2F41-5116-DD89B5631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648F03B-C962-3D60-4677-0FF25B9F9A28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DD9FE13-4172-2969-BAB2-3609D3A1F728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2498486"/>
      </p:ext>
    </p:extLst>
  </p:cSld>
  <p:clrMapOvr>
    <a:masterClrMapping/>
  </p:clrMapOvr>
  <p:transition spd="slow">
    <p:push dir="u"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F66C62C2-27C5-E27C-9060-83CFC363C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72" y="1022217"/>
            <a:ext cx="8571719" cy="74377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B61B6E99-0B26-EE85-9F8E-C6F92F7BB600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59A975F-8002-851E-5B19-1C802EC41093}"/>
              </a:ext>
            </a:extLst>
          </p:cNvPr>
          <p:cNvSpPr txBox="1"/>
          <p:nvPr/>
        </p:nvSpPr>
        <p:spPr>
          <a:xfrm>
            <a:off x="537493" y="2604561"/>
            <a:ext cx="8069014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Let’s  check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 weather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Let’s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Let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と 目的語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us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の短縮形ですが、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ここでは、「一緒に～しよう」という意味の、提案型の命令文をつくる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動詞の一部と考えます。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EA7786A8-E05D-C7AF-FAEB-E777169DD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80F2C74-1ABC-206B-057E-4CB01D6C18B8}"/>
              </a:ext>
            </a:extLst>
          </p:cNvPr>
          <p:cNvSpPr txBox="1"/>
          <p:nvPr/>
        </p:nvSpPr>
        <p:spPr>
          <a:xfrm>
            <a:off x="537494" y="1767406"/>
            <a:ext cx="230095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天気を確認しましょう。</a:t>
            </a:r>
          </a:p>
        </p:txBody>
      </p:sp>
    </p:spTree>
    <p:extLst>
      <p:ext uri="{BB962C8B-B14F-4D97-AF65-F5344CB8AC3E}">
        <p14:creationId xmlns:p14="http://schemas.microsoft.com/office/powerpoint/2010/main" val="2139112763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1CFF35-B3B3-39D1-C388-5D4D5E489B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A3C0C2F-FF72-0727-DADF-1413ACA10EE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DC87CD8-2E5C-7BC4-BF7A-625070834A40}"/>
              </a:ext>
            </a:extLst>
          </p:cNvPr>
          <p:cNvSpPr txBox="1"/>
          <p:nvPr/>
        </p:nvSpPr>
        <p:spPr>
          <a:xfrm>
            <a:off x="1031472" y="2409490"/>
            <a:ext cx="708105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[e----]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party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next week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I’ll enjoy the party next week.">
            <a:hlinkClick r:id="" action="ppaction://media"/>
            <a:extLst>
              <a:ext uri="{FF2B5EF4-FFF2-40B4-BE49-F238E27FC236}">
                <a16:creationId xmlns:a16="http://schemas.microsoft.com/office/drawing/2014/main" id="{58E3A309-8C9D-2345-9E79-490F432C1E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77425" y="1143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58868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5516C8-371C-F4DC-2862-ECE909AF98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A636FF7-106E-65C8-E049-22318B975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72" y="1022217"/>
            <a:ext cx="8571719" cy="74377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CCE72F4B-F4DD-2796-AB56-763BCED285CD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55D5A23-21D2-9347-4DBE-E875B9BE92E7}"/>
              </a:ext>
            </a:extLst>
          </p:cNvPr>
          <p:cNvSpPr txBox="1"/>
          <p:nvPr/>
        </p:nvSpPr>
        <p:spPr>
          <a:xfrm>
            <a:off x="537493" y="2575986"/>
            <a:ext cx="8069014" cy="40934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sunny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は、ここでは具体的な意味をもたず、主語の位置を埋めるために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使われます。（形式主語）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mostly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 「ほとんどは」という意味をもち、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補語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sunny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の程度を説明しています。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 Tokyo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「東京で」という意味をもち、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天候がどこで起きているかの場所を説明しています。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now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 「今」という意味をもち、時間を説明しています。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313B1BA8-F53D-1F83-5610-901186D94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A1A7A3E-CB09-2BC7-76E2-3BDE4A48C82A}"/>
              </a:ext>
            </a:extLst>
          </p:cNvPr>
          <p:cNvSpPr txBox="1"/>
          <p:nvPr/>
        </p:nvSpPr>
        <p:spPr>
          <a:xfrm>
            <a:off x="3652169" y="1767406"/>
            <a:ext cx="279625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今の東京は主に晴れです。</a:t>
            </a:r>
          </a:p>
        </p:txBody>
      </p:sp>
    </p:spTree>
    <p:extLst>
      <p:ext uri="{BB962C8B-B14F-4D97-AF65-F5344CB8AC3E}">
        <p14:creationId xmlns:p14="http://schemas.microsoft.com/office/powerpoint/2010/main" val="736022049"/>
      </p:ext>
    </p:extLst>
  </p:cSld>
  <p:clrMapOvr>
    <a:masterClrMapping/>
  </p:clrMapOvr>
  <p:transition spd="slow">
    <p:push dir="u"/>
  </p:transition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01FD53-CF53-CFCF-A2EC-8F329BFEF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D9F35D9F-530B-1D06-D7E5-3ACA0B523F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413" b="78238"/>
          <a:stretch/>
        </p:blipFill>
        <p:spPr>
          <a:xfrm>
            <a:off x="284172" y="1022217"/>
            <a:ext cx="8575200" cy="647694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AC4EFCB-B078-7634-95D7-57C82723963E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9004309-4EE5-9282-C0A6-18A67F47B8E4}"/>
              </a:ext>
            </a:extLst>
          </p:cNvPr>
          <p:cNvSpPr txBox="1"/>
          <p:nvPr/>
        </p:nvSpPr>
        <p:spPr>
          <a:xfrm>
            <a:off x="537493" y="2604561"/>
            <a:ext cx="8069014" cy="34778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will be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cloudy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は、ここでは具体的な意味をもたず、主語の位置を埋めるために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使われます。（形式主語）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mostly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 「ほとんどは」という意味をもち、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補語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cloudy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の程度を説明しています。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On Saturday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「土曜日に」という意味をもち、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時間を説明しています。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ED844706-ADD9-3020-29DC-1362423E0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9614083-2FD2-43FB-ACDF-0CB31B85738B}"/>
              </a:ext>
            </a:extLst>
          </p:cNvPr>
          <p:cNvSpPr txBox="1"/>
          <p:nvPr/>
        </p:nvSpPr>
        <p:spPr>
          <a:xfrm>
            <a:off x="537494" y="1767406"/>
            <a:ext cx="29677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土曜日は、主に曇りでしょう。</a:t>
            </a:r>
          </a:p>
        </p:txBody>
      </p:sp>
    </p:spTree>
    <p:extLst>
      <p:ext uri="{BB962C8B-B14F-4D97-AF65-F5344CB8AC3E}">
        <p14:creationId xmlns:p14="http://schemas.microsoft.com/office/powerpoint/2010/main" val="2498510127"/>
      </p:ext>
    </p:extLst>
  </p:cSld>
  <p:clrMapOvr>
    <a:masterClrMapping/>
  </p:clrMapOvr>
  <p:transition spd="slow">
    <p:push dir="u"/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98B0DE-53CC-CC1A-703C-3832139A4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3E9DA4F5-FEBD-7D2D-60E2-B1F37E6A0B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160" b="65263"/>
          <a:stretch/>
        </p:blipFill>
        <p:spPr>
          <a:xfrm>
            <a:off x="284172" y="974591"/>
            <a:ext cx="8575200" cy="74294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B7582C9-ECB6-5D4B-DEF1-175B3FB39BAF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46775B4-7B46-A8E8-7B03-E9D3B9DAD2AD}"/>
              </a:ext>
            </a:extLst>
          </p:cNvPr>
          <p:cNvSpPr txBox="1"/>
          <p:nvPr/>
        </p:nvSpPr>
        <p:spPr>
          <a:xfrm>
            <a:off x="537493" y="2604561"/>
            <a:ext cx="8069014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この文は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つの節で構成され、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and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によって結ばれています。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第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1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の節は、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Today’s low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will be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8  degrees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　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第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の節は、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 high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will  be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18  degrees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　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3D0169A1-E142-0738-7241-ABF22CE0C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F5920D4-9E97-45D9-4C39-C894271C50D3}"/>
              </a:ext>
            </a:extLst>
          </p:cNvPr>
          <p:cNvSpPr txBox="1"/>
          <p:nvPr/>
        </p:nvSpPr>
        <p:spPr>
          <a:xfrm>
            <a:off x="537494" y="1767406"/>
            <a:ext cx="500605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今日の最低気温は８度、最高気温は</a:t>
            </a:r>
            <a:r>
              <a:rPr kumimoji="1" lang="en-US" altLang="ja-JP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18</a:t>
            </a:r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度でしょう。</a:t>
            </a:r>
          </a:p>
        </p:txBody>
      </p:sp>
    </p:spTree>
    <p:extLst>
      <p:ext uri="{BB962C8B-B14F-4D97-AF65-F5344CB8AC3E}">
        <p14:creationId xmlns:p14="http://schemas.microsoft.com/office/powerpoint/2010/main" val="1009747249"/>
      </p:ext>
    </p:extLst>
  </p:cSld>
  <p:clrMapOvr>
    <a:masterClrMapping/>
  </p:clrMapOvr>
  <p:transition spd="slow">
    <p:push dir="u"/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2760E-0661-BFD1-82E6-D960940F1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4A6791B2-AA06-D58F-420C-FFF8FD4344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7891" b="38043"/>
          <a:stretch/>
        </p:blipFill>
        <p:spPr>
          <a:xfrm>
            <a:off x="284172" y="768280"/>
            <a:ext cx="8575200" cy="186689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CF0C75C4-B912-6203-C523-62B39CBCFCAA}"/>
              </a:ext>
            </a:extLst>
          </p:cNvPr>
          <p:cNvSpPr/>
          <p:nvPr/>
        </p:nvSpPr>
        <p:spPr>
          <a:xfrm>
            <a:off x="0" y="3219452"/>
            <a:ext cx="9144000" cy="36385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9A974BB-B0DB-D7E7-3675-56A8D9A26433}"/>
              </a:ext>
            </a:extLst>
          </p:cNvPr>
          <p:cNvSpPr txBox="1"/>
          <p:nvPr/>
        </p:nvSpPr>
        <p:spPr>
          <a:xfrm>
            <a:off x="537493" y="3377484"/>
            <a:ext cx="8069014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この文は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3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つの節で構成され、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but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と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and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によって結ばれています。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第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1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の節は、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This  Sunday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will be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sunny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　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 the morning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「午前中に」という意味をもち、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will be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の時間を説明しています。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271A28B6-3E91-261A-3A9D-3741171F1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684E71D-E571-E610-CA33-C628DA0B9E96}"/>
              </a:ext>
            </a:extLst>
          </p:cNvPr>
          <p:cNvSpPr txBox="1"/>
          <p:nvPr/>
        </p:nvSpPr>
        <p:spPr>
          <a:xfrm>
            <a:off x="537494" y="2635176"/>
            <a:ext cx="8069013" cy="353943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今週の日曜日は、朝は晴れますが、夕方には曇り、夜遅くには雨が降り始めるでしょう。</a:t>
            </a:r>
          </a:p>
        </p:txBody>
      </p:sp>
    </p:spTree>
    <p:extLst>
      <p:ext uri="{BB962C8B-B14F-4D97-AF65-F5344CB8AC3E}">
        <p14:creationId xmlns:p14="http://schemas.microsoft.com/office/powerpoint/2010/main" val="1081901776"/>
      </p:ext>
    </p:extLst>
  </p:cSld>
  <p:clrMapOvr>
    <a:masterClrMapping/>
  </p:clrMapOvr>
  <p:transition spd="slow">
    <p:push dir="u"/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010A8-F167-6E65-CBA3-54F7A4241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E33300DA-7F82-563B-95FB-A3A199D0C0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7891" b="38043"/>
          <a:stretch/>
        </p:blipFill>
        <p:spPr>
          <a:xfrm>
            <a:off x="284172" y="768280"/>
            <a:ext cx="8575200" cy="186689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6C118997-C4D3-E1DA-3492-031068E01B3F}"/>
              </a:ext>
            </a:extLst>
          </p:cNvPr>
          <p:cNvSpPr/>
          <p:nvPr/>
        </p:nvSpPr>
        <p:spPr>
          <a:xfrm>
            <a:off x="0" y="3219452"/>
            <a:ext cx="9144000" cy="36385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429CFCB-C496-03BC-D380-DAAA9854BB94}"/>
              </a:ext>
            </a:extLst>
          </p:cNvPr>
          <p:cNvSpPr txBox="1"/>
          <p:nvPr/>
        </p:nvSpPr>
        <p:spPr>
          <a:xfrm>
            <a:off x="537493" y="3377484"/>
            <a:ext cx="8069014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第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の節は、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cloudy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　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 the evening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「午後に」という意味をもち、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will be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の時間を説明しています。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This Sunday will be cloudy in the evening.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から主語や動詞が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省略された形です。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EBB3513F-1C00-8D5A-1B15-31C55E33E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0F3611-8C14-62DC-77C7-02E9D8723FD8}"/>
              </a:ext>
            </a:extLst>
          </p:cNvPr>
          <p:cNvSpPr txBox="1"/>
          <p:nvPr/>
        </p:nvSpPr>
        <p:spPr>
          <a:xfrm>
            <a:off x="537494" y="2635176"/>
            <a:ext cx="8069013" cy="353943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今週の日曜日は、朝は晴れますが、夕方には曇り、夜遅くには雨が降り始めるでしょう。</a:t>
            </a:r>
          </a:p>
        </p:txBody>
      </p:sp>
    </p:spTree>
    <p:extLst>
      <p:ext uri="{BB962C8B-B14F-4D97-AF65-F5344CB8AC3E}">
        <p14:creationId xmlns:p14="http://schemas.microsoft.com/office/powerpoint/2010/main" val="3518715548"/>
      </p:ext>
    </p:extLst>
  </p:cSld>
  <p:clrMapOvr>
    <a:masterClrMapping/>
  </p:clrMapOvr>
  <p:transition spd="med">
    <p:pull/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8BD241-093D-4B63-7A65-53564D9B3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9F345AD0-89BB-D715-37B6-09F54C8258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7891" b="38043"/>
          <a:stretch/>
        </p:blipFill>
        <p:spPr>
          <a:xfrm>
            <a:off x="284172" y="768280"/>
            <a:ext cx="8575200" cy="186689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833B8844-9A95-EFE3-8195-FA41E649B460}"/>
              </a:ext>
            </a:extLst>
          </p:cNvPr>
          <p:cNvSpPr/>
          <p:nvPr/>
        </p:nvSpPr>
        <p:spPr>
          <a:xfrm>
            <a:off x="0" y="3219452"/>
            <a:ext cx="9144000" cy="36385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0956A59-B652-E8BF-F338-73EE65894A77}"/>
              </a:ext>
            </a:extLst>
          </p:cNvPr>
          <p:cNvSpPr txBox="1"/>
          <p:nvPr/>
        </p:nvSpPr>
        <p:spPr>
          <a:xfrm>
            <a:off x="537493" y="3377484"/>
            <a:ext cx="8069014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第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3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の節は、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rain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will begin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　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late in the evening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「夕方遅くに」という意味をもち、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will begin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の時間を説明しています。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全体として、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but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によって午前、午後を対比し、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and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によって情報を追加しています。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B8AAF765-ED11-7883-06EB-D28E96D41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586D7AB-33D7-87B9-4EA4-105D256713E7}"/>
              </a:ext>
            </a:extLst>
          </p:cNvPr>
          <p:cNvSpPr txBox="1"/>
          <p:nvPr/>
        </p:nvSpPr>
        <p:spPr>
          <a:xfrm>
            <a:off x="537494" y="2635176"/>
            <a:ext cx="8069013" cy="353943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今週の日曜日は、朝は晴れますが、夕方には曇り、夜遅くには雨が降り始めるでしょう。</a:t>
            </a:r>
          </a:p>
        </p:txBody>
      </p:sp>
    </p:spTree>
    <p:extLst>
      <p:ext uri="{BB962C8B-B14F-4D97-AF65-F5344CB8AC3E}">
        <p14:creationId xmlns:p14="http://schemas.microsoft.com/office/powerpoint/2010/main" val="271856694"/>
      </p:ext>
    </p:extLst>
  </p:cSld>
  <p:clrMapOvr>
    <a:masterClrMapping/>
  </p:clrMapOvr>
  <p:transition spd="med">
    <p:pull/>
  </p:transition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178EF3-1169-C4F5-C08B-8AF94C267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354DE8E2-890D-8C40-5ECC-CD180239B84E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33D1820-B23B-62DE-FFDD-EF604AA33B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5598" b="25483"/>
          <a:stretch/>
        </p:blipFill>
        <p:spPr>
          <a:xfrm>
            <a:off x="284172" y="1022216"/>
            <a:ext cx="8575200" cy="691935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D58BB01-737B-A9BC-90FF-CADE551967B4}"/>
              </a:ext>
            </a:extLst>
          </p:cNvPr>
          <p:cNvSpPr txBox="1"/>
          <p:nvPr/>
        </p:nvSpPr>
        <p:spPr>
          <a:xfrm>
            <a:off x="537493" y="2604561"/>
            <a:ext cx="8069014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この文は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つの節で構成され、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and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によって結ばれています。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第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1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の節は、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low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will be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9  degrees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　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第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の節は、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 high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will  be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20  degrees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　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A2744409-9BD7-F3C0-3D3E-8895EFCA3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340608-9686-3EF8-F751-9D64C834EB0C}"/>
              </a:ext>
            </a:extLst>
          </p:cNvPr>
          <p:cNvSpPr txBox="1"/>
          <p:nvPr/>
        </p:nvSpPr>
        <p:spPr>
          <a:xfrm>
            <a:off x="537494" y="1767406"/>
            <a:ext cx="44536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最低気温は９度、最高気温は</a:t>
            </a:r>
            <a:r>
              <a:rPr kumimoji="1" lang="en-US" altLang="ja-JP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20</a:t>
            </a:r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度でしょう。</a:t>
            </a:r>
          </a:p>
        </p:txBody>
      </p:sp>
    </p:spTree>
    <p:extLst>
      <p:ext uri="{BB962C8B-B14F-4D97-AF65-F5344CB8AC3E}">
        <p14:creationId xmlns:p14="http://schemas.microsoft.com/office/powerpoint/2010/main" val="2473665197"/>
      </p:ext>
    </p:extLst>
  </p:cSld>
  <p:clrMapOvr>
    <a:masterClrMapping/>
  </p:clrMapOvr>
  <p:transition spd="slow">
    <p:push dir="u"/>
  </p:transition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794688-6851-AECD-85F1-B1290D450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2E87039A-F1ED-00C7-85EA-334B4C21B2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328" b="12832"/>
          <a:stretch/>
        </p:blipFill>
        <p:spPr>
          <a:xfrm>
            <a:off x="284172" y="1022216"/>
            <a:ext cx="8575200" cy="685801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39E414C4-0207-02A5-2C8C-54283C17BD2C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0252D86-8205-4AFE-544B-E138A07BF014}"/>
              </a:ext>
            </a:extLst>
          </p:cNvPr>
          <p:cNvSpPr txBox="1"/>
          <p:nvPr/>
        </p:nvSpPr>
        <p:spPr>
          <a:xfrm>
            <a:off x="537493" y="2604561"/>
            <a:ext cx="8069014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will rain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は、ここでは具体的な意味をもたず、主語の位置を埋めるために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使われます。（形式主語）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all day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「一日中」という意味をもち、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will rain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の時間を説明しています。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on  Monday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「月曜日に」という意味をもち、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will rain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の時間を説明しています。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7B1A92F2-20D9-205A-D470-546E3DFDA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D3CBC65-4B9C-E96B-3F36-09510046F429}"/>
              </a:ext>
            </a:extLst>
          </p:cNvPr>
          <p:cNvSpPr txBox="1"/>
          <p:nvPr/>
        </p:nvSpPr>
        <p:spPr>
          <a:xfrm>
            <a:off x="537494" y="1767406"/>
            <a:ext cx="33868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月曜日は１日中雨が降るでしょう。</a:t>
            </a:r>
          </a:p>
        </p:txBody>
      </p:sp>
    </p:spTree>
    <p:extLst>
      <p:ext uri="{BB962C8B-B14F-4D97-AF65-F5344CB8AC3E}">
        <p14:creationId xmlns:p14="http://schemas.microsoft.com/office/powerpoint/2010/main" val="665485489"/>
      </p:ext>
    </p:extLst>
  </p:cSld>
  <p:clrMapOvr>
    <a:masterClrMapping/>
  </p:clrMapOvr>
  <p:transition spd="slow">
    <p:push dir="u"/>
  </p:transition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AA2397-3CC5-FE02-504B-8C7DB4DE1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1FFB4F9-6B96-345D-985E-8EA7113BC7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1057" b="226"/>
          <a:stretch/>
        </p:blipFill>
        <p:spPr>
          <a:xfrm>
            <a:off x="284172" y="1022216"/>
            <a:ext cx="8575200" cy="676278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A41E8DA7-B3A0-C44F-FC3E-1A9462184F28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4A2ED7F-3B05-8351-C9CE-5A5C7E616238}"/>
              </a:ext>
            </a:extLst>
          </p:cNvPr>
          <p:cNvSpPr txBox="1"/>
          <p:nvPr/>
        </p:nvSpPr>
        <p:spPr>
          <a:xfrm>
            <a:off x="537493" y="2604561"/>
            <a:ext cx="8069014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この文は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つの節で構成され、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and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によって結ばれています。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第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1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の節は、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low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will be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10  degrees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　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第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の節は、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 high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will  be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19  degrees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　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01C2D102-F4D6-EECE-B0E8-71C26979A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A61C424-C234-26DD-EA8F-0BD3EF764D51}"/>
              </a:ext>
            </a:extLst>
          </p:cNvPr>
          <p:cNvSpPr txBox="1"/>
          <p:nvPr/>
        </p:nvSpPr>
        <p:spPr>
          <a:xfrm>
            <a:off x="537494" y="1767406"/>
            <a:ext cx="4615531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最低気温は</a:t>
            </a:r>
            <a:r>
              <a:rPr kumimoji="1" lang="en-US" altLang="ja-JP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10</a:t>
            </a:r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度で、最高気温は</a:t>
            </a:r>
            <a:r>
              <a:rPr kumimoji="1" lang="en-US" altLang="ja-JP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19</a:t>
            </a:r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度でしょう。</a:t>
            </a:r>
          </a:p>
        </p:txBody>
      </p:sp>
    </p:spTree>
    <p:extLst>
      <p:ext uri="{BB962C8B-B14F-4D97-AF65-F5344CB8AC3E}">
        <p14:creationId xmlns:p14="http://schemas.microsoft.com/office/powerpoint/2010/main" val="3979962758"/>
      </p:ext>
    </p:extLst>
  </p:cSld>
  <p:clrMapOvr>
    <a:masterClrMapping/>
  </p:clrMapOvr>
  <p:transition spd="slow">
    <p:push dir="u"/>
  </p:transition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AFB38-8D11-360D-BD64-3CC592B43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DEA442-D1BE-2E5D-BD7C-9E8C12175852}"/>
              </a:ext>
            </a:extLst>
          </p:cNvPr>
          <p:cNvSpPr txBox="1"/>
          <p:nvPr/>
        </p:nvSpPr>
        <p:spPr>
          <a:xfrm>
            <a:off x="446847" y="2037213"/>
            <a:ext cx="84408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語順を意識しながら</a:t>
            </a:r>
            <a:endParaRPr kumimoji="1" lang="en-US" altLang="ja-JP" sz="54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音声を聞いてみましょう。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FEEE4E7-8BC6-2A5F-9992-08A49D4A3BD3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9758443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99DD5-7E38-09B3-9D60-6368E758A6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7B1ED73-2EE9-4F43-093F-914E8DB4763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CF004A1-F5A4-18EC-40FB-662BE3C9CD7F}"/>
              </a:ext>
            </a:extLst>
          </p:cNvPr>
          <p:cNvSpPr txBox="1"/>
          <p:nvPr/>
        </p:nvSpPr>
        <p:spPr>
          <a:xfrm>
            <a:off x="1084726" y="2321004"/>
            <a:ext cx="69745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楽しむつもりです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パーティーを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来週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I’ll enjoy the party next week.">
            <a:hlinkClick r:id="" action="ppaction://media"/>
            <a:extLst>
              <a:ext uri="{FF2B5EF4-FFF2-40B4-BE49-F238E27FC236}">
                <a16:creationId xmlns:a16="http://schemas.microsoft.com/office/drawing/2014/main" id="{0083CDFC-2EB3-2F6C-2B5D-762E185BFE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77425" y="1143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13796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407AF-B6C4-11E3-E5FC-AA672C351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A468B55-0853-5E17-740D-AD6E364A9D8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A1ABC88-D9FF-EAF9-A6DC-31B568DACC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9636" y="31647"/>
            <a:ext cx="6524729" cy="6794706"/>
          </a:xfrm>
          <a:prstGeom prst="rect">
            <a:avLst/>
          </a:prstGeom>
        </p:spPr>
      </p:pic>
      <p:pic>
        <p:nvPicPr>
          <p:cNvPr id="7" name="AS_G2_02_09_reading_str">
            <a:hlinkClick r:id="" action="ppaction://media"/>
            <a:extLst>
              <a:ext uri="{FF2B5EF4-FFF2-40B4-BE49-F238E27FC236}">
                <a16:creationId xmlns:a16="http://schemas.microsoft.com/office/drawing/2014/main" id="{48890818-0EEF-9500-B5AE-62636ABCD1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09275" y="12922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78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929FF55-0ACD-FBF6-AE29-1B291769C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280" y="648740"/>
            <a:ext cx="6977440" cy="6153832"/>
          </a:xfrm>
          <a:prstGeom prst="rect">
            <a:avLst/>
          </a:prstGeom>
        </p:spPr>
      </p:pic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AS_G2_02_10_reading_s3">
            <a:hlinkClick r:id="" action="ppaction://media"/>
            <a:extLst>
              <a:ext uri="{FF2B5EF4-FFF2-40B4-BE49-F238E27FC236}">
                <a16:creationId xmlns:a16="http://schemas.microsoft.com/office/drawing/2014/main" id="{97AAD622-5981-881B-0E03-77E59BEA27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55526" y="94845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1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D12E51F-E791-3CEF-4B41-D014A30A9E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77440" cy="6153832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B8FE25-AD6C-1195-4EAE-E115E59819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751A01F9-5CED-83E8-1A53-EFF950D700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638" b="55140"/>
          <a:stretch/>
        </p:blipFill>
        <p:spPr>
          <a:xfrm>
            <a:off x="245278" y="1022216"/>
            <a:ext cx="8586000" cy="63121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F33C405-D5C2-B73B-177B-0797D4342AC2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BD9C03F-367E-26A2-3FF0-75FBC5CB0B01}"/>
              </a:ext>
            </a:extLst>
          </p:cNvPr>
          <p:cNvSpPr txBox="1"/>
          <p:nvPr/>
        </p:nvSpPr>
        <p:spPr>
          <a:xfrm>
            <a:off x="537493" y="3677650"/>
            <a:ext cx="8069014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She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will visit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her uncle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next Saturday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「次の土曜日に」という意味をもち、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will visit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の時間を説明しています。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F7C3A034-1E99-91CA-5EFE-F99BFBF887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6A6466F-5C64-236A-536D-DD3F63BD8BCA}"/>
              </a:ext>
            </a:extLst>
          </p:cNvPr>
          <p:cNvSpPr txBox="1"/>
          <p:nvPr/>
        </p:nvSpPr>
        <p:spPr>
          <a:xfrm>
            <a:off x="1032444" y="1725335"/>
            <a:ext cx="536835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彼女は次の土曜日、彼女のおじさんを訪ねるでしょう。</a:t>
            </a:r>
          </a:p>
        </p:txBody>
      </p:sp>
    </p:spTree>
    <p:extLst>
      <p:ext uri="{BB962C8B-B14F-4D97-AF65-F5344CB8AC3E}">
        <p14:creationId xmlns:p14="http://schemas.microsoft.com/office/powerpoint/2010/main" val="1083331645"/>
      </p:ext>
    </p:extLst>
  </p:cSld>
  <p:clrMapOvr>
    <a:masterClrMapping/>
  </p:clrMapOvr>
  <p:transition spd="slow">
    <p:push dir="u"/>
  </p:transition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2686F01-51B1-970B-38A5-A6E7453D0C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77440" cy="6153832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BDFFC3A-ADA1-AFE9-180D-BA6C30583E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757" y="191164"/>
            <a:ext cx="6870610" cy="6067023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B080C3C-417F-0510-7644-1B9960EC6B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977" y="1872127"/>
            <a:ext cx="8740047" cy="4439773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2334533" y="1815860"/>
            <a:ext cx="150958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weather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A372B4D-25C9-C39C-2DD5-B62EEA800181}"/>
              </a:ext>
            </a:extLst>
          </p:cNvPr>
          <p:cNvSpPr txBox="1"/>
          <p:nvPr/>
        </p:nvSpPr>
        <p:spPr>
          <a:xfrm>
            <a:off x="2242586" y="2345388"/>
            <a:ext cx="327238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         will        be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F768433-D5E8-64D2-3302-58B507EA8984}"/>
              </a:ext>
            </a:extLst>
          </p:cNvPr>
          <p:cNvSpPr txBox="1"/>
          <p:nvPr/>
        </p:nvSpPr>
        <p:spPr>
          <a:xfrm>
            <a:off x="1600199" y="2791849"/>
            <a:ext cx="19566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        be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71B1E71-B489-F190-645F-88A3165BFEB0}"/>
              </a:ext>
            </a:extLst>
          </p:cNvPr>
          <p:cNvSpPr txBox="1"/>
          <p:nvPr/>
        </p:nvSpPr>
        <p:spPr>
          <a:xfrm>
            <a:off x="7775374" y="2791849"/>
            <a:ext cx="78624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D4ECDB7-A3EC-3DD2-A1FA-E31BD4EFEC75}"/>
              </a:ext>
            </a:extLst>
          </p:cNvPr>
          <p:cNvSpPr txBox="1"/>
          <p:nvPr/>
        </p:nvSpPr>
        <p:spPr>
          <a:xfrm>
            <a:off x="835772" y="3239520"/>
            <a:ext cx="64879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3E0D60E-BF7F-02EE-9320-6DDFCB38F3B5}"/>
              </a:ext>
            </a:extLst>
          </p:cNvPr>
          <p:cNvSpPr txBox="1"/>
          <p:nvPr/>
        </p:nvSpPr>
        <p:spPr>
          <a:xfrm>
            <a:off x="6457026" y="3239520"/>
            <a:ext cx="234407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         be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988BDCA-2226-1EE5-7E84-7CC289672FE7}"/>
              </a:ext>
            </a:extLst>
          </p:cNvPr>
          <p:cNvSpPr txBox="1"/>
          <p:nvPr/>
        </p:nvSpPr>
        <p:spPr>
          <a:xfrm>
            <a:off x="551490" y="3710045"/>
            <a:ext cx="115285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sunny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3BA9D37-2C42-318D-4E95-EFFB248E9D2C}"/>
              </a:ext>
            </a:extLst>
          </p:cNvPr>
          <p:cNvSpPr txBox="1"/>
          <p:nvPr/>
        </p:nvSpPr>
        <p:spPr>
          <a:xfrm>
            <a:off x="906924" y="4167981"/>
            <a:ext cx="231252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      begin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08220B8-C61B-924E-0084-26E20A368FA8}"/>
              </a:ext>
            </a:extLst>
          </p:cNvPr>
          <p:cNvSpPr txBox="1"/>
          <p:nvPr/>
        </p:nvSpPr>
        <p:spPr>
          <a:xfrm>
            <a:off x="7793861" y="4173626"/>
            <a:ext cx="71483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E6503A3-9268-F19D-A72A-7F06CA7CB379}"/>
              </a:ext>
            </a:extLst>
          </p:cNvPr>
          <p:cNvSpPr txBox="1"/>
          <p:nvPr/>
        </p:nvSpPr>
        <p:spPr>
          <a:xfrm>
            <a:off x="3991618" y="4615641"/>
            <a:ext cx="203770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     high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702A92D4-EA92-6550-DC84-09DD3111F6AB}"/>
              </a:ext>
            </a:extLst>
          </p:cNvPr>
          <p:cNvSpPr txBox="1"/>
          <p:nvPr/>
        </p:nvSpPr>
        <p:spPr>
          <a:xfrm>
            <a:off x="851605" y="4631836"/>
            <a:ext cx="57580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6E72758A-DE09-2CEF-670D-28C0DC3361BD}"/>
              </a:ext>
            </a:extLst>
          </p:cNvPr>
          <p:cNvSpPr txBox="1"/>
          <p:nvPr/>
        </p:nvSpPr>
        <p:spPr>
          <a:xfrm>
            <a:off x="1026810" y="5096442"/>
            <a:ext cx="203770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        will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AS_G2_02_11_reading_s6_1">
            <a:hlinkClick r:id="" action="ppaction://media"/>
            <a:extLst>
              <a:ext uri="{FF2B5EF4-FFF2-40B4-BE49-F238E27FC236}">
                <a16:creationId xmlns:a16="http://schemas.microsoft.com/office/drawing/2014/main" id="{4412B365-42F3-A29A-F6C0-D1B4DE6BCEE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61575" y="1031875"/>
            <a:ext cx="406400" cy="406400"/>
          </a:xfrm>
          <a:prstGeom prst="rect">
            <a:avLst/>
          </a:prstGeom>
        </p:spPr>
      </p:pic>
      <p:pic>
        <p:nvPicPr>
          <p:cNvPr id="8" name="AS_G2_02_12_reading_s6_2">
            <a:hlinkClick r:id="" action="ppaction://media"/>
            <a:extLst>
              <a:ext uri="{FF2B5EF4-FFF2-40B4-BE49-F238E27FC236}">
                <a16:creationId xmlns:a16="http://schemas.microsoft.com/office/drawing/2014/main" id="{CCDE32A6-38B3-AA5C-6223-5A975918853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61575" y="1668927"/>
            <a:ext cx="406400" cy="406400"/>
          </a:xfrm>
          <a:prstGeom prst="rect">
            <a:avLst/>
          </a:prstGeom>
        </p:spPr>
      </p:pic>
      <p:pic>
        <p:nvPicPr>
          <p:cNvPr id="9" name="AS_G2_02_11_reading_s6_1">
            <a:hlinkClick r:id="" action="ppaction://media"/>
            <a:extLst>
              <a:ext uri="{FF2B5EF4-FFF2-40B4-BE49-F238E27FC236}">
                <a16:creationId xmlns:a16="http://schemas.microsoft.com/office/drawing/2014/main" id="{494078E7-3EDE-0B22-69B0-200A906A0F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34463" y="2645470"/>
            <a:ext cx="406400" cy="406400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6982FF8-5B98-55FE-86AF-8A1D92924D1E}"/>
              </a:ext>
            </a:extLst>
          </p:cNvPr>
          <p:cNvSpPr txBox="1"/>
          <p:nvPr/>
        </p:nvSpPr>
        <p:spPr>
          <a:xfrm>
            <a:off x="7849180" y="5124322"/>
            <a:ext cx="71483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F45EE6C0-92BD-51A5-2B2E-624D65B509E3}"/>
              </a:ext>
            </a:extLst>
          </p:cNvPr>
          <p:cNvSpPr txBox="1"/>
          <p:nvPr/>
        </p:nvSpPr>
        <p:spPr>
          <a:xfrm>
            <a:off x="906924" y="5582532"/>
            <a:ext cx="57580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52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99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52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2" grpId="0"/>
      <p:bldP spid="38" grpId="0"/>
      <p:bldP spid="39" grpId="0"/>
      <p:bldP spid="23" grpId="0"/>
      <p:bldP spid="24" grpId="0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193D4A1-250E-C278-7C58-FD7D70EA7E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2" name="AS_G2_02_14_reading_s7_1">
            <a:hlinkClick r:id="" action="ppaction://media"/>
            <a:extLst>
              <a:ext uri="{FF2B5EF4-FFF2-40B4-BE49-F238E27FC236}">
                <a16:creationId xmlns:a16="http://schemas.microsoft.com/office/drawing/2014/main" id="{73934019-A347-BAD0-4458-8522D19B36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47475" y="142875"/>
            <a:ext cx="406400" cy="406400"/>
          </a:xfrm>
          <a:prstGeom prst="rect">
            <a:avLst/>
          </a:prstGeom>
        </p:spPr>
      </p:pic>
      <p:pic>
        <p:nvPicPr>
          <p:cNvPr id="3" name="AS_G2_02_15_reading_s7_2">
            <a:hlinkClick r:id="" action="ppaction://media"/>
            <a:extLst>
              <a:ext uri="{FF2B5EF4-FFF2-40B4-BE49-F238E27FC236}">
                <a16:creationId xmlns:a16="http://schemas.microsoft.com/office/drawing/2014/main" id="{3947AFBE-9B6B-0A22-954B-53D48824B2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877675" y="17303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74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0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FED078-0692-EDE5-24F9-4932F99E9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ABABFE63-99F2-2DCF-C02D-0F2BF4427FEE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A0EC14D-3B8F-E6DC-9FA8-8814FB264603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A1FE66D-57D3-A09A-0633-B87695E0B5BC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A772C8E-58B0-AD18-6BF7-31D35766A740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AE6A9F9D-B7DA-A5A2-FAE4-E21F023B052F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5500019"/>
      </p:ext>
    </p:extLst>
  </p:cSld>
  <p:clrMapOvr>
    <a:masterClrMapping/>
  </p:clrMapOvr>
  <p:transition spd="slow">
    <p:push dir="u"/>
  </p:transition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C520FF0-2D56-7D2B-280E-F820CDC83096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13F98D5-7969-703D-BB4E-3357653C0C9D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CA240AD-4710-60CE-3EE3-2057B0A5FA2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1B18265-AB02-987E-B3DA-7F7B4286DBE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12" name="楕円 11">
            <a:extLst>
              <a:ext uri="{FF2B5EF4-FFF2-40B4-BE49-F238E27FC236}">
                <a16:creationId xmlns:a16="http://schemas.microsoft.com/office/drawing/2014/main" id="{5A4EE6EE-749D-BC1C-3945-2B69FB8DB836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64CA13D1-3103-F006-D58E-C16D4E501559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1E1DDE99-257C-9200-B6ED-FC62CD793250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F840FA49-5725-4177-FC38-3EB31BE15E92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AC17E1C7-37CE-6F2E-D9F8-740743DD50D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793A0C8F-25CA-37C4-8185-61BDA91330A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730557A7-C8A3-EEE8-9665-EDCBEF65AA30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D067401A-495D-0364-094C-09E20EAC48D0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C9122C29-6B7C-C754-331D-4EBE9BAE2883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92B1B1A2-1276-1046-23B5-9DA47C28CB41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E96A86B-957D-4F19-5117-67DDE1DBAA83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A957EE4-1EE5-DC77-BAD0-BF2F30AB98D8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4" name="AS_G2_02_16_reading_s8_1">
            <a:hlinkClick r:id="" action="ppaction://media"/>
            <a:extLst>
              <a:ext uri="{FF2B5EF4-FFF2-40B4-BE49-F238E27FC236}">
                <a16:creationId xmlns:a16="http://schemas.microsoft.com/office/drawing/2014/main" id="{2AAA8E75-9B76-23D5-9A06-396AD995C6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47475" y="1527175"/>
            <a:ext cx="406400" cy="406400"/>
          </a:xfrm>
          <a:prstGeom prst="rect">
            <a:avLst/>
          </a:prstGeom>
        </p:spPr>
      </p:pic>
      <p:pic>
        <p:nvPicPr>
          <p:cNvPr id="25" name="AS_G2_02_17_reading_s8_2">
            <a:hlinkClick r:id="" action="ppaction://media"/>
            <a:extLst>
              <a:ext uri="{FF2B5EF4-FFF2-40B4-BE49-F238E27FC236}">
                <a16:creationId xmlns:a16="http://schemas.microsoft.com/office/drawing/2014/main" id="{F36E333B-6960-61D1-1E41-3B044293CA7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10975" y="2682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997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43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BF3CA-D338-AC4F-A4E0-97C90F65F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2BD7887-027B-3B94-9485-79679E5282CB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9076F86-B7BA-8146-F871-0D15D42748EA}"/>
              </a:ext>
            </a:extLst>
          </p:cNvPr>
          <p:cNvSpPr txBox="1"/>
          <p:nvPr/>
        </p:nvSpPr>
        <p:spPr>
          <a:xfrm>
            <a:off x="502001" y="4128490"/>
            <a:ext cx="815939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 visit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her uncle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next Saturday.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A5EFF38-43FB-FA8C-4CA5-917AF0DE3950}"/>
              </a:ext>
            </a:extLst>
          </p:cNvPr>
          <p:cNvSpPr txBox="1"/>
          <p:nvPr/>
        </p:nvSpPr>
        <p:spPr>
          <a:xfrm>
            <a:off x="771697" y="96013"/>
            <a:ext cx="762000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訪ねるつもりです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彼女のおじさんを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kumimoji="1" lang="en-US" altLang="ja-JP" sz="4800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次の土曜日に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She will visit her uncle  next Saturday.">
            <a:hlinkClick r:id="" action="ppaction://media"/>
            <a:extLst>
              <a:ext uri="{FF2B5EF4-FFF2-40B4-BE49-F238E27FC236}">
                <a16:creationId xmlns:a16="http://schemas.microsoft.com/office/drawing/2014/main" id="{0D700BA6-B1D6-3C3C-C8D1-A84D8ABB41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53638" y="12398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02637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4902A-17EB-760B-7478-8FCDE694C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9EB8D4A-150E-D4A8-FA48-4F1DE1CC84C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11063DE-BD82-F2CC-8AE4-CFF01D6D7BE3}"/>
              </a:ext>
            </a:extLst>
          </p:cNvPr>
          <p:cNvSpPr txBox="1"/>
          <p:nvPr/>
        </p:nvSpPr>
        <p:spPr>
          <a:xfrm>
            <a:off x="262856" y="2409490"/>
            <a:ext cx="8618287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[v----]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[h--] uncle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next Saturday.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She will visit her uncle  next Saturday.">
            <a:hlinkClick r:id="" action="ppaction://media"/>
            <a:extLst>
              <a:ext uri="{FF2B5EF4-FFF2-40B4-BE49-F238E27FC236}">
                <a16:creationId xmlns:a16="http://schemas.microsoft.com/office/drawing/2014/main" id="{31CA150F-ECD8-3708-EC40-A6938CD177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53638" y="12398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28674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26BD055E-F7F2-D109-3500-6995084B6430}"/>
              </a:ext>
            </a:extLst>
          </p:cNvPr>
          <p:cNvSpPr/>
          <p:nvPr/>
        </p:nvSpPr>
        <p:spPr>
          <a:xfrm>
            <a:off x="816201" y="4361399"/>
            <a:ext cx="5828439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D0763892-FC34-5022-3784-029BA36001E6}"/>
              </a:ext>
            </a:extLst>
          </p:cNvPr>
          <p:cNvSpPr/>
          <p:nvPr/>
        </p:nvSpPr>
        <p:spPr>
          <a:xfrm>
            <a:off x="816202" y="3962433"/>
            <a:ext cx="6285637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BF1A6CA-6B74-4E59-0FD0-3B52CDD78579}"/>
              </a:ext>
            </a:extLst>
          </p:cNvPr>
          <p:cNvSpPr/>
          <p:nvPr/>
        </p:nvSpPr>
        <p:spPr>
          <a:xfrm>
            <a:off x="863832" y="3575929"/>
            <a:ext cx="4363488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5C8B1FA-9F62-CB8D-69AC-639CC2E33738}"/>
              </a:ext>
            </a:extLst>
          </p:cNvPr>
          <p:cNvSpPr/>
          <p:nvPr/>
        </p:nvSpPr>
        <p:spPr>
          <a:xfrm>
            <a:off x="863832" y="2505742"/>
            <a:ext cx="7273489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9DC6000-DC47-7C91-DB41-66B6F66FCA75}"/>
              </a:ext>
            </a:extLst>
          </p:cNvPr>
          <p:cNvSpPr/>
          <p:nvPr/>
        </p:nvSpPr>
        <p:spPr>
          <a:xfrm>
            <a:off x="816203" y="2903963"/>
            <a:ext cx="1594142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D3FE033-2669-1F43-0FC7-62E7A8E718AF}"/>
              </a:ext>
            </a:extLst>
          </p:cNvPr>
          <p:cNvSpPr/>
          <p:nvPr/>
        </p:nvSpPr>
        <p:spPr>
          <a:xfrm>
            <a:off x="863833" y="1754150"/>
            <a:ext cx="755871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P.136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7944309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will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の文は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〈will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＋動詞の原形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の形で、未来のことを表す。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・単純未来は単なる未来について、「～するでしょう」という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意味を表す。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・意志未来は主語の意志について、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「～するつもりです」「～します」という意味を表す。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肯定文では、１人称（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we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）で使うことが多い。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68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268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2" grpId="0" animBg="1"/>
      <p:bldP spid="11" grpId="0" animBg="1"/>
      <p:bldP spid="9" grpId="0" animBg="1"/>
      <p:bldP spid="10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2656A0-0EDB-F877-B1FF-2694C2A940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C21AA7A-CEB3-3D5F-3BE9-03A6D0D8F3B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E832A21-C97F-BC57-4D1A-856B4ACFDADB}"/>
              </a:ext>
            </a:extLst>
          </p:cNvPr>
          <p:cNvSpPr txBox="1"/>
          <p:nvPr/>
        </p:nvSpPr>
        <p:spPr>
          <a:xfrm>
            <a:off x="761997" y="1767006"/>
            <a:ext cx="762000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訪ねるつもりです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彼女のおじさんを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kumimoji="1" lang="en-US" altLang="ja-JP" sz="4800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次の土曜日に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She will visit her uncle  next Saturday.">
            <a:hlinkClick r:id="" action="ppaction://media"/>
            <a:extLst>
              <a:ext uri="{FF2B5EF4-FFF2-40B4-BE49-F238E27FC236}">
                <a16:creationId xmlns:a16="http://schemas.microsoft.com/office/drawing/2014/main" id="{8E55D85C-9466-8676-FD5E-221730D3E8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53638" y="12398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46645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C5D305-2B7C-CC8E-3A3F-D0B0B29FD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A4E26BE-CA34-1BD3-CD26-E50FDB30EA56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BCB537F-FD7A-0560-6EBB-84393F3DDD00}"/>
              </a:ext>
            </a:extLst>
          </p:cNvPr>
          <p:cNvSpPr txBox="1"/>
          <p:nvPr/>
        </p:nvSpPr>
        <p:spPr>
          <a:xfrm>
            <a:off x="502001" y="4128490"/>
            <a:ext cx="815939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 visit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his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uncle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next Saturday.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E097B2D-3FDD-5F6F-83D4-B2F3FBABDF8D}"/>
              </a:ext>
            </a:extLst>
          </p:cNvPr>
          <p:cNvSpPr txBox="1"/>
          <p:nvPr/>
        </p:nvSpPr>
        <p:spPr>
          <a:xfrm>
            <a:off x="1052453" y="114013"/>
            <a:ext cx="703909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訪ねるつもりです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彼の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おじさんを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kumimoji="1" lang="en-US" altLang="ja-JP" sz="4800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次の土曜日に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He will visit his uncle  next Saturday.">
            <a:hlinkClick r:id="" action="ppaction://media"/>
            <a:extLst>
              <a:ext uri="{FF2B5EF4-FFF2-40B4-BE49-F238E27FC236}">
                <a16:creationId xmlns:a16="http://schemas.microsoft.com/office/drawing/2014/main" id="{68B85F3B-6FAF-C353-301A-C56038C76A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42488" y="19605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03877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7E7193-95EA-8199-B232-9E0C85306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C9B3875-D183-2F9B-2787-6035C328D58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AED8700-6E72-684F-5BD0-382AF85BC585}"/>
              </a:ext>
            </a:extLst>
          </p:cNvPr>
          <p:cNvSpPr txBox="1"/>
          <p:nvPr/>
        </p:nvSpPr>
        <p:spPr>
          <a:xfrm>
            <a:off x="327402" y="2409490"/>
            <a:ext cx="848919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[v----]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h--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uncle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next Saturday.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He will visit his uncle  next Saturday.">
            <a:hlinkClick r:id="" action="ppaction://media"/>
            <a:extLst>
              <a:ext uri="{FF2B5EF4-FFF2-40B4-BE49-F238E27FC236}">
                <a16:creationId xmlns:a16="http://schemas.microsoft.com/office/drawing/2014/main" id="{940F53A7-7C73-064A-EC68-7668D90A1E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42488" y="19605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75692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284937-ED49-F9FB-27D8-D83C7D6EA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D0A1589-7EA5-0CC5-FBB8-5E83C131A9F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03CDE25-BC0F-F194-13E2-4F4426487677}"/>
              </a:ext>
            </a:extLst>
          </p:cNvPr>
          <p:cNvSpPr txBox="1"/>
          <p:nvPr/>
        </p:nvSpPr>
        <p:spPr>
          <a:xfrm>
            <a:off x="1052453" y="1767006"/>
            <a:ext cx="703909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訪ねるつもりです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彼の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おじさんを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kumimoji="1" lang="en-US" altLang="ja-JP" sz="4800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次の土曜日に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He will visit his uncle  next Saturday.">
            <a:hlinkClick r:id="" action="ppaction://media"/>
            <a:extLst>
              <a:ext uri="{FF2B5EF4-FFF2-40B4-BE49-F238E27FC236}">
                <a16:creationId xmlns:a16="http://schemas.microsoft.com/office/drawing/2014/main" id="{60E9FF13-F384-6D0F-90C0-141588FD31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42488" y="19605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7724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13D79A-0001-FA5D-A82D-7F420E3490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AD125FF-3B42-280E-B0AB-4A177DA28D42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64C7B1C-86F9-12CA-036F-C7807D448173}"/>
              </a:ext>
            </a:extLst>
          </p:cNvPr>
          <p:cNvSpPr txBox="1"/>
          <p:nvPr/>
        </p:nvSpPr>
        <p:spPr>
          <a:xfrm>
            <a:off x="777226" y="4128490"/>
            <a:ext cx="758954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’ll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visit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his uncle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next Sunday.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7133CD8-9926-4207-7462-79D24BAA0F92}"/>
              </a:ext>
            </a:extLst>
          </p:cNvPr>
          <p:cNvSpPr txBox="1"/>
          <p:nvPr/>
        </p:nvSpPr>
        <p:spPr>
          <a:xfrm>
            <a:off x="1052453" y="114013"/>
            <a:ext cx="703909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訪ねるつもりです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彼のおじさんを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kumimoji="1" lang="en-US" altLang="ja-JP" sz="4800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次の日曜日に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He’ll visit his uncle  next Sunday.">
            <a:hlinkClick r:id="" action="ppaction://media"/>
            <a:extLst>
              <a:ext uri="{FF2B5EF4-FFF2-40B4-BE49-F238E27FC236}">
                <a16:creationId xmlns:a16="http://schemas.microsoft.com/office/drawing/2014/main" id="{9BBF60D5-7F7E-89AD-7EBD-B633F93FEC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91738" y="17065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64868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D59769-F479-A2EE-3F70-6920AE8905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D9DC0F0-3D80-D332-52A6-434B6DABD2F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A60A9CA-9994-AB62-FE2C-39077EEA8B32}"/>
              </a:ext>
            </a:extLst>
          </p:cNvPr>
          <p:cNvSpPr txBox="1"/>
          <p:nvPr/>
        </p:nvSpPr>
        <p:spPr>
          <a:xfrm>
            <a:off x="327402" y="2409490"/>
            <a:ext cx="848919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H-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[v----]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[h--] uncle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[n---] Sunday.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He’ll visit his uncle  next Sunday.">
            <a:hlinkClick r:id="" action="ppaction://media"/>
            <a:extLst>
              <a:ext uri="{FF2B5EF4-FFF2-40B4-BE49-F238E27FC236}">
                <a16:creationId xmlns:a16="http://schemas.microsoft.com/office/drawing/2014/main" id="{8CCDCDB4-A542-E2A8-8DD3-37D8672678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91738" y="17065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09489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4D4EA9-DF09-54D1-2E48-F85567E00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B5E09B2-02D1-C6DD-41E5-FD92524BA55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01F50C5-1FC0-7520-4F08-F60BE7D4B59D}"/>
              </a:ext>
            </a:extLst>
          </p:cNvPr>
          <p:cNvSpPr txBox="1"/>
          <p:nvPr/>
        </p:nvSpPr>
        <p:spPr>
          <a:xfrm>
            <a:off x="1052453" y="1767006"/>
            <a:ext cx="703909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訪ねるつもりです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彼のおじさんを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kumimoji="1" lang="en-US" altLang="ja-JP" sz="4800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次の日曜日に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He’ll visit his uncle  next Sunday.">
            <a:hlinkClick r:id="" action="ppaction://media"/>
            <a:extLst>
              <a:ext uri="{FF2B5EF4-FFF2-40B4-BE49-F238E27FC236}">
                <a16:creationId xmlns:a16="http://schemas.microsoft.com/office/drawing/2014/main" id="{B6918AA2-1C86-3EA3-A009-55DBDFC222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91738" y="17065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75238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AD9712-2FDE-4EF8-5F34-41FCBA249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023B68C2-8AA3-5142-A9AA-D2850199CE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4860" b="33918"/>
          <a:stretch/>
        </p:blipFill>
        <p:spPr>
          <a:xfrm>
            <a:off x="245278" y="1022216"/>
            <a:ext cx="8586000" cy="63121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9C1EF3C-177D-7631-44CC-BE441C3BE887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E4A1507-06CD-EE56-FF11-9EDB5C77CBF6}"/>
              </a:ext>
            </a:extLst>
          </p:cNvPr>
          <p:cNvSpPr txBox="1"/>
          <p:nvPr/>
        </p:nvSpPr>
        <p:spPr>
          <a:xfrm>
            <a:off x="537493" y="3677650"/>
            <a:ext cx="8069014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will not be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free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this afternoon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「今日の午後」という意味をもち、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will not be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の時間を説明しています。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417A56AA-83B4-CF91-4146-1439A889B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458C8CC-EB1D-1171-F469-50919314468B}"/>
              </a:ext>
            </a:extLst>
          </p:cNvPr>
          <p:cNvSpPr txBox="1"/>
          <p:nvPr/>
        </p:nvSpPr>
        <p:spPr>
          <a:xfrm>
            <a:off x="1032443" y="1725335"/>
            <a:ext cx="4240311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彼らは今日の午後、ひまではないでしょう。</a:t>
            </a:r>
          </a:p>
        </p:txBody>
      </p:sp>
    </p:spTree>
    <p:extLst>
      <p:ext uri="{BB962C8B-B14F-4D97-AF65-F5344CB8AC3E}">
        <p14:creationId xmlns:p14="http://schemas.microsoft.com/office/powerpoint/2010/main" val="3810736660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EC2C6E-A6CC-E312-C0DF-6B456E8718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BAFCE7A-E4BA-1BF1-7C76-3B29E321174C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1959D90-231A-73DB-E19A-421A148B490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DB1AB5E6-CCD3-FDC6-FF8F-5CA22EADE97E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CDE07CE-0526-A048-A199-241435130D88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94293C6D-DF58-4D48-9D8B-563C58A7898C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7599347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71214E-7C2B-CEB9-A1C1-9FB1663424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50B7059-9061-43AE-DAF2-3D99B0EAB916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046BEC7-BBDD-ADEF-D4F0-E7E9E0C33068}"/>
              </a:ext>
            </a:extLst>
          </p:cNvPr>
          <p:cNvSpPr txBox="1"/>
          <p:nvPr/>
        </p:nvSpPr>
        <p:spPr>
          <a:xfrm>
            <a:off x="1203052" y="4128490"/>
            <a:ext cx="673789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They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 not be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free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 afternoon.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51FDD41-6A9F-30BE-A570-945C7C215944}"/>
              </a:ext>
            </a:extLst>
          </p:cNvPr>
          <p:cNvSpPr txBox="1"/>
          <p:nvPr/>
        </p:nvSpPr>
        <p:spPr>
          <a:xfrm>
            <a:off x="1572738" y="96013"/>
            <a:ext cx="568230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彼らは</a:t>
            </a:r>
            <a:r>
              <a:rPr kumimoji="1" lang="en-US" altLang="ja-JP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ひま </a:t>
            </a:r>
            <a:endParaRPr kumimoji="1" lang="en-US" altLang="ja-JP" sz="4800" b="1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ではないでしょう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今日の午後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They will not be free this afternoon.">
            <a:hlinkClick r:id="" action="ppaction://media"/>
            <a:extLst>
              <a:ext uri="{FF2B5EF4-FFF2-40B4-BE49-F238E27FC236}">
                <a16:creationId xmlns:a16="http://schemas.microsoft.com/office/drawing/2014/main" id="{FCC226D8-5EED-CA7B-C5B2-E74ED6A810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44063" y="17065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79285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AB4B93B-15FB-43E7-8079-B3162DEA95E0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441005C-9E78-F418-5CC5-E9B4F92FE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278" y="1159000"/>
            <a:ext cx="8574238" cy="5241799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1FC1979-4189-4538-A9D0-07D470F535F3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43C86BA-35A9-47C6-8FA2-B588921918DC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AS_G2_02_01_kihon">
            <a:hlinkClick r:id="" action="ppaction://media"/>
            <a:extLst>
              <a:ext uri="{FF2B5EF4-FFF2-40B4-BE49-F238E27FC236}">
                <a16:creationId xmlns:a16="http://schemas.microsoft.com/office/drawing/2014/main" id="{29A940BC-F10B-082F-E853-1CB0A034AF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29875" y="1489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3E3BA4-3BF6-263A-14D0-79FCF6E879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3C722FE-CC7D-E405-3046-210B0F80D52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D925637-3858-0571-055D-B56D16F26AD9}"/>
              </a:ext>
            </a:extLst>
          </p:cNvPr>
          <p:cNvSpPr txBox="1"/>
          <p:nvPr/>
        </p:nvSpPr>
        <p:spPr>
          <a:xfrm>
            <a:off x="311618" y="2409490"/>
            <a:ext cx="852076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They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[n--]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[b-]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free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 afternoon.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They will not be free this afternoon.">
            <a:hlinkClick r:id="" action="ppaction://media"/>
            <a:extLst>
              <a:ext uri="{FF2B5EF4-FFF2-40B4-BE49-F238E27FC236}">
                <a16:creationId xmlns:a16="http://schemas.microsoft.com/office/drawing/2014/main" id="{7C9F9395-FE52-943E-9DB9-CD989D5203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44063" y="17065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42637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56F3DE-7B00-91CE-490B-082391D1E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4174307-297A-B74D-38F7-DD5907E3C66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They will not be free this afternoon.">
            <a:hlinkClick r:id="" action="ppaction://media"/>
            <a:extLst>
              <a:ext uri="{FF2B5EF4-FFF2-40B4-BE49-F238E27FC236}">
                <a16:creationId xmlns:a16="http://schemas.microsoft.com/office/drawing/2014/main" id="{DC81123B-CBCF-C4F9-98B3-34F95EDE53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44063" y="1706563"/>
            <a:ext cx="406400" cy="4064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5C823F1-E953-1C64-4556-9D70832AEE43}"/>
              </a:ext>
            </a:extLst>
          </p:cNvPr>
          <p:cNvSpPr txBox="1"/>
          <p:nvPr/>
        </p:nvSpPr>
        <p:spPr>
          <a:xfrm>
            <a:off x="1730848" y="1767006"/>
            <a:ext cx="568230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彼らは</a:t>
            </a:r>
            <a:r>
              <a:rPr kumimoji="1" lang="en-US" altLang="ja-JP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ひま </a:t>
            </a:r>
            <a:endParaRPr kumimoji="1" lang="en-US" altLang="ja-JP" sz="4800" b="1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ではないでしょう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今日の午後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45717199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3580CC-F75A-D6B5-2E21-32C1989AE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FD017C4-9F2A-5A5E-5BBC-207979A3A209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9795ED7-2D43-03FD-A8D3-E9A86EA02BFA}"/>
              </a:ext>
            </a:extLst>
          </p:cNvPr>
          <p:cNvSpPr txBox="1"/>
          <p:nvPr/>
        </p:nvSpPr>
        <p:spPr>
          <a:xfrm>
            <a:off x="1537441" y="4128490"/>
            <a:ext cx="6069117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They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’ll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not be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free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 afternoon.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A304A1D-A997-A8C7-3CDB-2D714E42AA3D}"/>
              </a:ext>
            </a:extLst>
          </p:cNvPr>
          <p:cNvSpPr txBox="1"/>
          <p:nvPr/>
        </p:nvSpPr>
        <p:spPr>
          <a:xfrm>
            <a:off x="1766942" y="105013"/>
            <a:ext cx="561011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彼らは</a:t>
            </a:r>
            <a:r>
              <a:rPr kumimoji="1" lang="en-US" altLang="ja-JP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ひま </a:t>
            </a:r>
            <a:endParaRPr kumimoji="1" lang="en-US" altLang="ja-JP" sz="4800" b="1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ではないでしょう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今日の午後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They’ll not be free this afternoon.">
            <a:hlinkClick r:id="" action="ppaction://media"/>
            <a:extLst>
              <a:ext uri="{FF2B5EF4-FFF2-40B4-BE49-F238E27FC236}">
                <a16:creationId xmlns:a16="http://schemas.microsoft.com/office/drawing/2014/main" id="{45F73EBD-99E4-6D9A-F2FD-5E95669BFC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80588" y="16684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50152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C2353D-7D1B-0A2B-09E6-ED539F162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2E25C20-5C4F-207B-25F8-5726AFD559F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598211F-7314-56D6-781B-D918C44F739E}"/>
              </a:ext>
            </a:extLst>
          </p:cNvPr>
          <p:cNvSpPr txBox="1"/>
          <p:nvPr/>
        </p:nvSpPr>
        <p:spPr>
          <a:xfrm>
            <a:off x="596872" y="2409490"/>
            <a:ext cx="795025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T---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[n--]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[b-]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[f---]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[t---] afternoon.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They’ll not be free this afternoon.">
            <a:hlinkClick r:id="" action="ppaction://media"/>
            <a:extLst>
              <a:ext uri="{FF2B5EF4-FFF2-40B4-BE49-F238E27FC236}">
                <a16:creationId xmlns:a16="http://schemas.microsoft.com/office/drawing/2014/main" id="{34403496-8834-9C36-C1C6-FD05B11931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80588" y="16684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57808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804E1F-AC89-1D03-1E79-939B06803B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E988178-21C8-7C78-B5BE-63A0B780476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They’ll not be free this afternoon.">
            <a:hlinkClick r:id="" action="ppaction://media"/>
            <a:extLst>
              <a:ext uri="{FF2B5EF4-FFF2-40B4-BE49-F238E27FC236}">
                <a16:creationId xmlns:a16="http://schemas.microsoft.com/office/drawing/2014/main" id="{7613D791-CD17-D50F-6AF6-CBE47A5E9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80588" y="1668463"/>
            <a:ext cx="406400" cy="4064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EE75B0A-DBB0-6398-6CFE-1C9A36C5707B}"/>
              </a:ext>
            </a:extLst>
          </p:cNvPr>
          <p:cNvSpPr txBox="1"/>
          <p:nvPr/>
        </p:nvSpPr>
        <p:spPr>
          <a:xfrm>
            <a:off x="1766943" y="1767006"/>
            <a:ext cx="561011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彼らは</a:t>
            </a:r>
            <a:r>
              <a:rPr kumimoji="1" lang="en-US" altLang="ja-JP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ひま </a:t>
            </a:r>
            <a:endParaRPr kumimoji="1" lang="en-US" altLang="ja-JP" sz="4800" b="1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ではないでしょう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今日の午後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2226237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0FFF2E-EB11-B264-7682-9621DF967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F1CD59C-64ED-6F34-7F4C-3E56201ADEE3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AC28D66-FA96-A103-829E-01A809C369A2}"/>
              </a:ext>
            </a:extLst>
          </p:cNvPr>
          <p:cNvSpPr txBox="1"/>
          <p:nvPr/>
        </p:nvSpPr>
        <p:spPr>
          <a:xfrm>
            <a:off x="1467362" y="4128490"/>
            <a:ext cx="622867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They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won’t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be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free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next month.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331242D-2F90-2903-6D2D-D7AEDAF11F33}"/>
              </a:ext>
            </a:extLst>
          </p:cNvPr>
          <p:cNvSpPr txBox="1"/>
          <p:nvPr/>
        </p:nvSpPr>
        <p:spPr>
          <a:xfrm>
            <a:off x="1784990" y="96013"/>
            <a:ext cx="557402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彼らは</a:t>
            </a:r>
            <a:r>
              <a:rPr kumimoji="1" lang="en-US" altLang="ja-JP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ひま </a:t>
            </a:r>
            <a:endParaRPr kumimoji="1" lang="en-US" altLang="ja-JP" sz="4800" b="1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ではないでしょう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来月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They won’t be free next month.">
            <a:hlinkClick r:id="" action="ppaction://media"/>
            <a:extLst>
              <a:ext uri="{FF2B5EF4-FFF2-40B4-BE49-F238E27FC236}">
                <a16:creationId xmlns:a16="http://schemas.microsoft.com/office/drawing/2014/main" id="{CE5E0920-2077-0D5C-40FD-CA1F89D901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33000" y="12017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01963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7021FF-4FEB-A2B0-AE7E-29A82CB31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F7281A9-8DA9-C4C1-0F0D-D502337B4AE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481E4A9-7194-FED6-CEA3-726690478575}"/>
              </a:ext>
            </a:extLst>
          </p:cNvPr>
          <p:cNvSpPr txBox="1"/>
          <p:nvPr/>
        </p:nvSpPr>
        <p:spPr>
          <a:xfrm>
            <a:off x="596872" y="2409490"/>
            <a:ext cx="795025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[T---]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[b-]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[f---]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[n---] month.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They won’t be free next month.">
            <a:hlinkClick r:id="" action="ppaction://media"/>
            <a:extLst>
              <a:ext uri="{FF2B5EF4-FFF2-40B4-BE49-F238E27FC236}">
                <a16:creationId xmlns:a16="http://schemas.microsoft.com/office/drawing/2014/main" id="{22F4BD9C-9069-6FAC-62FE-EF3C7268E2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33000" y="12017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70113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FDAF40-4DBD-7B05-D77F-18E445227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CD81810-CA83-3D1D-F599-5F5566F2560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7CA29DA-92EC-195F-A93B-DF2A3A921579}"/>
              </a:ext>
            </a:extLst>
          </p:cNvPr>
          <p:cNvSpPr txBox="1"/>
          <p:nvPr/>
        </p:nvSpPr>
        <p:spPr>
          <a:xfrm>
            <a:off x="1756077" y="1767006"/>
            <a:ext cx="563184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彼らは</a:t>
            </a:r>
            <a:r>
              <a:rPr kumimoji="1" lang="en-US" altLang="ja-JP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ひま </a:t>
            </a:r>
            <a:endParaRPr kumimoji="1" lang="en-US" altLang="ja-JP" sz="4800" b="1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ではないでしょう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来月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They won’t be free next month.">
            <a:hlinkClick r:id="" action="ppaction://media"/>
            <a:extLst>
              <a:ext uri="{FF2B5EF4-FFF2-40B4-BE49-F238E27FC236}">
                <a16:creationId xmlns:a16="http://schemas.microsoft.com/office/drawing/2014/main" id="{2A0346B2-4B09-E4AD-AE84-6C0A1ACB48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33000" y="12017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95277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D8206-DEF4-0FD2-5EA6-7EC923C8E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0E982464-E90F-F1F5-DE7E-C1C9DE3725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6082" b="2058"/>
          <a:stretch/>
        </p:blipFill>
        <p:spPr>
          <a:xfrm>
            <a:off x="245278" y="1022216"/>
            <a:ext cx="8586000" cy="947618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590CA1D-9B84-5E52-BE1E-254F4A7AEF85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1F0619D-C099-9800-3D16-1D4594989050}"/>
              </a:ext>
            </a:extLst>
          </p:cNvPr>
          <p:cNvSpPr txBox="1"/>
          <p:nvPr/>
        </p:nvSpPr>
        <p:spPr>
          <a:xfrm>
            <a:off x="537493" y="3677650"/>
            <a:ext cx="8069014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Mike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Will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come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here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は副詞です。「ここに」という意味をもち、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will play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の場所を説明しています。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tonight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は副詞です。「今夜」という意味をもち、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will play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の時間を説明しています。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FD8C0F4-CB43-A067-6ACE-1ECB1AE17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2ED730-B32D-BFC6-E380-3B466CDAF848}"/>
              </a:ext>
            </a:extLst>
          </p:cNvPr>
          <p:cNvSpPr txBox="1"/>
          <p:nvPr/>
        </p:nvSpPr>
        <p:spPr>
          <a:xfrm>
            <a:off x="1032444" y="2100772"/>
            <a:ext cx="3663382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マイクは今夜、ここに来るでしょうか。</a:t>
            </a:r>
          </a:p>
        </p:txBody>
      </p:sp>
    </p:spTree>
    <p:extLst>
      <p:ext uri="{BB962C8B-B14F-4D97-AF65-F5344CB8AC3E}">
        <p14:creationId xmlns:p14="http://schemas.microsoft.com/office/powerpoint/2010/main" val="1617627385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3B74B-36AC-5C51-5995-A5620D004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632C1F8C-2234-2287-7537-610E98B15683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D379B57-7750-6724-5844-73D1A0999655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08B87B2-79CB-D789-F4D3-76B86BB9A18F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84E8A3D-C364-AC73-C062-1DA3C77E6052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8D9611C1-EA61-D615-DDCF-4C51FCB72483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1732782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73DC9-9F6B-057C-83F2-3BC1CC0CE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656801-C8A8-46C7-B4BE-F25A3F104A2B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F8B6552-B916-F181-6BEF-EA51B8859A76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4837623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05C9FE-57A8-826E-A436-6DEEC893D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A2C3CDD-32D3-387B-F3B8-32C8082D206E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20B3865-ABF9-5C15-5E84-8522923BF6D7}"/>
              </a:ext>
            </a:extLst>
          </p:cNvPr>
          <p:cNvSpPr txBox="1"/>
          <p:nvPr/>
        </p:nvSpPr>
        <p:spPr>
          <a:xfrm>
            <a:off x="2047527" y="4128490"/>
            <a:ext cx="504894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Mike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come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here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tonight?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4EB1464-3325-06DA-4CB3-4B9D2410C7D2}"/>
              </a:ext>
            </a:extLst>
          </p:cNvPr>
          <p:cNvSpPr txBox="1"/>
          <p:nvPr/>
        </p:nvSpPr>
        <p:spPr>
          <a:xfrm>
            <a:off x="729724" y="690490"/>
            <a:ext cx="768455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マイクは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来るでしょうか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ここに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今夜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Will Mike come here  tonight">
            <a:hlinkClick r:id="" action="ppaction://media"/>
            <a:extLst>
              <a:ext uri="{FF2B5EF4-FFF2-40B4-BE49-F238E27FC236}">
                <a16:creationId xmlns:a16="http://schemas.microsoft.com/office/drawing/2014/main" id="{41BF2B3A-FFEC-07FA-1AE4-2CAE3533CE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33000" y="1531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39888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FCCE5-81C1-5EC0-C41A-9CE54391F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FDF4389-2A22-11BF-4008-FD6CD9A17FB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F0C67C8-E3F1-25C7-4546-ADD7E052D2DD}"/>
              </a:ext>
            </a:extLst>
          </p:cNvPr>
          <p:cNvSpPr txBox="1"/>
          <p:nvPr/>
        </p:nvSpPr>
        <p:spPr>
          <a:xfrm>
            <a:off x="1603258" y="2409490"/>
            <a:ext cx="593748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Mike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[c---]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[h---]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tonight?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Will Mike come here  tonight">
            <a:hlinkClick r:id="" action="ppaction://media"/>
            <a:extLst>
              <a:ext uri="{FF2B5EF4-FFF2-40B4-BE49-F238E27FC236}">
                <a16:creationId xmlns:a16="http://schemas.microsoft.com/office/drawing/2014/main" id="{CC3D3278-7F55-2923-3475-493211F152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33000" y="1531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42141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F4F167-B67A-8BEA-EA03-8A18929758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83C51A3-BD8D-BC3A-2DA8-B0C94DECB2B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61DB5F4-DECA-3479-181B-C4B985D1B385}"/>
              </a:ext>
            </a:extLst>
          </p:cNvPr>
          <p:cNvSpPr txBox="1"/>
          <p:nvPr/>
        </p:nvSpPr>
        <p:spPr>
          <a:xfrm>
            <a:off x="765834" y="2321004"/>
            <a:ext cx="761233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マイクは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来るでしょうか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ここに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今夜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Will Mike come here  tonight">
            <a:hlinkClick r:id="" action="ppaction://media"/>
            <a:extLst>
              <a:ext uri="{FF2B5EF4-FFF2-40B4-BE49-F238E27FC236}">
                <a16:creationId xmlns:a16="http://schemas.microsoft.com/office/drawing/2014/main" id="{9E3A321C-5C7E-72D5-D778-F10F198381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33000" y="1531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50132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0D0F03-7EAF-9CA5-8FEC-355843F03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835BD8C-2BBB-3EFC-7E2A-0DC41376AE5D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BEC2EEC-A0AB-B705-CE2D-B11BC2F1F6D5}"/>
              </a:ext>
            </a:extLst>
          </p:cNvPr>
          <p:cNvSpPr txBox="1"/>
          <p:nvPr/>
        </p:nvSpPr>
        <p:spPr>
          <a:xfrm>
            <a:off x="1326764" y="4128490"/>
            <a:ext cx="649047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her sister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come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here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tonight?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F6D66A7-571A-D95C-9BD5-B1DCA68EFA39}"/>
              </a:ext>
            </a:extLst>
          </p:cNvPr>
          <p:cNvSpPr txBox="1"/>
          <p:nvPr/>
        </p:nvSpPr>
        <p:spPr>
          <a:xfrm>
            <a:off x="471540" y="690490"/>
            <a:ext cx="820091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彼女の姉は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来るでしょうか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ここに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今夜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Will her sister come here  tonight">
            <a:hlinkClick r:id="" action="ppaction://media"/>
            <a:extLst>
              <a:ext uri="{FF2B5EF4-FFF2-40B4-BE49-F238E27FC236}">
                <a16:creationId xmlns:a16="http://schemas.microsoft.com/office/drawing/2014/main" id="{17AF6EA8-F64D-4019-6675-A7995BC5A5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36163" y="1628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16544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CB0695-EAED-0D75-1618-076B886484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437C59F-52B9-A451-D151-6ACDF0B921E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892A5B0-5727-25DD-F963-F8DE7DDECB76}"/>
              </a:ext>
            </a:extLst>
          </p:cNvPr>
          <p:cNvSpPr txBox="1"/>
          <p:nvPr/>
        </p:nvSpPr>
        <p:spPr>
          <a:xfrm>
            <a:off x="613555" y="2409490"/>
            <a:ext cx="791689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[h--] sister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[c---]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[h---]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[t------]?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Will her sister come here  tonight">
            <a:hlinkClick r:id="" action="ppaction://media"/>
            <a:extLst>
              <a:ext uri="{FF2B5EF4-FFF2-40B4-BE49-F238E27FC236}">
                <a16:creationId xmlns:a16="http://schemas.microsoft.com/office/drawing/2014/main" id="{32828A53-E6DA-AC0D-8685-24869C5679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36163" y="1628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32753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AC169C-0036-5139-A2C2-FB726F402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FE783E6-4021-AB41-8AE1-93DB098A64C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BFE85B9-1D23-5841-4B86-4E072700C3F7}"/>
              </a:ext>
            </a:extLst>
          </p:cNvPr>
          <p:cNvSpPr txBox="1"/>
          <p:nvPr/>
        </p:nvSpPr>
        <p:spPr>
          <a:xfrm>
            <a:off x="419024" y="2321004"/>
            <a:ext cx="830595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彼女の姉は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来るでしょうか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ここに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今夜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Will her sister come here  tonight">
            <a:hlinkClick r:id="" action="ppaction://media"/>
            <a:extLst>
              <a:ext uri="{FF2B5EF4-FFF2-40B4-BE49-F238E27FC236}">
                <a16:creationId xmlns:a16="http://schemas.microsoft.com/office/drawing/2014/main" id="{342C6836-9488-AA57-4216-87B70EB36B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36163" y="1628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82763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7CD469-252C-C872-D336-006ED2768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AD11B98-6751-32FD-2C1A-A1B2767FD656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7BA6900-50D0-16FF-1285-A2464734A652}"/>
              </a:ext>
            </a:extLst>
          </p:cNvPr>
          <p:cNvSpPr txBox="1"/>
          <p:nvPr/>
        </p:nvSpPr>
        <p:spPr>
          <a:xfrm>
            <a:off x="2047527" y="4128490"/>
            <a:ext cx="504894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you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stay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home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all day?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5F30056-B2D5-A496-BB6F-778A4FE5553B}"/>
              </a:ext>
            </a:extLst>
          </p:cNvPr>
          <p:cNvSpPr txBox="1"/>
          <p:nvPr/>
        </p:nvSpPr>
        <p:spPr>
          <a:xfrm>
            <a:off x="1148214" y="96013"/>
            <a:ext cx="686697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いるつもり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でしょうか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家に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一日中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Will you stay home  all day">
            <a:hlinkClick r:id="" action="ppaction://media"/>
            <a:extLst>
              <a:ext uri="{FF2B5EF4-FFF2-40B4-BE49-F238E27FC236}">
                <a16:creationId xmlns:a16="http://schemas.microsoft.com/office/drawing/2014/main" id="{BC83C070-1940-91E4-ED92-CABA022202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98063" y="5984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03432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581283-C912-377F-C123-002203586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D223D2C-2883-8CC8-812B-8713C2A8B96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251F844-18A6-6E52-2D35-3B1D7A50D059}"/>
              </a:ext>
            </a:extLst>
          </p:cNvPr>
          <p:cNvSpPr txBox="1"/>
          <p:nvPr/>
        </p:nvSpPr>
        <p:spPr>
          <a:xfrm>
            <a:off x="1572403" y="2409490"/>
            <a:ext cx="599919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[y--]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home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[a--] day?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Will you stay home  all day">
            <a:hlinkClick r:id="" action="ppaction://media"/>
            <a:extLst>
              <a:ext uri="{FF2B5EF4-FFF2-40B4-BE49-F238E27FC236}">
                <a16:creationId xmlns:a16="http://schemas.microsoft.com/office/drawing/2014/main" id="{632A7B43-3EB7-E74C-4C98-FC70D2BDB5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98063" y="5984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64086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A836BA-3B2C-D763-2910-81A02CA2D8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1F2EF12-EBD1-1B83-3BCB-5A531C35589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53F8E9A-2C54-6D32-0A92-87526531715E}"/>
              </a:ext>
            </a:extLst>
          </p:cNvPr>
          <p:cNvSpPr txBox="1"/>
          <p:nvPr/>
        </p:nvSpPr>
        <p:spPr>
          <a:xfrm>
            <a:off x="1138514" y="1767006"/>
            <a:ext cx="686697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いるつもり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でしょうか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家に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一日中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Will you stay home  all day">
            <a:hlinkClick r:id="" action="ppaction://media"/>
            <a:extLst>
              <a:ext uri="{FF2B5EF4-FFF2-40B4-BE49-F238E27FC236}">
                <a16:creationId xmlns:a16="http://schemas.microsoft.com/office/drawing/2014/main" id="{60524906-D896-6D26-1177-DACB670EB4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98063" y="5984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15918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37364-B2E6-E658-E012-E3186E97C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20CF7D3-5956-905F-6EB7-58E023AD31AF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0481A35-CCD7-B949-3E66-0A05D5D2C66A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5922192-FCD6-10F8-07A0-770C53EF9377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CA4BAAB6-E858-7287-2294-935B9B2F15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7821E6F-FAFE-E4E3-0820-80A3A4C1001D}"/>
              </a:ext>
            </a:extLst>
          </p:cNvPr>
          <p:cNvSpPr txBox="1"/>
          <p:nvPr/>
        </p:nvSpPr>
        <p:spPr>
          <a:xfrm rot="21600000">
            <a:off x="707941" y="234565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39299873-C9B0-0B4A-DA5E-210F92D7BE07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52083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6D902A-9DD9-3094-550B-52568243B9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7751AF99-9A8B-2FC9-0BB5-EA60D56070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77728"/>
          <a:stretch/>
        </p:blipFill>
        <p:spPr>
          <a:xfrm>
            <a:off x="245278" y="1022217"/>
            <a:ext cx="8586000" cy="662464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57AF130-B29F-38E1-BDFB-1E65468F7B2E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6233577-15C6-0AED-769A-89B523F25A00}"/>
              </a:ext>
            </a:extLst>
          </p:cNvPr>
          <p:cNvSpPr txBox="1"/>
          <p:nvPr/>
        </p:nvSpPr>
        <p:spPr>
          <a:xfrm>
            <a:off x="537493" y="3677650"/>
            <a:ext cx="8069014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will play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soccer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tomorrow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「明日」という意味をもち、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will play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の時間を説明しています。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BF31D8BD-F427-1D9E-E698-1D3E96C0B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CACCFB6-D116-B344-7BCE-4FD1E86905CA}"/>
              </a:ext>
            </a:extLst>
          </p:cNvPr>
          <p:cNvSpPr txBox="1"/>
          <p:nvPr/>
        </p:nvSpPr>
        <p:spPr>
          <a:xfrm>
            <a:off x="1032444" y="1725335"/>
            <a:ext cx="3808004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私は明日、サッカーをするつもりです。</a:t>
            </a:r>
          </a:p>
        </p:txBody>
      </p:sp>
    </p:spTree>
    <p:extLst>
      <p:ext uri="{BB962C8B-B14F-4D97-AF65-F5344CB8AC3E}">
        <p14:creationId xmlns:p14="http://schemas.microsoft.com/office/powerpoint/2010/main" val="1967171636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A37DA-349F-F6DA-A4A3-F2B8D0763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0C8485F-D687-9F34-C60B-EE1583C4B0A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936D4D03-1C2F-F5F4-CEBA-40C515EA05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B606FB7-2ABD-320E-D28A-8678929463D8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96355F6-4056-13FE-B231-56677C9D7852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684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2A378039-63B9-424F-9A1C-D5B361E98C7E}"/>
              </a:ext>
            </a:extLst>
          </p:cNvPr>
          <p:cNvGrpSpPr/>
          <p:nvPr/>
        </p:nvGrpSpPr>
        <p:grpSpPr>
          <a:xfrm>
            <a:off x="815009" y="1711490"/>
            <a:ext cx="7513983" cy="3435021"/>
            <a:chOff x="815009" y="2142274"/>
            <a:chExt cx="7513983" cy="3435021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815009" y="2142274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をする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2_kihon_v1_play">
            <a:hlinkClick r:id="" action="ppaction://media"/>
            <a:extLst>
              <a:ext uri="{FF2B5EF4-FFF2-40B4-BE49-F238E27FC236}">
                <a16:creationId xmlns:a16="http://schemas.microsoft.com/office/drawing/2014/main" id="{82CBB73A-AD85-4209-9CA8-70D4C2BF80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00188" y="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7927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play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2_kihon_v1_play">
            <a:hlinkClick r:id="" action="ppaction://media"/>
            <a:extLst>
              <a:ext uri="{FF2B5EF4-FFF2-40B4-BE49-F238E27FC236}">
                <a16:creationId xmlns:a16="http://schemas.microsoft.com/office/drawing/2014/main" id="{F5522F10-2577-4C9B-8EB7-87D4BC7CBC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00188" y="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44076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628EEE4-58DB-417F-9BB0-36BFFD424293}"/>
              </a:ext>
            </a:extLst>
          </p:cNvPr>
          <p:cNvSpPr txBox="1"/>
          <p:nvPr/>
        </p:nvSpPr>
        <p:spPr>
          <a:xfrm>
            <a:off x="815009" y="2497976"/>
            <a:ext cx="75139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をする</a:t>
            </a:r>
          </a:p>
        </p:txBody>
      </p:sp>
      <p:pic>
        <p:nvPicPr>
          <p:cNvPr id="5" name="G2_L2_kihon_v1_play">
            <a:hlinkClick r:id="" action="ppaction://media"/>
            <a:extLst>
              <a:ext uri="{FF2B5EF4-FFF2-40B4-BE49-F238E27FC236}">
                <a16:creationId xmlns:a16="http://schemas.microsoft.com/office/drawing/2014/main" id="{2EE06BCB-FB69-4E0E-AE15-E7CEFBFC0F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00188" y="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85804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82D220F8-A12F-466D-897D-B7B7828F05B9}"/>
              </a:ext>
            </a:extLst>
          </p:cNvPr>
          <p:cNvGrpSpPr/>
          <p:nvPr/>
        </p:nvGrpSpPr>
        <p:grpSpPr>
          <a:xfrm>
            <a:off x="815009" y="1713146"/>
            <a:ext cx="7513983" cy="3431708"/>
            <a:chOff x="815009" y="2145587"/>
            <a:chExt cx="7513983" cy="3431708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815009" y="2145587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サッカー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2_kihon_v2_soccer">
            <a:hlinkClick r:id="" action="ppaction://media"/>
            <a:extLst>
              <a:ext uri="{FF2B5EF4-FFF2-40B4-BE49-F238E27FC236}">
                <a16:creationId xmlns:a16="http://schemas.microsoft.com/office/drawing/2014/main" id="{1976038F-7A9C-4962-9B27-91ECA77A54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39800" y="976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94736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321005"/>
            <a:ext cx="682645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soccer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2_L2_kihon_v2_soccer">
            <a:hlinkClick r:id="" action="ppaction://media"/>
            <a:extLst>
              <a:ext uri="{FF2B5EF4-FFF2-40B4-BE49-F238E27FC236}">
                <a16:creationId xmlns:a16="http://schemas.microsoft.com/office/drawing/2014/main" id="{7B82F5F6-4526-4CD0-961C-D96C9BE8E4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39800" y="976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24343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F0C667A-D404-4BCB-A121-6C80537213BC}"/>
              </a:ext>
            </a:extLst>
          </p:cNvPr>
          <p:cNvSpPr txBox="1"/>
          <p:nvPr/>
        </p:nvSpPr>
        <p:spPr>
          <a:xfrm>
            <a:off x="815009" y="2497976"/>
            <a:ext cx="75139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サッカー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2_L2_kihon_v2_soccer">
            <a:hlinkClick r:id="" action="ppaction://media"/>
            <a:extLst>
              <a:ext uri="{FF2B5EF4-FFF2-40B4-BE49-F238E27FC236}">
                <a16:creationId xmlns:a16="http://schemas.microsoft.com/office/drawing/2014/main" id="{49DD180F-F800-449E-AD5E-56A4CC32AE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39800" y="976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82270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2F4FCD9-B734-449F-9F69-ED4E5AC61FA9}"/>
              </a:ext>
            </a:extLst>
          </p:cNvPr>
          <p:cNvGrpSpPr/>
          <p:nvPr/>
        </p:nvGrpSpPr>
        <p:grpSpPr>
          <a:xfrm>
            <a:off x="815009" y="1711490"/>
            <a:ext cx="7513983" cy="3435021"/>
            <a:chOff x="815009" y="2142274"/>
            <a:chExt cx="7513983" cy="343502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939800" y="4007635"/>
              <a:ext cx="72644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t-------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2142274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明日</a:t>
              </a:r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は</a:t>
              </a:r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2_kihon_v3_tomorrow">
            <a:hlinkClick r:id="" action="ppaction://media"/>
            <a:extLst>
              <a:ext uri="{FF2B5EF4-FFF2-40B4-BE49-F238E27FC236}">
                <a16:creationId xmlns:a16="http://schemas.microsoft.com/office/drawing/2014/main" id="{445E1898-7411-4F67-A664-EEF0314EB9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93813" y="10366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82656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47700" y="2497976"/>
            <a:ext cx="7848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tomorrow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2_kihon_v3_tomorrow">
            <a:hlinkClick r:id="" action="ppaction://media"/>
            <a:extLst>
              <a:ext uri="{FF2B5EF4-FFF2-40B4-BE49-F238E27FC236}">
                <a16:creationId xmlns:a16="http://schemas.microsoft.com/office/drawing/2014/main" id="{B31989EE-F985-48AB-B1B6-FA1930519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93813" y="10366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29617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8" y="2497976"/>
            <a:ext cx="75139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明日</a:t>
            </a:r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</a:t>
            </a:r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2_L2_kihon_v3_tomorrow">
            <a:hlinkClick r:id="" action="ppaction://media"/>
            <a:extLst>
              <a:ext uri="{FF2B5EF4-FFF2-40B4-BE49-F238E27FC236}">
                <a16:creationId xmlns:a16="http://schemas.microsoft.com/office/drawing/2014/main" id="{757BD3AD-6746-4241-9ADD-7346694E71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93813" y="10366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5743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5F0853-E09D-073C-4412-B0BA1C8F8A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EC41A03-59F1-A4BB-B7F6-B7E8EDD1EBD1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DC07A56-B85C-65F1-3131-2A155B594068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E9EAB1B-94FB-8F1D-FEBE-59C316DE5E6E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7FF984B-0BB4-16E6-AD55-A6FD035D1C1D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11950379-6E78-7648-01B2-02ACF5F4D722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9915408"/>
      </p:ext>
    </p:extLst>
  </p:cSld>
  <p:clrMapOvr>
    <a:masterClrMapping/>
  </p:clrMapOvr>
  <p:transition spd="slow"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96BEF14-8B2A-4E4F-9A89-E3FE13ECA38D}"/>
              </a:ext>
            </a:extLst>
          </p:cNvPr>
          <p:cNvGrpSpPr/>
          <p:nvPr/>
        </p:nvGrpSpPr>
        <p:grpSpPr>
          <a:xfrm>
            <a:off x="206478" y="1636202"/>
            <a:ext cx="8731046" cy="3585596"/>
            <a:chOff x="206478" y="1991699"/>
            <a:chExt cx="8731046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v----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訪ねる</a:t>
              </a:r>
            </a:p>
          </p:txBody>
        </p:sp>
      </p:grpSp>
      <p:pic>
        <p:nvPicPr>
          <p:cNvPr id="4" name="G2_L2_kihon_v4_visit">
            <a:hlinkClick r:id="" action="ppaction://media"/>
            <a:extLst>
              <a:ext uri="{FF2B5EF4-FFF2-40B4-BE49-F238E27FC236}">
                <a16:creationId xmlns:a16="http://schemas.microsoft.com/office/drawing/2014/main" id="{1885DDFB-E287-41EC-A1AC-883B232550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266950" y="1803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28286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visit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2_kihon_v4_visit">
            <a:hlinkClick r:id="" action="ppaction://media"/>
            <a:extLst>
              <a:ext uri="{FF2B5EF4-FFF2-40B4-BE49-F238E27FC236}">
                <a16:creationId xmlns:a16="http://schemas.microsoft.com/office/drawing/2014/main" id="{79835F34-2BED-4179-A282-7CC898557F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266950" y="1803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94566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96259E-A92E-4E46-A99B-06C7BE67617D}"/>
              </a:ext>
            </a:extLst>
          </p:cNvPr>
          <p:cNvSpPr txBox="1"/>
          <p:nvPr/>
        </p:nvSpPr>
        <p:spPr>
          <a:xfrm>
            <a:off x="206478" y="2421032"/>
            <a:ext cx="873104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訪ねる</a:t>
            </a:r>
          </a:p>
        </p:txBody>
      </p:sp>
      <p:pic>
        <p:nvPicPr>
          <p:cNvPr id="7" name="G2_L2_kihon_v4_visit">
            <a:hlinkClick r:id="" action="ppaction://media"/>
            <a:extLst>
              <a:ext uri="{FF2B5EF4-FFF2-40B4-BE49-F238E27FC236}">
                <a16:creationId xmlns:a16="http://schemas.microsoft.com/office/drawing/2014/main" id="{393DBEFE-D7B4-454C-8DA7-1974F5FF68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266950" y="1803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28947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B9DDA28-4E28-4CE0-A4C9-32CA72FDA16B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おじ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u----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2_kihon_v5_uncle">
            <a:hlinkClick r:id="" action="ppaction://media"/>
            <a:extLst>
              <a:ext uri="{FF2B5EF4-FFF2-40B4-BE49-F238E27FC236}">
                <a16:creationId xmlns:a16="http://schemas.microsoft.com/office/drawing/2014/main" id="{D3086EA3-B3EC-4FF3-B326-7662DF5F16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93813" y="10953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24405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321005"/>
            <a:ext cx="682645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uncle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2_kihon_v5_uncle">
            <a:hlinkClick r:id="" action="ppaction://media"/>
            <a:extLst>
              <a:ext uri="{FF2B5EF4-FFF2-40B4-BE49-F238E27FC236}">
                <a16:creationId xmlns:a16="http://schemas.microsoft.com/office/drawing/2014/main" id="{7B8F369D-0EA1-474E-8B4B-6B151FA9FE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93813" y="10953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72793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F0C667A-D404-4BCB-A121-6C80537213BC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おじ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2_kihon_v5_uncle">
            <a:hlinkClick r:id="" action="ppaction://media"/>
            <a:extLst>
              <a:ext uri="{FF2B5EF4-FFF2-40B4-BE49-F238E27FC236}">
                <a16:creationId xmlns:a16="http://schemas.microsoft.com/office/drawing/2014/main" id="{A3177788-D6D0-4F87-8F75-9260AA8FDC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93813" y="10953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32406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B1E44F1-0067-489B-A437-6598E8B33C8E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ひまな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f---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2_kihon_v6_free">
            <a:hlinkClick r:id="" action="ppaction://media"/>
            <a:extLst>
              <a:ext uri="{FF2B5EF4-FFF2-40B4-BE49-F238E27FC236}">
                <a16:creationId xmlns:a16="http://schemas.microsoft.com/office/drawing/2014/main" id="{617C5CC6-B473-4A41-B7A7-4A97C63B84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00188" y="1243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33033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free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2_kihon_v6_free">
            <a:hlinkClick r:id="" action="ppaction://media"/>
            <a:extLst>
              <a:ext uri="{FF2B5EF4-FFF2-40B4-BE49-F238E27FC236}">
                <a16:creationId xmlns:a16="http://schemas.microsoft.com/office/drawing/2014/main" id="{8996301B-1DCC-4446-9C4D-1AAFDF0A16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00188" y="1243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89671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F0C667A-D404-4BCB-A121-6C80537213BC}"/>
              </a:ext>
            </a:extLst>
          </p:cNvPr>
          <p:cNvSpPr txBox="1"/>
          <p:nvPr/>
        </p:nvSpPr>
        <p:spPr>
          <a:xfrm>
            <a:off x="815009" y="2421032"/>
            <a:ext cx="751398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ひまな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2_kihon_v6_free">
            <a:hlinkClick r:id="" action="ppaction://media"/>
            <a:extLst>
              <a:ext uri="{FF2B5EF4-FFF2-40B4-BE49-F238E27FC236}">
                <a16:creationId xmlns:a16="http://schemas.microsoft.com/office/drawing/2014/main" id="{8371012F-DDF6-4275-AEFA-A38B7F8738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00188" y="1243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42467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52BA00C0-E0C0-42ED-B4BC-E46F2429DB3E}"/>
              </a:ext>
            </a:extLst>
          </p:cNvPr>
          <p:cNvGrpSpPr/>
          <p:nvPr/>
        </p:nvGrpSpPr>
        <p:grpSpPr>
          <a:xfrm>
            <a:off x="0" y="1536175"/>
            <a:ext cx="9144000" cy="3785651"/>
            <a:chOff x="0" y="1791644"/>
            <a:chExt cx="9144000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0" y="4007635"/>
              <a:ext cx="91440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a--------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午後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2_kihon_v7_afternoon">
            <a:hlinkClick r:id="" action="ppaction://media"/>
            <a:extLst>
              <a:ext uri="{FF2B5EF4-FFF2-40B4-BE49-F238E27FC236}">
                <a16:creationId xmlns:a16="http://schemas.microsoft.com/office/drawing/2014/main" id="{D6222D53-E15C-4197-9C80-677C13B1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66888" y="7413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46951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245A33-A0E2-AF81-8D40-3E7F940079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634DE3A-7BFE-82F2-EC52-0E4BEFA5DBA7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D485AC8-AF53-E766-8B1B-59E403D7E4CE}"/>
              </a:ext>
            </a:extLst>
          </p:cNvPr>
          <p:cNvSpPr txBox="1"/>
          <p:nvPr/>
        </p:nvSpPr>
        <p:spPr>
          <a:xfrm>
            <a:off x="1552675" y="4128490"/>
            <a:ext cx="6038648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 play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soccer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tomorrow.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66B2F2D-5DFF-D75E-2A0B-CFDC15555637}"/>
              </a:ext>
            </a:extLst>
          </p:cNvPr>
          <p:cNvSpPr txBox="1"/>
          <p:nvPr/>
        </p:nvSpPr>
        <p:spPr>
          <a:xfrm>
            <a:off x="1359046" y="690490"/>
            <a:ext cx="642590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するつもりです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サッカーを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明日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I will play soccer  tomorrow.">
            <a:hlinkClick r:id="" action="ppaction://media"/>
            <a:extLst>
              <a:ext uri="{FF2B5EF4-FFF2-40B4-BE49-F238E27FC236}">
                <a16:creationId xmlns:a16="http://schemas.microsoft.com/office/drawing/2014/main" id="{4102B632-D787-8C69-3969-03AC1FCB52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86088" y="100640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72260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47700" y="2497976"/>
            <a:ext cx="7848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afternoon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2_L2_kihon_v7_afternoon">
            <a:hlinkClick r:id="" action="ppaction://media"/>
            <a:extLst>
              <a:ext uri="{FF2B5EF4-FFF2-40B4-BE49-F238E27FC236}">
                <a16:creationId xmlns:a16="http://schemas.microsoft.com/office/drawing/2014/main" id="{4C120737-B2D9-4832-8EFB-36B9C29F23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66888" y="7413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75649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午後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2_L2_kihon_v7_afternoon">
            <a:hlinkClick r:id="" action="ppaction://media"/>
            <a:extLst>
              <a:ext uri="{FF2B5EF4-FFF2-40B4-BE49-F238E27FC236}">
                <a16:creationId xmlns:a16="http://schemas.microsoft.com/office/drawing/2014/main" id="{975AAC57-3F2D-4466-BB20-2B567F2CA9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66888" y="7413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98687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B8404189-A855-4F92-9E31-D31B34256C6E}"/>
              </a:ext>
            </a:extLst>
          </p:cNvPr>
          <p:cNvGrpSpPr/>
          <p:nvPr/>
        </p:nvGrpSpPr>
        <p:grpSpPr>
          <a:xfrm>
            <a:off x="815009" y="1713146"/>
            <a:ext cx="7513983" cy="3431708"/>
            <a:chOff x="815009" y="2145587"/>
            <a:chExt cx="7513983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2145587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今夜</a:t>
              </a:r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は</a:t>
              </a:r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2_kihon_v8_tonight">
            <a:hlinkClick r:id="" action="ppaction://media"/>
            <a:extLst>
              <a:ext uri="{FF2B5EF4-FFF2-40B4-BE49-F238E27FC236}">
                <a16:creationId xmlns:a16="http://schemas.microsoft.com/office/drawing/2014/main" id="{D682447A-528A-4A4F-9804-257C57CEAC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06563" y="830263"/>
            <a:ext cx="609600" cy="609600"/>
          </a:xfrm>
          <a:prstGeom prst="rect">
            <a:avLst/>
          </a:prstGeom>
        </p:spPr>
      </p:pic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592B0A55-0CAC-42DB-7D97-56E3BA382C2D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35634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47700" y="2497976"/>
            <a:ext cx="7848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tonight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2_L2_kihon_v8_tonight">
            <a:hlinkClick r:id="" action="ppaction://media"/>
            <a:extLst>
              <a:ext uri="{FF2B5EF4-FFF2-40B4-BE49-F238E27FC236}">
                <a16:creationId xmlns:a16="http://schemas.microsoft.com/office/drawing/2014/main" id="{67FE0819-DEF4-4E59-A61C-4025AA4F4F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06563" y="830263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AB89133B-39EB-A944-7AC9-9D90FBDEF7CF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624710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497976"/>
            <a:ext cx="75139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今夜</a:t>
            </a:r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</a:t>
            </a:r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2_L2_kihon_v8_tonight">
            <a:hlinkClick r:id="" action="ppaction://media"/>
            <a:extLst>
              <a:ext uri="{FF2B5EF4-FFF2-40B4-BE49-F238E27FC236}">
                <a16:creationId xmlns:a16="http://schemas.microsoft.com/office/drawing/2014/main" id="{DED9FB84-2BC6-46FD-A69C-0D5A155816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706563" y="830263"/>
            <a:ext cx="609600" cy="609600"/>
          </a:xfrm>
          <a:prstGeom prst="rect">
            <a:avLst/>
          </a:prstGeom>
        </p:spPr>
      </p:pic>
      <p:pic>
        <p:nvPicPr>
          <p:cNvPr id="2" name="合格の鐘">
            <a:hlinkClick r:id="" action="ppaction://media"/>
            <a:extLst>
              <a:ext uri="{FF2B5EF4-FFF2-40B4-BE49-F238E27FC236}">
                <a16:creationId xmlns:a16="http://schemas.microsoft.com/office/drawing/2014/main" id="{4ECC00A5-2DBA-91CE-122C-17CBF70C11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17106" y="4244492"/>
            <a:ext cx="609601" cy="609600"/>
          </a:xfrm>
          <a:prstGeom prst="rect">
            <a:avLst/>
          </a:prstGeom>
        </p:spPr>
      </p:pic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DA4987CA-FF9C-4B03-09C4-811AFBB5187D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9232475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DB328-DDB3-B0E0-11AD-2A948CF27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7A70B9-512D-5103-51B8-EFF9577B0607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42E353E-7DD6-E37E-E6CE-1A14614E875A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E9C12C0-2A54-3868-E813-474F989ADD5D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1112244"/>
      </p:ext>
    </p:extLst>
  </p:cSld>
  <p:clrMapOvr>
    <a:masterClrMapping/>
  </p:clrMapOvr>
  <p:transition spd="slow">
    <p:push dir="u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371848-8D6D-6D86-10BE-8E598DCF1F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43C945E-96D2-AB0A-7A35-BF306642BCE9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762974B-5700-0628-3093-440E1A190E55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5FD51D0-53F2-5D25-67AC-3EA703FE8B9C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CD6EB99F-0831-F25F-10DE-CA85BD872C43}"/>
              </a:ext>
            </a:extLst>
          </p:cNvPr>
          <p:cNvGrpSpPr/>
          <p:nvPr/>
        </p:nvGrpSpPr>
        <p:grpSpPr>
          <a:xfrm>
            <a:off x="815009" y="1711490"/>
            <a:ext cx="7513983" cy="3435021"/>
            <a:chOff x="815009" y="2142274"/>
            <a:chExt cx="7513983" cy="3435021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E8C77E79-AEB0-3F71-6FDA-82C6645AEC6A}"/>
                </a:ext>
              </a:extLst>
            </p:cNvPr>
            <p:cNvSpPr txBox="1"/>
            <p:nvPr/>
          </p:nvSpPr>
          <p:spPr>
            <a:xfrm>
              <a:off x="815009" y="2142274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をする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11D65481-52D9-E834-BF71-DE5FA807636C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play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2_kihon_v1_play">
            <a:hlinkClick r:id="" action="ppaction://media"/>
            <a:extLst>
              <a:ext uri="{FF2B5EF4-FFF2-40B4-BE49-F238E27FC236}">
                <a16:creationId xmlns:a16="http://schemas.microsoft.com/office/drawing/2014/main" id="{4F5BD744-AC99-1A66-5A92-B30E39B185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00188" y="800100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D17495C-835A-1783-6047-BA71E5C53466}"/>
              </a:ext>
            </a:extLst>
          </p:cNvPr>
          <p:cNvSpPr/>
          <p:nvPr/>
        </p:nvSpPr>
        <p:spPr>
          <a:xfrm>
            <a:off x="3251200" y="3431859"/>
            <a:ext cx="269240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04735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676ED2-7CD1-A4F6-4722-3F66C37E2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0B6B6DB-A478-8691-A47A-2F57A4053E38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F3429B52-5B1B-4567-3460-2D7BDD821DA1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6CAF474-025F-EE2D-1D15-6D23F46FF225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5D285B8E-07C3-684C-EF99-85765ABB99C8}"/>
              </a:ext>
            </a:extLst>
          </p:cNvPr>
          <p:cNvGrpSpPr/>
          <p:nvPr/>
        </p:nvGrpSpPr>
        <p:grpSpPr>
          <a:xfrm>
            <a:off x="815008" y="1713146"/>
            <a:ext cx="7513984" cy="3431708"/>
            <a:chOff x="815008" y="2145587"/>
            <a:chExt cx="7513984" cy="343170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8B8D96EB-6B4C-1317-F842-FDE13F5F7C11}"/>
                </a:ext>
              </a:extLst>
            </p:cNvPr>
            <p:cNvSpPr txBox="1"/>
            <p:nvPr/>
          </p:nvSpPr>
          <p:spPr>
            <a:xfrm>
              <a:off x="815009" y="2145587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サッカー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EDA93A7B-B888-0063-E6DC-B275A2FCD59E}"/>
                </a:ext>
              </a:extLst>
            </p:cNvPr>
            <p:cNvSpPr txBox="1"/>
            <p:nvPr/>
          </p:nvSpPr>
          <p:spPr>
            <a:xfrm>
              <a:off x="815008" y="4007635"/>
              <a:ext cx="751398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soccer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2_kihon_v2_soccer">
            <a:hlinkClick r:id="" action="ppaction://media"/>
            <a:extLst>
              <a:ext uri="{FF2B5EF4-FFF2-40B4-BE49-F238E27FC236}">
                <a16:creationId xmlns:a16="http://schemas.microsoft.com/office/drawing/2014/main" id="{C6E6A07B-4C97-1F0A-CFB1-E49A1DC5ED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9800" y="976313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F938625-66C8-1D04-FCAD-B522C82F13F7}"/>
              </a:ext>
            </a:extLst>
          </p:cNvPr>
          <p:cNvSpPr/>
          <p:nvPr/>
        </p:nvSpPr>
        <p:spPr>
          <a:xfrm>
            <a:off x="2451100" y="3431859"/>
            <a:ext cx="421640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86388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787083-FD56-D324-951F-0D28484D02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13016CD-7BD6-54E5-B188-2125DBAEA885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DBB0993-9988-CD85-A83D-78009DC201CE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9A0DEA2-10F5-05A9-1B6F-BAFD4C397EFB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7E46AF5-4E62-9C00-9400-EB2250269176}"/>
              </a:ext>
            </a:extLst>
          </p:cNvPr>
          <p:cNvGrpSpPr/>
          <p:nvPr/>
        </p:nvGrpSpPr>
        <p:grpSpPr>
          <a:xfrm>
            <a:off x="-127000" y="1711490"/>
            <a:ext cx="9398000" cy="3435021"/>
            <a:chOff x="-127000" y="2142274"/>
            <a:chExt cx="9398000" cy="343502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030665AD-B879-AFAA-3B17-A34D51EC1772}"/>
                </a:ext>
              </a:extLst>
            </p:cNvPr>
            <p:cNvSpPr txBox="1"/>
            <p:nvPr/>
          </p:nvSpPr>
          <p:spPr>
            <a:xfrm>
              <a:off x="-127000" y="4007635"/>
              <a:ext cx="93980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tomorrow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26DDDBF7-B901-896C-98C2-A11A93ABAA26}"/>
                </a:ext>
              </a:extLst>
            </p:cNvPr>
            <p:cNvSpPr txBox="1"/>
            <p:nvPr/>
          </p:nvSpPr>
          <p:spPr>
            <a:xfrm>
              <a:off x="815009" y="2142274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明日</a:t>
              </a:r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は</a:t>
              </a:r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2_kihon_v3_tomorrow">
            <a:hlinkClick r:id="" action="ppaction://media"/>
            <a:extLst>
              <a:ext uri="{FF2B5EF4-FFF2-40B4-BE49-F238E27FC236}">
                <a16:creationId xmlns:a16="http://schemas.microsoft.com/office/drawing/2014/main" id="{A91EFFAF-41F0-E9AA-A31D-982E54E956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93813" y="1036638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3B38E6E-928F-E8A8-9618-D69BC8DF0807}"/>
              </a:ext>
            </a:extLst>
          </p:cNvPr>
          <p:cNvSpPr/>
          <p:nvPr/>
        </p:nvSpPr>
        <p:spPr>
          <a:xfrm>
            <a:off x="1358900" y="3431859"/>
            <a:ext cx="64516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23731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2B5450-68DF-85E8-CC29-E616DC909A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FFE8FE7-3348-C7A4-AF2B-08D51A525ABE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1572CD2-A162-B05A-D6D1-33296AFC4FCB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1A117FE-3DE4-DD0C-F9E6-B62604848625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A2B04A5-C94F-93C3-B7F7-778C23EAE6FE}"/>
              </a:ext>
            </a:extLst>
          </p:cNvPr>
          <p:cNvGrpSpPr/>
          <p:nvPr/>
        </p:nvGrpSpPr>
        <p:grpSpPr>
          <a:xfrm>
            <a:off x="206478" y="1636202"/>
            <a:ext cx="8731046" cy="3585596"/>
            <a:chOff x="206478" y="1991699"/>
            <a:chExt cx="8731046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74D13217-646F-9E36-7C14-EADC894391C5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visit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DCC4203C-41D0-9607-B7C4-945DC06FAF8A}"/>
                </a:ext>
              </a:extLst>
            </p:cNvPr>
            <p:cNvSpPr txBox="1"/>
            <p:nvPr/>
          </p:nvSpPr>
          <p:spPr>
            <a:xfrm>
              <a:off x="206478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訪ねる</a:t>
              </a:r>
            </a:p>
          </p:txBody>
        </p:sp>
      </p:grpSp>
      <p:pic>
        <p:nvPicPr>
          <p:cNvPr id="4" name="G2_L2_kihon_v4_visit">
            <a:hlinkClick r:id="" action="ppaction://media"/>
            <a:extLst>
              <a:ext uri="{FF2B5EF4-FFF2-40B4-BE49-F238E27FC236}">
                <a16:creationId xmlns:a16="http://schemas.microsoft.com/office/drawing/2014/main" id="{A72BB01C-9151-9B00-5FB8-BB3A9BAE3C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266950" y="1803400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57716CF-666C-3989-B00F-6D47B4912A18}"/>
              </a:ext>
            </a:extLst>
          </p:cNvPr>
          <p:cNvSpPr/>
          <p:nvPr/>
        </p:nvSpPr>
        <p:spPr>
          <a:xfrm>
            <a:off x="3225800" y="3431859"/>
            <a:ext cx="269240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61261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F288A7-50D9-F818-1C8F-AC9CB0129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62E1286-1131-D63A-D3B0-622A919EBEC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2CFD76B-501F-33F5-3E18-BC26B46B4923}"/>
              </a:ext>
            </a:extLst>
          </p:cNvPr>
          <p:cNvSpPr txBox="1"/>
          <p:nvPr/>
        </p:nvSpPr>
        <p:spPr>
          <a:xfrm>
            <a:off x="1542460" y="2409490"/>
            <a:ext cx="605908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[p---]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soccer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tomorrow.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I will play soccer  tomorrow.">
            <a:hlinkClick r:id="" action="ppaction://media"/>
            <a:extLst>
              <a:ext uri="{FF2B5EF4-FFF2-40B4-BE49-F238E27FC236}">
                <a16:creationId xmlns:a16="http://schemas.microsoft.com/office/drawing/2014/main" id="{101895D6-77FD-00C1-3D64-B08F386E07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86088" y="100640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67078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E26278-FCF2-23AB-A938-8463B4E19D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440DAA6-C4E5-5EE1-0580-154EF6F3FBDD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44B46069-29C8-1BF4-1F07-8CE1810D61E5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E93D657-9E15-1DB8-7363-7991D094601D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ED949B1-7A01-B4F4-F508-75B60FD341C6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70F5CC39-1554-140A-E4DA-0950598A2B9E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おじ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CC05993C-CE00-7750-CD1D-B0D5580824DC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uncle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2_kihon_v5_uncle">
            <a:hlinkClick r:id="" action="ppaction://media"/>
            <a:extLst>
              <a:ext uri="{FF2B5EF4-FFF2-40B4-BE49-F238E27FC236}">
                <a16:creationId xmlns:a16="http://schemas.microsoft.com/office/drawing/2014/main" id="{32049647-31FE-791B-B9D6-19212B0E87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93813" y="10953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DE79257-489A-B8A1-725E-BE9CC1C0DCB6}"/>
              </a:ext>
            </a:extLst>
          </p:cNvPr>
          <p:cNvSpPr/>
          <p:nvPr/>
        </p:nvSpPr>
        <p:spPr>
          <a:xfrm>
            <a:off x="2832100" y="3608227"/>
            <a:ext cx="347980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93851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AF9980-D645-675C-3ED8-8AF69A84D0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E9FB47EE-5C64-8CF9-8033-83A2C8ED4843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5A186957-6081-8630-8E91-E81735F6BCCA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CA44EA6-9975-1BDD-0E2F-E0F867A910CF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06F75844-7C8B-9B56-ED91-286BF9397C27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CA5D204D-5F8E-477F-56C1-D634CF396993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ひまな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28E51927-AAF9-A7B9-63D9-76698DA85C86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free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2_kihon_v6_free">
            <a:hlinkClick r:id="" action="ppaction://media"/>
            <a:extLst>
              <a:ext uri="{FF2B5EF4-FFF2-40B4-BE49-F238E27FC236}">
                <a16:creationId xmlns:a16="http://schemas.microsoft.com/office/drawing/2014/main" id="{9CA57A74-BC98-BEDF-2F55-811D977A05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00188" y="1243013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1A38800-3096-C5F4-C9C9-C4C761310E85}"/>
              </a:ext>
            </a:extLst>
          </p:cNvPr>
          <p:cNvSpPr/>
          <p:nvPr/>
        </p:nvSpPr>
        <p:spPr>
          <a:xfrm>
            <a:off x="3251200" y="3431859"/>
            <a:ext cx="26289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25848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B2D8E-030C-4A7E-94BB-8D581EB0A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0433D83-1CEF-B037-4683-EA95B925C7E4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869C598A-33B2-3F75-60CA-33A46456E5E6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7B2F9B6-ECD9-FC9D-AB29-EFDDE28C258A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確認テスト⑦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68310E9-DB21-B2F0-C8AF-C163E3066BDF}"/>
              </a:ext>
            </a:extLst>
          </p:cNvPr>
          <p:cNvGrpSpPr/>
          <p:nvPr/>
        </p:nvGrpSpPr>
        <p:grpSpPr>
          <a:xfrm>
            <a:off x="-241300" y="1536175"/>
            <a:ext cx="9626600" cy="3785651"/>
            <a:chOff x="-241300" y="1791644"/>
            <a:chExt cx="9626600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34D17CED-A5B7-B376-0717-A40456165A9D}"/>
                </a:ext>
              </a:extLst>
            </p:cNvPr>
            <p:cNvSpPr txBox="1"/>
            <p:nvPr/>
          </p:nvSpPr>
          <p:spPr>
            <a:xfrm>
              <a:off x="-241300" y="4007635"/>
              <a:ext cx="96266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afternoon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CD3434B3-F252-2F3A-98D5-0CCF49E6E950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午後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2_kihon_v7_afternoon">
            <a:hlinkClick r:id="" action="ppaction://media"/>
            <a:extLst>
              <a:ext uri="{FF2B5EF4-FFF2-40B4-BE49-F238E27FC236}">
                <a16:creationId xmlns:a16="http://schemas.microsoft.com/office/drawing/2014/main" id="{67AC5563-B91C-11DC-A47E-D093E4CC7B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66888" y="741363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BA63612-71D6-ADD2-06EB-A43BE789876C}"/>
              </a:ext>
            </a:extLst>
          </p:cNvPr>
          <p:cNvSpPr/>
          <p:nvPr/>
        </p:nvSpPr>
        <p:spPr>
          <a:xfrm>
            <a:off x="1384299" y="3608227"/>
            <a:ext cx="637540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019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077708-407D-249C-B402-6A2DCC068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7E195C9-7D05-1770-3351-B7F66B10868E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8F90D0C5-760D-DE71-235A-24B160415683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E526478-6B91-3867-82E6-EE3E4B8C8E70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確認テスト⑧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5AF5E2DA-C029-29EF-AA95-76869DA8476D}"/>
              </a:ext>
            </a:extLst>
          </p:cNvPr>
          <p:cNvGrpSpPr/>
          <p:nvPr/>
        </p:nvGrpSpPr>
        <p:grpSpPr>
          <a:xfrm>
            <a:off x="815008" y="1713146"/>
            <a:ext cx="7513984" cy="3431708"/>
            <a:chOff x="815008" y="2145587"/>
            <a:chExt cx="7513984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30528A78-7376-51B4-CE22-97A1FDB460F5}"/>
                </a:ext>
              </a:extLst>
            </p:cNvPr>
            <p:cNvSpPr txBox="1"/>
            <p:nvPr/>
          </p:nvSpPr>
          <p:spPr>
            <a:xfrm>
              <a:off x="815008" y="4007635"/>
              <a:ext cx="751398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tonight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D4C87926-C5D4-2F8D-38F7-54E044CC4CAB}"/>
                </a:ext>
              </a:extLst>
            </p:cNvPr>
            <p:cNvSpPr txBox="1"/>
            <p:nvPr/>
          </p:nvSpPr>
          <p:spPr>
            <a:xfrm>
              <a:off x="815009" y="2145587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今夜</a:t>
              </a:r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は</a:t>
              </a:r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2_kihon_v8_tonight">
            <a:hlinkClick r:id="" action="ppaction://media"/>
            <a:extLst>
              <a:ext uri="{FF2B5EF4-FFF2-40B4-BE49-F238E27FC236}">
                <a16:creationId xmlns:a16="http://schemas.microsoft.com/office/drawing/2014/main" id="{2ACB1B29-9537-A2A8-3C97-7A80A944EB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06563" y="830263"/>
            <a:ext cx="609600" cy="609600"/>
          </a:xfrm>
          <a:prstGeom prst="rect">
            <a:avLst/>
          </a:prstGeom>
        </p:spPr>
      </p:pic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1FCB80E6-17EB-82B0-BC6E-5239367294B3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264324B-93D7-57E8-F726-63ED707EAE89}"/>
              </a:ext>
            </a:extLst>
          </p:cNvPr>
          <p:cNvSpPr/>
          <p:nvPr/>
        </p:nvSpPr>
        <p:spPr>
          <a:xfrm>
            <a:off x="2222500" y="3431859"/>
            <a:ext cx="472440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93678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P.137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～するつもりです。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DD38B99-DAB9-F211-B946-8BC9AE47F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3" y="1097308"/>
            <a:ext cx="8712414" cy="5594388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F7578B0A-56E3-46BC-7B3D-B7187EADBF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793" y="1097308"/>
            <a:ext cx="8712414" cy="5594388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1511018" y="3323657"/>
            <a:ext cx="2470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      clean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9C5E949-99A6-F726-426E-87297EC80AD8}"/>
              </a:ext>
            </a:extLst>
          </p:cNvPr>
          <p:cNvSpPr txBox="1"/>
          <p:nvPr/>
        </p:nvSpPr>
        <p:spPr>
          <a:xfrm>
            <a:off x="1511018" y="4502938"/>
            <a:ext cx="4118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      get         up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C96E424-D3A6-2845-E152-2A7080A446EE}"/>
              </a:ext>
            </a:extLst>
          </p:cNvPr>
          <p:cNvSpPr txBox="1"/>
          <p:nvPr/>
        </p:nvSpPr>
        <p:spPr>
          <a:xfrm>
            <a:off x="1511018" y="5756024"/>
            <a:ext cx="2470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       stay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4" name="AS_G2_02_03_kihon_t_1">
            <a:hlinkClick r:id="" action="ppaction://media"/>
            <a:extLst>
              <a:ext uri="{FF2B5EF4-FFF2-40B4-BE49-F238E27FC236}">
                <a16:creationId xmlns:a16="http://schemas.microsoft.com/office/drawing/2014/main" id="{BCC638B2-1F04-56CF-6D04-FBEEC33E77F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98431" y="537415"/>
            <a:ext cx="406400" cy="406400"/>
          </a:xfrm>
          <a:prstGeom prst="rect">
            <a:avLst/>
          </a:prstGeom>
        </p:spPr>
      </p:pic>
      <p:pic>
        <p:nvPicPr>
          <p:cNvPr id="15" name="AS_G2_02_03_kihon_t_1">
            <a:hlinkClick r:id="" action="ppaction://media"/>
            <a:extLst>
              <a:ext uri="{FF2B5EF4-FFF2-40B4-BE49-F238E27FC236}">
                <a16:creationId xmlns:a16="http://schemas.microsoft.com/office/drawing/2014/main" id="{CB58F816-8285-9198-7401-C51E6E0F34C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98431" y="111866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64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9" grpId="0"/>
      <p:bldP spid="10" grpId="0"/>
      <p:bldP spid="12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6EDBB8C9-F66A-6801-250F-2AFD1D2D3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3" y="1097308"/>
            <a:ext cx="8712414" cy="5594388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EB42089-6441-80A9-3BC8-2A71126C941D}"/>
              </a:ext>
            </a:extLst>
          </p:cNvPr>
          <p:cNvSpPr txBox="1"/>
          <p:nvPr/>
        </p:nvSpPr>
        <p:spPr>
          <a:xfrm>
            <a:off x="1511018" y="3323657"/>
            <a:ext cx="2470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      clean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52233C5-5E5F-399F-AA6D-5724396D9F5E}"/>
              </a:ext>
            </a:extLst>
          </p:cNvPr>
          <p:cNvSpPr txBox="1"/>
          <p:nvPr/>
        </p:nvSpPr>
        <p:spPr>
          <a:xfrm>
            <a:off x="1511018" y="4502938"/>
            <a:ext cx="4118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      get         up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7C6E48E-BE0A-F484-A961-5415AD04AE46}"/>
              </a:ext>
            </a:extLst>
          </p:cNvPr>
          <p:cNvSpPr txBox="1"/>
          <p:nvPr/>
        </p:nvSpPr>
        <p:spPr>
          <a:xfrm>
            <a:off x="1511018" y="5756024"/>
            <a:ext cx="2470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       stay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B0B126F-18FA-5906-0167-251C613C76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678" y="1382198"/>
            <a:ext cx="8877600" cy="279775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632705" y="5176199"/>
            <a:ext cx="7878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will show a picture to my friends.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9" name="AS_G2_02_04_kihon_t_2">
            <a:hlinkClick r:id="" action="ppaction://media"/>
            <a:extLst>
              <a:ext uri="{FF2B5EF4-FFF2-40B4-BE49-F238E27FC236}">
                <a16:creationId xmlns:a16="http://schemas.microsoft.com/office/drawing/2014/main" id="{BA8CA24C-8330-52B0-DA57-52CE5015B3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93325" y="12160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E8B6647C-4842-F0AA-B95A-FEF5D380F9F8}"/>
              </a:ext>
            </a:extLst>
          </p:cNvPr>
          <p:cNvSpPr txBox="1">
            <a:spLocks/>
          </p:cNvSpPr>
          <p:nvPr/>
        </p:nvSpPr>
        <p:spPr>
          <a:xfrm>
            <a:off x="130576" y="210403"/>
            <a:ext cx="8882848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P.138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142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英語の文章を読もう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B8B7E-BA53-3577-B90C-60FD5AC3E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4F04486-A9AC-D577-0E0D-94C47A672CE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42A582C-67CB-B8C4-8F00-E0F08B033C24}"/>
              </a:ext>
            </a:extLst>
          </p:cNvPr>
          <p:cNvSpPr txBox="1"/>
          <p:nvPr/>
        </p:nvSpPr>
        <p:spPr>
          <a:xfrm>
            <a:off x="1361090" y="2321004"/>
            <a:ext cx="642182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するつもりです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サッカーを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明日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I will play soccer  tomorrow.">
            <a:hlinkClick r:id="" action="ppaction://media"/>
            <a:extLst>
              <a:ext uri="{FF2B5EF4-FFF2-40B4-BE49-F238E27FC236}">
                <a16:creationId xmlns:a16="http://schemas.microsoft.com/office/drawing/2014/main" id="{84EA8456-DAB4-2DD7-7CFB-9D4A930444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86088" y="100640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22074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A311540-4A34-E181-A124-E9A725DD56BB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E3DE15C-C969-6167-4142-A23FBCEC6067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812F1ACE-5E8F-1E28-1159-4194F1A58A08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177FFC47-0B0B-0128-BC86-03F16AA71F46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07B925D2-3CB8-3DE7-5B81-0973A6C37A7D}"/>
                </a:ext>
              </a:extLst>
            </p:cNvPr>
            <p:cNvSpPr txBox="1"/>
            <p:nvPr/>
          </p:nvSpPr>
          <p:spPr>
            <a:xfrm>
              <a:off x="404076" y="1837222"/>
              <a:ext cx="8421142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「今週日曜日の朝の東京の天気は曇りでしょう」</a:t>
              </a:r>
            </a:p>
          </p:txBody>
        </p:sp>
      </p:grpSp>
      <p:pic>
        <p:nvPicPr>
          <p:cNvPr id="15" name="図 14">
            <a:extLst>
              <a:ext uri="{FF2B5EF4-FFF2-40B4-BE49-F238E27FC236}">
                <a16:creationId xmlns:a16="http://schemas.microsoft.com/office/drawing/2014/main" id="{405A9E91-ABE6-5547-27B9-9F4937028C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6" name="乗算記号 15">
            <a:extLst>
              <a:ext uri="{FF2B5EF4-FFF2-40B4-BE49-F238E27FC236}">
                <a16:creationId xmlns:a16="http://schemas.microsoft.com/office/drawing/2014/main" id="{0178D076-B21A-C5AB-C392-A7F92A174744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F2AA3EF7-0556-0A48-81E3-41CE2343BF01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AS_G2_02_05_reading_s1_1">
            <a:hlinkClick r:id="" action="ppaction://media"/>
            <a:extLst>
              <a:ext uri="{FF2B5EF4-FFF2-40B4-BE49-F238E27FC236}">
                <a16:creationId xmlns:a16="http://schemas.microsoft.com/office/drawing/2014/main" id="{99DE4207-7BFF-DCF4-9BC3-9A0FE9E92E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326688" y="796925"/>
            <a:ext cx="406400" cy="406400"/>
          </a:xfrm>
          <a:prstGeom prst="rect">
            <a:avLst/>
          </a:prstGeom>
        </p:spPr>
      </p:pic>
      <p:pic>
        <p:nvPicPr>
          <p:cNvPr id="8" name="AS_G2_02_06_reading_s1_2">
            <a:hlinkClick r:id="" action="ppaction://media"/>
            <a:extLst>
              <a:ext uri="{FF2B5EF4-FFF2-40B4-BE49-F238E27FC236}">
                <a16:creationId xmlns:a16="http://schemas.microsoft.com/office/drawing/2014/main" id="{6C04A9DB-7F45-0D73-93A0-71F1D197A62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26800" y="998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99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42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乗算記号 1">
            <a:extLst>
              <a:ext uri="{FF2B5EF4-FFF2-40B4-BE49-F238E27FC236}">
                <a16:creationId xmlns:a16="http://schemas.microsoft.com/office/drawing/2014/main" id="{830C2D0F-8F88-5DA9-7A50-1D09B3231CEF}"/>
              </a:ext>
            </a:extLst>
          </p:cNvPr>
          <p:cNvSpPr/>
          <p:nvPr/>
        </p:nvSpPr>
        <p:spPr>
          <a:xfrm>
            <a:off x="2680643" y="307449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34403992"/>
      </p:ext>
    </p:extLst>
  </p:cSld>
  <p:clrMapOvr>
    <a:masterClrMapping/>
  </p:clrMapOvr>
  <p:transition spd="slow">
    <p:push dir="u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D899C-F0A0-34F9-A246-28DAA5D31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4014B8B-D5C3-D116-E5CE-F1A7ED2545E5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37968D8-1FDD-AB20-2641-87C05D0AB7F2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67D2888-3903-E680-69E7-46B60C922A05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D99DC3C0-1F18-F7FF-30BE-3B2D45F7B2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330A9DB-88BA-65B6-36B6-9A3923A2BC50}"/>
              </a:ext>
            </a:extLst>
          </p:cNvPr>
          <p:cNvSpPr txBox="1"/>
          <p:nvPr/>
        </p:nvSpPr>
        <p:spPr>
          <a:xfrm rot="21600000">
            <a:off x="707942" y="2345654"/>
            <a:ext cx="70183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E681E274-EDD9-51A1-5E27-1A5314B29BFC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8566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4372B-4C33-6CED-8EDF-8CA89DCD8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0824D0D-C992-2FBE-BB36-60CF3A624E5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C087B9F5-2D13-BFA4-5FD0-567BE90ACA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802F0D1-B039-0B11-5350-FF9EC0D040CD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17BB242-2167-3AE4-D6A9-026972C4768C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957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DBA91-9658-53B3-D550-893846E10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A42B3F1-0150-47B5-DA74-E4D57A63E11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CCC896B-3A46-6823-5B1E-B1745467078E}"/>
              </a:ext>
            </a:extLst>
          </p:cNvPr>
          <p:cNvGrpSpPr/>
          <p:nvPr/>
        </p:nvGrpSpPr>
        <p:grpSpPr>
          <a:xfrm>
            <a:off x="815009" y="1786454"/>
            <a:ext cx="7513983" cy="3285092"/>
            <a:chOff x="815009" y="2292203"/>
            <a:chExt cx="7513983" cy="3285092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4C587836-CE0C-D2B8-694E-B65928058F46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25BF172C-E7AF-5375-DDA7-862E7712C31A}"/>
                </a:ext>
              </a:extLst>
            </p:cNvPr>
            <p:cNvSpPr txBox="1"/>
            <p:nvPr/>
          </p:nvSpPr>
          <p:spPr>
            <a:xfrm>
              <a:off x="815009" y="2292203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を調べる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check">
            <a:hlinkClick r:id="" action="ppaction://media"/>
            <a:extLst>
              <a:ext uri="{FF2B5EF4-FFF2-40B4-BE49-F238E27FC236}">
                <a16:creationId xmlns:a16="http://schemas.microsoft.com/office/drawing/2014/main" id="{C2888F3F-B7E0-CBAE-F21B-666F19F5FF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97072" y="1224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36258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4F1E9-91C1-2DBA-E6A6-467F79253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383A7FC-3069-A24D-B67B-389AE2BA800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0F45D1E-4946-782A-8125-D6F80BCC75FF}"/>
              </a:ext>
            </a:extLst>
          </p:cNvPr>
          <p:cNvSpPr txBox="1"/>
          <p:nvPr/>
        </p:nvSpPr>
        <p:spPr>
          <a:xfrm>
            <a:off x="397565" y="2321005"/>
            <a:ext cx="834887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check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check">
            <a:hlinkClick r:id="" action="ppaction://media"/>
            <a:extLst>
              <a:ext uri="{FF2B5EF4-FFF2-40B4-BE49-F238E27FC236}">
                <a16:creationId xmlns:a16="http://schemas.microsoft.com/office/drawing/2014/main" id="{93E4062B-51C4-838F-396C-EB4BDCF3FC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97072" y="1224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01486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4A4DD5-F739-B3AD-B24B-928DFF9B3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AEDCEC4-E992-AFBE-3412-803EA40258E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3A049CA-ACDB-1F48-F764-E371A4977A79}"/>
              </a:ext>
            </a:extLst>
          </p:cNvPr>
          <p:cNvSpPr txBox="1"/>
          <p:nvPr/>
        </p:nvSpPr>
        <p:spPr>
          <a:xfrm>
            <a:off x="815009" y="2644170"/>
            <a:ext cx="75139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を調べる</a:t>
            </a:r>
            <a:endParaRPr kumimoji="1" lang="ja-JP" alt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check">
            <a:hlinkClick r:id="" action="ppaction://media"/>
            <a:extLst>
              <a:ext uri="{FF2B5EF4-FFF2-40B4-BE49-F238E27FC236}">
                <a16:creationId xmlns:a16="http://schemas.microsoft.com/office/drawing/2014/main" id="{BA6F02AB-1A47-EBAA-FFB5-8F20D7774D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97072" y="1224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70173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764B45C-D5D0-4383-AEE7-F94A2E06CCE8}"/>
              </a:ext>
            </a:extLst>
          </p:cNvPr>
          <p:cNvGrpSpPr/>
          <p:nvPr/>
        </p:nvGrpSpPr>
        <p:grpSpPr>
          <a:xfrm>
            <a:off x="478172" y="1536175"/>
            <a:ext cx="8187656" cy="3785651"/>
            <a:chOff x="478172" y="1791644"/>
            <a:chExt cx="8187656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478172" y="4007635"/>
              <a:ext cx="818765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天気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5" name="weather">
            <a:hlinkClick r:id="" action="ppaction://media"/>
            <a:extLst>
              <a:ext uri="{FF2B5EF4-FFF2-40B4-BE49-F238E27FC236}">
                <a16:creationId xmlns:a16="http://schemas.microsoft.com/office/drawing/2014/main" id="{21059D85-4695-DF3A-3E35-4C37AE9172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041525" y="2212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38951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BB31F2A-F4B7-8D76-7BEC-F6331ADC7FBE}"/>
              </a:ext>
            </a:extLst>
          </p:cNvPr>
          <p:cNvSpPr txBox="1"/>
          <p:nvPr/>
        </p:nvSpPr>
        <p:spPr>
          <a:xfrm>
            <a:off x="723900" y="2497976"/>
            <a:ext cx="7696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weather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weather">
            <a:hlinkClick r:id="" action="ppaction://media"/>
            <a:extLst>
              <a:ext uri="{FF2B5EF4-FFF2-40B4-BE49-F238E27FC236}">
                <a16:creationId xmlns:a16="http://schemas.microsoft.com/office/drawing/2014/main" id="{B54DDCC1-92FE-7814-18D5-272DF3BC6F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041525" y="2212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99083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16755</TotalTime>
  <Words>3046</Words>
  <Application>Microsoft Office PowerPoint</Application>
  <PresentationFormat>画面に合わせる (4:3)</PresentationFormat>
  <Paragraphs>556</Paragraphs>
  <Slides>171</Slides>
  <Notes>36</Notes>
  <HiddenSlides>0</HiddenSlides>
  <MMClips>154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171</vt:i4>
      </vt:variant>
    </vt:vector>
  </HeadingPairs>
  <TitlesOfParts>
    <vt:vector size="178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企画制作 NKS</cp:lastModifiedBy>
  <cp:revision>2076</cp:revision>
  <cp:lastPrinted>2016-06-23T16:36:17Z</cp:lastPrinted>
  <dcterms:created xsi:type="dcterms:W3CDTF">2016-05-30T03:13:09Z</dcterms:created>
  <dcterms:modified xsi:type="dcterms:W3CDTF">2025-06-06T07:20:31Z</dcterms:modified>
</cp:coreProperties>
</file>