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2"/>
  </p:notesMasterIdLst>
  <p:handoutMasterIdLst>
    <p:handoutMasterId r:id="rId183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152" r:id="rId11"/>
    <p:sldId id="4153" r:id="rId12"/>
    <p:sldId id="4154" r:id="rId13"/>
    <p:sldId id="4155" r:id="rId14"/>
    <p:sldId id="4156" r:id="rId15"/>
    <p:sldId id="4157" r:id="rId16"/>
    <p:sldId id="4306" r:id="rId17"/>
    <p:sldId id="4159" r:id="rId18"/>
    <p:sldId id="4160" r:id="rId19"/>
    <p:sldId id="4161" r:id="rId20"/>
    <p:sldId id="4162" r:id="rId21"/>
    <p:sldId id="4163" r:id="rId22"/>
    <p:sldId id="4164" r:id="rId23"/>
    <p:sldId id="4165" r:id="rId24"/>
    <p:sldId id="4166" r:id="rId25"/>
    <p:sldId id="4167" r:id="rId26"/>
    <p:sldId id="4168" r:id="rId27"/>
    <p:sldId id="4307" r:id="rId28"/>
    <p:sldId id="4170" r:id="rId29"/>
    <p:sldId id="4171" r:id="rId30"/>
    <p:sldId id="4172" r:id="rId31"/>
    <p:sldId id="4173" r:id="rId32"/>
    <p:sldId id="4174" r:id="rId33"/>
    <p:sldId id="4175" r:id="rId34"/>
    <p:sldId id="4176" r:id="rId35"/>
    <p:sldId id="4177" r:id="rId36"/>
    <p:sldId id="4178" r:id="rId37"/>
    <p:sldId id="4179" r:id="rId38"/>
    <p:sldId id="4308" r:id="rId39"/>
    <p:sldId id="4180" r:id="rId40"/>
    <p:sldId id="4181" r:id="rId41"/>
    <p:sldId id="4182" r:id="rId42"/>
    <p:sldId id="4183" r:id="rId43"/>
    <p:sldId id="4185" r:id="rId44"/>
    <p:sldId id="4186" r:id="rId45"/>
    <p:sldId id="4187" r:id="rId46"/>
    <p:sldId id="4188" r:id="rId47"/>
    <p:sldId id="4189" r:id="rId48"/>
    <p:sldId id="4190" r:id="rId49"/>
    <p:sldId id="4309" r:id="rId50"/>
    <p:sldId id="4191" r:id="rId51"/>
    <p:sldId id="4192" r:id="rId52"/>
    <p:sldId id="4193" r:id="rId53"/>
    <p:sldId id="4194" r:id="rId54"/>
    <p:sldId id="4196" r:id="rId55"/>
    <p:sldId id="4197" r:id="rId56"/>
    <p:sldId id="4198" r:id="rId57"/>
    <p:sldId id="4199" r:id="rId58"/>
    <p:sldId id="4200" r:id="rId59"/>
    <p:sldId id="4201" r:id="rId60"/>
    <p:sldId id="4310" r:id="rId61"/>
    <p:sldId id="4203" r:id="rId62"/>
    <p:sldId id="4204" r:id="rId63"/>
    <p:sldId id="4205" r:id="rId64"/>
    <p:sldId id="4206" r:id="rId65"/>
    <p:sldId id="4207" r:id="rId66"/>
    <p:sldId id="4208" r:id="rId67"/>
    <p:sldId id="4209" r:id="rId68"/>
    <p:sldId id="4210" r:id="rId69"/>
    <p:sldId id="4211" r:id="rId70"/>
    <p:sldId id="4212" r:id="rId71"/>
    <p:sldId id="3626" r:id="rId72"/>
    <p:sldId id="3647" r:id="rId73"/>
    <p:sldId id="2016" r:id="rId74"/>
    <p:sldId id="2017" r:id="rId75"/>
    <p:sldId id="2018" r:id="rId76"/>
    <p:sldId id="2022" r:id="rId77"/>
    <p:sldId id="2023" r:id="rId78"/>
    <p:sldId id="2024" r:id="rId79"/>
    <p:sldId id="3509" r:id="rId80"/>
    <p:sldId id="3510" r:id="rId81"/>
    <p:sldId id="3511" r:id="rId82"/>
    <p:sldId id="2025" r:id="rId83"/>
    <p:sldId id="2026" r:id="rId84"/>
    <p:sldId id="2027" r:id="rId85"/>
    <p:sldId id="2028" r:id="rId86"/>
    <p:sldId id="2029" r:id="rId87"/>
    <p:sldId id="2030" r:id="rId88"/>
    <p:sldId id="3622" r:id="rId89"/>
    <p:sldId id="4311" r:id="rId90"/>
    <p:sldId id="4312" r:id="rId91"/>
    <p:sldId id="4313" r:id="rId92"/>
    <p:sldId id="4314" r:id="rId93"/>
    <p:sldId id="4315" r:id="rId94"/>
    <p:sldId id="3610" r:id="rId95"/>
    <p:sldId id="3611" r:id="rId96"/>
    <p:sldId id="3612" r:id="rId97"/>
    <p:sldId id="3613" r:id="rId98"/>
    <p:sldId id="3614" r:id="rId99"/>
    <p:sldId id="4305" r:id="rId100"/>
    <p:sldId id="3644" r:id="rId101"/>
    <p:sldId id="3524" r:id="rId102"/>
    <p:sldId id="4304" r:id="rId103"/>
    <p:sldId id="3624" r:id="rId104"/>
    <p:sldId id="3625" r:id="rId105"/>
    <p:sldId id="2149" r:id="rId106"/>
    <p:sldId id="2150" r:id="rId107"/>
    <p:sldId id="2151" r:id="rId108"/>
    <p:sldId id="2137" r:id="rId109"/>
    <p:sldId id="2138" r:id="rId110"/>
    <p:sldId id="2139" r:id="rId111"/>
    <p:sldId id="4334" r:id="rId112"/>
    <p:sldId id="4335" r:id="rId113"/>
    <p:sldId id="4336" r:id="rId114"/>
    <p:sldId id="4337" r:id="rId115"/>
    <p:sldId id="4338" r:id="rId116"/>
    <p:sldId id="4339" r:id="rId117"/>
    <p:sldId id="4340" r:id="rId118"/>
    <p:sldId id="4341" r:id="rId119"/>
    <p:sldId id="4342" r:id="rId120"/>
    <p:sldId id="3714" r:id="rId121"/>
    <p:sldId id="3715" r:id="rId122"/>
    <p:sldId id="3716" r:id="rId123"/>
    <p:sldId id="3729" r:id="rId124"/>
    <p:sldId id="3730" r:id="rId125"/>
    <p:sldId id="3731" r:id="rId126"/>
    <p:sldId id="4344" r:id="rId127"/>
    <p:sldId id="4345" r:id="rId128"/>
    <p:sldId id="4346" r:id="rId129"/>
    <p:sldId id="3543" r:id="rId130"/>
    <p:sldId id="3544" r:id="rId131"/>
    <p:sldId id="3545" r:id="rId132"/>
    <p:sldId id="4347" r:id="rId133"/>
    <p:sldId id="4348" r:id="rId134"/>
    <p:sldId id="4349" r:id="rId135"/>
    <p:sldId id="3646" r:id="rId136"/>
    <p:sldId id="4350" r:id="rId137"/>
    <p:sldId id="4351" r:id="rId138"/>
    <p:sldId id="4352" r:id="rId139"/>
    <p:sldId id="4353" r:id="rId140"/>
    <p:sldId id="4354" r:id="rId141"/>
    <p:sldId id="4355" r:id="rId142"/>
    <p:sldId id="4356" r:id="rId143"/>
    <p:sldId id="4357" r:id="rId144"/>
    <p:sldId id="4358" r:id="rId145"/>
    <p:sldId id="4359" r:id="rId146"/>
    <p:sldId id="3561" r:id="rId147"/>
    <p:sldId id="3562" r:id="rId148"/>
    <p:sldId id="3672" r:id="rId149"/>
    <p:sldId id="3695" r:id="rId150"/>
    <p:sldId id="4317" r:id="rId151"/>
    <p:sldId id="4318" r:id="rId152"/>
    <p:sldId id="4319" r:id="rId153"/>
    <p:sldId id="4320" r:id="rId154"/>
    <p:sldId id="4321" r:id="rId155"/>
    <p:sldId id="4322" r:id="rId156"/>
    <p:sldId id="4325" r:id="rId157"/>
    <p:sldId id="4323" r:id="rId158"/>
    <p:sldId id="3661" r:id="rId159"/>
    <p:sldId id="3681" r:id="rId160"/>
    <p:sldId id="3563" r:id="rId161"/>
    <p:sldId id="3564" r:id="rId162"/>
    <p:sldId id="3565" r:id="rId163"/>
    <p:sldId id="3566" r:id="rId164"/>
    <p:sldId id="3567" r:id="rId165"/>
    <p:sldId id="3568" r:id="rId166"/>
    <p:sldId id="3569" r:id="rId167"/>
    <p:sldId id="3570" r:id="rId168"/>
    <p:sldId id="3573" r:id="rId169"/>
    <p:sldId id="3648" r:id="rId170"/>
    <p:sldId id="3577" r:id="rId171"/>
    <p:sldId id="3649" r:id="rId172"/>
    <p:sldId id="3650" r:id="rId173"/>
    <p:sldId id="3583" r:id="rId174"/>
    <p:sldId id="3587" r:id="rId175"/>
    <p:sldId id="3588" r:id="rId176"/>
    <p:sldId id="3589" r:id="rId177"/>
    <p:sldId id="3590" r:id="rId178"/>
    <p:sldId id="3655" r:id="rId179"/>
    <p:sldId id="3595" r:id="rId180"/>
    <p:sldId id="3609" r:id="rId18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22" autoAdjust="0"/>
    <p:restoredTop sz="94270" autoAdjust="0"/>
  </p:normalViewPr>
  <p:slideViewPr>
    <p:cSldViewPr snapToGrid="0">
      <p:cViewPr>
        <p:scale>
          <a:sx n="75" d="100"/>
          <a:sy n="75" d="100"/>
        </p:scale>
        <p:origin x="1734" y="94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747A2-8CA9-CCBC-D036-F26CFE234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C73F454-EA60-55E4-5D2C-70D51CB82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84C5E9-4A02-B9B4-2AC9-04C9A4DE2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93421A-6FE7-978D-2F71-0DCB89452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3007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E5A70-236E-DA90-0BC9-C39A30036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6B88A0C-E5B3-96B4-C774-E88D1A777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6C40DC-EE00-3F80-D7A0-A980210B7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75B856F-954E-F4FB-E009-4C9EA86FE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1555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5DEF9-963F-E68D-9CCA-C55224C6D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F65C4F2-C04E-0BDA-225C-00675C5AB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C4B45E-11F1-C543-3827-4BC931A06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059334-E7DB-235F-252F-B2CA99960A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3573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49F61-4BFC-144D-F76B-59552F6AA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56DAF63-126B-AD4A-E274-311CB59B0B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230EBE8-CCD0-415A-463A-2DDC467E1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7AA692-9813-4167-942F-377597083D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375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F3865-E511-1BF0-6CA0-571FAA1F5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9A5E762-00CF-7063-154D-64D1D0280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2114E91-C581-8B74-B535-2D8F1E5EB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D56CBA-5E0C-2FBA-35D6-32A696336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5227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41014-3EA2-329D-9EF8-9AF570BDF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E0A213-2BD9-0E06-416A-57A8B6D06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402DBAA-D69A-F520-687B-D5AD0DCA4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AFBD59-F220-2029-7478-84AAAC2F4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65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7CCE3-3C41-8F5D-9FEA-761FA563F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BC68707-C131-F26A-9F02-64530E4B5E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B2266D5-3C77-6F25-0C50-52212471C3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9E0B28-74D2-EA4A-D119-6EADBDD11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376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97CFA-EA9F-6B74-BCA0-880258DD0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A213D2-1F8A-9BC8-75DB-39CC866B70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F3427FB-96AC-DF65-026D-90C7419A7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C31814-0E3D-CD8F-4DDA-0E6CC4216F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780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976FE-4F8C-CFFE-B7BE-97F1CC47F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13DF74A-3BC7-9AA8-B440-ACDEB0460D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7B4B350-02A0-A925-4E91-9F8F244FA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259967-B140-13BB-F02F-D67924D10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364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E7054-D782-AFB7-CAAA-97454C7BE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955EA1-F3CB-0043-2634-FFCDAD496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844E403-88ED-DCB3-5EED-7B3198382B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5348DA4-BA3A-16C4-338D-78261878D5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86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FC621-DA01-428C-C326-DBEC8819B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9C2AB8-D2C0-5A8E-AB07-DAFE221C8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D04D29C-500D-ABFA-0E66-774C48A01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8F9339-47EF-3E40-48D0-B5C0F3C42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09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7EE34-B3C4-9237-1B02-808A2F0CD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2F3C161-0CC7-AB29-76D3-5EFF09A55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7401E2-6328-4A23-8887-D6284145D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E8A9FE-D0EE-9430-BD91-BD3B2A449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3295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D9E35-FEC4-2DDE-C3CA-EBFE718A5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73B782F-6467-790E-64EB-7EA9CB84A5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E5E7D75-8026-5C63-36A6-749662952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24130D-BDCD-8795-60E7-218F4BCE1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205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CBA9-962E-5413-38EA-3BE6999E9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57A64E5-F69A-0416-D20F-58C7022B7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6C34CF-CAB7-0011-1539-33AB545D3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1A5485-E63E-2E52-1E9A-260666A59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21634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88ED5-8D2B-6277-F458-A6E9BBAE5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46CB053-2690-9C94-1AEC-06B6639C7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A7FABA4-5554-A059-7322-5FC7C316D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44C018-EECF-5A8B-79AC-2C4088AA1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1840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310E2-B667-9048-70C1-09A8A954A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4890EF2-35E6-6951-DF18-D032B05BD9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C6F6FA-DE61-E780-2613-E77941FAB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D41646-2FE4-5B0E-4FC5-CEFFE21D25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815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BF828-1BF6-E912-F735-316DBD926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FA2AF9-5AA4-6C80-168D-D80ADFD16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DBFF943-458E-FAE2-7F0C-64BD85BBEC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2601D2-93F7-311C-2A72-925D855AA1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7514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05619-13B7-90ED-AD4F-87E5A347F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81F7BF0-27B9-99B0-9EF1-0F96E3B5B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EEFEEE3-AC91-8460-EF11-4803427182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5F63DA-4676-06F5-3C7A-F186DAB35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2282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38C37-9481-8DAB-6D83-6FF19F21A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31AA1AA-3D68-BC1F-E15C-D59A54172D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82DD55-0363-B774-CB12-887E369D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288CF-3110-72AE-CED2-614F6E4156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04157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CCB3A-2829-C4B4-9A42-9C799BC81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99FED33-B7AC-673D-7AFB-258FA4B44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A06C4F-AD2D-16A2-975A-E2ECA94AD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3EC599-535C-0ED0-E5F8-2B41608DD4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92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4B288-8AE3-5517-CBD0-A5DDDFCAA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A08FD6A-A97D-F438-4347-6F2A98C75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42A2F40-C609-3EE9-6373-5893D9B4B5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DD6483-EF5D-47F9-66B5-D74ED1CBE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2859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38C93-C4E9-9C1F-A217-8718DEBF6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3492AEB-29F9-B736-147C-4DEC2E28A8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C63488-47F8-4F94-FDE2-058C2118B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7D26238-F86A-639F-8327-0CEA04E4AA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6173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9A5E4-8142-2786-E1B7-F2D46C8EF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7DAF5C-E06E-3C96-3245-C9D8802C4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06A2DD0-4F35-E3AB-970A-EAF0F15A32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2678CB-07DE-77DD-DDB5-F544D0167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55365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69245-C2BE-BDD2-53F7-EBC10E615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0625027-9EDD-8C12-A672-60D21A19C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4D2CF0-FA09-7CFD-9A35-06E54EA4C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08AA9C-2960-454A-BDB8-BC3EADDCC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4843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10582-EEE9-9EB9-9641-D4D703EC8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49CE3ED-5BB2-B843-F229-B8531296A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5F648ED-95DF-0FC5-5F86-52A892D71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45E297-6354-6ED2-EE3D-59D91AFD0B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67154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0CA70-A5DE-14DC-CE64-75DB4D64D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11B9BB9-8353-9046-B63F-F673B7654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5BE8DEA-35C9-83F3-283D-2765FC39A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7008BA-3338-6D28-36E3-17A0B4D03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7586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9C391-4401-5896-F534-56C9C7D5F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EBF8A24-35F6-F9BF-2E6A-1EF6A32B4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C67B697-CCFD-782B-9AD1-E59943257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0F5135-8111-AF3A-086B-947435D49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882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AD454-D494-3D66-C803-8D56BB2BB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EA868A2-A597-3B9E-32A6-94EC9A5C1A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AC9C0CF-61DB-339A-193F-0405DF9BF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C2568B-FD2E-076C-4293-3E8CD61CA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2441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C34AA-6F7B-4105-90E7-F2F2D1227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6010F5F-3141-10B7-9DF6-F5D752B37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1517CAD-0CF7-4BA2-6690-B815821C0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F4DE30-F5CD-3298-F562-E5F4F14F1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6454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7AF79-730E-FC03-7F93-82F22E3C8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5CA5E3-DF58-47F7-CD0E-6129611F5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ED453B1-57C8-D6A3-9299-FFC8D85F5E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AAF6C1-A199-D149-DBCE-840FE2166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401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8911B-60FC-8736-EE3B-DEA7BB534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3C3209-DF07-843C-F662-BD3457B60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93933E8-658B-69E4-895D-B5ADEBED0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4488B0-3E52-4C07-917F-4A4FB937C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9408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89B19-1280-F1A7-65EF-B6DBF4AC1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CE61C2-6149-9A28-9CB1-A2999DF69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BC2F067-73ED-9DEB-7117-EC8B7F333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CDEF46-2487-3EA4-053A-E8CB0515CF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0920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EB1C6-6D88-5051-A51E-97B58BA95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913DC26-DD27-32DE-8BC9-7920F4FE2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4CC976-35C4-25AA-9017-B605BF645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F80CEF-8A73-E708-61A9-D29811EDD5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29881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909B6-E54B-840B-3981-5E172F492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5CFDD6E-B01F-A604-C4C8-487EB2AEEB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F5BEA4-4CA6-9EE3-5EC1-88AEF40C7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04D704-803E-4A2B-7418-AE48A7EA6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2351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5CA49-E9A5-8243-682B-E1730E3FE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BA4D7C2-CB30-09F5-AA4F-0261D00FA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4D71226-40D7-D453-FFB2-800B31FAA4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507BEB-EA33-FFAD-D792-A3148A1E40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78970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B647B-638D-0E63-148B-1A8FE91F7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DBC495E-E7B8-9D47-4E28-B8460CCC16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67BAA6-45CA-9AAA-FFD2-D9A5EF323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A61699-DF65-F70A-9BCE-33FAB960FC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8933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9903F-2FAA-F188-141B-AA6454DDC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E97C3A-97B7-B34D-4572-1437D0726F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E07487B-6CF8-6B53-0B85-40EDBB913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2623A2-EDE3-06A5-8692-F18C6603C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55111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0B999-F7FE-A5E7-602E-BB610D498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678B439-EB4C-0955-1922-4E302AE05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4267D6-E5D4-5F33-AE36-9CDD3157C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331385-C2AF-5579-97E1-4E84A2CE5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7793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A068F-D97A-6FB8-3623-D69A8F252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2C4CE04-2E3D-E9E3-7767-1CE7CB53F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E37C157-0807-8838-D0DB-699501CEA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05C79E-B682-CD67-E139-4E8A850910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4067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258D6-48B1-1DB7-FB8C-4B365753C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705B3E-0375-CCCC-5D1C-6BD2F2E97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13F0B26-0C9B-4886-275C-D727B7510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F51424-9AAF-69E5-001A-A63A3CB57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90617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5E9B4-6B03-08D7-7447-94034A60D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FA543F8-B0D5-8269-75CD-360086456A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96C4589-C057-9B9A-AD22-15CAB4FC6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D1788D-396C-FACC-58F6-7A0F38ED3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6444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AC48A-2B8F-2C57-1426-52333F8CE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5BD0EA5-32EA-6427-E4B6-84451F631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F6E171-97AA-5509-B0A4-2C4075C93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301DBD-148B-3323-5477-AB801B11DD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9389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85F4A-5B86-5558-C9A4-C58B3207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B068DC2-E904-5FDE-96FE-390219D857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B5EEA3-99C8-FB76-2CDF-FAE6541078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5BCE4C-843B-879D-BDA2-D6A99A3853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05775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A6F31-8AF9-3083-0E57-D986FDBFE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FB627D-7F3C-2BE7-64D6-A46F2BB89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999B9E-2CC4-A70F-06AB-FCFAA0742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5F4F153-77B7-63C6-03DC-5910A3938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27288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5CA18-E2BB-44E7-9296-492F75A47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1ADB092-BAAD-0275-C6FA-ED923F16F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04E0CBC-2E4E-8F4A-8E4E-604A8F796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8BE9CF-C964-D67C-4F21-D572B5F5F8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47031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774E9-27A4-ACD9-1FFA-70ACE640D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65AF4F-DD70-61D1-1A54-08530D3A19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C1DE95A-2A2F-5ABD-DC97-0DB92295D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801F34-E1A6-56EC-4B9C-6F3BDB44B6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1300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ACCC0-B07A-7548-F71F-DE0257281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70E7918-52F2-61AB-418E-2B7D005E4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9BD6687-F05A-5D57-A8AB-26939646F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935D8A-E3CD-1644-4FED-516E3F066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100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712A5-1C96-9758-4495-B004DAF5F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1818FCE-9907-6FA2-DBAF-83C721E80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96C230F-38D2-276C-E1E9-D4E9C542B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C90D3E-5E90-8195-1BE4-23352A103B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252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CA41F-8E19-6F03-D32E-1F03213E1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359E0A-8665-4797-157C-6CFB96669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809A249-A7B9-5D3E-8A78-FD8188CBE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4501E1-FCD8-29FD-80F0-B11500F02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9816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F6D9E-2CE6-002B-2289-0C00043B8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5ADC7A-8AB7-DAED-C312-19FE20DD9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C39502A-4ADB-E19A-FF9A-F84B486E4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1BA3FC-42FA-6E7A-3D59-D2EE49C6F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712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EFDAE-DF7C-EE4E-E28E-544D9D95C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FB0CF83-63AC-B735-37D6-A530FB5D35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956EEE-E881-CFD4-4609-0C828A98F2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1E33BF8-78DA-2557-897F-F0C46A5E4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594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4.mp3"/><Relationship Id="rId7" Type="http://schemas.openxmlformats.org/officeDocument/2006/relationships/image" Target="../media/image9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4.mp3"/><Relationship Id="rId9" Type="http://schemas.openxmlformats.org/officeDocument/2006/relationships/image" Target="../media/image10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p3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7.xml.rels><?xml version="1.0" encoding="UTF-8" standalone="yes"?>
<Relationships xmlns="http://schemas.openxmlformats.org/package/2006/relationships"><Relationship Id="rId3" Type="http://schemas.microsoft.com/office/2007/relationships/media" Target="../media/media45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5.mp3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0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audio" Target="../media/media51.mp3"/><Relationship Id="rId11" Type="http://schemas.openxmlformats.org/officeDocument/2006/relationships/image" Target="../media/image9.png"/><Relationship Id="rId5" Type="http://schemas.microsoft.com/office/2007/relationships/media" Target="../media/media51.mp3"/><Relationship Id="rId10" Type="http://schemas.openxmlformats.org/officeDocument/2006/relationships/image" Target="../media/image8.png"/><Relationship Id="rId4" Type="http://schemas.openxmlformats.org/officeDocument/2006/relationships/audio" Target="../media/media50.mp3"/><Relationship Id="rId9" Type="http://schemas.openxmlformats.org/officeDocument/2006/relationships/image" Target="../media/image2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microsoft.com/office/2007/relationships/media" Target="../media/media53.mp3"/><Relationship Id="rId7" Type="http://schemas.openxmlformats.org/officeDocument/2006/relationships/image" Target="../media/image9.png"/><Relationship Id="rId12" Type="http://schemas.openxmlformats.org/officeDocument/2006/relationships/image" Target="../media/image23.sv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svg"/><Relationship Id="rId4" Type="http://schemas.openxmlformats.org/officeDocument/2006/relationships/audio" Target="../media/media53.mp3"/><Relationship Id="rId9" Type="http://schemas.openxmlformats.org/officeDocument/2006/relationships/image" Target="../media/image20.png"/><Relationship Id="rId14" Type="http://schemas.openxmlformats.org/officeDocument/2006/relationships/image" Target="../media/image2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5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../media/media55.mp3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p3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1.mp3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7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2.mp3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前置詞・接続詞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A2934EFC-2064-D5D2-46BA-780D69115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前置詞・接続詞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A3D6C-28A1-A1E4-B36B-DC2E724AB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9837EEE-9536-FB58-7444-F71A50FFC1E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229824-1356-0564-B999-9FA044A02D7E}"/>
              </a:ext>
            </a:extLst>
          </p:cNvPr>
          <p:cNvSpPr txBox="1"/>
          <p:nvPr/>
        </p:nvSpPr>
        <p:spPr>
          <a:xfrm>
            <a:off x="1024546" y="4128490"/>
            <a:ext cx="709490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brother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up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six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morning.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56086B-6A75-2C9A-D7AC-B68B4596C17B}"/>
              </a:ext>
            </a:extLst>
          </p:cNvPr>
          <p:cNvSpPr txBox="1"/>
          <p:nvPr/>
        </p:nvSpPr>
        <p:spPr>
          <a:xfrm>
            <a:off x="1683570" y="690490"/>
            <a:ext cx="57768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私の兄は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６時に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My brother gets up at six in the morning.">
            <a:hlinkClick r:id="" action="ppaction://media"/>
            <a:extLst>
              <a:ext uri="{FF2B5EF4-FFF2-40B4-BE49-F238E27FC236}">
                <a16:creationId xmlns:a16="http://schemas.microsoft.com/office/drawing/2014/main" id="{F05BA5A9-EA8D-48D3-0F4C-6F3C11BF6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71663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433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「イギリスではエイプリルフールには、</a:t>
              </a:r>
            </a:p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午後にうそをつきます」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20_05_reading_s1_1">
            <a:hlinkClick r:id="" action="ppaction://media"/>
            <a:extLst>
              <a:ext uri="{FF2B5EF4-FFF2-40B4-BE49-F238E27FC236}">
                <a16:creationId xmlns:a16="http://schemas.microsoft.com/office/drawing/2014/main" id="{550E74F3-011C-C200-E516-58C836B0B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2975" y="2708275"/>
            <a:ext cx="406400" cy="406400"/>
          </a:xfrm>
          <a:prstGeom prst="rect">
            <a:avLst/>
          </a:prstGeom>
        </p:spPr>
      </p:pic>
      <p:pic>
        <p:nvPicPr>
          <p:cNvPr id="8" name="AS_G1_20_06_reading_s1_2">
            <a:hlinkClick r:id="" action="ppaction://media"/>
            <a:extLst>
              <a:ext uri="{FF2B5EF4-FFF2-40B4-BE49-F238E27FC236}">
                <a16:creationId xmlns:a16="http://schemas.microsoft.com/office/drawing/2014/main" id="{0C0AD9D3-1E76-0C0C-A7DB-5747439C4D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28749" y="27019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587801"/>
      </p:ext>
    </p:extLst>
  </p:cSld>
  <p:clrMapOvr>
    <a:masterClrMapping/>
  </p:clrMapOvr>
  <p:transition spd="slow">
    <p:push dir="u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24305B-0621-46ED-ABA4-83D4E8C4D8CA}"/>
              </a:ext>
            </a:extLst>
          </p:cNvPr>
          <p:cNvGrpSpPr/>
          <p:nvPr/>
        </p:nvGrpSpPr>
        <p:grpSpPr>
          <a:xfrm>
            <a:off x="0" y="1955946"/>
            <a:ext cx="9144000" cy="2761443"/>
            <a:chOff x="0" y="2650007"/>
            <a:chExt cx="9144000" cy="276144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395787"/>
              <a:ext cx="914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[A----] [F----] [D--]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237423" y="2650007"/>
              <a:ext cx="86691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エイプリル・フール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April Fools’ Day">
            <a:hlinkClick r:id="" action="ppaction://media"/>
            <a:extLst>
              <a:ext uri="{FF2B5EF4-FFF2-40B4-BE49-F238E27FC236}">
                <a16:creationId xmlns:a16="http://schemas.microsoft.com/office/drawing/2014/main" id="{753B971F-29E1-6D64-C060-BA1310DB3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39925" y="141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316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70572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April Fools’ Day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April Fools’ Day">
            <a:hlinkClick r:id="" action="ppaction://media"/>
            <a:extLst>
              <a:ext uri="{FF2B5EF4-FFF2-40B4-BE49-F238E27FC236}">
                <a16:creationId xmlns:a16="http://schemas.microsoft.com/office/drawing/2014/main" id="{4CB28664-2442-64B8-07D6-005387A8C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39925" y="141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59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EC7C8B4-0D13-4D40-8F8D-ECBBD6738364}"/>
              </a:ext>
            </a:extLst>
          </p:cNvPr>
          <p:cNvSpPr txBox="1"/>
          <p:nvPr/>
        </p:nvSpPr>
        <p:spPr>
          <a:xfrm>
            <a:off x="-198413" y="2728809"/>
            <a:ext cx="9540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エイプリル・フール</a:t>
            </a:r>
          </a:p>
        </p:txBody>
      </p:sp>
      <p:pic>
        <p:nvPicPr>
          <p:cNvPr id="2" name="April Fools’ Day">
            <a:hlinkClick r:id="" action="ppaction://media"/>
            <a:extLst>
              <a:ext uri="{FF2B5EF4-FFF2-40B4-BE49-F238E27FC236}">
                <a16:creationId xmlns:a16="http://schemas.microsoft.com/office/drawing/2014/main" id="{B8826CC5-D4F4-768A-696D-647A8CA34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39925" y="1412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524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92766" y="1876083"/>
            <a:ext cx="8958470" cy="3105834"/>
            <a:chOff x="92766" y="2471461"/>
            <a:chExt cx="8958470" cy="310583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92766" y="2471461"/>
              <a:ext cx="89584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のあちこちに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around">
            <a:hlinkClick r:id="" action="ppaction://media"/>
            <a:extLst>
              <a:ext uri="{FF2B5EF4-FFF2-40B4-BE49-F238E27FC236}">
                <a16:creationId xmlns:a16="http://schemas.microsoft.com/office/drawing/2014/main" id="{7FED2CD1-2DC5-E0F2-5671-0D870A5D0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825" y="124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898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around">
            <a:hlinkClick r:id="" action="ppaction://media"/>
            <a:extLst>
              <a:ext uri="{FF2B5EF4-FFF2-40B4-BE49-F238E27FC236}">
                <a16:creationId xmlns:a16="http://schemas.microsoft.com/office/drawing/2014/main" id="{0B8E4762-B193-77A8-B7EA-1446BD78F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825" y="124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6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F9716-4CB6-465C-3345-912E3E9EC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8D71B27-DD9C-B620-B615-1EF1302B62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3A0140-A6FF-5705-2A8B-CB38E39110DC}"/>
              </a:ext>
            </a:extLst>
          </p:cNvPr>
          <p:cNvSpPr txBox="1"/>
          <p:nvPr/>
        </p:nvSpPr>
        <p:spPr>
          <a:xfrm>
            <a:off x="370752" y="2409490"/>
            <a:ext cx="84024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</a:t>
            </a:r>
            <a:r>
              <a:rPr kumimoji="1" lang="ja-JP" altLang="en-US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brother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[u-]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six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[t--] [m------].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2 My brother gets up at six in the morning.">
            <a:hlinkClick r:id="" action="ppaction://media"/>
            <a:extLst>
              <a:ext uri="{FF2B5EF4-FFF2-40B4-BE49-F238E27FC236}">
                <a16:creationId xmlns:a16="http://schemas.microsoft.com/office/drawing/2014/main" id="{2C5CAA55-B68F-3962-5907-DC9B35BAE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71663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6069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B28143-7F41-0701-A209-3EBDA21B02D1}"/>
              </a:ext>
            </a:extLst>
          </p:cNvPr>
          <p:cNvSpPr txBox="1"/>
          <p:nvPr/>
        </p:nvSpPr>
        <p:spPr>
          <a:xfrm>
            <a:off x="92766" y="2767281"/>
            <a:ext cx="8958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のあちこちに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around">
            <a:hlinkClick r:id="" action="ppaction://media"/>
            <a:extLst>
              <a:ext uri="{FF2B5EF4-FFF2-40B4-BE49-F238E27FC236}">
                <a16:creationId xmlns:a16="http://schemas.microsoft.com/office/drawing/2014/main" id="{6AF4A689-9306-A315-5E6F-A7EE984E3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825" y="1247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249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CE50B-3E4E-C721-8FF6-5B3A633F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76B45C5-6628-1BE8-59A7-EE2FC004F8F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C83718-638B-045F-CFB0-587CF812A3A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4E326A1-65C7-868D-18E3-07B09BB3218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0AE394C-F568-C971-5661-5665F3A4A73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うそ</a:t>
              </a:r>
            </a:p>
          </p:txBody>
        </p:sp>
      </p:grpSp>
      <p:pic>
        <p:nvPicPr>
          <p:cNvPr id="2" name="lie">
            <a:hlinkClick r:id="" action="ppaction://media"/>
            <a:extLst>
              <a:ext uri="{FF2B5EF4-FFF2-40B4-BE49-F238E27FC236}">
                <a16:creationId xmlns:a16="http://schemas.microsoft.com/office/drawing/2014/main" id="{85C9D067-69F4-45BA-AE0D-5A4A58092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0325" y="1755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931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04139-5421-52D1-6BEB-C996011E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BAE169-0CB1-409E-C451-A417755D49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3CFD61-FB5F-5B3F-EFEB-1B42EE0E5166}"/>
              </a:ext>
            </a:extLst>
          </p:cNvPr>
          <p:cNvSpPr txBox="1"/>
          <p:nvPr/>
        </p:nvSpPr>
        <p:spPr>
          <a:xfrm>
            <a:off x="463826" y="2105561"/>
            <a:ext cx="82163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lie">
            <a:hlinkClick r:id="" action="ppaction://media"/>
            <a:extLst>
              <a:ext uri="{FF2B5EF4-FFF2-40B4-BE49-F238E27FC236}">
                <a16:creationId xmlns:a16="http://schemas.microsoft.com/office/drawing/2014/main" id="{63A56553-C29E-D07D-96C3-F0DA7751B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0325" y="1755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874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64239-BAEB-E59E-BFFA-EEAFFD9B8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674F17-3497-6856-7B7E-075ACDAFBB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808A11-7ED2-D22F-E1DA-9B055AAE2D03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うそ</a:t>
            </a:r>
          </a:p>
        </p:txBody>
      </p:sp>
      <p:pic>
        <p:nvPicPr>
          <p:cNvPr id="3" name="lie">
            <a:hlinkClick r:id="" action="ppaction://media"/>
            <a:extLst>
              <a:ext uri="{FF2B5EF4-FFF2-40B4-BE49-F238E27FC236}">
                <a16:creationId xmlns:a16="http://schemas.microsoft.com/office/drawing/2014/main" id="{32F6F774-4739-7E4A-F754-0E9A22EAE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0325" y="1755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057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24305B-0621-46ED-ABA4-83D4E8C4D8CA}"/>
              </a:ext>
            </a:extLst>
          </p:cNvPr>
          <p:cNvGrpSpPr/>
          <p:nvPr/>
        </p:nvGrpSpPr>
        <p:grpSpPr>
          <a:xfrm>
            <a:off x="0" y="1955946"/>
            <a:ext cx="9144000" cy="2946109"/>
            <a:chOff x="0" y="2650007"/>
            <a:chExt cx="9144000" cy="294610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[t---] a [l--]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34889" y="2650007"/>
              <a:ext cx="811033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うそをつく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tell a lie">
            <a:hlinkClick r:id="" action="ppaction://media"/>
            <a:extLst>
              <a:ext uri="{FF2B5EF4-FFF2-40B4-BE49-F238E27FC236}">
                <a16:creationId xmlns:a16="http://schemas.microsoft.com/office/drawing/2014/main" id="{85C3652C-F1D2-2044-C315-7D9D9C147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3625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548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497976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tell a lie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ell a lie">
            <a:hlinkClick r:id="" action="ppaction://media"/>
            <a:extLst>
              <a:ext uri="{FF2B5EF4-FFF2-40B4-BE49-F238E27FC236}">
                <a16:creationId xmlns:a16="http://schemas.microsoft.com/office/drawing/2014/main" id="{C990BC8F-ACBB-7DDE-B3C7-4BAF104A6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3625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093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EC7C8B4-0D13-4D40-8F8D-ECBBD6738364}"/>
              </a:ext>
            </a:extLst>
          </p:cNvPr>
          <p:cNvSpPr txBox="1"/>
          <p:nvPr/>
        </p:nvSpPr>
        <p:spPr>
          <a:xfrm>
            <a:off x="834889" y="2728809"/>
            <a:ext cx="811033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うそをつく</a:t>
            </a:r>
            <a:endParaRPr kumimoji="1" lang="ja-JP" altLang="en-US" sz="8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ell a lie">
            <a:hlinkClick r:id="" action="ppaction://media"/>
            <a:extLst>
              <a:ext uri="{FF2B5EF4-FFF2-40B4-BE49-F238E27FC236}">
                <a16:creationId xmlns:a16="http://schemas.microsoft.com/office/drawing/2014/main" id="{FE50483D-0E4D-6213-5904-91C026918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3625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716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0452160-1714-4F76-A22B-0E93DB4F2BF4}"/>
              </a:ext>
            </a:extLst>
          </p:cNvPr>
          <p:cNvGrpSpPr/>
          <p:nvPr/>
        </p:nvGrpSpPr>
        <p:grpSpPr>
          <a:xfrm>
            <a:off x="815009" y="1714500"/>
            <a:ext cx="7513983" cy="3429000"/>
            <a:chOff x="815009" y="1566952"/>
            <a:chExt cx="7513983" cy="342900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566952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マナー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6292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manner">
            <a:hlinkClick r:id="" action="ppaction://media"/>
            <a:extLst>
              <a:ext uri="{FF2B5EF4-FFF2-40B4-BE49-F238E27FC236}">
                <a16:creationId xmlns:a16="http://schemas.microsoft.com/office/drawing/2014/main" id="{FD782DC1-C131-2CF3-6520-8AB0B53AC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4625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370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71500" y="2321005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manner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manner">
            <a:hlinkClick r:id="" action="ppaction://media"/>
            <a:extLst>
              <a:ext uri="{FF2B5EF4-FFF2-40B4-BE49-F238E27FC236}">
                <a16:creationId xmlns:a16="http://schemas.microsoft.com/office/drawing/2014/main" id="{78824927-3498-6E1C-4624-A3028C97B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4625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064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マナー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manner">
            <a:hlinkClick r:id="" action="ppaction://media"/>
            <a:extLst>
              <a:ext uri="{FF2B5EF4-FFF2-40B4-BE49-F238E27FC236}">
                <a16:creationId xmlns:a16="http://schemas.microsoft.com/office/drawing/2014/main" id="{66240E32-7B47-AD51-451B-3B15B647C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4625" y="156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614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0BBD8-B0DF-108D-EF09-DACED37D5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BD2F6A8-4B0F-E0E7-5D82-C2F1F2B6532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3BAF173-D724-3285-727D-CB7F87C0AA6E}"/>
              </a:ext>
            </a:extLst>
          </p:cNvPr>
          <p:cNvSpPr txBox="1"/>
          <p:nvPr/>
        </p:nvSpPr>
        <p:spPr>
          <a:xfrm>
            <a:off x="1688950" y="2321004"/>
            <a:ext cx="57660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私の兄は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６時に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2 My brother gets up at six in the morning.">
            <a:hlinkClick r:id="" action="ppaction://media"/>
            <a:extLst>
              <a:ext uri="{FF2B5EF4-FFF2-40B4-BE49-F238E27FC236}">
                <a16:creationId xmlns:a16="http://schemas.microsoft.com/office/drawing/2014/main" id="{10826224-31FD-CD8D-3113-671B53C57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71663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713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70B3-581F-B82C-75B0-FE87B408D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A88AF4-EE12-B939-2BA3-85CB61ADF1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04026CE-A99D-45EA-E380-18468A6C3599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12093C-4A78-8D7C-0A72-C9FCDD77B4B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0600B3F-3C6E-B1DF-762E-AD2C7FA5AE48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おもしろい</a:t>
              </a:r>
            </a:p>
          </p:txBody>
        </p:sp>
      </p:grpSp>
      <p:pic>
        <p:nvPicPr>
          <p:cNvPr id="2" name="funny">
            <a:hlinkClick r:id="" action="ppaction://media"/>
            <a:extLst>
              <a:ext uri="{FF2B5EF4-FFF2-40B4-BE49-F238E27FC236}">
                <a16:creationId xmlns:a16="http://schemas.microsoft.com/office/drawing/2014/main" id="{442EFE37-0B91-2BF6-A224-98D7D6BED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9725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05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7F6B-6DCB-99AA-4B06-97BF1B62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899E4D-87FB-9342-32E8-285DA29438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1BEB4A-8D27-16EF-28CB-F2735F86E18C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funny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funny">
            <a:hlinkClick r:id="" action="ppaction://media"/>
            <a:extLst>
              <a:ext uri="{FF2B5EF4-FFF2-40B4-BE49-F238E27FC236}">
                <a16:creationId xmlns:a16="http://schemas.microsoft.com/office/drawing/2014/main" id="{1E62462B-11FE-B052-DA03-312AC7A5E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9725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301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C8640-FAD1-0B52-520D-EB28992E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3AA2497-6991-5C20-05E6-FC4D90896C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DD436A-B365-AEF8-7509-3E1D9AEE2CF1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おもしろい</a:t>
            </a:r>
          </a:p>
        </p:txBody>
      </p:sp>
      <p:pic>
        <p:nvPicPr>
          <p:cNvPr id="3" name="funny">
            <a:hlinkClick r:id="" action="ppaction://media"/>
            <a:extLst>
              <a:ext uri="{FF2B5EF4-FFF2-40B4-BE49-F238E27FC236}">
                <a16:creationId xmlns:a16="http://schemas.microsoft.com/office/drawing/2014/main" id="{F7AB86A7-5ED2-5E54-89CD-7C0013C5C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9725" y="1692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834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CE50B-3E4E-C721-8FF6-5B3A633F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76B45C5-6628-1BE8-59A7-EE2FC004F8F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C83718-638B-045F-CFB0-587CF812A3AE}"/>
              </a:ext>
            </a:extLst>
          </p:cNvPr>
          <p:cNvGrpSpPr/>
          <p:nvPr/>
        </p:nvGrpSpPr>
        <p:grpSpPr>
          <a:xfrm>
            <a:off x="406400" y="1536175"/>
            <a:ext cx="8331200" cy="3785651"/>
            <a:chOff x="406400" y="1791644"/>
            <a:chExt cx="83312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4E326A1-65C7-868D-18E3-07B09BB3218E}"/>
                </a:ext>
              </a:extLst>
            </p:cNvPr>
            <p:cNvSpPr txBox="1"/>
            <p:nvPr/>
          </p:nvSpPr>
          <p:spPr>
            <a:xfrm>
              <a:off x="406400" y="4007635"/>
              <a:ext cx="8331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0AE394C-F568-C971-5661-5665F3A4A73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無害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harmless">
            <a:hlinkClick r:id="" action="ppaction://media"/>
            <a:extLst>
              <a:ext uri="{FF2B5EF4-FFF2-40B4-BE49-F238E27FC236}">
                <a16:creationId xmlns:a16="http://schemas.microsoft.com/office/drawing/2014/main" id="{CC6E921E-5E71-DC91-6C56-FE523C6F8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589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04139-5421-52D1-6BEB-C996011E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BAE169-0CB1-409E-C451-A417755D49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3CFD61-FB5F-5B3F-EFEB-1B42EE0E5166}"/>
              </a:ext>
            </a:extLst>
          </p:cNvPr>
          <p:cNvSpPr txBox="1"/>
          <p:nvPr/>
        </p:nvSpPr>
        <p:spPr>
          <a:xfrm>
            <a:off x="463826" y="2497976"/>
            <a:ext cx="82163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harmless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harmless">
            <a:hlinkClick r:id="" action="ppaction://media"/>
            <a:extLst>
              <a:ext uri="{FF2B5EF4-FFF2-40B4-BE49-F238E27FC236}">
                <a16:creationId xmlns:a16="http://schemas.microsoft.com/office/drawing/2014/main" id="{95B5C521-5613-657F-938B-149A6413A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589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28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64239-BAEB-E59E-BFFA-EEAFFD9B8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674F17-3497-6856-7B7E-075ACDAFBB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808A11-7ED2-D22F-E1DA-9B055AAE2D03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無害</a:t>
            </a:r>
          </a:p>
        </p:txBody>
      </p:sp>
      <p:pic>
        <p:nvPicPr>
          <p:cNvPr id="2" name="harmless">
            <a:hlinkClick r:id="" action="ppaction://media"/>
            <a:extLst>
              <a:ext uri="{FF2B5EF4-FFF2-40B4-BE49-F238E27FC236}">
                <a16:creationId xmlns:a16="http://schemas.microsoft.com/office/drawing/2014/main" id="{9B657EB9-CC41-D6C6-3F2C-7058ACB86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589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397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CE50B-3E4E-C721-8FF6-5B3A633F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76B45C5-6628-1BE8-59A7-EE2FC004F8F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C83718-638B-045F-CFB0-587CF812A3A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4E326A1-65C7-868D-18E3-07B09BB3218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0AE394C-F568-C971-5661-5665F3A4A739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真実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truth">
            <a:hlinkClick r:id="" action="ppaction://media"/>
            <a:extLst>
              <a:ext uri="{FF2B5EF4-FFF2-40B4-BE49-F238E27FC236}">
                <a16:creationId xmlns:a16="http://schemas.microsoft.com/office/drawing/2014/main" id="{6DB3A416-7650-4F6F-E896-83BFD1EA2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2725" y="240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870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04139-5421-52D1-6BEB-C996011E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BAE169-0CB1-409E-C451-A417755D49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53CFD61-FB5F-5B3F-EFEB-1B42EE0E5166}"/>
              </a:ext>
            </a:extLst>
          </p:cNvPr>
          <p:cNvSpPr txBox="1"/>
          <p:nvPr/>
        </p:nvSpPr>
        <p:spPr>
          <a:xfrm>
            <a:off x="463826" y="2321005"/>
            <a:ext cx="8216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truth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ruth">
            <a:hlinkClick r:id="" action="ppaction://media"/>
            <a:extLst>
              <a:ext uri="{FF2B5EF4-FFF2-40B4-BE49-F238E27FC236}">
                <a16:creationId xmlns:a16="http://schemas.microsoft.com/office/drawing/2014/main" id="{57B39C9D-89CD-5561-298D-3D865BAC5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2725" y="240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789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64239-BAEB-E59E-BFFA-EEAFFD9B8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674F17-3497-6856-7B7E-075ACDAFBB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3808A11-7ED2-D22F-E1DA-9B055AAE2D03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真実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ruth">
            <a:hlinkClick r:id="" action="ppaction://media"/>
            <a:extLst>
              <a:ext uri="{FF2B5EF4-FFF2-40B4-BE49-F238E27FC236}">
                <a16:creationId xmlns:a16="http://schemas.microsoft.com/office/drawing/2014/main" id="{684E113F-E9DB-F311-51CD-595F963F9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2725" y="2403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844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869226-8F70-4977-ACD6-D78A48E187B7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[f--] [e------]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例えば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C094EECF-D77A-4CC9-8CCF-CC0683270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212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03A58-8DF4-4BED-74B6-69266D594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4D9B2D-0469-8A7F-D628-7E8FB00C2B5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943306-420A-50D4-4894-50C7C8B0D5CE}"/>
              </a:ext>
            </a:extLst>
          </p:cNvPr>
          <p:cNvSpPr txBox="1"/>
          <p:nvPr/>
        </p:nvSpPr>
        <p:spPr>
          <a:xfrm>
            <a:off x="1161591" y="4128490"/>
            <a:ext cx="682081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homework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six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evening.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274B0-F071-A642-EE87-5C79F6CEBE09}"/>
              </a:ext>
            </a:extLst>
          </p:cNvPr>
          <p:cNvSpPr txBox="1"/>
          <p:nvPr/>
        </p:nvSpPr>
        <p:spPr>
          <a:xfrm>
            <a:off x="1333946" y="690490"/>
            <a:ext cx="64761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６時に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夕方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I do my homework at six in the evening.">
            <a:hlinkClick r:id="" action="ppaction://media"/>
            <a:extLst>
              <a:ext uri="{FF2B5EF4-FFF2-40B4-BE49-F238E27FC236}">
                <a16:creationId xmlns:a16="http://schemas.microsoft.com/office/drawing/2014/main" id="{E3E3F8BE-CBFE-EC85-E427-1858F2556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547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344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644170"/>
            <a:ext cx="8507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example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D993F1BB-E79D-4BA3-9E71-53E8EB482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469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例えば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5FE492E8-E9A5-4660-B90B-85E968A54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85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EED73-7749-F76A-B2EC-2AFCABDF1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AF389F6-3888-BA75-837D-FBA8F8800F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314EED5-3DA9-8993-14B4-5C9B950B34F5}"/>
              </a:ext>
            </a:extLst>
          </p:cNvPr>
          <p:cNvGrpSpPr/>
          <p:nvPr/>
        </p:nvGrpSpPr>
        <p:grpSpPr>
          <a:xfrm>
            <a:off x="815009" y="1714500"/>
            <a:ext cx="7513983" cy="3429000"/>
            <a:chOff x="815009" y="1566952"/>
            <a:chExt cx="7513983" cy="342900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6ED5043-2345-D5C4-DF40-6CCFC0E9C339}"/>
                </a:ext>
              </a:extLst>
            </p:cNvPr>
            <p:cNvSpPr txBox="1"/>
            <p:nvPr/>
          </p:nvSpPr>
          <p:spPr>
            <a:xfrm>
              <a:off x="815009" y="1566952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最後に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D3894AC-2A98-24B8-3073-28501260917C}"/>
                </a:ext>
              </a:extLst>
            </p:cNvPr>
            <p:cNvSpPr txBox="1"/>
            <p:nvPr/>
          </p:nvSpPr>
          <p:spPr>
            <a:xfrm>
              <a:off x="1205948" y="3426292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finally">
            <a:hlinkClick r:id="" action="ppaction://media"/>
            <a:extLst>
              <a:ext uri="{FF2B5EF4-FFF2-40B4-BE49-F238E27FC236}">
                <a16:creationId xmlns:a16="http://schemas.microsoft.com/office/drawing/2014/main" id="{C7C06528-F884-708A-802F-CA84A5D09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90625" y="2085975"/>
            <a:ext cx="406400" cy="4064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1C30E9DE-5EC5-E9EE-0AE9-9C09FFA40C4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0290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EC0A2-F49F-4B82-834E-2E7DEC6A3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578007-2D35-B657-0160-F1775661B1B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86E4C8-B90C-154D-88A7-1D2882F2E1FA}"/>
              </a:ext>
            </a:extLst>
          </p:cNvPr>
          <p:cNvSpPr txBox="1"/>
          <p:nvPr/>
        </p:nvSpPr>
        <p:spPr>
          <a:xfrm>
            <a:off x="571500" y="2321005"/>
            <a:ext cx="8001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finally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finally">
            <a:hlinkClick r:id="" action="ppaction://media"/>
            <a:extLst>
              <a:ext uri="{FF2B5EF4-FFF2-40B4-BE49-F238E27FC236}">
                <a16:creationId xmlns:a16="http://schemas.microsoft.com/office/drawing/2014/main" id="{99749DA9-9252-D8A5-94E0-25DEABF73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90625" y="2085975"/>
            <a:ext cx="406400" cy="4064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7CFE31CC-F2EB-7BDC-874A-F11415BFFCC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65133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64532-5855-0531-0BC5-3359082E5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FCF5CA9-2DB1-29DF-88C1-416BE5E1555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FB3DC1-F4D0-3018-27EB-83BEC5B8BD3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最後に</a:t>
            </a:r>
          </a:p>
        </p:txBody>
      </p:sp>
      <p:pic>
        <p:nvPicPr>
          <p:cNvPr id="2" name="finally">
            <a:hlinkClick r:id="" action="ppaction://media"/>
            <a:extLst>
              <a:ext uri="{FF2B5EF4-FFF2-40B4-BE49-F238E27FC236}">
                <a16:creationId xmlns:a16="http://schemas.microsoft.com/office/drawing/2014/main" id="{4F3901FF-EF73-50A6-3A7C-8BCA93015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90625" y="2085975"/>
            <a:ext cx="406400" cy="4064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586899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3B433-2739-C941-9794-AC0D0F2AF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C3F8369-A5A3-8C65-176F-3F4A5F297FA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39FCDD1-00FA-B1D4-D9BD-573EB307143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FD8B1BD-0700-3955-3845-DD913AE02B2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2812DF-B795-DFF1-2408-A8B5BAE361F9}"/>
              </a:ext>
            </a:extLst>
          </p:cNvPr>
          <p:cNvGrpSpPr/>
          <p:nvPr/>
        </p:nvGrpSpPr>
        <p:grpSpPr>
          <a:xfrm>
            <a:off x="0" y="1955946"/>
            <a:ext cx="9144000" cy="2761443"/>
            <a:chOff x="0" y="2650007"/>
            <a:chExt cx="9144000" cy="276144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5A7CF15-4B36-8BE7-4CB3-D7C100C1F439}"/>
                </a:ext>
              </a:extLst>
            </p:cNvPr>
            <p:cNvSpPr txBox="1"/>
            <p:nvPr/>
          </p:nvSpPr>
          <p:spPr>
            <a:xfrm>
              <a:off x="0" y="4395787"/>
              <a:ext cx="914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[April] [Fools’] [Day]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6E8FD35-DF40-CBAD-B622-DCBCFED996D2}"/>
                </a:ext>
              </a:extLst>
            </p:cNvPr>
            <p:cNvSpPr txBox="1"/>
            <p:nvPr/>
          </p:nvSpPr>
          <p:spPr>
            <a:xfrm>
              <a:off x="237423" y="2650007"/>
              <a:ext cx="86691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エイプリル・フール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April Fools’ Day">
            <a:hlinkClick r:id="" action="ppaction://media"/>
            <a:extLst>
              <a:ext uri="{FF2B5EF4-FFF2-40B4-BE49-F238E27FC236}">
                <a16:creationId xmlns:a16="http://schemas.microsoft.com/office/drawing/2014/main" id="{9C359BE2-3DEC-44F8-35DE-06653261A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39925" y="14128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2C48D59-05B1-FEAA-00D7-1DCC61BA8C19}"/>
              </a:ext>
            </a:extLst>
          </p:cNvPr>
          <p:cNvSpPr/>
          <p:nvPr/>
        </p:nvSpPr>
        <p:spPr>
          <a:xfrm>
            <a:off x="647700" y="3561557"/>
            <a:ext cx="20193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5C9FF2-4ADC-C593-66CB-F1A4B2B65784}"/>
              </a:ext>
            </a:extLst>
          </p:cNvPr>
          <p:cNvSpPr/>
          <p:nvPr/>
        </p:nvSpPr>
        <p:spPr>
          <a:xfrm>
            <a:off x="3562350" y="3561557"/>
            <a:ext cx="240665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7E45D6F-E21F-10B7-B7BE-D1CAB519C500}"/>
              </a:ext>
            </a:extLst>
          </p:cNvPr>
          <p:cNvSpPr/>
          <p:nvPr/>
        </p:nvSpPr>
        <p:spPr>
          <a:xfrm>
            <a:off x="6864350" y="3561557"/>
            <a:ext cx="163195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838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9FED5-63E0-DF2F-D50D-BF97873B1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0C7E9AE-0CAD-DE6D-0CB8-4324A852053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C9A38DD-26C4-9197-64C3-6787D17610B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EC17A2-579D-2B05-BAA9-FC644994D41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4514B26-EA5D-7206-3308-B11DC4F1711A}"/>
              </a:ext>
            </a:extLst>
          </p:cNvPr>
          <p:cNvGrpSpPr/>
          <p:nvPr/>
        </p:nvGrpSpPr>
        <p:grpSpPr>
          <a:xfrm>
            <a:off x="92766" y="1876083"/>
            <a:ext cx="8958470" cy="3105834"/>
            <a:chOff x="92766" y="2471461"/>
            <a:chExt cx="8958470" cy="310583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BA4E6DC-776C-FC1B-BD54-58A0CE728CF5}"/>
                </a:ext>
              </a:extLst>
            </p:cNvPr>
            <p:cNvSpPr txBox="1"/>
            <p:nvPr/>
          </p:nvSpPr>
          <p:spPr>
            <a:xfrm>
              <a:off x="889000" y="4007635"/>
              <a:ext cx="7366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around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22CB4F3-EC65-076C-99CA-3D36051DB912}"/>
                </a:ext>
              </a:extLst>
            </p:cNvPr>
            <p:cNvSpPr txBox="1"/>
            <p:nvPr/>
          </p:nvSpPr>
          <p:spPr>
            <a:xfrm>
              <a:off x="92766" y="2471461"/>
              <a:ext cx="89584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のあちこちに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around">
            <a:hlinkClick r:id="" action="ppaction://media"/>
            <a:extLst>
              <a:ext uri="{FF2B5EF4-FFF2-40B4-BE49-F238E27FC236}">
                <a16:creationId xmlns:a16="http://schemas.microsoft.com/office/drawing/2014/main" id="{E359E188-D8D3-6419-A2C1-12747A268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6825" y="1247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F189A71-3A59-C4B7-B605-CE62495BF9C6}"/>
              </a:ext>
            </a:extLst>
          </p:cNvPr>
          <p:cNvSpPr/>
          <p:nvPr/>
        </p:nvSpPr>
        <p:spPr>
          <a:xfrm>
            <a:off x="2184400" y="3212559"/>
            <a:ext cx="4838700" cy="15741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7077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37083-57D5-25B6-2061-43176C266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3956171-397E-6C89-F0F7-90B71AF294A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83453BD-E893-6522-F0CB-7320E7859FF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CF93A4F-6200-06BA-E9A1-E802297307F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964C06C-979F-6252-AB4A-ED1E1BC2035C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A604F1D-A2DF-E5D7-6B1B-D808F39E0D5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lie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0A8BF2D-3223-ADA3-8BA8-156AF84B6340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うそ</a:t>
              </a:r>
            </a:p>
          </p:txBody>
        </p:sp>
      </p:grpSp>
      <p:pic>
        <p:nvPicPr>
          <p:cNvPr id="2" name="lie">
            <a:hlinkClick r:id="" action="ppaction://media"/>
            <a:extLst>
              <a:ext uri="{FF2B5EF4-FFF2-40B4-BE49-F238E27FC236}">
                <a16:creationId xmlns:a16="http://schemas.microsoft.com/office/drawing/2014/main" id="{EB69B211-8B2B-7CD1-B710-F592808C8E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0325" y="17557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87F441B-9725-27BE-1B68-FA1F24D594F2}"/>
              </a:ext>
            </a:extLst>
          </p:cNvPr>
          <p:cNvSpPr/>
          <p:nvPr/>
        </p:nvSpPr>
        <p:spPr>
          <a:xfrm>
            <a:off x="3467100" y="3644900"/>
            <a:ext cx="2273300" cy="1664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613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9680C-3E65-2F39-25A8-F80B12A32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B40FCD9-30BA-E127-04C0-B452AFDD7B3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F0D75D3-CBFC-C87C-4A4E-ACC18D86A62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368D973-64EA-E85A-9C2A-8575E621568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60A1F5D-1073-B4B7-D09A-0B223F063C1C}"/>
              </a:ext>
            </a:extLst>
          </p:cNvPr>
          <p:cNvGrpSpPr/>
          <p:nvPr/>
        </p:nvGrpSpPr>
        <p:grpSpPr>
          <a:xfrm>
            <a:off x="0" y="1955946"/>
            <a:ext cx="9144000" cy="2946109"/>
            <a:chOff x="0" y="2650007"/>
            <a:chExt cx="9144000" cy="294610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1CD513F-B5A2-8854-C246-5A5909E30B31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[tell] a [lie]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F2194D6-212D-2A04-ADBA-27FDEFDF8906}"/>
                </a:ext>
              </a:extLst>
            </p:cNvPr>
            <p:cNvSpPr txBox="1"/>
            <p:nvPr/>
          </p:nvSpPr>
          <p:spPr>
            <a:xfrm>
              <a:off x="834889" y="2650007"/>
              <a:ext cx="811033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うそをつく</a:t>
              </a:r>
              <a:endParaRPr kumimoji="1" lang="ja-JP" altLang="en-US" sz="8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tell a lie">
            <a:hlinkClick r:id="" action="ppaction://media"/>
            <a:extLst>
              <a:ext uri="{FF2B5EF4-FFF2-40B4-BE49-F238E27FC236}">
                <a16:creationId xmlns:a16="http://schemas.microsoft.com/office/drawing/2014/main" id="{BC49F802-F1FC-AD05-3BFB-CCBECBE66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3625" y="18446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A143881-E093-5194-8EAD-52EF30B71820}"/>
              </a:ext>
            </a:extLst>
          </p:cNvPr>
          <p:cNvSpPr/>
          <p:nvPr/>
        </p:nvSpPr>
        <p:spPr>
          <a:xfrm>
            <a:off x="2286000" y="3653890"/>
            <a:ext cx="17653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D3E857E-FC8E-CCA4-C0D8-B6D6D0AC85C4}"/>
              </a:ext>
            </a:extLst>
          </p:cNvPr>
          <p:cNvSpPr/>
          <p:nvPr/>
        </p:nvSpPr>
        <p:spPr>
          <a:xfrm>
            <a:off x="5753100" y="3653890"/>
            <a:ext cx="15113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2234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E32DB-EF69-7D6E-C9A7-5A56DF52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42F86D8-A07A-1744-4A2C-A8EA02A5F18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B6FDF3-8B59-0CF6-9DDF-10ACB0297C0C}"/>
              </a:ext>
            </a:extLst>
          </p:cNvPr>
          <p:cNvSpPr txBox="1"/>
          <p:nvPr/>
        </p:nvSpPr>
        <p:spPr>
          <a:xfrm>
            <a:off x="446383" y="2409490"/>
            <a:ext cx="825123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homework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[s--]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evening.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3 I do my homework at six in the evening.">
            <a:hlinkClick r:id="" action="ppaction://media"/>
            <a:extLst>
              <a:ext uri="{FF2B5EF4-FFF2-40B4-BE49-F238E27FC236}">
                <a16:creationId xmlns:a16="http://schemas.microsoft.com/office/drawing/2014/main" id="{7CEEE702-6FA1-9E94-DD40-64D364C49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547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190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249ED-9D79-AF53-F8BD-E66E71585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BAA6692-13F6-B0C6-2BDC-86673231C48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E955046-4C7A-9041-8256-4C8CA1C866B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1490D6D-F92E-A175-6541-685DC911074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9FBF66-B092-A039-DB04-C197C96158BA}"/>
              </a:ext>
            </a:extLst>
          </p:cNvPr>
          <p:cNvGrpSpPr/>
          <p:nvPr/>
        </p:nvGrpSpPr>
        <p:grpSpPr>
          <a:xfrm>
            <a:off x="622300" y="1714500"/>
            <a:ext cx="7899400" cy="3429000"/>
            <a:chOff x="622300" y="1566952"/>
            <a:chExt cx="7899400" cy="342900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7847539-B8FE-5792-63F6-C1A865766E9F}"/>
                </a:ext>
              </a:extLst>
            </p:cNvPr>
            <p:cNvSpPr txBox="1"/>
            <p:nvPr/>
          </p:nvSpPr>
          <p:spPr>
            <a:xfrm>
              <a:off x="815009" y="1566952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マナー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A850030-F487-C85A-C1AE-9C02C78E1B4D}"/>
                </a:ext>
              </a:extLst>
            </p:cNvPr>
            <p:cNvSpPr txBox="1"/>
            <p:nvPr/>
          </p:nvSpPr>
          <p:spPr>
            <a:xfrm>
              <a:off x="622300" y="3426292"/>
              <a:ext cx="7899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manner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manner">
            <a:hlinkClick r:id="" action="ppaction://media"/>
            <a:extLst>
              <a:ext uri="{FF2B5EF4-FFF2-40B4-BE49-F238E27FC236}">
                <a16:creationId xmlns:a16="http://schemas.microsoft.com/office/drawing/2014/main" id="{70BC273F-03D3-46CD-5F69-F47C79F6E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4625" y="15652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F6BAF07-23CD-04D2-5284-E466D39FEDA3}"/>
              </a:ext>
            </a:extLst>
          </p:cNvPr>
          <p:cNvSpPr/>
          <p:nvPr/>
        </p:nvSpPr>
        <p:spPr>
          <a:xfrm>
            <a:off x="2057400" y="3429000"/>
            <a:ext cx="5092700" cy="15696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4921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9140C-1D51-E1C9-BA33-F4A704AA5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1A95649-ECCC-68F9-F685-62814C65CEE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5CC9A-F3D4-807F-B4B1-3659077C451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DF81BD-FC4A-6DEF-B9DE-8BFC5418EDD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B7EE00F-B91C-D974-DFE3-D7456FFB6430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D8C2A05-AAB9-4A61-37C7-D42D58290C1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funny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8506EC0-0F8A-78FC-17DD-1B39DC6D80E8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おもしろい</a:t>
              </a:r>
            </a:p>
          </p:txBody>
        </p:sp>
      </p:grpSp>
      <p:pic>
        <p:nvPicPr>
          <p:cNvPr id="2" name="funny">
            <a:hlinkClick r:id="" action="ppaction://media"/>
            <a:extLst>
              <a:ext uri="{FF2B5EF4-FFF2-40B4-BE49-F238E27FC236}">
                <a16:creationId xmlns:a16="http://schemas.microsoft.com/office/drawing/2014/main" id="{FAD61A27-6FA1-E9C9-1FDC-327ABA899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9725" y="16922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E7D6CDE-4F7C-5E6D-9FB0-19611CE64BE3}"/>
              </a:ext>
            </a:extLst>
          </p:cNvPr>
          <p:cNvSpPr/>
          <p:nvPr/>
        </p:nvSpPr>
        <p:spPr>
          <a:xfrm>
            <a:off x="2501900" y="3277140"/>
            <a:ext cx="4203700" cy="178071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1192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53924-05CE-6461-48A0-3505DDC0F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FF08E03-2ED4-270C-F708-9BD303D3F75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52D2A5-B680-7EA2-6A94-7C675B95B0F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86A6AF-9544-5E50-6C0E-6EB65AB078C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D06CD41-E133-0018-0B53-7E3B8138BE88}"/>
              </a:ext>
            </a:extLst>
          </p:cNvPr>
          <p:cNvGrpSpPr/>
          <p:nvPr/>
        </p:nvGrpSpPr>
        <p:grpSpPr>
          <a:xfrm>
            <a:off x="266700" y="1536175"/>
            <a:ext cx="8610600" cy="3785651"/>
            <a:chOff x="266700" y="1791644"/>
            <a:chExt cx="86106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207BC5A-9038-0D99-03F9-3820E72EDF69}"/>
                </a:ext>
              </a:extLst>
            </p:cNvPr>
            <p:cNvSpPr txBox="1"/>
            <p:nvPr/>
          </p:nvSpPr>
          <p:spPr>
            <a:xfrm>
              <a:off x="266700" y="4007635"/>
              <a:ext cx="8610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harmless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3CC536D-6C5C-633E-7004-46873A816BAA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無害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harmless">
            <a:hlinkClick r:id="" action="ppaction://media"/>
            <a:extLst>
              <a:ext uri="{FF2B5EF4-FFF2-40B4-BE49-F238E27FC236}">
                <a16:creationId xmlns:a16="http://schemas.microsoft.com/office/drawing/2014/main" id="{1DBC7FBD-07F8-B343-196D-12880F591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58925" y="18954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9E275C7-CD45-9975-9C7E-F2F896E87746}"/>
              </a:ext>
            </a:extLst>
          </p:cNvPr>
          <p:cNvSpPr/>
          <p:nvPr/>
        </p:nvSpPr>
        <p:spPr>
          <a:xfrm>
            <a:off x="1600200" y="3701366"/>
            <a:ext cx="6032500" cy="144976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5773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889AD-02A7-635E-CE76-D4B229C4A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12987AC-5D2D-E1A4-652C-DB1174E38CA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040DFFA-52EF-4A46-AA9B-9968080001A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B60F08-6CAC-B443-B7D3-A94B8A4365B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FB5B885-8662-2D8B-D52B-332B26AF2743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7A7E582-4E7B-F9E8-F546-56A20671192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truth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03CD32B-44B3-A970-AC61-99DBA1B8BF5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真実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truth">
            <a:hlinkClick r:id="" action="ppaction://media"/>
            <a:extLst>
              <a:ext uri="{FF2B5EF4-FFF2-40B4-BE49-F238E27FC236}">
                <a16:creationId xmlns:a16="http://schemas.microsoft.com/office/drawing/2014/main" id="{9562837D-B2F4-B900-6EA6-5039A7A0A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2725" y="24034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392302B-81E7-EDF4-CD1A-05A88FDD9CB7}"/>
              </a:ext>
            </a:extLst>
          </p:cNvPr>
          <p:cNvSpPr/>
          <p:nvPr/>
        </p:nvSpPr>
        <p:spPr>
          <a:xfrm>
            <a:off x="2628900" y="3617570"/>
            <a:ext cx="3949700" cy="156519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850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EA021-9822-5A59-E898-40C322542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F335BCE-52BC-2F83-04A5-8430408B053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940D170-3D45-8FFE-33E2-18620F70CE1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9E53C7-D031-1F5A-A6CF-C06C2E95B60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DE20BB3-1A46-5056-8935-E4458895DB41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4DB0F88-123E-54AE-9E05-B277F1BA813B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[for] [example]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F2A30BD-0E70-0B99-F2AA-6398EC6F5512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例えば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_reading_v6_for example">
            <a:hlinkClick r:id="" action="ppaction://media"/>
            <a:extLst>
              <a:ext uri="{FF2B5EF4-FFF2-40B4-BE49-F238E27FC236}">
                <a16:creationId xmlns:a16="http://schemas.microsoft.com/office/drawing/2014/main" id="{A54CC80C-659F-2A3B-56DA-271CB6F14D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95199" y="1762125"/>
            <a:ext cx="609601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855CB23-8BCA-24A7-84B6-D12E6310D689}"/>
              </a:ext>
            </a:extLst>
          </p:cNvPr>
          <p:cNvSpPr/>
          <p:nvPr/>
        </p:nvSpPr>
        <p:spPr>
          <a:xfrm>
            <a:off x="711200" y="3829050"/>
            <a:ext cx="17653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51D2D69-5E9D-C0D6-54CB-F5DCA03A8826}"/>
              </a:ext>
            </a:extLst>
          </p:cNvPr>
          <p:cNvSpPr/>
          <p:nvPr/>
        </p:nvSpPr>
        <p:spPr>
          <a:xfrm>
            <a:off x="3562350" y="3819229"/>
            <a:ext cx="501015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3495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55195-6FC6-33EC-DD32-29D63615A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191296A-4EC8-9E6B-A0C0-5DF30683D50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85FD9C9-B5CE-D228-841F-F489AA6A41C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C23654B-201D-C230-3035-9DC58678AB1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18BA7B4-FEE9-3711-96C2-F256A5D03154}"/>
              </a:ext>
            </a:extLst>
          </p:cNvPr>
          <p:cNvGrpSpPr/>
          <p:nvPr/>
        </p:nvGrpSpPr>
        <p:grpSpPr>
          <a:xfrm>
            <a:off x="815009" y="1714500"/>
            <a:ext cx="7513983" cy="3429000"/>
            <a:chOff x="815009" y="1566952"/>
            <a:chExt cx="7513983" cy="342900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20D3151-3DC8-631B-CD2E-F35064BB7C02}"/>
                </a:ext>
              </a:extLst>
            </p:cNvPr>
            <p:cNvSpPr txBox="1"/>
            <p:nvPr/>
          </p:nvSpPr>
          <p:spPr>
            <a:xfrm>
              <a:off x="815009" y="1566952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最後に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61A923D-A7EF-005F-2664-03D169519929}"/>
                </a:ext>
              </a:extLst>
            </p:cNvPr>
            <p:cNvSpPr txBox="1"/>
            <p:nvPr/>
          </p:nvSpPr>
          <p:spPr>
            <a:xfrm>
              <a:off x="1205948" y="3426292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finally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finally">
            <a:hlinkClick r:id="" action="ppaction://media"/>
            <a:extLst>
              <a:ext uri="{FF2B5EF4-FFF2-40B4-BE49-F238E27FC236}">
                <a16:creationId xmlns:a16="http://schemas.microsoft.com/office/drawing/2014/main" id="{5D56ECE5-9C46-7AD7-B367-06EBC0C8A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0625" y="2085975"/>
            <a:ext cx="406400" cy="4064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F8659916-14E8-44A2-51B3-2A241E51057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051A9AD-DEFC-C5BB-2177-879F5179AE20}"/>
              </a:ext>
            </a:extLst>
          </p:cNvPr>
          <p:cNvSpPr/>
          <p:nvPr/>
        </p:nvSpPr>
        <p:spPr>
          <a:xfrm>
            <a:off x="2501900" y="3429000"/>
            <a:ext cx="4203700" cy="158568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179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4DC230A-A0FF-6B4B-7A7B-A1E55A1A8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635379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2180746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20_07_reading_s2">
            <a:hlinkClick r:id="" action="ppaction://media"/>
            <a:extLst>
              <a:ext uri="{FF2B5EF4-FFF2-40B4-BE49-F238E27FC236}">
                <a16:creationId xmlns:a16="http://schemas.microsoft.com/office/drawing/2014/main" id="{A30065F8-0326-436F-CA0C-0DFF945956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275" y="368300"/>
            <a:ext cx="406400" cy="406400"/>
          </a:xfrm>
          <a:prstGeom prst="rect">
            <a:avLst/>
          </a:prstGeom>
        </p:spPr>
      </p:pic>
      <p:pic>
        <p:nvPicPr>
          <p:cNvPr id="4" name="AS_G1_20_07_reading_s2">
            <a:hlinkClick r:id="" action="ppaction://media"/>
            <a:extLst>
              <a:ext uri="{FF2B5EF4-FFF2-40B4-BE49-F238E27FC236}">
                <a16:creationId xmlns:a16="http://schemas.microsoft.com/office/drawing/2014/main" id="{E9C6830C-1958-1717-BE51-C1CB2EC0A7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275" y="1367018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F9C45B94-1D36-356C-390B-96E5EC5F9EBF}"/>
              </a:ext>
            </a:extLst>
          </p:cNvPr>
          <p:cNvCxnSpPr>
            <a:cxnSpLocks/>
          </p:cNvCxnSpPr>
          <p:nvPr/>
        </p:nvCxnSpPr>
        <p:spPr>
          <a:xfrm flipH="1">
            <a:off x="5695471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EED34F2F-FCE1-2FD3-27CB-5E30F6130AD0}"/>
              </a:ext>
            </a:extLst>
          </p:cNvPr>
          <p:cNvCxnSpPr>
            <a:cxnSpLocks/>
          </p:cNvCxnSpPr>
          <p:nvPr/>
        </p:nvCxnSpPr>
        <p:spPr>
          <a:xfrm flipH="1">
            <a:off x="8819671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BFC985CD-20E0-895A-21E7-0E28F416A955}"/>
              </a:ext>
            </a:extLst>
          </p:cNvPr>
          <p:cNvCxnSpPr>
            <a:cxnSpLocks/>
          </p:cNvCxnSpPr>
          <p:nvPr/>
        </p:nvCxnSpPr>
        <p:spPr>
          <a:xfrm flipH="1">
            <a:off x="2637946" y="212308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0411A46C-CC23-D9DF-4F55-7537265FAB77}"/>
              </a:ext>
            </a:extLst>
          </p:cNvPr>
          <p:cNvCxnSpPr>
            <a:cxnSpLocks/>
          </p:cNvCxnSpPr>
          <p:nvPr/>
        </p:nvCxnSpPr>
        <p:spPr>
          <a:xfrm flipH="1">
            <a:off x="4660151" y="21230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A69B4494-FB4B-C370-AE4F-5B30A2CE3EEE}"/>
              </a:ext>
            </a:extLst>
          </p:cNvPr>
          <p:cNvCxnSpPr>
            <a:cxnSpLocks/>
          </p:cNvCxnSpPr>
          <p:nvPr/>
        </p:nvCxnSpPr>
        <p:spPr>
          <a:xfrm flipH="1">
            <a:off x="6906486" y="21230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3171E674-6ABB-FC7F-886D-8D4AE4F341B6}"/>
              </a:ext>
            </a:extLst>
          </p:cNvPr>
          <p:cNvCxnSpPr>
            <a:cxnSpLocks/>
          </p:cNvCxnSpPr>
          <p:nvPr/>
        </p:nvCxnSpPr>
        <p:spPr>
          <a:xfrm flipH="1">
            <a:off x="1010511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98DB5E8A-DB7D-527E-5A96-CD5080D9E584}"/>
              </a:ext>
            </a:extLst>
          </p:cNvPr>
          <p:cNvCxnSpPr>
            <a:cxnSpLocks/>
          </p:cNvCxnSpPr>
          <p:nvPr/>
        </p:nvCxnSpPr>
        <p:spPr>
          <a:xfrm flipH="1">
            <a:off x="2571685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B0BE674-4151-0F5C-62C4-16CC6ABA555C}"/>
              </a:ext>
            </a:extLst>
          </p:cNvPr>
          <p:cNvCxnSpPr>
            <a:cxnSpLocks/>
          </p:cNvCxnSpPr>
          <p:nvPr/>
        </p:nvCxnSpPr>
        <p:spPr>
          <a:xfrm flipH="1">
            <a:off x="3143185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72ADC6A-D4C1-82F1-1B4D-A633C923265B}"/>
              </a:ext>
            </a:extLst>
          </p:cNvPr>
          <p:cNvCxnSpPr>
            <a:cxnSpLocks/>
          </p:cNvCxnSpPr>
          <p:nvPr/>
        </p:nvCxnSpPr>
        <p:spPr>
          <a:xfrm flipH="1">
            <a:off x="6534085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D2049A7-4DCA-ABDD-9A09-98FF78A715A7}"/>
              </a:ext>
            </a:extLst>
          </p:cNvPr>
          <p:cNvCxnSpPr>
            <a:cxnSpLocks/>
          </p:cNvCxnSpPr>
          <p:nvPr/>
        </p:nvCxnSpPr>
        <p:spPr>
          <a:xfrm flipH="1">
            <a:off x="7524685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F777A489-3039-85C7-1096-475B631318C9}"/>
              </a:ext>
            </a:extLst>
          </p:cNvPr>
          <p:cNvCxnSpPr>
            <a:cxnSpLocks/>
          </p:cNvCxnSpPr>
          <p:nvPr/>
        </p:nvCxnSpPr>
        <p:spPr>
          <a:xfrm flipH="1">
            <a:off x="8819191" y="27588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311AB90A-CE92-FDAE-BB5F-BCDF981D9C9F}"/>
              </a:ext>
            </a:extLst>
          </p:cNvPr>
          <p:cNvCxnSpPr>
            <a:cxnSpLocks/>
          </p:cNvCxnSpPr>
          <p:nvPr/>
        </p:nvCxnSpPr>
        <p:spPr>
          <a:xfrm flipH="1">
            <a:off x="3570916" y="3357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1BBA13C6-E7B5-A7C8-5BD5-9A96D77DD6EB}"/>
              </a:ext>
            </a:extLst>
          </p:cNvPr>
          <p:cNvCxnSpPr>
            <a:cxnSpLocks/>
          </p:cNvCxnSpPr>
          <p:nvPr/>
        </p:nvCxnSpPr>
        <p:spPr>
          <a:xfrm flipH="1">
            <a:off x="4827601" y="3357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71EFA814-61BA-F027-35AA-D55FDC1BBE3E}"/>
              </a:ext>
            </a:extLst>
          </p:cNvPr>
          <p:cNvCxnSpPr>
            <a:cxnSpLocks/>
          </p:cNvCxnSpPr>
          <p:nvPr/>
        </p:nvCxnSpPr>
        <p:spPr>
          <a:xfrm flipH="1">
            <a:off x="6018025" y="3357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5990E2E3-808E-09FD-D232-D9DEDC0DF008}"/>
              </a:ext>
            </a:extLst>
          </p:cNvPr>
          <p:cNvCxnSpPr>
            <a:cxnSpLocks/>
          </p:cNvCxnSpPr>
          <p:nvPr/>
        </p:nvCxnSpPr>
        <p:spPr>
          <a:xfrm flipH="1">
            <a:off x="7374691" y="3357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2A562513-42A0-1728-72D9-496E843A384A}"/>
              </a:ext>
            </a:extLst>
          </p:cNvPr>
          <p:cNvCxnSpPr>
            <a:cxnSpLocks/>
          </p:cNvCxnSpPr>
          <p:nvPr/>
        </p:nvCxnSpPr>
        <p:spPr>
          <a:xfrm flipH="1">
            <a:off x="8752930" y="3357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23476E66-A4D9-B376-F972-598BA48D3642}"/>
              </a:ext>
            </a:extLst>
          </p:cNvPr>
          <p:cNvCxnSpPr>
            <a:cxnSpLocks/>
          </p:cNvCxnSpPr>
          <p:nvPr/>
        </p:nvCxnSpPr>
        <p:spPr>
          <a:xfrm flipH="1">
            <a:off x="1885405" y="398601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41FBE016-156D-D86E-C71F-153686F8989B}"/>
              </a:ext>
            </a:extLst>
          </p:cNvPr>
          <p:cNvCxnSpPr>
            <a:cxnSpLocks/>
          </p:cNvCxnSpPr>
          <p:nvPr/>
        </p:nvCxnSpPr>
        <p:spPr>
          <a:xfrm flipH="1">
            <a:off x="4409944" y="398601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B0F7C583-18BA-616D-FC17-FEC6E4339E3B}"/>
              </a:ext>
            </a:extLst>
          </p:cNvPr>
          <p:cNvCxnSpPr>
            <a:cxnSpLocks/>
          </p:cNvCxnSpPr>
          <p:nvPr/>
        </p:nvCxnSpPr>
        <p:spPr>
          <a:xfrm flipH="1">
            <a:off x="5507321" y="39860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39062887-55A4-0152-A160-56419DF1C572}"/>
              </a:ext>
            </a:extLst>
          </p:cNvPr>
          <p:cNvCxnSpPr>
            <a:cxnSpLocks/>
          </p:cNvCxnSpPr>
          <p:nvPr/>
        </p:nvCxnSpPr>
        <p:spPr>
          <a:xfrm flipH="1">
            <a:off x="7628631" y="39860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C760D3E8-7024-777E-73FA-4C39AD6F50B4}"/>
              </a:ext>
            </a:extLst>
          </p:cNvPr>
          <p:cNvCxnSpPr>
            <a:cxnSpLocks/>
          </p:cNvCxnSpPr>
          <p:nvPr/>
        </p:nvCxnSpPr>
        <p:spPr>
          <a:xfrm flipH="1">
            <a:off x="8320731" y="39860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D1E7C078-60A5-EDD9-2152-CD95143B01A0}"/>
              </a:ext>
            </a:extLst>
          </p:cNvPr>
          <p:cNvCxnSpPr>
            <a:cxnSpLocks/>
          </p:cNvCxnSpPr>
          <p:nvPr/>
        </p:nvCxnSpPr>
        <p:spPr>
          <a:xfrm flipH="1">
            <a:off x="1367481" y="45956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D11097F8-A1D9-3395-8265-6C4C2CD33398}"/>
              </a:ext>
            </a:extLst>
          </p:cNvPr>
          <p:cNvCxnSpPr>
            <a:cxnSpLocks/>
          </p:cNvCxnSpPr>
          <p:nvPr/>
        </p:nvCxnSpPr>
        <p:spPr>
          <a:xfrm flipH="1">
            <a:off x="3637176" y="45956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80BA9C6D-85B8-3F3B-94D6-CAF98A79F978}"/>
              </a:ext>
            </a:extLst>
          </p:cNvPr>
          <p:cNvCxnSpPr>
            <a:cxnSpLocks/>
          </p:cNvCxnSpPr>
          <p:nvPr/>
        </p:nvCxnSpPr>
        <p:spPr>
          <a:xfrm flipH="1">
            <a:off x="4799994" y="45956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57F5F886-C00C-8946-DC6D-7651D9289A02}"/>
              </a:ext>
            </a:extLst>
          </p:cNvPr>
          <p:cNvCxnSpPr>
            <a:cxnSpLocks/>
          </p:cNvCxnSpPr>
          <p:nvPr/>
        </p:nvCxnSpPr>
        <p:spPr>
          <a:xfrm flipH="1">
            <a:off x="7609930" y="45956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696EB59C-3841-0FDA-7BA3-5D30D0CFE49C}"/>
              </a:ext>
            </a:extLst>
          </p:cNvPr>
          <p:cNvCxnSpPr>
            <a:cxnSpLocks/>
          </p:cNvCxnSpPr>
          <p:nvPr/>
        </p:nvCxnSpPr>
        <p:spPr>
          <a:xfrm flipH="1">
            <a:off x="1234960" y="51582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FEDE21A2-3DCC-9813-30A9-63D8149E4ECA}"/>
              </a:ext>
            </a:extLst>
          </p:cNvPr>
          <p:cNvCxnSpPr>
            <a:cxnSpLocks/>
          </p:cNvCxnSpPr>
          <p:nvPr/>
        </p:nvCxnSpPr>
        <p:spPr>
          <a:xfrm flipH="1">
            <a:off x="2704206" y="51582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B8CDAC1-1EB1-CCF7-59AF-F0C94A65A9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9245"/>
          <a:stretch>
            <a:fillRect/>
          </a:stretch>
        </p:blipFill>
        <p:spPr>
          <a:xfrm>
            <a:off x="292216" y="783943"/>
            <a:ext cx="8596800" cy="96709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about “April Fools' Day”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「エイプリルフールについて」という意味をもち、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を修飾し、「何について知っているか」を説明しています。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1858900"/>
            <a:ext cx="5190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あなたはエイプリル・フールについて知っていますか。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D3FD8-35E3-FDEB-6150-478177848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8ED6921-429D-3817-B14F-A03034AFBE5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20883DF-4A05-BD36-9E5B-337F2E8CA220}"/>
              </a:ext>
            </a:extLst>
          </p:cNvPr>
          <p:cNvSpPr txBox="1"/>
          <p:nvPr/>
        </p:nvSpPr>
        <p:spPr>
          <a:xfrm>
            <a:off x="1333946" y="2321004"/>
            <a:ext cx="64761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６時に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夕方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I do my homework at six in the evening.">
            <a:hlinkClick r:id="" action="ppaction://media"/>
            <a:extLst>
              <a:ext uri="{FF2B5EF4-FFF2-40B4-BE49-F238E27FC236}">
                <a16:creationId xmlns:a16="http://schemas.microsoft.com/office/drawing/2014/main" id="{0EB9798E-4545-4109-F232-49CA3FBE2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547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088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B7EE3-C273-4C8A-5B6B-ACAB1ADAA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C4D74AD-9C33-8F61-F480-85EA282E65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23" b="80697"/>
          <a:stretch>
            <a:fillRect/>
          </a:stretch>
        </p:blipFill>
        <p:spPr>
          <a:xfrm>
            <a:off x="292216" y="867963"/>
            <a:ext cx="8596800" cy="75353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85CB4D1-00CD-6969-1A04-9EB43F6E9DD5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3676103-E815-F8D4-BCB1-7C72E5A133D7}"/>
              </a:ext>
            </a:extLst>
          </p:cNvPr>
          <p:cNvSpPr txBox="1"/>
          <p:nvPr/>
        </p:nvSpPr>
        <p:spPr>
          <a:xfrm>
            <a:off x="537493" y="2732438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popular event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= a popular event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この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April Fools' Day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around the world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「世界中で」という意味をもち、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を修飾し、場所の情報を説明しています。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7067DAB-79C7-A7CB-AAB8-312761D6A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F6E84B-E3D9-3125-EA1B-886F6CD938A4}"/>
              </a:ext>
            </a:extLst>
          </p:cNvPr>
          <p:cNvSpPr txBox="1"/>
          <p:nvPr/>
        </p:nvSpPr>
        <p:spPr>
          <a:xfrm>
            <a:off x="537494" y="1858900"/>
            <a:ext cx="4174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それは世界中で人気のあるイベントです。</a:t>
            </a:r>
          </a:p>
        </p:txBody>
      </p:sp>
    </p:spTree>
    <p:extLst>
      <p:ext uri="{BB962C8B-B14F-4D97-AF65-F5344CB8AC3E}">
        <p14:creationId xmlns:p14="http://schemas.microsoft.com/office/powerpoint/2010/main" val="795884247"/>
      </p:ext>
    </p:extLst>
  </p:cSld>
  <p:clrMapOvr>
    <a:masterClrMapping/>
  </p:clrMapOvr>
  <p:transition spd="slow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6AAEF-36E9-4F42-72AB-D743CDFE6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724A0CB-BA40-201F-AD38-947492B147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72" b="69598"/>
          <a:stretch>
            <a:fillRect/>
          </a:stretch>
        </p:blipFill>
        <p:spPr>
          <a:xfrm>
            <a:off x="292216" y="836147"/>
            <a:ext cx="8596800" cy="94686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9BFEFBB-5C00-AC57-B766-0D3BF6E35C26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035801E-A025-01C8-0F99-D39E37FA909E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tell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On April 1st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4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日に」という意味をもち、文全体を修飾しています。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30C6C7F-5CD6-4758-77B0-4319CFBB2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779C085-390C-2359-96CF-DF1D9B66818A}"/>
              </a:ext>
            </a:extLst>
          </p:cNvPr>
          <p:cNvSpPr txBox="1"/>
          <p:nvPr/>
        </p:nvSpPr>
        <p:spPr>
          <a:xfrm>
            <a:off x="537494" y="1858900"/>
            <a:ext cx="4409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４月１日、私たちはうそをつくことができます。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3972019304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94AF-8222-0E2F-E70B-89B41016E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CF7440D-53D9-F139-1826-EBAF0EF1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769" b="56782"/>
          <a:stretch>
            <a:fillRect/>
          </a:stretch>
        </p:blipFill>
        <p:spPr>
          <a:xfrm>
            <a:off x="292216" y="752769"/>
            <a:ext cx="8596800" cy="102944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CBDC86A-2C14-B98D-479D-986D046D27B5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79755DF-36CB-AF72-43A9-AC12AAFEF9A3}"/>
              </a:ext>
            </a:extLst>
          </p:cNvPr>
          <p:cNvSpPr txBox="1"/>
          <p:nvPr/>
        </p:nvSpPr>
        <p:spPr>
          <a:xfrm>
            <a:off x="537493" y="2732438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Everyone can enjoy this event,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Everyone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can enjoy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this event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there are some manners.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some manners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は「～がある」という存在を表現するための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形式主語です。（意味上の主語ではない）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接続詞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でつながれた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つの文（「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Everyone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～」 と「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」）は、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対等に逆の意味で結ばれています。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920206E-F971-D846-9EA4-046078266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30EE16-1BA0-34C9-8CDB-3410578DC02E}"/>
              </a:ext>
            </a:extLst>
          </p:cNvPr>
          <p:cNvSpPr txBox="1"/>
          <p:nvPr/>
        </p:nvSpPr>
        <p:spPr>
          <a:xfrm>
            <a:off x="537494" y="1858900"/>
            <a:ext cx="65046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みんながこのイベントを楽しめますが、いくつかマナーがあります。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1807748805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8B0D8-AF57-8C7A-3EC3-F9F98521C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4ABD8FA-147D-323A-C0E6-610198559F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992" b="47657"/>
          <a:stretch>
            <a:fillRect/>
          </a:stretch>
        </p:blipFill>
        <p:spPr>
          <a:xfrm>
            <a:off x="292216" y="808065"/>
            <a:ext cx="8596800" cy="84079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0092E72-19D8-AE31-5292-FF4F5FF0F90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AE28B01-F118-8BDC-7D5E-E0AFBC9C07A9}"/>
              </a:ext>
            </a:extLst>
          </p:cNvPr>
          <p:cNvSpPr txBox="1"/>
          <p:nvPr/>
        </p:nvSpPr>
        <p:spPr>
          <a:xfrm>
            <a:off x="537493" y="2732438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First,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「最初に、まずは」という意味をもち、文全体を修飾し、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順序を表しています。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let’s tell funny and harmless lies.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tell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funny and harmless lies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 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の短縮形です。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「～しましょう」という意味をもち、提案や勧誘の命令文になります。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によって、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つの形容詞（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funny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harmless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）が並列に接続され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33A3D4F-A506-60DB-ED05-19E117399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4263DD-D4BA-8BB9-0DF2-06C0E034207E}"/>
              </a:ext>
            </a:extLst>
          </p:cNvPr>
          <p:cNvSpPr txBox="1"/>
          <p:nvPr/>
        </p:nvSpPr>
        <p:spPr>
          <a:xfrm>
            <a:off x="537494" y="1858900"/>
            <a:ext cx="45996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第一に、おもしろくて無害なうそをつきましょう。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1037887868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E6DD8-6481-431B-9CC9-544BDE4FB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BE5033E-B123-77A2-160D-443C6E8B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184" b="35915"/>
          <a:stretch>
            <a:fillRect/>
          </a:stretch>
        </p:blipFill>
        <p:spPr>
          <a:xfrm>
            <a:off x="292216" y="803027"/>
            <a:ext cx="8596800" cy="80031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C6D82A1-2900-31AE-0876-A94321F40DFF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20B24B-A7C2-D17C-C15D-8085B679EDE8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Second,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「第二に」という意味をもち、文全体を修飾し、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順序を表しています。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let’s tell the truth soon after.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tell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truth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 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の短縮形です。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「～しましょう」という意味をもち、提案や勧誘の命令文になります。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soon after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「すぐあとで」という意味をもち、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を修飾し、「いつ伝えるか」を説明しています。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907EC46-1C49-0C1C-BED0-87F572D5B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507B73-5656-6C94-936F-8415A7D04866}"/>
              </a:ext>
            </a:extLst>
          </p:cNvPr>
          <p:cNvSpPr txBox="1"/>
          <p:nvPr/>
        </p:nvSpPr>
        <p:spPr>
          <a:xfrm>
            <a:off x="537494" y="1858900"/>
            <a:ext cx="34884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第二に、すぐに真実を伝えましょう。</a:t>
            </a:r>
          </a:p>
        </p:txBody>
      </p:sp>
    </p:spTree>
    <p:extLst>
      <p:ext uri="{BB962C8B-B14F-4D97-AF65-F5344CB8AC3E}">
        <p14:creationId xmlns:p14="http://schemas.microsoft.com/office/powerpoint/2010/main" val="2592180931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9FBAE-B308-3280-434B-05C9D85F9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8F09AD0-EBA7-AF12-7574-2DCDD9F6D7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533" b="13492"/>
          <a:stretch>
            <a:fillRect/>
          </a:stretch>
        </p:blipFill>
        <p:spPr>
          <a:xfrm>
            <a:off x="292216" y="676079"/>
            <a:ext cx="8596800" cy="188595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8B29A15-6C01-1532-3456-58FABA1F12AC}"/>
              </a:ext>
            </a:extLst>
          </p:cNvPr>
          <p:cNvSpPr/>
          <p:nvPr/>
        </p:nvSpPr>
        <p:spPr>
          <a:xfrm>
            <a:off x="0" y="3258488"/>
            <a:ext cx="9144000" cy="359951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3F31E5-A35F-AC5A-48B0-C4C937926012}"/>
              </a:ext>
            </a:extLst>
          </p:cNvPr>
          <p:cNvSpPr txBox="1"/>
          <p:nvPr/>
        </p:nvSpPr>
        <p:spPr>
          <a:xfrm>
            <a:off x="537493" y="3319306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For example,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「たとえば」という意味をもち、文全体の時を表しています。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in England tell lies in the morning,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lies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England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the morning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「午前に」という意味をもち、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tell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を修飾し、「いつうそをつくか」を説明しています。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322E760-5AE7-7331-2BA7-64E75B592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625B05D-31BB-698A-B10D-6033B6A6F16C}"/>
              </a:ext>
            </a:extLst>
          </p:cNvPr>
          <p:cNvSpPr txBox="1"/>
          <p:nvPr/>
        </p:nvSpPr>
        <p:spPr>
          <a:xfrm>
            <a:off x="537494" y="2633600"/>
            <a:ext cx="6853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例えば、イギリスの人々は午前にうそをつき、午後に真実を伝えます。</a:t>
            </a:r>
          </a:p>
        </p:txBody>
      </p:sp>
    </p:spTree>
    <p:extLst>
      <p:ext uri="{BB962C8B-B14F-4D97-AF65-F5344CB8AC3E}">
        <p14:creationId xmlns:p14="http://schemas.microsoft.com/office/powerpoint/2010/main" val="3982327457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F2907-AB7C-08BA-F56D-20944A78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48513CF-9839-6895-B873-84158E3FE3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533" b="13492"/>
          <a:stretch>
            <a:fillRect/>
          </a:stretch>
        </p:blipFill>
        <p:spPr>
          <a:xfrm>
            <a:off x="292216" y="676079"/>
            <a:ext cx="8596800" cy="188595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BC4CD90-8069-EDCC-2C63-22B8B2AB98F9}"/>
              </a:ext>
            </a:extLst>
          </p:cNvPr>
          <p:cNvSpPr/>
          <p:nvPr/>
        </p:nvSpPr>
        <p:spPr>
          <a:xfrm>
            <a:off x="0" y="3258488"/>
            <a:ext cx="9144000" cy="359951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9252F47-9CB4-F732-BEBA-9EDF25C36790}"/>
              </a:ext>
            </a:extLst>
          </p:cNvPr>
          <p:cNvSpPr txBox="1"/>
          <p:nvPr/>
        </p:nvSpPr>
        <p:spPr>
          <a:xfrm>
            <a:off x="537493" y="35071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tell the truth in the afternoon.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truth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接続詞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つの動詞（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tell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）が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同じ主語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にかかっています。　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afternoon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「午後に」という意味をもち、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を修飾し、「いつ真実を言うか」を説明しています。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12FC956-32F3-9090-E17F-082E6A941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AA822A-C846-5310-6941-36DCF297A92A}"/>
              </a:ext>
            </a:extLst>
          </p:cNvPr>
          <p:cNvSpPr txBox="1"/>
          <p:nvPr/>
        </p:nvSpPr>
        <p:spPr>
          <a:xfrm>
            <a:off x="537494" y="2633600"/>
            <a:ext cx="6853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例えば、イギリスの人々は午前にうそをつき、午後に真実を伝えます。</a:t>
            </a:r>
          </a:p>
        </p:txBody>
      </p:sp>
    </p:spTree>
    <p:extLst>
      <p:ext uri="{BB962C8B-B14F-4D97-AF65-F5344CB8AC3E}">
        <p14:creationId xmlns:p14="http://schemas.microsoft.com/office/powerpoint/2010/main" val="3381574291"/>
      </p:ext>
    </p:extLst>
  </p:cSld>
  <p:clrMapOvr>
    <a:masterClrMapping/>
  </p:clrMapOvr>
  <p:transition spd="med">
    <p:pull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89F59-139B-3E96-5ECA-EC9A85BE3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511966E-8CA0-9DF2-7D85-AF5C3428AF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779" b="1628"/>
          <a:stretch>
            <a:fillRect/>
          </a:stretch>
        </p:blipFill>
        <p:spPr>
          <a:xfrm>
            <a:off x="292216" y="593477"/>
            <a:ext cx="8596800" cy="9525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1911DA2-F145-3CE3-21F7-1D9820532789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C4129D1-B6BB-26A3-10DF-9C23CB66EECF}"/>
              </a:ext>
            </a:extLst>
          </p:cNvPr>
          <p:cNvSpPr txBox="1"/>
          <p:nvPr/>
        </p:nvSpPr>
        <p:spPr>
          <a:xfrm>
            <a:off x="537493" y="2732438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Finally,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「最後に」という意味をもち、文全体を修飾しています。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let’s enjoy the event with our families or friends.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enjoy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event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let’s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Let us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の短縮形です。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「～しましょう」という意味をもち、提案や勧誘の命令文になります。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 our families or friends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「家族や友達と一緒に」という意味をもち、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enjoy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を修飾し、「誰と楽しむか」を説明しています。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E54FCCF-B0AA-CBC9-040B-B30AFADBD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985331-9D66-73BF-5FF5-DC5C7939093F}"/>
              </a:ext>
            </a:extLst>
          </p:cNvPr>
          <p:cNvSpPr txBox="1"/>
          <p:nvPr/>
        </p:nvSpPr>
        <p:spPr>
          <a:xfrm>
            <a:off x="537494" y="1858900"/>
            <a:ext cx="5317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最後に、家族や友達とそのイベントを楽しみましょう！</a:t>
            </a:r>
          </a:p>
        </p:txBody>
      </p:sp>
    </p:spTree>
    <p:extLst>
      <p:ext uri="{BB962C8B-B14F-4D97-AF65-F5344CB8AC3E}">
        <p14:creationId xmlns:p14="http://schemas.microsoft.com/office/powerpoint/2010/main" val="1955512503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20_09_reading_str">
            <a:hlinkClick r:id="" action="ppaction://media"/>
            <a:extLst>
              <a:ext uri="{FF2B5EF4-FFF2-40B4-BE49-F238E27FC236}">
                <a16:creationId xmlns:a16="http://schemas.microsoft.com/office/drawing/2014/main" id="{62EC2DBA-9286-4A3D-E73C-7B3CF3DEC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5450" y="933450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A32267-C29D-9E52-B540-9809C03C5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43810"/>
            <a:ext cx="6472800" cy="677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C0C6D-9E79-4B67-9767-527610547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04358A8-65BF-4BDA-9A7C-96572AA86E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138" b="55769"/>
          <a:stretch>
            <a:fillRect/>
          </a:stretch>
        </p:blipFill>
        <p:spPr>
          <a:xfrm>
            <a:off x="243756" y="958715"/>
            <a:ext cx="8658000" cy="6731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419BDA9-EEDA-E6F7-872F-6085050FDC8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4FF1D94-5468-C1DB-1CEB-18956B38EE52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tennis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Sunday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「日曜日に」という意味をもち、動詞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「いつテニスをするか」を説明しています。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FF014B8-18AD-22A4-F8C1-EDF417A0B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441074C-07BA-B1A9-AE3C-E4CE7C574578}"/>
              </a:ext>
            </a:extLst>
          </p:cNvPr>
          <p:cNvSpPr txBox="1"/>
          <p:nvPr/>
        </p:nvSpPr>
        <p:spPr>
          <a:xfrm>
            <a:off x="1032443" y="1748665"/>
            <a:ext cx="30918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私は日曜日にテニスをします。</a:t>
            </a:r>
          </a:p>
        </p:txBody>
      </p:sp>
    </p:spTree>
    <p:extLst>
      <p:ext uri="{BB962C8B-B14F-4D97-AF65-F5344CB8AC3E}">
        <p14:creationId xmlns:p14="http://schemas.microsoft.com/office/powerpoint/2010/main" val="1853826544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D61B032-0D0F-91DF-07DD-C5E2D545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00" y="623107"/>
            <a:ext cx="6962400" cy="6177177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20_10_reading_s3">
            <a:hlinkClick r:id="" action="ppaction://media"/>
            <a:extLst>
              <a:ext uri="{FF2B5EF4-FFF2-40B4-BE49-F238E27FC236}">
                <a16:creationId xmlns:a16="http://schemas.microsoft.com/office/drawing/2014/main" id="{4D8B7E90-93F9-8C3D-75CE-FFB8E66A3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1850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1ED4F65-BCEC-08CD-1B5D-5CA76EB84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7717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3FA4F5-4911-3390-9D54-348F22EC8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7717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F00B7-033D-D19B-64E2-FD82DA873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CFC1617-E4A4-213E-E03A-2796AE5E9F08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4A29136-792B-3455-E747-6F00D40481DE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94E32D6-9658-C1D8-DF4D-9A06165B994D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966A0E-C955-DB2B-5A22-DAA3468DD8D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C06D0959-BD6D-AAF3-B55A-22DDFD002515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6764491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2649B8-A89F-42AD-3FAD-1269408E1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9855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E69355E-3F0B-AF57-A4B7-76747AB306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42222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91432" y="2364537"/>
            <a:ext cx="37948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     the     world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20_12_reading_s6_2">
            <a:hlinkClick r:id="" action="ppaction://media"/>
            <a:extLst>
              <a:ext uri="{FF2B5EF4-FFF2-40B4-BE49-F238E27FC236}">
                <a16:creationId xmlns:a16="http://schemas.microsoft.com/office/drawing/2014/main" id="{E5CE130F-44F9-86D5-A964-A841BFF0B9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16533" y="1340077"/>
            <a:ext cx="406400" cy="406400"/>
          </a:xfrm>
          <a:prstGeom prst="rect">
            <a:avLst/>
          </a:prstGeom>
        </p:spPr>
      </p:pic>
      <p:pic>
        <p:nvPicPr>
          <p:cNvPr id="9" name="AS_G1_20_11_reading_s6_1">
            <a:hlinkClick r:id="" action="ppaction://media"/>
            <a:extLst>
              <a:ext uri="{FF2B5EF4-FFF2-40B4-BE49-F238E27FC236}">
                <a16:creationId xmlns:a16="http://schemas.microsoft.com/office/drawing/2014/main" id="{A571C0E1-BD5D-E2DB-8B1F-80FDBCB318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16533" y="625175"/>
            <a:ext cx="406400" cy="406400"/>
          </a:xfrm>
          <a:prstGeom prst="rect">
            <a:avLst/>
          </a:prstGeom>
        </p:spPr>
      </p:pic>
      <p:pic>
        <p:nvPicPr>
          <p:cNvPr id="18" name="AS_G1_20_11_reading_s6_1">
            <a:hlinkClick r:id="" action="ppaction://media"/>
            <a:extLst>
              <a:ext uri="{FF2B5EF4-FFF2-40B4-BE49-F238E27FC236}">
                <a16:creationId xmlns:a16="http://schemas.microsoft.com/office/drawing/2014/main" id="{BAF47C3D-090A-E1DC-5303-B459F462FA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0075" y="2480469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BB9A61-8E2B-6EF5-ACAD-A3A68701EC82}"/>
              </a:ext>
            </a:extLst>
          </p:cNvPr>
          <p:cNvSpPr txBox="1"/>
          <p:nvPr/>
        </p:nvSpPr>
        <p:spPr>
          <a:xfrm>
            <a:off x="5179901" y="2364537"/>
            <a:ext cx="649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AF06A0B-AAE0-58D0-CCF9-632E80E669A8}"/>
              </a:ext>
            </a:extLst>
          </p:cNvPr>
          <p:cNvSpPr txBox="1"/>
          <p:nvPr/>
        </p:nvSpPr>
        <p:spPr>
          <a:xfrm>
            <a:off x="6542224" y="2886869"/>
            <a:ext cx="7275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3D81D27-A8FB-E8BD-0E93-125F4E66C5C8}"/>
              </a:ext>
            </a:extLst>
          </p:cNvPr>
          <p:cNvSpPr txBox="1"/>
          <p:nvPr/>
        </p:nvSpPr>
        <p:spPr>
          <a:xfrm>
            <a:off x="5876925" y="3429000"/>
            <a:ext cx="839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16EE34A-3153-A965-FF7E-01CA5A40A533}"/>
              </a:ext>
            </a:extLst>
          </p:cNvPr>
          <p:cNvSpPr txBox="1"/>
          <p:nvPr/>
        </p:nvSpPr>
        <p:spPr>
          <a:xfrm>
            <a:off x="1005757" y="4410240"/>
            <a:ext cx="649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DE7C565-9D6A-19AB-0FFB-312BA611059D}"/>
              </a:ext>
            </a:extLst>
          </p:cNvPr>
          <p:cNvSpPr txBox="1"/>
          <p:nvPr/>
        </p:nvSpPr>
        <p:spPr>
          <a:xfrm>
            <a:off x="4692128" y="4410240"/>
            <a:ext cx="649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F68ED9C-380E-9569-E905-5EE7B3FAEF78}"/>
              </a:ext>
            </a:extLst>
          </p:cNvPr>
          <p:cNvSpPr txBox="1"/>
          <p:nvPr/>
        </p:nvSpPr>
        <p:spPr>
          <a:xfrm>
            <a:off x="7718675" y="4410240"/>
            <a:ext cx="839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1FA1FE2-8AC3-1F87-B52A-BEE22C446E8F}"/>
              </a:ext>
            </a:extLst>
          </p:cNvPr>
          <p:cNvSpPr txBox="1"/>
          <p:nvPr/>
        </p:nvSpPr>
        <p:spPr>
          <a:xfrm>
            <a:off x="3043395" y="4964698"/>
            <a:ext cx="649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A847729-3D1F-F7E3-FF44-61DCBD6DC521}"/>
              </a:ext>
            </a:extLst>
          </p:cNvPr>
          <p:cNvSpPr txBox="1"/>
          <p:nvPr/>
        </p:nvSpPr>
        <p:spPr>
          <a:xfrm>
            <a:off x="7717224" y="4964698"/>
            <a:ext cx="839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let’s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752BC36-268B-495F-A89F-1E897F1579BF}"/>
              </a:ext>
            </a:extLst>
          </p:cNvPr>
          <p:cNvSpPr txBox="1"/>
          <p:nvPr/>
        </p:nvSpPr>
        <p:spPr>
          <a:xfrm>
            <a:off x="603151" y="5475695"/>
            <a:ext cx="10234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3896B0-31E9-4218-79C7-B2D0D8781C6C}"/>
              </a:ext>
            </a:extLst>
          </p:cNvPr>
          <p:cNvSpPr txBox="1"/>
          <p:nvPr/>
        </p:nvSpPr>
        <p:spPr>
          <a:xfrm>
            <a:off x="5967639" y="5475695"/>
            <a:ext cx="23476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or       friends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3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73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20_14_reading_s7_1">
            <a:hlinkClick r:id="" action="ppaction://media"/>
            <a:extLst>
              <a:ext uri="{FF2B5EF4-FFF2-40B4-BE49-F238E27FC236}">
                <a16:creationId xmlns:a16="http://schemas.microsoft.com/office/drawing/2014/main" id="{8982254C-9413-ED76-5324-3F521A14A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98175" y="3730625"/>
            <a:ext cx="406400" cy="406400"/>
          </a:xfrm>
          <a:prstGeom prst="rect">
            <a:avLst/>
          </a:prstGeom>
        </p:spPr>
      </p:pic>
      <p:pic>
        <p:nvPicPr>
          <p:cNvPr id="7" name="AS_G1_20_15_reading_s7_2">
            <a:hlinkClick r:id="" action="ppaction://media"/>
            <a:extLst>
              <a:ext uri="{FF2B5EF4-FFF2-40B4-BE49-F238E27FC236}">
                <a16:creationId xmlns:a16="http://schemas.microsoft.com/office/drawing/2014/main" id="{ECEE50C9-AE70-7F5D-1470-4671F6B5A0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47500" y="3730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20_16_reading_s8_1">
            <a:hlinkClick r:id="" action="ppaction://media"/>
            <a:extLst>
              <a:ext uri="{FF2B5EF4-FFF2-40B4-BE49-F238E27FC236}">
                <a16:creationId xmlns:a16="http://schemas.microsoft.com/office/drawing/2014/main" id="{45BDBABD-683A-276B-FF63-A7ABAF1F9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36275" y="-193675"/>
            <a:ext cx="406400" cy="406400"/>
          </a:xfrm>
          <a:prstGeom prst="rect">
            <a:avLst/>
          </a:prstGeom>
        </p:spPr>
      </p:pic>
      <p:pic>
        <p:nvPicPr>
          <p:cNvPr id="12" name="AS_G1_20_17_reading_s8_2">
            <a:hlinkClick r:id="" action="ppaction://media"/>
            <a:extLst>
              <a:ext uri="{FF2B5EF4-FFF2-40B4-BE49-F238E27FC236}">
                <a16:creationId xmlns:a16="http://schemas.microsoft.com/office/drawing/2014/main" id="{C811EF05-38A7-4F8C-739D-92AE51F9B3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02354" y="81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2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5BA1C-CCDD-7C7F-B3AE-6C4EBAD17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63592E3-64CD-2B5D-B20D-A4E901A49F3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64F9D1-A79B-81CF-F60E-A6D9F5CF7E11}"/>
              </a:ext>
            </a:extLst>
          </p:cNvPr>
          <p:cNvSpPr txBox="1"/>
          <p:nvPr/>
        </p:nvSpPr>
        <p:spPr>
          <a:xfrm>
            <a:off x="317230" y="4636321"/>
            <a:ext cx="850953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Sunday.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7E679A-2B0B-760C-4C1B-11C7236A1523}"/>
              </a:ext>
            </a:extLst>
          </p:cNvPr>
          <p:cNvSpPr txBox="1"/>
          <p:nvPr/>
        </p:nvSpPr>
        <p:spPr>
          <a:xfrm>
            <a:off x="1011215" y="690490"/>
            <a:ext cx="7121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I play tennis on Sunday.">
            <a:hlinkClick r:id="" action="ppaction://media"/>
            <a:extLst>
              <a:ext uri="{FF2B5EF4-FFF2-40B4-BE49-F238E27FC236}">
                <a16:creationId xmlns:a16="http://schemas.microsoft.com/office/drawing/2014/main" id="{88819E65-7714-8183-5505-CCD2B45F0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8725" y="1522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6006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DB652-CB64-A217-99F1-BA07A286E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36F6F29-1F52-BEB4-0328-875BB8CEE39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58AE16-87BB-DD70-96D2-03D67E5EA4ED}"/>
              </a:ext>
            </a:extLst>
          </p:cNvPr>
          <p:cNvSpPr txBox="1"/>
          <p:nvPr/>
        </p:nvSpPr>
        <p:spPr>
          <a:xfrm>
            <a:off x="1922899" y="2409490"/>
            <a:ext cx="52982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Sunday.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1 I play tennis on Sunday.">
            <a:hlinkClick r:id="" action="ppaction://media"/>
            <a:extLst>
              <a:ext uri="{FF2B5EF4-FFF2-40B4-BE49-F238E27FC236}">
                <a16:creationId xmlns:a16="http://schemas.microsoft.com/office/drawing/2014/main" id="{E2E476E3-AFCE-C14D-4D1D-29CA454CC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8725" y="1522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442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F7D4941-041B-AFCC-A557-FDD7454274B3}"/>
              </a:ext>
            </a:extLst>
          </p:cNvPr>
          <p:cNvSpPr/>
          <p:nvPr/>
        </p:nvSpPr>
        <p:spPr>
          <a:xfrm>
            <a:off x="834472" y="3979634"/>
            <a:ext cx="704474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36B755F-EFD6-505F-DCD4-F37374B6E33D}"/>
              </a:ext>
            </a:extLst>
          </p:cNvPr>
          <p:cNvSpPr/>
          <p:nvPr/>
        </p:nvSpPr>
        <p:spPr>
          <a:xfrm>
            <a:off x="834473" y="2865285"/>
            <a:ext cx="684819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E1FDE9E-E9E6-611E-360C-D19810A98D97}"/>
              </a:ext>
            </a:extLst>
          </p:cNvPr>
          <p:cNvSpPr/>
          <p:nvPr/>
        </p:nvSpPr>
        <p:spPr>
          <a:xfrm>
            <a:off x="566056" y="3250752"/>
            <a:ext cx="333082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1" y="2150774"/>
            <a:ext cx="150824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・時を表す前置詞には、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＋時刻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〈on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＋曜日／日付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などがある。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・場所を表す前置詞には、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〈in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＋場所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＋場所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〈on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＋場所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などがある。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・接続詞は、語と語、句と句、文と文をつなぐ働きをする。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5" grpId="0" animBg="1"/>
      <p:bldP spid="16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A6876-A6E9-5EA9-4343-DD1D02BD9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112B7F-DC92-83F9-FC90-D578FC7A942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58F1C2-1210-C8F7-A928-9BD36216E4D9}"/>
              </a:ext>
            </a:extLst>
          </p:cNvPr>
          <p:cNvSpPr txBox="1"/>
          <p:nvPr/>
        </p:nvSpPr>
        <p:spPr>
          <a:xfrm>
            <a:off x="1011215" y="2321004"/>
            <a:ext cx="7121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1 I play tennis on Sunday.">
            <a:hlinkClick r:id="" action="ppaction://media"/>
            <a:extLst>
              <a:ext uri="{FF2B5EF4-FFF2-40B4-BE49-F238E27FC236}">
                <a16:creationId xmlns:a16="http://schemas.microsoft.com/office/drawing/2014/main" id="{AD371B92-311C-7341-298F-5E1FACB2FB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8725" y="15224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903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EA1AE-45E2-287F-F228-6F29C8823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512C4F3-3166-540A-D54C-343432147F71}"/>
              </a:ext>
            </a:extLst>
          </p:cNvPr>
          <p:cNvSpPr/>
          <p:nvPr/>
        </p:nvSpPr>
        <p:spPr>
          <a:xfrm>
            <a:off x="-3" y="3429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BA98F4-5C6A-7233-A689-4236AC60D4B1}"/>
              </a:ext>
            </a:extLst>
          </p:cNvPr>
          <p:cNvSpPr txBox="1"/>
          <p:nvPr/>
        </p:nvSpPr>
        <p:spPr>
          <a:xfrm>
            <a:off x="1659304" y="4196132"/>
            <a:ext cx="582538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volleyball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Tuesday.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F4755D-563C-6A34-4ADD-B9322912D46C}"/>
              </a:ext>
            </a:extLst>
          </p:cNvPr>
          <p:cNvSpPr txBox="1"/>
          <p:nvPr/>
        </p:nvSpPr>
        <p:spPr>
          <a:xfrm>
            <a:off x="532498" y="622848"/>
            <a:ext cx="80789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バレーボールを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火曜日に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I play volleyball on Tuesday.">
            <a:hlinkClick r:id="" action="ppaction://media"/>
            <a:extLst>
              <a:ext uri="{FF2B5EF4-FFF2-40B4-BE49-F238E27FC236}">
                <a16:creationId xmlns:a16="http://schemas.microsoft.com/office/drawing/2014/main" id="{C4891F1B-F8B0-D984-9C9B-A021A7352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862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499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76112-4A83-B7C0-78B6-0C40D54E9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FAD73A5-4BD6-D3A8-8F80-FCABCFE759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1C4E66-2F4B-A484-1EFD-FEA857D9F118}"/>
              </a:ext>
            </a:extLst>
          </p:cNvPr>
          <p:cNvSpPr txBox="1"/>
          <p:nvPr/>
        </p:nvSpPr>
        <p:spPr>
          <a:xfrm>
            <a:off x="1440165" y="2409490"/>
            <a:ext cx="62636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volleyball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Tuesday.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2 I play volleyball on Tuesday.">
            <a:hlinkClick r:id="" action="ppaction://media"/>
            <a:extLst>
              <a:ext uri="{FF2B5EF4-FFF2-40B4-BE49-F238E27FC236}">
                <a16:creationId xmlns:a16="http://schemas.microsoft.com/office/drawing/2014/main" id="{1682ED07-92E2-3303-D763-8A5445B03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862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209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71097-DBA3-0FC2-E518-D73E7A26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7E51361-4610-1C09-F182-AAFC06B0B0B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583B1D-56EE-43CA-3A73-8FCCC0CD013F}"/>
              </a:ext>
            </a:extLst>
          </p:cNvPr>
          <p:cNvSpPr txBox="1"/>
          <p:nvPr/>
        </p:nvSpPr>
        <p:spPr>
          <a:xfrm>
            <a:off x="532498" y="2321004"/>
            <a:ext cx="80789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バレーボールを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火曜日に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I play volleyball on Tuesday.">
            <a:hlinkClick r:id="" action="ppaction://media"/>
            <a:extLst>
              <a:ext uri="{FF2B5EF4-FFF2-40B4-BE49-F238E27FC236}">
                <a16:creationId xmlns:a16="http://schemas.microsoft.com/office/drawing/2014/main" id="{89385024-A580-9E31-C6BB-30F7DF100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862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488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3E682-A682-E15B-39E1-A6E3C0C93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FCF2D38-0FD7-A3F1-C38F-99486A8968C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C10F64E-F687-8580-A415-C025EECC98D7}"/>
              </a:ext>
            </a:extLst>
          </p:cNvPr>
          <p:cNvSpPr txBox="1"/>
          <p:nvPr/>
        </p:nvSpPr>
        <p:spPr>
          <a:xfrm>
            <a:off x="1653925" y="4128490"/>
            <a:ext cx="583614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movie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April 1st.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6865155-68DD-BA14-1084-8C3ABFB7F163}"/>
              </a:ext>
            </a:extLst>
          </p:cNvPr>
          <p:cNvSpPr txBox="1"/>
          <p:nvPr/>
        </p:nvSpPr>
        <p:spPr>
          <a:xfrm>
            <a:off x="1332570" y="690490"/>
            <a:ext cx="6478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映画を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４月１日に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I watch a movie on April 1st.">
            <a:hlinkClick r:id="" action="ppaction://media"/>
            <a:extLst>
              <a:ext uri="{FF2B5EF4-FFF2-40B4-BE49-F238E27FC236}">
                <a16:creationId xmlns:a16="http://schemas.microsoft.com/office/drawing/2014/main" id="{77B03F1F-B233-4CF6-2DAF-D0CBD2B40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63725" y="1836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222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28ED1-F71B-B279-71C0-0180EDD1A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AFB8A37-0131-FF66-843E-9A4D5A66405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67D7D02-F1B8-3C7F-C8F1-252756880A68}"/>
              </a:ext>
            </a:extLst>
          </p:cNvPr>
          <p:cNvSpPr txBox="1"/>
          <p:nvPr/>
        </p:nvSpPr>
        <p:spPr>
          <a:xfrm>
            <a:off x="1397134" y="2409490"/>
            <a:ext cx="634973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movie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April 1st.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3 I watch a movie on April 1st.">
            <a:hlinkClick r:id="" action="ppaction://media"/>
            <a:extLst>
              <a:ext uri="{FF2B5EF4-FFF2-40B4-BE49-F238E27FC236}">
                <a16:creationId xmlns:a16="http://schemas.microsoft.com/office/drawing/2014/main" id="{16024F75-C020-9203-0460-A377945A6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63725" y="1836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347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D74CD-0D3D-B9F7-9B89-B7E2937CE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EB0C64-7E1B-CD2C-3B6D-8618D4840A7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FEC786-16D1-1A34-8771-15CFD5FD2ABE}"/>
              </a:ext>
            </a:extLst>
          </p:cNvPr>
          <p:cNvSpPr txBox="1"/>
          <p:nvPr/>
        </p:nvSpPr>
        <p:spPr>
          <a:xfrm>
            <a:off x="1332570" y="2321004"/>
            <a:ext cx="64788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映画を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４月１日に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I watch a movie on April 1st.">
            <a:hlinkClick r:id="" action="ppaction://media"/>
            <a:extLst>
              <a:ext uri="{FF2B5EF4-FFF2-40B4-BE49-F238E27FC236}">
                <a16:creationId xmlns:a16="http://schemas.microsoft.com/office/drawing/2014/main" id="{C52081B9-AAF8-462D-2381-40E2FD0BF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63725" y="1836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77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98BAC-93D0-188B-268E-4466F7D9C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368D544-300D-70A5-ED05-8470864435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231" b="43619"/>
          <a:stretch>
            <a:fillRect/>
          </a:stretch>
        </p:blipFill>
        <p:spPr>
          <a:xfrm>
            <a:off x="243756" y="958715"/>
            <a:ext cx="8658000" cy="67627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9BEB310-B24C-04D2-B7B7-E5C73D55740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010E2F0-555A-E9EB-6314-F4F73BC56264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Tokyo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61FC896-97D6-06AC-5D9A-F6ED7E2D1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51DCF1-ECDB-3366-3ED3-209FE902E246}"/>
              </a:ext>
            </a:extLst>
          </p:cNvPr>
          <p:cNvSpPr txBox="1"/>
          <p:nvPr/>
        </p:nvSpPr>
        <p:spPr>
          <a:xfrm>
            <a:off x="1032443" y="1748665"/>
            <a:ext cx="27299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私は東京に住んでいます。</a:t>
            </a:r>
          </a:p>
        </p:txBody>
      </p:sp>
    </p:spTree>
    <p:extLst>
      <p:ext uri="{BB962C8B-B14F-4D97-AF65-F5344CB8AC3E}">
        <p14:creationId xmlns:p14="http://schemas.microsoft.com/office/powerpoint/2010/main" val="2782778722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5A36B-11D3-BDCF-1A74-D536AA2D0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AAB8160-B9BC-2009-324E-BED739D18546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653F817-39F3-12BC-FD75-AF320196BEC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B5F5395-80FD-44F7-D636-D225D08E8760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0DA2ABD-97A5-8754-111C-C29BEB28B476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3F29189-93BF-DD78-115E-1733C5D47D63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013547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3B757-DB45-55D0-0A91-042794A2D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0BCBC4C-C586-816E-3A19-DDC055E0472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26640B-99D3-7C17-7F0C-47B629D8861C}"/>
              </a:ext>
            </a:extLst>
          </p:cNvPr>
          <p:cNvSpPr txBox="1"/>
          <p:nvPr/>
        </p:nvSpPr>
        <p:spPr>
          <a:xfrm>
            <a:off x="1952278" y="4636321"/>
            <a:ext cx="523944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Tokyo.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2A034A-BD98-76FE-FEAA-BEEC1DB40F08}"/>
              </a:ext>
            </a:extLst>
          </p:cNvPr>
          <p:cNvSpPr txBox="1"/>
          <p:nvPr/>
        </p:nvSpPr>
        <p:spPr>
          <a:xfrm>
            <a:off x="398029" y="1198322"/>
            <a:ext cx="8347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東京に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I live in Tokyo.">
            <a:hlinkClick r:id="" action="ppaction://media"/>
            <a:extLst>
              <a:ext uri="{FF2B5EF4-FFF2-40B4-BE49-F238E27FC236}">
                <a16:creationId xmlns:a16="http://schemas.microsoft.com/office/drawing/2014/main" id="{D6C25724-7A0C-BD7A-4F68-08C46C380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40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2F75C18-9D15-5F0D-E76C-DE2CA7357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00" y="1149743"/>
            <a:ext cx="8658000" cy="5565686"/>
          </a:xfrm>
          <a:prstGeom prst="rect">
            <a:avLst/>
          </a:prstGeom>
        </p:spPr>
      </p:pic>
      <p:pic>
        <p:nvPicPr>
          <p:cNvPr id="6" name="AS_G1_20_01_kihon">
            <a:hlinkClick r:id="" action="ppaction://media"/>
            <a:extLst>
              <a:ext uri="{FF2B5EF4-FFF2-40B4-BE49-F238E27FC236}">
                <a16:creationId xmlns:a16="http://schemas.microsoft.com/office/drawing/2014/main" id="{370704B4-2C30-C149-FA3E-935839BF8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4875" y="1831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85965-0E97-3AA3-7EB1-D12027D8D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87D2DCF-E7E7-67F9-7CCC-58E9DDC84A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621DFD-4CB1-C366-2FC3-4045B9D2A0EC}"/>
              </a:ext>
            </a:extLst>
          </p:cNvPr>
          <p:cNvSpPr txBox="1"/>
          <p:nvPr/>
        </p:nvSpPr>
        <p:spPr>
          <a:xfrm>
            <a:off x="1494540" y="2917321"/>
            <a:ext cx="6154919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Tokyo.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1 I live in Tokyo.">
            <a:hlinkClick r:id="" action="ppaction://media"/>
            <a:extLst>
              <a:ext uri="{FF2B5EF4-FFF2-40B4-BE49-F238E27FC236}">
                <a16:creationId xmlns:a16="http://schemas.microsoft.com/office/drawing/2014/main" id="{6E25D0E9-6393-C0C8-FB42-92AE11726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597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3958-5AFE-C78E-D054-EA58962EB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CA0365-F6CC-47C0-63A9-9D1BBBE557A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6C1A1DA-F21A-DBB3-7865-96ED0D65A29A}"/>
              </a:ext>
            </a:extLst>
          </p:cNvPr>
          <p:cNvSpPr txBox="1"/>
          <p:nvPr/>
        </p:nvSpPr>
        <p:spPr>
          <a:xfrm>
            <a:off x="398029" y="2875002"/>
            <a:ext cx="8347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東京に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I live in Tokyo.">
            <a:hlinkClick r:id="" action="ppaction://media"/>
            <a:extLst>
              <a:ext uri="{FF2B5EF4-FFF2-40B4-BE49-F238E27FC236}">
                <a16:creationId xmlns:a16="http://schemas.microsoft.com/office/drawing/2014/main" id="{36D49625-6487-0CB9-AEB4-3EF17BE2F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36663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3528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00DBA-2152-DBE7-AAEC-1D31C2808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C1B794-3996-563B-F0ED-4B2BE6F7C93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D6F2AB-FA50-D0CB-4993-281E844459A3}"/>
              </a:ext>
            </a:extLst>
          </p:cNvPr>
          <p:cNvSpPr txBox="1"/>
          <p:nvPr/>
        </p:nvSpPr>
        <p:spPr>
          <a:xfrm>
            <a:off x="1648490" y="4636321"/>
            <a:ext cx="584701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Japan.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CE88F3-915F-4CB5-F36E-80DEEBAD47E5}"/>
              </a:ext>
            </a:extLst>
          </p:cNvPr>
          <p:cNvSpPr txBox="1"/>
          <p:nvPr/>
        </p:nvSpPr>
        <p:spPr>
          <a:xfrm>
            <a:off x="1048866" y="832562"/>
            <a:ext cx="70462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We live in Japan.">
            <a:hlinkClick r:id="" action="ppaction://media"/>
            <a:extLst>
              <a:ext uri="{FF2B5EF4-FFF2-40B4-BE49-F238E27FC236}">
                <a16:creationId xmlns:a16="http://schemas.microsoft.com/office/drawing/2014/main" id="{34A1C78E-68A5-AF3B-C1A0-28458A476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7988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842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6127-8650-146D-7539-5D83D3190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63CA111-2E91-6D5E-76D3-28BCF550B60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3A7A640-878D-2CB6-9F82-573F35E8A628}"/>
              </a:ext>
            </a:extLst>
          </p:cNvPr>
          <p:cNvSpPr txBox="1"/>
          <p:nvPr/>
        </p:nvSpPr>
        <p:spPr>
          <a:xfrm>
            <a:off x="946286" y="2917321"/>
            <a:ext cx="725142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Japan.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2 We live in Japan.">
            <a:hlinkClick r:id="" action="ppaction://media"/>
            <a:extLst>
              <a:ext uri="{FF2B5EF4-FFF2-40B4-BE49-F238E27FC236}">
                <a16:creationId xmlns:a16="http://schemas.microsoft.com/office/drawing/2014/main" id="{7D27C255-A1E9-8744-0A51-66D503DC2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7988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036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CF7C9-768E-5B86-1077-FFE0E0F02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7ECCFDE-9357-77CF-CFAE-3FC75626148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42D1CA7-0461-FAF4-85C3-AC8E6B60229C}"/>
              </a:ext>
            </a:extLst>
          </p:cNvPr>
          <p:cNvSpPr txBox="1"/>
          <p:nvPr/>
        </p:nvSpPr>
        <p:spPr>
          <a:xfrm>
            <a:off x="1048866" y="2321004"/>
            <a:ext cx="70462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2 We live in Japan.">
            <a:hlinkClick r:id="" action="ppaction://media"/>
            <a:extLst>
              <a:ext uri="{FF2B5EF4-FFF2-40B4-BE49-F238E27FC236}">
                <a16:creationId xmlns:a16="http://schemas.microsoft.com/office/drawing/2014/main" id="{D6269071-6956-C274-E9F6-671EBE3FC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7988" y="205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828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D3A13-426B-4778-52F1-18F27C9F2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2AF98A7-5386-F2D9-AE42-36639BB8781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B86512-306B-D66F-A01D-54B0B653C364}"/>
              </a:ext>
            </a:extLst>
          </p:cNvPr>
          <p:cNvSpPr txBox="1"/>
          <p:nvPr/>
        </p:nvSpPr>
        <p:spPr>
          <a:xfrm>
            <a:off x="1916144" y="4128490"/>
            <a:ext cx="531170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grandmother</a:t>
            </a:r>
            <a:endParaRPr lang="ja-JP" altLang="en-US" sz="4400" dirty="0"/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Osaka.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328B8C-0E3F-978A-0105-9E151B6C92B8}"/>
              </a:ext>
            </a:extLst>
          </p:cNvPr>
          <p:cNvSpPr txBox="1"/>
          <p:nvPr/>
        </p:nvSpPr>
        <p:spPr>
          <a:xfrm>
            <a:off x="766478" y="690490"/>
            <a:ext cx="76110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私の祖母は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My grandmother lives in Osaka.">
            <a:hlinkClick r:id="" action="ppaction://media"/>
            <a:extLst>
              <a:ext uri="{FF2B5EF4-FFF2-40B4-BE49-F238E27FC236}">
                <a16:creationId xmlns:a16="http://schemas.microsoft.com/office/drawing/2014/main" id="{D299C868-36B1-A2AB-FA3C-E5ECA3DD2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4463" y="2208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114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1D572-F6DE-4BA8-9F37-C9FEB9A56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88C2945-897E-608B-3487-11C0EA21591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6448999-E700-0C97-9B4E-FFEE74CF8D09}"/>
              </a:ext>
            </a:extLst>
          </p:cNvPr>
          <p:cNvSpPr txBox="1"/>
          <p:nvPr/>
        </p:nvSpPr>
        <p:spPr>
          <a:xfrm>
            <a:off x="1581180" y="2409490"/>
            <a:ext cx="598163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grandmother</a:t>
            </a:r>
            <a:endParaRPr kumimoji="1" lang="en-US" altLang="ja-JP" sz="4400" b="1" u="sng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Osaka.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3 My grandmother lives in Osaka.">
            <a:hlinkClick r:id="" action="ppaction://media"/>
            <a:extLst>
              <a:ext uri="{FF2B5EF4-FFF2-40B4-BE49-F238E27FC236}">
                <a16:creationId xmlns:a16="http://schemas.microsoft.com/office/drawing/2014/main" id="{00B63F45-4D31-222B-52BF-E4AED2189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4463" y="2208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422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EE5D4-49F6-06C6-4E71-4D69FF253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DA1B5ED-A8EA-15E9-2A2D-CCA2A854D6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6D48E01-25D1-4BFC-BAFB-DE1B1A845DE9}"/>
              </a:ext>
            </a:extLst>
          </p:cNvPr>
          <p:cNvSpPr txBox="1"/>
          <p:nvPr/>
        </p:nvSpPr>
        <p:spPr>
          <a:xfrm>
            <a:off x="766478" y="2321004"/>
            <a:ext cx="76110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私の祖母は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大阪に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My grandmother lives in Osaka.">
            <a:hlinkClick r:id="" action="ppaction://media"/>
            <a:extLst>
              <a:ext uri="{FF2B5EF4-FFF2-40B4-BE49-F238E27FC236}">
                <a16:creationId xmlns:a16="http://schemas.microsoft.com/office/drawing/2014/main" id="{807714C9-00B3-2559-65D7-BD400F4A3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14463" y="2208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166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26A3-E541-3ACC-FE60-7ED33D717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EE02D0C-3F30-AF39-DE84-2FE6D771D2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971" b="32050"/>
          <a:stretch>
            <a:fillRect/>
          </a:stretch>
        </p:blipFill>
        <p:spPr>
          <a:xfrm>
            <a:off x="243756" y="958715"/>
            <a:ext cx="8658000" cy="66675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13B1557-77AD-66DC-46ED-BF46D75CD520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278853-51CF-5F56-D5DD-84248C842F8A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Kevin and Becky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good friends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Kevin and Becky = good friends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つの名詞（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Kevin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Becky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）が並列に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接続されています。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472FB8C-4DD8-209F-9124-B6EE352D7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DEEC16-06DC-C3FB-018E-2E7A3B3C3C9E}"/>
              </a:ext>
            </a:extLst>
          </p:cNvPr>
          <p:cNvSpPr txBox="1"/>
          <p:nvPr/>
        </p:nvSpPr>
        <p:spPr>
          <a:xfrm>
            <a:off x="1032444" y="1748665"/>
            <a:ext cx="34252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ケビンとベッキーはよい友達です。</a:t>
            </a:r>
          </a:p>
        </p:txBody>
      </p:sp>
    </p:spTree>
    <p:extLst>
      <p:ext uri="{BB962C8B-B14F-4D97-AF65-F5344CB8AC3E}">
        <p14:creationId xmlns:p14="http://schemas.microsoft.com/office/powerpoint/2010/main" val="3496924249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B6AD7-76AF-7BF8-5753-92C1D9F66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90AA0BF-E864-FED8-692F-E320BDD1B6D7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36A221B-BA6D-8F6C-BC5C-16A044CA39F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D2DC054-A6BB-A2F2-7E94-CF5A2C16C3F9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6E93BC-1B4C-0E1C-B1DE-B374DA976BE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5004DD5-B11F-109D-4335-544B7F40B4C6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72508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3A005-6B33-F1EC-8034-1B64EF36D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8118EC0-F876-8A49-C174-F069CF57499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09702F-3404-0371-C0F2-0228B5C7C411}"/>
              </a:ext>
            </a:extLst>
          </p:cNvPr>
          <p:cNvSpPr txBox="1"/>
          <p:nvPr/>
        </p:nvSpPr>
        <p:spPr>
          <a:xfrm>
            <a:off x="1245870" y="4128490"/>
            <a:ext cx="665226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Kevin and Becky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good friends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1FAD5E-4E60-D7F2-B6F9-23A0876B7615}"/>
              </a:ext>
            </a:extLst>
          </p:cNvPr>
          <p:cNvSpPr txBox="1"/>
          <p:nvPr/>
        </p:nvSpPr>
        <p:spPr>
          <a:xfrm>
            <a:off x="1491614" y="690490"/>
            <a:ext cx="61607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ケビンとベッキーは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よい友達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Kevin and Becky are good friends.">
            <a:hlinkClick r:id="" action="ppaction://media"/>
            <a:extLst>
              <a:ext uri="{FF2B5EF4-FFF2-40B4-BE49-F238E27FC236}">
                <a16:creationId xmlns:a16="http://schemas.microsoft.com/office/drawing/2014/main" id="{778A74AA-DD7B-A69A-2ED4-6D052F028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8463" y="2090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724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877BD-B707-BC2E-350C-9A1C60283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223506A-97CD-9111-0D14-708FEFC6F0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500F1A9-44BE-4671-C214-FA8140E43876}"/>
              </a:ext>
            </a:extLst>
          </p:cNvPr>
          <p:cNvSpPr txBox="1"/>
          <p:nvPr/>
        </p:nvSpPr>
        <p:spPr>
          <a:xfrm>
            <a:off x="833352" y="2409490"/>
            <a:ext cx="747729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Kevin [a--] Becky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good friends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1 Kevin and Becky are good friends.">
            <a:hlinkClick r:id="" action="ppaction://media"/>
            <a:extLst>
              <a:ext uri="{FF2B5EF4-FFF2-40B4-BE49-F238E27FC236}">
                <a16:creationId xmlns:a16="http://schemas.microsoft.com/office/drawing/2014/main" id="{0E07F4EE-C181-A80A-CD68-BF4113BC9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8463" y="2090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211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BCA54-59A9-413B-CDD1-91A38FBAF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F972906-445B-5EC1-036D-65B0CD62DB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04-1 Kevin and Becky are good friends.">
            <a:hlinkClick r:id="" action="ppaction://media"/>
            <a:extLst>
              <a:ext uri="{FF2B5EF4-FFF2-40B4-BE49-F238E27FC236}">
                <a16:creationId xmlns:a16="http://schemas.microsoft.com/office/drawing/2014/main" id="{800676DC-03DB-858D-5373-455A13A03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8463" y="2090738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F72B36-A365-8BB1-8A89-9059AFFCD0C6}"/>
              </a:ext>
            </a:extLst>
          </p:cNvPr>
          <p:cNvSpPr txBox="1"/>
          <p:nvPr/>
        </p:nvSpPr>
        <p:spPr>
          <a:xfrm>
            <a:off x="1491614" y="2321004"/>
            <a:ext cx="61607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ケビンとベッキーは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よい友達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7063124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EBD44-33E9-332C-8FBD-A07E91D13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022DF13-C3C3-54D0-541A-31AB81F336E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8FEB41-69EA-C75E-04F6-B41E8CC5F50C}"/>
              </a:ext>
            </a:extLst>
          </p:cNvPr>
          <p:cNvSpPr txBox="1"/>
          <p:nvPr/>
        </p:nvSpPr>
        <p:spPr>
          <a:xfrm>
            <a:off x="2249999" y="4128490"/>
            <a:ext cx="46440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and 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good friends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959650-80E7-6286-BCEC-D15C4AD4EB10}"/>
              </a:ext>
            </a:extLst>
          </p:cNvPr>
          <p:cNvSpPr txBox="1"/>
          <p:nvPr/>
        </p:nvSpPr>
        <p:spPr>
          <a:xfrm>
            <a:off x="2308858" y="690490"/>
            <a:ext cx="4526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あなたと私は</a:t>
            </a:r>
            <a:r>
              <a:rPr kumimoji="1" lang="ja-JP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よい友達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You and I are good friends.">
            <a:hlinkClick r:id="" action="ppaction://media"/>
            <a:extLst>
              <a:ext uri="{FF2B5EF4-FFF2-40B4-BE49-F238E27FC236}">
                <a16:creationId xmlns:a16="http://schemas.microsoft.com/office/drawing/2014/main" id="{7CE10518-AF9F-69A6-C4E3-2ECC903FA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2208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387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00986-CD67-280C-6737-AED5ADB0B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4DE89A-EE5D-725C-D4F3-3A9D042F1EC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EE90FE-AD33-B9ED-F24B-EAB8B2A651CC}"/>
              </a:ext>
            </a:extLst>
          </p:cNvPr>
          <p:cNvSpPr txBox="1"/>
          <p:nvPr/>
        </p:nvSpPr>
        <p:spPr>
          <a:xfrm>
            <a:off x="1668268" y="2411413"/>
            <a:ext cx="580746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 [a--] 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[g---] friends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You and I are good friends.">
            <a:hlinkClick r:id="" action="ppaction://media"/>
            <a:extLst>
              <a:ext uri="{FF2B5EF4-FFF2-40B4-BE49-F238E27FC236}">
                <a16:creationId xmlns:a16="http://schemas.microsoft.com/office/drawing/2014/main" id="{67EC8D61-E56B-FDB1-C540-C2DEBE42B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2208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466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F73C1-0800-6245-4A21-772A3A879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E49CC1A-6598-8E1F-80F6-A558D38457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04-2 You and I are good friends.">
            <a:hlinkClick r:id="" action="ppaction://media"/>
            <a:extLst>
              <a:ext uri="{FF2B5EF4-FFF2-40B4-BE49-F238E27FC236}">
                <a16:creationId xmlns:a16="http://schemas.microsoft.com/office/drawing/2014/main" id="{46246C7A-C33C-BA1C-94E2-21E13D91A8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220821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7D42B4-597B-C08A-271A-DBE98274102A}"/>
              </a:ext>
            </a:extLst>
          </p:cNvPr>
          <p:cNvSpPr txBox="1"/>
          <p:nvPr/>
        </p:nvSpPr>
        <p:spPr>
          <a:xfrm>
            <a:off x="2308859" y="2321004"/>
            <a:ext cx="45262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あなたと私は</a:t>
            </a:r>
            <a:r>
              <a:rPr kumimoji="1" lang="ja-JP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よい友達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97027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D8090-71A6-C6FF-FFD5-EFE63CDAD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2345D57-7907-584F-27CD-937459ABAD5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A2B0D5A-83CD-46C8-9D18-DBC8C2F0AC5D}"/>
              </a:ext>
            </a:extLst>
          </p:cNvPr>
          <p:cNvSpPr txBox="1"/>
          <p:nvPr/>
        </p:nvSpPr>
        <p:spPr>
          <a:xfrm>
            <a:off x="390116" y="4636321"/>
            <a:ext cx="836376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 and Andy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E9295DF-3491-F010-F610-E4388BF2D0E2}"/>
              </a:ext>
            </a:extLst>
          </p:cNvPr>
          <p:cNvSpPr txBox="1"/>
          <p:nvPr/>
        </p:nvSpPr>
        <p:spPr>
          <a:xfrm>
            <a:off x="131443" y="1198322"/>
            <a:ext cx="88811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ja-JP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トムとアンディ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They are Tom and Andy.">
            <a:hlinkClick r:id="" action="ppaction://media"/>
            <a:extLst>
              <a:ext uri="{FF2B5EF4-FFF2-40B4-BE49-F238E27FC236}">
                <a16:creationId xmlns:a16="http://schemas.microsoft.com/office/drawing/2014/main" id="{69B5C423-E167-72D3-A180-02914B299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954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706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948FE-DF7A-248C-438E-1B23EFAE5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D63A537-F58A-5D12-1A7B-FE5357B47B5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43D68B-4AD6-212C-8916-15904CC5B90A}"/>
              </a:ext>
            </a:extLst>
          </p:cNvPr>
          <p:cNvSpPr txBox="1"/>
          <p:nvPr/>
        </p:nvSpPr>
        <p:spPr>
          <a:xfrm>
            <a:off x="1881323" y="2409490"/>
            <a:ext cx="538135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 [a--] Andy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3 They are Tom and Andy.">
            <a:hlinkClick r:id="" action="ppaction://media"/>
            <a:extLst>
              <a:ext uri="{FF2B5EF4-FFF2-40B4-BE49-F238E27FC236}">
                <a16:creationId xmlns:a16="http://schemas.microsoft.com/office/drawing/2014/main" id="{3B73B398-5704-9AD5-20E2-D5995FE61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954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448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7DE8D-1039-ACD7-CD64-2483DB052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4800627-C974-08C4-A260-69D1D30869F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CFAC80-7BC3-078C-2ACC-B10215691533}"/>
              </a:ext>
            </a:extLst>
          </p:cNvPr>
          <p:cNvSpPr txBox="1"/>
          <p:nvPr/>
        </p:nvSpPr>
        <p:spPr>
          <a:xfrm>
            <a:off x="134469" y="2875002"/>
            <a:ext cx="8875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ja-JP" alt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トムとアンディ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3 They are Tom and Andy.">
            <a:hlinkClick r:id="" action="ppaction://media"/>
            <a:extLst>
              <a:ext uri="{FF2B5EF4-FFF2-40B4-BE49-F238E27FC236}">
                <a16:creationId xmlns:a16="http://schemas.microsoft.com/office/drawing/2014/main" id="{1866E425-FC46-68BE-7A91-01899EC7C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1954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3923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BDA51-9018-5CEA-8255-385676A38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9181C6C-5592-E690-B524-3C4DBBA97F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074" b="21198"/>
          <a:stretch>
            <a:fillRect/>
          </a:stretch>
        </p:blipFill>
        <p:spPr>
          <a:xfrm>
            <a:off x="243756" y="958715"/>
            <a:ext cx="8658000" cy="65277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39C013-9D4F-4654-6BF3-160AB00792C7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C1DD4BE-7899-D858-FB6B-2309DB36E389}"/>
              </a:ext>
            </a:extLst>
          </p:cNvPr>
          <p:cNvSpPr txBox="1"/>
          <p:nvPr/>
        </p:nvSpPr>
        <p:spPr>
          <a:xfrm>
            <a:off x="537493" y="36776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play baseball, 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play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baseball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4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I don’t play soccer.</a:t>
            </a:r>
          </a:p>
          <a:p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don’t play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soccer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接続詞 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でつながれた</a:t>
            </a:r>
            <a:r>
              <a:rPr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つの文は、対等に逆の意味で</a:t>
            </a:r>
          </a:p>
          <a:p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結ばれています。</a:t>
            </a:r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252998E-E309-3ABD-CBD0-4B455807B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E85F98-5053-ACD8-491C-072005D20ECA}"/>
              </a:ext>
            </a:extLst>
          </p:cNvPr>
          <p:cNvSpPr txBox="1"/>
          <p:nvPr/>
        </p:nvSpPr>
        <p:spPr>
          <a:xfrm>
            <a:off x="1032444" y="1748665"/>
            <a:ext cx="42253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私は野球はしますが、サッカーはしません。</a:t>
            </a:r>
          </a:p>
        </p:txBody>
      </p:sp>
    </p:spTree>
    <p:extLst>
      <p:ext uri="{BB962C8B-B14F-4D97-AF65-F5344CB8AC3E}">
        <p14:creationId xmlns:p14="http://schemas.microsoft.com/office/powerpoint/2010/main" val="6587302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0785396-DC47-B7CC-61E8-18F6292F3F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78" b="67229"/>
          <a:stretch>
            <a:fillRect/>
          </a:stretch>
        </p:blipFill>
        <p:spPr>
          <a:xfrm>
            <a:off x="243756" y="958715"/>
            <a:ext cx="8658000" cy="6731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2962275"/>
            <a:ext cx="9144000" cy="389572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162758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up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six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6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時に」という意味をもち、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up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「いつ起きるか」を説明しています。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morning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「午前」という意味をもち、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 up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時間帯を説明しています。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748665"/>
            <a:ext cx="26918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私は午前６時に起きます。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DA8E3-5B83-DB82-3B32-BA6E1FCCA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974CB00-E611-D7C1-9CCD-E0701DB9958F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5E9092-339E-089C-7182-F8974334E76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1C48CB4-1D33-8BC4-C91A-D65D536AE7BD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AA6D60-11C9-619E-0F45-FCFD4DA295A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8927FD5-D824-8F6D-22A7-7E3F12D35FD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6362209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A4514-237B-E579-2973-DD05CDDC4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D129C27-3EE9-6B30-9298-146623BCB70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3CB907A-E2EC-3F3D-FF83-D65DBF4F16C5}"/>
              </a:ext>
            </a:extLst>
          </p:cNvPr>
          <p:cNvSpPr txBox="1"/>
          <p:nvPr/>
        </p:nvSpPr>
        <p:spPr>
          <a:xfrm>
            <a:off x="617160" y="4128490"/>
            <a:ext cx="790967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baseball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play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9FA7DDC-34C6-EE3B-0A78-2E3C0E437EF8}"/>
              </a:ext>
            </a:extLst>
          </p:cNvPr>
          <p:cNvSpPr txBox="1"/>
          <p:nvPr/>
        </p:nvSpPr>
        <p:spPr>
          <a:xfrm>
            <a:off x="237674" y="690490"/>
            <a:ext cx="86686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1 I play baseball, but I don’t play soccer.">
            <a:hlinkClick r:id="" action="ppaction://media"/>
            <a:extLst>
              <a:ext uri="{FF2B5EF4-FFF2-40B4-BE49-F238E27FC236}">
                <a16:creationId xmlns:a16="http://schemas.microsoft.com/office/drawing/2014/main" id="{BEA70D9C-8059-3E28-F0FD-6E564CE74A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9863" y="1979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979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0341D-093A-E760-0BD5-6240929BB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99A41CE-EEE8-DC54-F281-FCB455264D8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F8C115-C5B7-A5CE-9798-C28F6C8F19B1}"/>
              </a:ext>
            </a:extLst>
          </p:cNvPr>
          <p:cNvSpPr txBox="1"/>
          <p:nvPr/>
        </p:nvSpPr>
        <p:spPr>
          <a:xfrm>
            <a:off x="647446" y="2409490"/>
            <a:ext cx="784910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baseball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 [p---]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5-1 I play baseball, but I don’t play soccer.">
            <a:hlinkClick r:id="" action="ppaction://media"/>
            <a:extLst>
              <a:ext uri="{FF2B5EF4-FFF2-40B4-BE49-F238E27FC236}">
                <a16:creationId xmlns:a16="http://schemas.microsoft.com/office/drawing/2014/main" id="{7A3994DB-CF1F-BB3D-DEED-DA5C7573C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9863" y="1979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603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8A239-444D-E673-93D8-7FF011490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300BC4-0089-96B1-A0BF-8BA32F2DF56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05-1 I play baseball, but I don’t play soccer.">
            <a:hlinkClick r:id="" action="ppaction://media"/>
            <a:extLst>
              <a:ext uri="{FF2B5EF4-FFF2-40B4-BE49-F238E27FC236}">
                <a16:creationId xmlns:a16="http://schemas.microsoft.com/office/drawing/2014/main" id="{864A0D5B-0E62-428F-7D42-600CD9CFA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9863" y="1979613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9F9819-5DC3-BC02-B98E-76D964FCF21B}"/>
              </a:ext>
            </a:extLst>
          </p:cNvPr>
          <p:cNvSpPr txBox="1"/>
          <p:nvPr/>
        </p:nvSpPr>
        <p:spPr>
          <a:xfrm>
            <a:off x="237675" y="2321004"/>
            <a:ext cx="86686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野球を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540214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819A1-A552-888E-4EB7-2B745E675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4FE621-C850-6232-4770-95D4ADBDE6E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CAB73EB-FC85-AF97-8EB9-311C08427832}"/>
              </a:ext>
            </a:extLst>
          </p:cNvPr>
          <p:cNvSpPr txBox="1"/>
          <p:nvPr/>
        </p:nvSpPr>
        <p:spPr>
          <a:xfrm>
            <a:off x="326704" y="4128490"/>
            <a:ext cx="849059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F09B353-AD11-ED4F-24CA-F6E110DBDB87}"/>
              </a:ext>
            </a:extLst>
          </p:cNvPr>
          <p:cNvSpPr txBox="1"/>
          <p:nvPr/>
        </p:nvSpPr>
        <p:spPr>
          <a:xfrm>
            <a:off x="656214" y="96013"/>
            <a:ext cx="78315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I study English, but I don’t study French.">
            <a:hlinkClick r:id="" action="ppaction://media"/>
            <a:extLst>
              <a:ext uri="{FF2B5EF4-FFF2-40B4-BE49-F238E27FC236}">
                <a16:creationId xmlns:a16="http://schemas.microsoft.com/office/drawing/2014/main" id="{93844696-2E07-7C57-D9ED-3D5693A20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9388" y="1725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964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6EBAF-3004-4DF1-9885-DAB4E4C33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EFCCBE-1E17-D92E-C989-EDD323E030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4A9F17B-CD92-CCC1-C244-6B845AFD5FD5}"/>
              </a:ext>
            </a:extLst>
          </p:cNvPr>
          <p:cNvSpPr txBox="1"/>
          <p:nvPr/>
        </p:nvSpPr>
        <p:spPr>
          <a:xfrm>
            <a:off x="529112" y="2409490"/>
            <a:ext cx="808577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[b--]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5-2 I study English, but I don’t study French.">
            <a:hlinkClick r:id="" action="ppaction://media"/>
            <a:extLst>
              <a:ext uri="{FF2B5EF4-FFF2-40B4-BE49-F238E27FC236}">
                <a16:creationId xmlns:a16="http://schemas.microsoft.com/office/drawing/2014/main" id="{95EA584F-8A8B-311F-E4BF-FD53A6F4A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9388" y="1725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033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51A61-696F-6A8B-9284-1F11A3F26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EC2E35B-7E1F-D9BB-AE2E-023B373625F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282BCC-2FAC-7019-30F0-AD4D2654B3F6}"/>
              </a:ext>
            </a:extLst>
          </p:cNvPr>
          <p:cNvSpPr txBox="1"/>
          <p:nvPr/>
        </p:nvSpPr>
        <p:spPr>
          <a:xfrm>
            <a:off x="633020" y="1767006"/>
            <a:ext cx="78779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勉強しません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I study English, but I don’t study French.">
            <a:hlinkClick r:id="" action="ppaction://media"/>
            <a:extLst>
              <a:ext uri="{FF2B5EF4-FFF2-40B4-BE49-F238E27FC236}">
                <a16:creationId xmlns:a16="http://schemas.microsoft.com/office/drawing/2014/main" id="{BDB7E77C-27F0-8590-ABC1-7E7EB8600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9388" y="1725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092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61083-25C1-7B4A-DA50-3EA214778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77BBDBB-AFD6-E5F6-FF96-6EE2B649006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A968EA-4A68-DD24-EECB-A39440ED8F32}"/>
              </a:ext>
            </a:extLst>
          </p:cNvPr>
          <p:cNvSpPr txBox="1"/>
          <p:nvPr/>
        </p:nvSpPr>
        <p:spPr>
          <a:xfrm>
            <a:off x="303201" y="4128490"/>
            <a:ext cx="853759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studies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doesn’t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study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A43B94-173D-C7A1-0155-B2CEECD0BBE7}"/>
              </a:ext>
            </a:extLst>
          </p:cNvPr>
          <p:cNvSpPr txBox="1"/>
          <p:nvPr/>
        </p:nvSpPr>
        <p:spPr>
          <a:xfrm>
            <a:off x="422236" y="114013"/>
            <a:ext cx="829952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3 Tom studies English, but he doesn’t study French.">
            <a:hlinkClick r:id="" action="ppaction://media"/>
            <a:extLst>
              <a:ext uri="{FF2B5EF4-FFF2-40B4-BE49-F238E27FC236}">
                <a16:creationId xmlns:a16="http://schemas.microsoft.com/office/drawing/2014/main" id="{E025584B-351A-2F4B-0AB0-6FB9467E1B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1760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72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8F07A-C087-1DBA-42FB-7AA4D88F5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09087A-C9EB-7D2D-A09A-2AD6830C0DC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BA51B2-71CF-38C1-5467-7B6A5C588A52}"/>
              </a:ext>
            </a:extLst>
          </p:cNvPr>
          <p:cNvSpPr txBox="1"/>
          <p:nvPr/>
        </p:nvSpPr>
        <p:spPr>
          <a:xfrm>
            <a:off x="485088" y="1901659"/>
            <a:ext cx="8173824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,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[b--]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[s----]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5-3 Tom studies English, but he doesn’t study French.">
            <a:hlinkClick r:id="" action="ppaction://media"/>
            <a:extLst>
              <a:ext uri="{FF2B5EF4-FFF2-40B4-BE49-F238E27FC236}">
                <a16:creationId xmlns:a16="http://schemas.microsoft.com/office/drawing/2014/main" id="{4CE8B63B-963D-6AA0-C39A-BF9823A9A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1760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76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466D6-85FD-7675-5BAB-7AE1F9162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F4DEDE-EE87-951E-5908-BB355165DB2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1AD567-3A1F-6CF7-F94B-DCAC2F40B066}"/>
              </a:ext>
            </a:extLst>
          </p:cNvPr>
          <p:cNvSpPr txBox="1"/>
          <p:nvPr/>
        </p:nvSpPr>
        <p:spPr>
          <a:xfrm>
            <a:off x="426271" y="1767006"/>
            <a:ext cx="82914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 </a:t>
            </a: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勉強しません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3 Tom studies English, but he doesn’t study French.">
            <a:hlinkClick r:id="" action="ppaction://media"/>
            <a:extLst>
              <a:ext uri="{FF2B5EF4-FFF2-40B4-BE49-F238E27FC236}">
                <a16:creationId xmlns:a16="http://schemas.microsoft.com/office/drawing/2014/main" id="{D96747BC-6991-6C0A-0F2A-865065106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388" y="1760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783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2A143-9C1F-9E47-5B07-05559141B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0A96DF4-0DB8-AE45-F43A-AF9925C334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001" b="3571"/>
          <a:stretch>
            <a:fillRect/>
          </a:stretch>
        </p:blipFill>
        <p:spPr>
          <a:xfrm>
            <a:off x="243756" y="958715"/>
            <a:ext cx="8658000" cy="91439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E2DF28-FAD1-9E6D-DD6E-CE95C45914D7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A32DA9-511E-FE58-4E05-22AE4E8E49C1}"/>
              </a:ext>
            </a:extLst>
          </p:cNvPr>
          <p:cNvSpPr txBox="1"/>
          <p:nvPr/>
        </p:nvSpPr>
        <p:spPr>
          <a:xfrm>
            <a:off x="537493" y="36776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～）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cats or dogs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つの名詞（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cats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dogs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）が並列に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接続されています。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9C40E8F-F25C-1894-329A-12B7725B1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659F8CA-AFBC-D371-06C0-1B0962328C4E}"/>
              </a:ext>
            </a:extLst>
          </p:cNvPr>
          <p:cNvSpPr txBox="1"/>
          <p:nvPr/>
        </p:nvSpPr>
        <p:spPr>
          <a:xfrm>
            <a:off x="1032444" y="1939795"/>
            <a:ext cx="54826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あなたはネコが好きですか、それともイヌが好きですか。</a:t>
            </a:r>
          </a:p>
        </p:txBody>
      </p:sp>
    </p:spTree>
    <p:extLst>
      <p:ext uri="{BB962C8B-B14F-4D97-AF65-F5344CB8AC3E}">
        <p14:creationId xmlns:p14="http://schemas.microsoft.com/office/powerpoint/2010/main" val="1404037499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B4473-73D9-4147-F9C7-DDB41AF1B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086E39D-986F-13B8-3FB0-70F978F2DBD7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03C5660-5C85-4FEF-BD93-8DA56CE2430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5814273-238D-0191-65CD-BC9FAE81E70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56D2133-7889-3811-F14D-189D0496520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CA895EA7-B13A-D056-7FBF-79E8A7D0899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205161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B06D6-2A16-F27E-E62A-1E1402083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0D18079-2804-003B-9F69-A5FFCEC9FD6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C2DD62-6573-DD7A-1723-9363B7BF2C1D}"/>
              </a:ext>
            </a:extLst>
          </p:cNvPr>
          <p:cNvSpPr txBox="1"/>
          <p:nvPr/>
        </p:nvSpPr>
        <p:spPr>
          <a:xfrm>
            <a:off x="317230" y="4636321"/>
            <a:ext cx="850953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cats or dogs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8465953-DDAE-A35D-34DF-0B376F680429}"/>
              </a:ext>
            </a:extLst>
          </p:cNvPr>
          <p:cNvSpPr txBox="1"/>
          <p:nvPr/>
        </p:nvSpPr>
        <p:spPr>
          <a:xfrm>
            <a:off x="1247882" y="622848"/>
            <a:ext cx="66482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ネコ それとも イヌが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06-1 Do you like cats or dogs">
            <a:hlinkClick r:id="" action="ppaction://media"/>
            <a:extLst>
              <a:ext uri="{FF2B5EF4-FFF2-40B4-BE49-F238E27FC236}">
                <a16:creationId xmlns:a16="http://schemas.microsoft.com/office/drawing/2014/main" id="{8AB135F4-F62D-3F40-6019-AE5F6E622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23988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3241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4E10D-6292-E61C-92AB-7ADE88A1D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7CE941-41AF-48F2-6A51-2758A7F182D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0D2225-B841-6F30-A842-2E07A2AF34F3}"/>
              </a:ext>
            </a:extLst>
          </p:cNvPr>
          <p:cNvSpPr txBox="1"/>
          <p:nvPr/>
        </p:nvSpPr>
        <p:spPr>
          <a:xfrm>
            <a:off x="1965899" y="2409490"/>
            <a:ext cx="52122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cats [o-] dogs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6-1 Do you like cats or dogs">
            <a:hlinkClick r:id="" action="ppaction://media"/>
            <a:extLst>
              <a:ext uri="{FF2B5EF4-FFF2-40B4-BE49-F238E27FC236}">
                <a16:creationId xmlns:a16="http://schemas.microsoft.com/office/drawing/2014/main" id="{B47B7E2B-F63D-F4AC-9753-5D5465B58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23988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7713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002CD-9B8A-1E2B-28DB-1F918AD46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50AE785-F3DF-0FBF-769C-DCA36532DC3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014DAB7-5874-9570-1523-43EF8D47F518}"/>
              </a:ext>
            </a:extLst>
          </p:cNvPr>
          <p:cNvSpPr txBox="1"/>
          <p:nvPr/>
        </p:nvSpPr>
        <p:spPr>
          <a:xfrm>
            <a:off x="1247885" y="2321004"/>
            <a:ext cx="66482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ネコ それとも イヌが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06-1 Do you like cats or dogs">
            <a:hlinkClick r:id="" action="ppaction://media"/>
            <a:extLst>
              <a:ext uri="{FF2B5EF4-FFF2-40B4-BE49-F238E27FC236}">
                <a16:creationId xmlns:a16="http://schemas.microsoft.com/office/drawing/2014/main" id="{D2DAD617-37C1-7058-B725-DCC2B6FA3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23988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147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D8907-99F3-19A5-4B83-FE982110A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EBCAE1-3731-10F7-DB2C-A2382351B7A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42B321-5D5A-1B56-3EBF-F289C13311DC}"/>
              </a:ext>
            </a:extLst>
          </p:cNvPr>
          <p:cNvSpPr txBox="1"/>
          <p:nvPr/>
        </p:nvSpPr>
        <p:spPr>
          <a:xfrm>
            <a:off x="1707713" y="4196132"/>
            <a:ext cx="572856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like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math or science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D8667A-F424-1C3E-B6D3-C3EBC9EF83B1}"/>
              </a:ext>
            </a:extLst>
          </p:cNvPr>
          <p:cNvSpPr txBox="1"/>
          <p:nvPr/>
        </p:nvSpPr>
        <p:spPr>
          <a:xfrm>
            <a:off x="1247882" y="622848"/>
            <a:ext cx="66482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数学 それとも 理科が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06-2 Do you like math or science">
            <a:hlinkClick r:id="" action="ppaction://media"/>
            <a:extLst>
              <a:ext uri="{FF2B5EF4-FFF2-40B4-BE49-F238E27FC236}">
                <a16:creationId xmlns:a16="http://schemas.microsoft.com/office/drawing/2014/main" id="{6823F568-BF7D-2D35-ECB8-600D22569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8263" y="1387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70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7AA9D-79E2-A267-CC62-815983C56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A25DBDE-777F-7A42-6A2D-DB4BB4386CC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6147B04-957E-6F83-0287-C81297CF61BE}"/>
              </a:ext>
            </a:extLst>
          </p:cNvPr>
          <p:cNvSpPr txBox="1"/>
          <p:nvPr/>
        </p:nvSpPr>
        <p:spPr>
          <a:xfrm>
            <a:off x="1331198" y="2409490"/>
            <a:ext cx="62529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[D-]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math [o-] science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6-2 Do you like math or science">
            <a:hlinkClick r:id="" action="ppaction://media"/>
            <a:extLst>
              <a:ext uri="{FF2B5EF4-FFF2-40B4-BE49-F238E27FC236}">
                <a16:creationId xmlns:a16="http://schemas.microsoft.com/office/drawing/2014/main" id="{EA5600FC-31D4-CD3B-DC53-377931C11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8263" y="1387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769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E8E98-A0FC-B09C-5254-6CA501A3E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91594C-6F18-56CD-5364-6A456A4C612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8DF94F-D51C-3A30-D70A-2CE962E80785}"/>
              </a:ext>
            </a:extLst>
          </p:cNvPr>
          <p:cNvSpPr txBox="1"/>
          <p:nvPr/>
        </p:nvSpPr>
        <p:spPr>
          <a:xfrm>
            <a:off x="1247885" y="2321004"/>
            <a:ext cx="66482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好きですか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数学 それとも 理科が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06-2 Do you like math or science">
            <a:hlinkClick r:id="" action="ppaction://media"/>
            <a:extLst>
              <a:ext uri="{FF2B5EF4-FFF2-40B4-BE49-F238E27FC236}">
                <a16:creationId xmlns:a16="http://schemas.microsoft.com/office/drawing/2014/main" id="{F887D2B0-524F-7925-C029-D3BCF071C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8263" y="1387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897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DBFD4-4B68-07CF-F22B-6FC37C34E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EF1F066-6FCC-0D46-2C34-5DACFEC3395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99F389-91A7-1600-1DC1-9B9F703E5E53}"/>
              </a:ext>
            </a:extLst>
          </p:cNvPr>
          <p:cNvSpPr txBox="1"/>
          <p:nvPr/>
        </p:nvSpPr>
        <p:spPr>
          <a:xfrm>
            <a:off x="1020597" y="4128490"/>
            <a:ext cx="71028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Did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Yumi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ice cream or cookies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1B0B5B-0402-C7D9-7EA7-1999A92B74F5}"/>
              </a:ext>
            </a:extLst>
          </p:cNvPr>
          <p:cNvSpPr txBox="1"/>
          <p:nvPr/>
        </p:nvSpPr>
        <p:spPr>
          <a:xfrm>
            <a:off x="925152" y="114013"/>
            <a:ext cx="729369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食べましたか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アイスクリーム それとも クッキーを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06-3 Did Yumi eat Ice cream or cookies">
            <a:hlinkClick r:id="" action="ppaction://media"/>
            <a:extLst>
              <a:ext uri="{FF2B5EF4-FFF2-40B4-BE49-F238E27FC236}">
                <a16:creationId xmlns:a16="http://schemas.microsoft.com/office/drawing/2014/main" id="{6FAB5F03-4E1D-D82E-2297-B20D2B08E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66925" y="164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577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D851A-C7CF-5A1E-C9BF-6C2A3D92C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CC5A31C-6388-438D-12A3-CD71F458EEE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5547D7-D38D-5ABC-9D3D-5453BB8AC42A}"/>
              </a:ext>
            </a:extLst>
          </p:cNvPr>
          <p:cNvSpPr txBox="1"/>
          <p:nvPr/>
        </p:nvSpPr>
        <p:spPr>
          <a:xfrm>
            <a:off x="730830" y="2409490"/>
            <a:ext cx="768234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Yumi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ice cream [o-] cookies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6-3 Did Yumi eat Ice cream or cookies">
            <a:hlinkClick r:id="" action="ppaction://media"/>
            <a:extLst>
              <a:ext uri="{FF2B5EF4-FFF2-40B4-BE49-F238E27FC236}">
                <a16:creationId xmlns:a16="http://schemas.microsoft.com/office/drawing/2014/main" id="{97FFE1E2-CF95-05FA-CF58-C18418978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66925" y="164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8011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2021971" y="4128490"/>
            <a:ext cx="51000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 up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six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morning.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2269861" y="690490"/>
            <a:ext cx="46042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６時に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I get up at six in the morning.">
            <a:hlinkClick r:id="" action="ppaction://media"/>
            <a:extLst>
              <a:ext uri="{FF2B5EF4-FFF2-40B4-BE49-F238E27FC236}">
                <a16:creationId xmlns:a16="http://schemas.microsoft.com/office/drawing/2014/main" id="{025C304A-F7AA-B7BE-5436-4299472C8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325" y="836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E18C5-5016-ED91-0BA1-B861562C6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1071FD-11EE-131A-87AF-D1AC383B32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2233A02-4C3C-6FF3-9CE0-87CE1AF95BB0}"/>
              </a:ext>
            </a:extLst>
          </p:cNvPr>
          <p:cNvSpPr txBox="1"/>
          <p:nvPr/>
        </p:nvSpPr>
        <p:spPr>
          <a:xfrm>
            <a:off x="925155" y="1767006"/>
            <a:ext cx="729369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食べましたか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アイスクリーム それとも クッキーを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06-3 Did Yumi eat Ice cream or cookies">
            <a:hlinkClick r:id="" action="ppaction://media"/>
            <a:extLst>
              <a:ext uri="{FF2B5EF4-FFF2-40B4-BE49-F238E27FC236}">
                <a16:creationId xmlns:a16="http://schemas.microsoft.com/office/drawing/2014/main" id="{B6979170-5E08-FF13-E611-19854F3D3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66925" y="164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999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446DC5-C8ED-4F2C-B199-5B1A78C1271F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03767" y="4007635"/>
              <a:ext cx="73364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朝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6_kihon_v1_morning">
            <a:hlinkClick r:id="" action="ppaction://media"/>
            <a:extLst>
              <a:ext uri="{FF2B5EF4-FFF2-40B4-BE49-F238E27FC236}">
                <a16:creationId xmlns:a16="http://schemas.microsoft.com/office/drawing/2014/main" id="{149D7CCC-E886-4348-94F5-D8B25BC64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187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35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59504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morning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6_kihon_v1_morning">
            <a:hlinkClick r:id="" action="ppaction://media"/>
            <a:extLst>
              <a:ext uri="{FF2B5EF4-FFF2-40B4-BE49-F238E27FC236}">
                <a16:creationId xmlns:a16="http://schemas.microsoft.com/office/drawing/2014/main" id="{5E4E3D5F-A281-46FA-B4B2-15E64D66F9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187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291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朝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16_kihon_v1_morning">
            <a:hlinkClick r:id="" action="ppaction://media"/>
            <a:extLst>
              <a:ext uri="{FF2B5EF4-FFF2-40B4-BE49-F238E27FC236}">
                <a16:creationId xmlns:a16="http://schemas.microsoft.com/office/drawing/2014/main" id="{A76BD062-BAEE-4F38-96D4-7692E8AB6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31875" y="1082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984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8163DF9-B8F3-40CB-A976-995C5348540C}"/>
              </a:ext>
            </a:extLst>
          </p:cNvPr>
          <p:cNvGrpSpPr/>
          <p:nvPr/>
        </p:nvGrpSpPr>
        <p:grpSpPr>
          <a:xfrm>
            <a:off x="206477" y="1159148"/>
            <a:ext cx="8731046" cy="4539704"/>
            <a:chOff x="206477" y="1037591"/>
            <a:chExt cx="8731046" cy="4539704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3C4AF80-B3BF-4F05-AC11-E6662EBAF80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72100DB2-FBC8-42B8-AE5B-2968F5F02E02}"/>
                </a:ext>
              </a:extLst>
            </p:cNvPr>
            <p:cNvSpPr txBox="1"/>
            <p:nvPr/>
          </p:nvSpPr>
          <p:spPr>
            <a:xfrm>
              <a:off x="206477" y="1037591"/>
              <a:ext cx="8731046" cy="2970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曜日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</a:p>
          </p:txBody>
        </p:sp>
      </p:grpSp>
      <p:pic>
        <p:nvPicPr>
          <p:cNvPr id="3" name="G1_L16_kihon_v2_on">
            <a:hlinkClick r:id="" action="ppaction://media"/>
            <a:extLst>
              <a:ext uri="{FF2B5EF4-FFF2-40B4-BE49-F238E27FC236}">
                <a16:creationId xmlns:a16="http://schemas.microsoft.com/office/drawing/2014/main" id="{2331969D-96A2-4351-9054-6B0A0888E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427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57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1920895"/>
            <a:ext cx="834887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</a:t>
            </a:r>
            <a:endParaRPr kumimoji="1" lang="ja-JP" altLang="en-US" sz="1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6_kihon_v2_on">
            <a:hlinkClick r:id="" action="ppaction://media"/>
            <a:extLst>
              <a:ext uri="{FF2B5EF4-FFF2-40B4-BE49-F238E27FC236}">
                <a16:creationId xmlns:a16="http://schemas.microsoft.com/office/drawing/2014/main" id="{F8257A99-037A-49AD-9791-8D8F9C068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427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66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2B7A0A-111C-4D13-8500-F8EA35899AF1}"/>
              </a:ext>
            </a:extLst>
          </p:cNvPr>
          <p:cNvSpPr txBox="1"/>
          <p:nvPr/>
        </p:nvSpPr>
        <p:spPr>
          <a:xfrm>
            <a:off x="206477" y="1943978"/>
            <a:ext cx="873104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曜日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</a:p>
        </p:txBody>
      </p:sp>
      <p:pic>
        <p:nvPicPr>
          <p:cNvPr id="5" name="G1_L16_kihon_v2_on">
            <a:hlinkClick r:id="" action="ppaction://media"/>
            <a:extLst>
              <a:ext uri="{FF2B5EF4-FFF2-40B4-BE49-F238E27FC236}">
                <a16:creationId xmlns:a16="http://schemas.microsoft.com/office/drawing/2014/main" id="{28BC1435-BBF8-439A-8208-0B21BE0F8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4275" y="136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629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日曜日</a:t>
              </a:r>
            </a:p>
          </p:txBody>
        </p:sp>
      </p:grpSp>
      <p:pic>
        <p:nvPicPr>
          <p:cNvPr id="4" name="G1_L16_kihon_v3_Sunday">
            <a:hlinkClick r:id="" action="ppaction://media"/>
            <a:extLst>
              <a:ext uri="{FF2B5EF4-FFF2-40B4-BE49-F238E27FC236}">
                <a16:creationId xmlns:a16="http://schemas.microsoft.com/office/drawing/2014/main" id="{5545E6B4-F74B-4B66-956C-4F065698A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384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C0D823-8BC4-41DC-ECD5-36890352B432}"/>
              </a:ext>
            </a:extLst>
          </p:cNvPr>
          <p:cNvSpPr txBox="1"/>
          <p:nvPr/>
        </p:nvSpPr>
        <p:spPr>
          <a:xfrm>
            <a:off x="1278615" y="2409490"/>
            <a:ext cx="658677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[g--] [u-]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six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morning.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1 I get up at six in the morning.">
            <a:hlinkClick r:id="" action="ppaction://media"/>
            <a:extLst>
              <a:ext uri="{FF2B5EF4-FFF2-40B4-BE49-F238E27FC236}">
                <a16:creationId xmlns:a16="http://schemas.microsoft.com/office/drawing/2014/main" id="{B64EA4CE-FD84-FFFA-928C-B7409ABFA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325" y="836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36104" y="2421032"/>
            <a:ext cx="787179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Sunday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6_kihon_v3_Sunday">
            <a:hlinkClick r:id="" action="ppaction://media"/>
            <a:extLst>
              <a:ext uri="{FF2B5EF4-FFF2-40B4-BE49-F238E27FC236}">
                <a16:creationId xmlns:a16="http://schemas.microsoft.com/office/drawing/2014/main" id="{2FF109B8-D5B0-4638-87E3-AEF0CD831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98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日曜日</a:t>
            </a:r>
          </a:p>
        </p:txBody>
      </p:sp>
      <p:pic>
        <p:nvPicPr>
          <p:cNvPr id="7" name="G1_L16_kihon_v3_Sunday">
            <a:hlinkClick r:id="" action="ppaction://media"/>
            <a:extLst>
              <a:ext uri="{FF2B5EF4-FFF2-40B4-BE49-F238E27FC236}">
                <a16:creationId xmlns:a16="http://schemas.microsoft.com/office/drawing/2014/main" id="{4B71601A-C75D-498B-A5D4-0A9C06F29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74825" y="1654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60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1_L16_kihon_v4_but">
            <a:hlinkClick r:id="" action="ppaction://media"/>
            <a:extLst>
              <a:ext uri="{FF2B5EF4-FFF2-40B4-BE49-F238E27FC236}">
                <a16:creationId xmlns:a16="http://schemas.microsoft.com/office/drawing/2014/main" id="{297A77B5-0FDA-4A7B-8598-D67EFE42C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17113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C665370-CC11-F7B1-C78D-748FA3795943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A1BB061-2F15-BC2D-E87F-81D65009B57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4B93A96-01C5-0256-D5B4-3D6814DC0F35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しかし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47788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16_kihon_v4_but">
            <a:hlinkClick r:id="" action="ppaction://media"/>
            <a:extLst>
              <a:ext uri="{FF2B5EF4-FFF2-40B4-BE49-F238E27FC236}">
                <a16:creationId xmlns:a16="http://schemas.microsoft.com/office/drawing/2014/main" id="{34B880C8-1473-483E-9A3F-2E6594FB6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1711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574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1_L16_kihon_v4_but">
            <a:hlinkClick r:id="" action="ppaction://media"/>
            <a:extLst>
              <a:ext uri="{FF2B5EF4-FFF2-40B4-BE49-F238E27FC236}">
                <a16:creationId xmlns:a16="http://schemas.microsoft.com/office/drawing/2014/main" id="{860D6DAD-AE43-4A69-AB3A-A6C5DF5FD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60525" y="17113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E3508A-112C-8CAE-EA61-0BD73D1EA6D2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</a:t>
            </a:r>
          </a:p>
        </p:txBody>
      </p:sp>
    </p:spTree>
    <p:extLst>
      <p:ext uri="{BB962C8B-B14F-4D97-AF65-F5344CB8AC3E}">
        <p14:creationId xmlns:p14="http://schemas.microsoft.com/office/powerpoint/2010/main" val="19686789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5244944-C0A8-4FDA-A17E-0DC7084C8B62}"/>
              </a:ext>
            </a:extLst>
          </p:cNvPr>
          <p:cNvGrpSpPr/>
          <p:nvPr/>
        </p:nvGrpSpPr>
        <p:grpSpPr>
          <a:xfrm>
            <a:off x="815009" y="1861347"/>
            <a:ext cx="7513983" cy="3135306"/>
            <a:chOff x="815009" y="2441989"/>
            <a:chExt cx="7513983" cy="313530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2441989"/>
              <a:ext cx="751398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かまたは～</a:t>
              </a:r>
              <a:endParaRPr kumimoji="1" lang="ja-JP" altLang="en-US" sz="9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351722" y="4007635"/>
              <a:ext cx="6440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6_kihon_v5_or">
            <a:hlinkClick r:id="" action="ppaction://media"/>
            <a:extLst>
              <a:ext uri="{FF2B5EF4-FFF2-40B4-BE49-F238E27FC236}">
                <a16:creationId xmlns:a16="http://schemas.microsoft.com/office/drawing/2014/main" id="{E690BC3C-2872-4D3E-8746-0E7DD92415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6826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77C6B0A-FE6B-BF41-5466-D85B764307D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5078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1920895"/>
            <a:ext cx="682645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or</a:t>
            </a:r>
            <a:endParaRPr kumimoji="1" lang="ja-JP" altLang="en-US" sz="1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16_kihon_v5_or">
            <a:hlinkClick r:id="" action="ppaction://media"/>
            <a:extLst>
              <a:ext uri="{FF2B5EF4-FFF2-40B4-BE49-F238E27FC236}">
                <a16:creationId xmlns:a16="http://schemas.microsoft.com/office/drawing/2014/main" id="{F3B4E851-5591-4C54-B96B-1EBA55781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9125" y="6826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433022A-7E6F-C457-A1CC-7AAE54C3126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5828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ED57EE9-D434-46DC-B6C1-A16E6C886351}"/>
              </a:ext>
            </a:extLst>
          </p:cNvPr>
          <p:cNvSpPr txBox="1"/>
          <p:nvPr/>
        </p:nvSpPr>
        <p:spPr>
          <a:xfrm>
            <a:off x="815009" y="2690336"/>
            <a:ext cx="75139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かまたは～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16_kihon_v5_or">
            <a:hlinkClick r:id="" action="ppaction://media"/>
            <a:extLst>
              <a:ext uri="{FF2B5EF4-FFF2-40B4-BE49-F238E27FC236}">
                <a16:creationId xmlns:a16="http://schemas.microsoft.com/office/drawing/2014/main" id="{1126BD8B-D403-43EC-980A-89585359A7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89125" y="682625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51215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04E8D-3EC6-9451-869A-634C49E48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77096A6-58B3-C9AA-0C55-C0EF63C1265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286A566-84BF-03F7-E691-523A2475EF5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24D5332-AE77-F8FF-8062-9E044DD6EA0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5D8DFCF-370C-67B5-143B-FC5F95DCEE2C}"/>
              </a:ext>
            </a:extLst>
          </p:cNvPr>
          <p:cNvGrpSpPr/>
          <p:nvPr/>
        </p:nvGrpSpPr>
        <p:grpSpPr>
          <a:xfrm>
            <a:off x="815008" y="1320731"/>
            <a:ext cx="7513984" cy="4093428"/>
            <a:chOff x="815008" y="1360757"/>
            <a:chExt cx="7513984" cy="40934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6C2D6C5-BB15-89BC-8A7F-E10E36121E39}"/>
                </a:ext>
              </a:extLst>
            </p:cNvPr>
            <p:cNvSpPr txBox="1"/>
            <p:nvPr/>
          </p:nvSpPr>
          <p:spPr>
            <a:xfrm>
              <a:off x="815008" y="4007635"/>
              <a:ext cx="75139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morning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1914B9B-1602-C04D-BE32-3CA97B5EDD34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朝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6_kihon_v1_morning">
            <a:hlinkClick r:id="" action="ppaction://media"/>
            <a:extLst>
              <a:ext uri="{FF2B5EF4-FFF2-40B4-BE49-F238E27FC236}">
                <a16:creationId xmlns:a16="http://schemas.microsoft.com/office/drawing/2014/main" id="{DA4DC9D8-34AE-7654-3CBA-6EF451D1A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31875" y="10826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E780FD7-26E0-5E1A-CA4E-83F0A06E2212}"/>
              </a:ext>
            </a:extLst>
          </p:cNvPr>
          <p:cNvSpPr/>
          <p:nvPr/>
        </p:nvSpPr>
        <p:spPr>
          <a:xfrm flipH="1">
            <a:off x="1895475" y="3828545"/>
            <a:ext cx="535305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7826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727CE6-A1A5-016C-E6E7-5A182C040E21}"/>
              </a:ext>
            </a:extLst>
          </p:cNvPr>
          <p:cNvSpPr txBox="1"/>
          <p:nvPr/>
        </p:nvSpPr>
        <p:spPr>
          <a:xfrm>
            <a:off x="2269861" y="2321004"/>
            <a:ext cx="46042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６時に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1 I get up at six in the morning.">
            <a:hlinkClick r:id="" action="ppaction://media"/>
            <a:extLst>
              <a:ext uri="{FF2B5EF4-FFF2-40B4-BE49-F238E27FC236}">
                <a16:creationId xmlns:a16="http://schemas.microsoft.com/office/drawing/2014/main" id="{EA788F7C-72B4-C47C-4F3B-CDE28D609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325" y="836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D8CFB-1EB4-C8ED-132F-4BDA22020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F15F037-583A-DDA6-9061-9966CF9A0C9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9654A99-0903-C203-252E-906B7B4662D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0FC9D0-8939-4D97-F660-AAD8D0835C9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45AEF76-7CCB-04BE-7436-7BDDD1106D52}"/>
              </a:ext>
            </a:extLst>
          </p:cNvPr>
          <p:cNvGrpSpPr/>
          <p:nvPr/>
        </p:nvGrpSpPr>
        <p:grpSpPr>
          <a:xfrm>
            <a:off x="206477" y="1159148"/>
            <a:ext cx="8731046" cy="4539704"/>
            <a:chOff x="206477" y="1037591"/>
            <a:chExt cx="8731046" cy="4539704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BC9B2878-4646-E0BE-0CE6-38CBB9CFCBE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F22C64A-AEA4-47B4-386E-07953BD4AF8F}"/>
                </a:ext>
              </a:extLst>
            </p:cNvPr>
            <p:cNvSpPr txBox="1"/>
            <p:nvPr/>
          </p:nvSpPr>
          <p:spPr>
            <a:xfrm>
              <a:off x="206477" y="1037591"/>
              <a:ext cx="8731046" cy="2970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曜日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</a:p>
          </p:txBody>
        </p:sp>
      </p:grpSp>
      <p:pic>
        <p:nvPicPr>
          <p:cNvPr id="3" name="G1_L16_kihon_v2_on">
            <a:hlinkClick r:id="" action="ppaction://media"/>
            <a:extLst>
              <a:ext uri="{FF2B5EF4-FFF2-40B4-BE49-F238E27FC236}">
                <a16:creationId xmlns:a16="http://schemas.microsoft.com/office/drawing/2014/main" id="{3266C7C8-CAAB-132C-1D9D-1359873D7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84275" y="136842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3D53B7-1CD5-EB1F-1BB4-88CCB9251FD4}"/>
              </a:ext>
            </a:extLst>
          </p:cNvPr>
          <p:cNvSpPr/>
          <p:nvPr/>
        </p:nvSpPr>
        <p:spPr>
          <a:xfrm flipH="1">
            <a:off x="3429000" y="3972166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058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7EB8E-A093-EEA6-227C-2F66A98D6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6F2C362-B73B-EAB8-CF60-7E8D28D6FCD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2DDA93D-8FC8-B296-D766-DE8AB007989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132D80A-9EED-1A9E-E210-751D6127BB8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EC3B0C6-86AD-BF76-1F2B-1A0F634DE982}"/>
              </a:ext>
            </a:extLst>
          </p:cNvPr>
          <p:cNvGrpSpPr/>
          <p:nvPr/>
        </p:nvGrpSpPr>
        <p:grpSpPr>
          <a:xfrm>
            <a:off x="206478" y="1636202"/>
            <a:ext cx="8731046" cy="3462486"/>
            <a:chOff x="206478" y="1991699"/>
            <a:chExt cx="8731046" cy="34624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8B1591E-9814-49E3-4A5C-A4A570F78810}"/>
                </a:ext>
              </a:extLst>
            </p:cNvPr>
            <p:cNvSpPr txBox="1"/>
            <p:nvPr/>
          </p:nvSpPr>
          <p:spPr>
            <a:xfrm>
              <a:off x="1104900" y="4007635"/>
              <a:ext cx="6934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Sunday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262DA16-1156-DF39-5118-96C89F243B14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日曜日</a:t>
              </a:r>
            </a:p>
          </p:txBody>
        </p:sp>
      </p:grpSp>
      <p:pic>
        <p:nvPicPr>
          <p:cNvPr id="4" name="G1_L16_kihon_v3_Sunday">
            <a:hlinkClick r:id="" action="ppaction://media"/>
            <a:extLst>
              <a:ext uri="{FF2B5EF4-FFF2-40B4-BE49-F238E27FC236}">
                <a16:creationId xmlns:a16="http://schemas.microsoft.com/office/drawing/2014/main" id="{6DEDC985-0E94-5528-7435-FCFB68CF5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74825" y="16541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141C37B-EC44-AE3B-24CF-B390DFE4C623}"/>
              </a:ext>
            </a:extLst>
          </p:cNvPr>
          <p:cNvSpPr/>
          <p:nvPr/>
        </p:nvSpPr>
        <p:spPr>
          <a:xfrm flipH="1">
            <a:off x="2247900" y="3492500"/>
            <a:ext cx="46482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7760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ED9BC-6113-2958-98A6-7681FA1F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3ACCE36-7BEC-1A1F-EA17-76E97711280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820EC06-970B-4EF3-44DD-25EAE755B95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8F39479-1501-11C6-12C5-D1738E4DA19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4" name="G1_L16_kihon_v4_but">
            <a:hlinkClick r:id="" action="ppaction://media"/>
            <a:extLst>
              <a:ext uri="{FF2B5EF4-FFF2-40B4-BE49-F238E27FC236}">
                <a16:creationId xmlns:a16="http://schemas.microsoft.com/office/drawing/2014/main" id="{EC7CF716-1FF5-4100-01B6-ADACF77BB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0525" y="1711325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8B4B57D-23BA-59C8-20A9-C6D7618AE821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AC167E9-B2F9-32C4-DE98-B30D6174A44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but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7913E5A-AB78-C574-53A8-D8476D6A9EC8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しかし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92E3719-67BE-1E54-825F-67E8C5E5EC8C}"/>
              </a:ext>
            </a:extLst>
          </p:cNvPr>
          <p:cNvSpPr/>
          <p:nvPr/>
        </p:nvSpPr>
        <p:spPr>
          <a:xfrm flipH="1">
            <a:off x="3429000" y="3492500"/>
            <a:ext cx="22860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703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B5CD2-EF74-093D-E5F3-C34970C13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D688B97-809D-2B01-69A3-6275750D33D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66E4F9A-6F25-123A-3445-D10188FDBEC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B3F055-FDD6-5587-74C0-65C160BA4CF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48E6806-F81B-4E9C-988F-C0D5B7E89269}"/>
              </a:ext>
            </a:extLst>
          </p:cNvPr>
          <p:cNvGrpSpPr/>
          <p:nvPr/>
        </p:nvGrpSpPr>
        <p:grpSpPr>
          <a:xfrm>
            <a:off x="815009" y="1861347"/>
            <a:ext cx="7513983" cy="3135306"/>
            <a:chOff x="815009" y="2441989"/>
            <a:chExt cx="7513983" cy="313530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92DB3AE-87F7-1059-607D-1496DFB0D4AE}"/>
                </a:ext>
              </a:extLst>
            </p:cNvPr>
            <p:cNvSpPr txBox="1"/>
            <p:nvPr/>
          </p:nvSpPr>
          <p:spPr>
            <a:xfrm>
              <a:off x="815009" y="2441989"/>
              <a:ext cx="751398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かまたは～</a:t>
              </a:r>
              <a:endParaRPr kumimoji="1" lang="ja-JP" altLang="en-US" sz="9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EDA4079-6AD4-34D1-5237-59ED7B08F330}"/>
                </a:ext>
              </a:extLst>
            </p:cNvPr>
            <p:cNvSpPr txBox="1"/>
            <p:nvPr/>
          </p:nvSpPr>
          <p:spPr>
            <a:xfrm>
              <a:off x="1351722" y="4007635"/>
              <a:ext cx="6440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16_kihon_v5_or">
            <a:hlinkClick r:id="" action="ppaction://media"/>
            <a:extLst>
              <a:ext uri="{FF2B5EF4-FFF2-40B4-BE49-F238E27FC236}">
                <a16:creationId xmlns:a16="http://schemas.microsoft.com/office/drawing/2014/main" id="{90B2059C-A4AD-3177-596A-0D72DFD4C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89125" y="68262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0874A1F-2117-EEAB-467C-00398C4F642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DE22FD5-A9CE-D935-D9D3-A32AC68243CB}"/>
              </a:ext>
            </a:extLst>
          </p:cNvPr>
          <p:cNvSpPr/>
          <p:nvPr/>
        </p:nvSpPr>
        <p:spPr>
          <a:xfrm flipH="1">
            <a:off x="3781425" y="3270768"/>
            <a:ext cx="158115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634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（いつ）～します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94BAE3A-941D-49D1-190A-63A912BC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AB5ADED-E9DC-723D-57CC-7F821C107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61390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912733" y="3310150"/>
            <a:ext cx="379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the    evening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20_03_kihon_t_1">
            <a:hlinkClick r:id="" action="ppaction://media"/>
            <a:extLst>
              <a:ext uri="{FF2B5EF4-FFF2-40B4-BE49-F238E27FC236}">
                <a16:creationId xmlns:a16="http://schemas.microsoft.com/office/drawing/2014/main" id="{D890A970-F897-1395-4C05-72767CD6C9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2075" y="1406525"/>
            <a:ext cx="406400" cy="406400"/>
          </a:xfrm>
          <a:prstGeom prst="rect">
            <a:avLst/>
          </a:prstGeom>
        </p:spPr>
      </p:pic>
      <p:pic>
        <p:nvPicPr>
          <p:cNvPr id="8" name="AS_G1_20_03_kihon_t_1">
            <a:hlinkClick r:id="" action="ppaction://media"/>
            <a:extLst>
              <a:ext uri="{FF2B5EF4-FFF2-40B4-BE49-F238E27FC236}">
                <a16:creationId xmlns:a16="http://schemas.microsoft.com/office/drawing/2014/main" id="{209B1B02-BAF9-01F0-C6D4-361D20EEEB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2075" y="2568575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2DFA35F-8D55-F35D-03D3-D84380AA0AA4}"/>
              </a:ext>
            </a:extLst>
          </p:cNvPr>
          <p:cNvSpPr txBox="1"/>
          <p:nvPr/>
        </p:nvSpPr>
        <p:spPr>
          <a:xfrm>
            <a:off x="3345270" y="4521287"/>
            <a:ext cx="2268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     eight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B568FB9-8732-F3F4-567D-CC3DF7D1E3CC}"/>
              </a:ext>
            </a:extLst>
          </p:cNvPr>
          <p:cNvSpPr txBox="1"/>
          <p:nvPr/>
        </p:nvSpPr>
        <p:spPr>
          <a:xfrm>
            <a:off x="3294470" y="5694324"/>
            <a:ext cx="272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    Tuesday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FF2FB7-7979-5038-0438-34A8AA5C8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390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B59D57-EB87-EE78-3E94-68B63E9D3EC6}"/>
              </a:ext>
            </a:extLst>
          </p:cNvPr>
          <p:cNvSpPr txBox="1"/>
          <p:nvPr/>
        </p:nvSpPr>
        <p:spPr>
          <a:xfrm>
            <a:off x="3912733" y="3310150"/>
            <a:ext cx="379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the    evening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9577C1-5580-F928-1A99-F9123C16D4A7}"/>
              </a:ext>
            </a:extLst>
          </p:cNvPr>
          <p:cNvSpPr txBox="1"/>
          <p:nvPr/>
        </p:nvSpPr>
        <p:spPr>
          <a:xfrm>
            <a:off x="3345270" y="4521287"/>
            <a:ext cx="2268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     eight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C0BC57B-9951-0E33-1F36-7A98A106E5AF}"/>
              </a:ext>
            </a:extLst>
          </p:cNvPr>
          <p:cNvSpPr txBox="1"/>
          <p:nvPr/>
        </p:nvSpPr>
        <p:spPr>
          <a:xfrm>
            <a:off x="3294470" y="5694324"/>
            <a:ext cx="272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    Tuesday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go to the library on Sunday.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1_20_04_kihon_t_2">
            <a:hlinkClick r:id="" action="ppaction://media"/>
            <a:extLst>
              <a:ext uri="{FF2B5EF4-FFF2-40B4-BE49-F238E27FC236}">
                <a16:creationId xmlns:a16="http://schemas.microsoft.com/office/drawing/2014/main" id="{5FD448D4-7DC2-3D80-BF6B-B4670E2678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0525" y="272097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D93468B-259E-A042-D3AD-EA96DBC0CA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17071</TotalTime>
  <Words>3485</Words>
  <Application>Microsoft Office PowerPoint</Application>
  <PresentationFormat>画面に合わせる (4:3)</PresentationFormat>
  <Paragraphs>594</Paragraphs>
  <Slides>180</Slides>
  <Notes>54</Notes>
  <HiddenSlides>0</HiddenSlides>
  <MMClips>160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180</vt:i4>
      </vt:variant>
    </vt:vector>
  </HeadingPairs>
  <TitlesOfParts>
    <vt:vector size="187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2114</cp:revision>
  <cp:lastPrinted>2016-06-23T16:36:17Z</cp:lastPrinted>
  <dcterms:created xsi:type="dcterms:W3CDTF">2016-05-30T03:13:09Z</dcterms:created>
  <dcterms:modified xsi:type="dcterms:W3CDTF">2025-06-19T03:10:59Z</dcterms:modified>
</cp:coreProperties>
</file>