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3"/>
  </p:notesMasterIdLst>
  <p:handoutMasterIdLst>
    <p:handoutMasterId r:id="rId224"/>
  </p:handoutMasterIdLst>
  <p:sldIdLst>
    <p:sldId id="3657" r:id="rId2"/>
    <p:sldId id="3445" r:id="rId3"/>
    <p:sldId id="2531" r:id="rId4"/>
    <p:sldId id="3668" r:id="rId5"/>
    <p:sldId id="3669" r:id="rId6"/>
    <p:sldId id="4311" r:id="rId7"/>
    <p:sldId id="4151" r:id="rId8"/>
    <p:sldId id="4096" r:id="rId9"/>
    <p:sldId id="4133" r:id="rId10"/>
    <p:sldId id="4098" r:id="rId11"/>
    <p:sldId id="4217" r:id="rId12"/>
    <p:sldId id="4218" r:id="rId13"/>
    <p:sldId id="4219" r:id="rId14"/>
    <p:sldId id="4220" r:id="rId15"/>
    <p:sldId id="4221" r:id="rId16"/>
    <p:sldId id="4222" r:id="rId17"/>
    <p:sldId id="4223" r:id="rId18"/>
    <p:sldId id="4224" r:id="rId19"/>
    <p:sldId id="4225" r:id="rId20"/>
    <p:sldId id="4306" r:id="rId21"/>
    <p:sldId id="4312" r:id="rId22"/>
    <p:sldId id="4162" r:id="rId23"/>
    <p:sldId id="4163" r:id="rId24"/>
    <p:sldId id="4164" r:id="rId25"/>
    <p:sldId id="4165" r:id="rId26"/>
    <p:sldId id="4166" r:id="rId27"/>
    <p:sldId id="4167" r:id="rId28"/>
    <p:sldId id="4168" r:id="rId29"/>
    <p:sldId id="4226" r:id="rId30"/>
    <p:sldId id="4227" r:id="rId31"/>
    <p:sldId id="4228" r:id="rId32"/>
    <p:sldId id="4229" r:id="rId33"/>
    <p:sldId id="4230" r:id="rId34"/>
    <p:sldId id="4231" r:id="rId35"/>
    <p:sldId id="4307" r:id="rId36"/>
    <p:sldId id="4313" r:id="rId37"/>
    <p:sldId id="4176" r:id="rId38"/>
    <p:sldId id="4177" r:id="rId39"/>
    <p:sldId id="4178" r:id="rId40"/>
    <p:sldId id="4179" r:id="rId41"/>
    <p:sldId id="4180" r:id="rId42"/>
    <p:sldId id="4181" r:id="rId43"/>
    <p:sldId id="4182" r:id="rId44"/>
    <p:sldId id="4232" r:id="rId45"/>
    <p:sldId id="4233" r:id="rId46"/>
    <p:sldId id="4234" r:id="rId47"/>
    <p:sldId id="4235" r:id="rId48"/>
    <p:sldId id="4236" r:id="rId49"/>
    <p:sldId id="4237" r:id="rId50"/>
    <p:sldId id="4308" r:id="rId51"/>
    <p:sldId id="4314" r:id="rId52"/>
    <p:sldId id="4190" r:id="rId53"/>
    <p:sldId id="4238" r:id="rId54"/>
    <p:sldId id="4239" r:id="rId55"/>
    <p:sldId id="4240" r:id="rId56"/>
    <p:sldId id="4241" r:id="rId57"/>
    <p:sldId id="4242" r:id="rId58"/>
    <p:sldId id="4243" r:id="rId59"/>
    <p:sldId id="4244" r:id="rId60"/>
    <p:sldId id="4245" r:id="rId61"/>
    <p:sldId id="4246" r:id="rId62"/>
    <p:sldId id="4247" r:id="rId63"/>
    <p:sldId id="4248" r:id="rId64"/>
    <p:sldId id="4249" r:id="rId65"/>
    <p:sldId id="4309" r:id="rId66"/>
    <p:sldId id="4315" r:id="rId67"/>
    <p:sldId id="4204" r:id="rId68"/>
    <p:sldId id="4250" r:id="rId69"/>
    <p:sldId id="4251" r:id="rId70"/>
    <p:sldId id="4252" r:id="rId71"/>
    <p:sldId id="4253" r:id="rId72"/>
    <p:sldId id="4254" r:id="rId73"/>
    <p:sldId id="4255" r:id="rId74"/>
    <p:sldId id="4256" r:id="rId75"/>
    <p:sldId id="4257" r:id="rId76"/>
    <p:sldId id="4258" r:id="rId77"/>
    <p:sldId id="4259" r:id="rId78"/>
    <p:sldId id="4260" r:id="rId79"/>
    <p:sldId id="4261" r:id="rId80"/>
    <p:sldId id="4310" r:id="rId81"/>
    <p:sldId id="4316" r:id="rId82"/>
    <p:sldId id="4263" r:id="rId83"/>
    <p:sldId id="4264" r:id="rId84"/>
    <p:sldId id="4265" r:id="rId85"/>
    <p:sldId id="4266" r:id="rId86"/>
    <p:sldId id="4267" r:id="rId87"/>
    <p:sldId id="4268" r:id="rId88"/>
    <p:sldId id="4269" r:id="rId89"/>
    <p:sldId id="4270" r:id="rId90"/>
    <p:sldId id="4271" r:id="rId91"/>
    <p:sldId id="4272" r:id="rId92"/>
    <p:sldId id="4273" r:id="rId93"/>
    <p:sldId id="4274" r:id="rId94"/>
    <p:sldId id="4275" r:id="rId95"/>
    <p:sldId id="3626" r:id="rId96"/>
    <p:sldId id="3647" r:id="rId97"/>
    <p:sldId id="2017" r:id="rId98"/>
    <p:sldId id="2018" r:id="rId99"/>
    <p:sldId id="2019" r:id="rId100"/>
    <p:sldId id="2023" r:id="rId101"/>
    <p:sldId id="2024" r:id="rId102"/>
    <p:sldId id="2025" r:id="rId103"/>
    <p:sldId id="2029" r:id="rId104"/>
    <p:sldId id="2030" r:id="rId105"/>
    <p:sldId id="2031" r:id="rId106"/>
    <p:sldId id="2032" r:id="rId107"/>
    <p:sldId id="2033" r:id="rId108"/>
    <p:sldId id="2034" r:id="rId109"/>
    <p:sldId id="2038" r:id="rId110"/>
    <p:sldId id="2039" r:id="rId111"/>
    <p:sldId id="3509" r:id="rId112"/>
    <p:sldId id="2041" r:id="rId113"/>
    <p:sldId id="3510" r:id="rId114"/>
    <p:sldId id="3511" r:id="rId115"/>
    <p:sldId id="2044" r:id="rId116"/>
    <p:sldId id="3512" r:id="rId117"/>
    <p:sldId id="3513" r:id="rId118"/>
    <p:sldId id="2047" r:id="rId119"/>
    <p:sldId id="2048" r:id="rId120"/>
    <p:sldId id="2049" r:id="rId121"/>
    <p:sldId id="3622" r:id="rId122"/>
    <p:sldId id="4331" r:id="rId123"/>
    <p:sldId id="4332" r:id="rId124"/>
    <p:sldId id="4333" r:id="rId125"/>
    <p:sldId id="4334" r:id="rId126"/>
    <p:sldId id="4335" r:id="rId127"/>
    <p:sldId id="4336" r:id="rId128"/>
    <p:sldId id="4337" r:id="rId129"/>
    <p:sldId id="4338" r:id="rId130"/>
    <p:sldId id="3610" r:id="rId131"/>
    <p:sldId id="3611" r:id="rId132"/>
    <p:sldId id="3612" r:id="rId133"/>
    <p:sldId id="3613" r:id="rId134"/>
    <p:sldId id="3614" r:id="rId135"/>
    <p:sldId id="4305" r:id="rId136"/>
    <p:sldId id="3644" r:id="rId137"/>
    <p:sldId id="3524" r:id="rId138"/>
    <p:sldId id="4304" r:id="rId139"/>
    <p:sldId id="3624" r:id="rId140"/>
    <p:sldId id="3625" r:id="rId141"/>
    <p:sldId id="4340" r:id="rId142"/>
    <p:sldId id="4341" r:id="rId143"/>
    <p:sldId id="4342" r:id="rId144"/>
    <p:sldId id="4285" r:id="rId145"/>
    <p:sldId id="4286" r:id="rId146"/>
    <p:sldId id="4287" r:id="rId147"/>
    <p:sldId id="2143" r:id="rId148"/>
    <p:sldId id="2144" r:id="rId149"/>
    <p:sldId id="2145" r:id="rId150"/>
    <p:sldId id="4343" r:id="rId151"/>
    <p:sldId id="2045" r:id="rId152"/>
    <p:sldId id="2046" r:id="rId153"/>
    <p:sldId id="3540" r:id="rId154"/>
    <p:sldId id="3541" r:id="rId155"/>
    <p:sldId id="3542" r:id="rId156"/>
    <p:sldId id="3735" r:id="rId157"/>
    <p:sldId id="3736" r:id="rId158"/>
    <p:sldId id="3737" r:id="rId159"/>
    <p:sldId id="3497" r:id="rId160"/>
    <p:sldId id="3498" r:id="rId161"/>
    <p:sldId id="3499" r:id="rId162"/>
    <p:sldId id="3487" r:id="rId163"/>
    <p:sldId id="3488" r:id="rId164"/>
    <p:sldId id="3489" r:id="rId165"/>
    <p:sldId id="4344" r:id="rId166"/>
    <p:sldId id="4345" r:id="rId167"/>
    <p:sldId id="4346" r:id="rId168"/>
    <p:sldId id="4347" r:id="rId169"/>
    <p:sldId id="4348" r:id="rId170"/>
    <p:sldId id="4349" r:id="rId171"/>
    <p:sldId id="3646" r:id="rId172"/>
    <p:sldId id="4350" r:id="rId173"/>
    <p:sldId id="4351" r:id="rId174"/>
    <p:sldId id="4352" r:id="rId175"/>
    <p:sldId id="4353" r:id="rId176"/>
    <p:sldId id="4354" r:id="rId177"/>
    <p:sldId id="4355" r:id="rId178"/>
    <p:sldId id="4356" r:id="rId179"/>
    <p:sldId id="4357" r:id="rId180"/>
    <p:sldId id="4358" r:id="rId181"/>
    <p:sldId id="4359" r:id="rId182"/>
    <p:sldId id="3561" r:id="rId183"/>
    <p:sldId id="3562" r:id="rId184"/>
    <p:sldId id="3672" r:id="rId185"/>
    <p:sldId id="3695" r:id="rId186"/>
    <p:sldId id="4320" r:id="rId187"/>
    <p:sldId id="4317" r:id="rId188"/>
    <p:sldId id="4321" r:id="rId189"/>
    <p:sldId id="4319" r:id="rId190"/>
    <p:sldId id="4322" r:id="rId191"/>
    <p:sldId id="4323" r:id="rId192"/>
    <p:sldId id="4328" r:id="rId193"/>
    <p:sldId id="4324" r:id="rId194"/>
    <p:sldId id="4329" r:id="rId195"/>
    <p:sldId id="4326" r:id="rId196"/>
    <p:sldId id="4330" r:id="rId197"/>
    <p:sldId id="4325" r:id="rId198"/>
    <p:sldId id="4327" r:id="rId199"/>
    <p:sldId id="3661" r:id="rId200"/>
    <p:sldId id="3681" r:id="rId201"/>
    <p:sldId id="3563" r:id="rId202"/>
    <p:sldId id="3564" r:id="rId203"/>
    <p:sldId id="3565" r:id="rId204"/>
    <p:sldId id="3566" r:id="rId205"/>
    <p:sldId id="3567" r:id="rId206"/>
    <p:sldId id="3568" r:id="rId207"/>
    <p:sldId id="3569" r:id="rId208"/>
    <p:sldId id="3570" r:id="rId209"/>
    <p:sldId id="3573" r:id="rId210"/>
    <p:sldId id="3648" r:id="rId211"/>
    <p:sldId id="3577" r:id="rId212"/>
    <p:sldId id="3649" r:id="rId213"/>
    <p:sldId id="3650" r:id="rId214"/>
    <p:sldId id="3583" r:id="rId215"/>
    <p:sldId id="3587" r:id="rId216"/>
    <p:sldId id="3588" r:id="rId217"/>
    <p:sldId id="3589" r:id="rId218"/>
    <p:sldId id="3590" r:id="rId219"/>
    <p:sldId id="3655" r:id="rId220"/>
    <p:sldId id="3595" r:id="rId221"/>
    <p:sldId id="3609" r:id="rId22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4" autoAdjust="0"/>
    <p:restoredTop sz="94270" autoAdjust="0"/>
  </p:normalViewPr>
  <p:slideViewPr>
    <p:cSldViewPr snapToGrid="0">
      <p:cViewPr>
        <p:scale>
          <a:sx n="75" d="100"/>
          <a:sy n="75" d="100"/>
        </p:scale>
        <p:origin x="1740" y="94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handoutMaster" Target="handoutMasters/handoutMaster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D1E9C-FEFD-43F6-DF6C-2136429B4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70B8AE7-3B6A-204D-26CB-36A217487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973452-B9F7-24C4-0370-B4C88AFED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7E4173-F16D-609C-6ED6-1A15A2953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538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6DB4E-5C5F-24FF-B038-7717D4F6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5F973B-EAC8-3DC5-AB13-AEA8FB6A9D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1157F9-7620-2BD8-BD44-E851D7DD2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2DEDB1-393C-E2EE-363D-22BBDABA9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865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1A90-075D-A47B-0E79-4299066F1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3A461BB-B007-01E2-6B00-82FF07E72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A69506-4B4D-858A-B7B2-4D1A7D3C0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DF7ED4-B1A9-8B09-53E7-4AE1919E4F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567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714E3-2DCF-345C-8543-43536BCCE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1E6DFC-37DA-D6B0-4D9D-6457A572B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6E4D20F-F141-2B90-2433-1B786EB55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C16D0B-3B35-5C46-C85A-3C397B97D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37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7D018-11A1-7634-09FF-C7FDA7C10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1CA5BA-55C4-71AD-F588-622F473DE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91E6DC-52D5-B08F-4E62-64BB15167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60B0B0-99D7-FEF5-414D-B576CCF04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200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6C523-71BB-9B86-B136-B9BD065E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AE7B1E-7AD8-5E20-ED81-229830049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52CA4B-242E-8DAD-A6DF-6B3B035E8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6748D3-36F5-9CAC-D757-6B4164FB5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449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C06E-41F8-CD31-6024-CE090E3C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0F2645-1745-8601-7C5E-4D917B1F4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122B33-9C55-105F-E8D8-85E274B65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55CF1F-3682-6745-4028-825E112DB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346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6CBAA-7E64-2AD9-54D8-3D3CF666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E8A1AA-72AC-44C7-BEE3-1DE509E34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8F422FB-EF08-BEAB-8199-C4F69F87D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1B7F58-D558-33E1-296A-F999E2A1A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020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7B5A5-4C45-F787-B888-E006EF3B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9DB29E8-ECA7-0EF9-99D9-26727BA7B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7119BA-D624-E2C7-D868-5A12B300C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DF55B5-4576-837F-8990-4D38FF5BE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89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A2091-0730-82F8-306D-A17E8BDE1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68C621-629B-1847-6D77-3C20950CC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07AFDA-4C06-9206-5B90-F2B9E2C41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1B1579-B218-8052-BC4E-F80F01C4A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443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5E9C4-641F-7408-0CD2-78363F7D0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26F57D5-25F8-2960-8F5C-529DD8911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972EBF-494F-44C7-CA36-FF24AA5D6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DC6259-9E8F-B690-1B93-19D6B353E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06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DDB76-52A4-FA42-4D33-0FB9DB87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EB63F3-0D8A-D7E5-3E96-907D04694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D64B90-7A23-590A-F8C5-735415A37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EBBB67-D828-EC49-DBD2-9EF54A6CE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129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45B0-23E2-1572-5876-C387F2D00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5B8E90-C183-6E22-C8BE-422E37923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3ACE93-C922-C12C-B91C-380E3BBD9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3AFDA9-B936-CF31-D4C3-E695BD923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240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01504-FB8D-E929-07E9-E01726666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5405809-E1F1-C768-F107-8DC815111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533101-5413-6401-C531-9A767FD30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FAC5AA-3B57-DB3F-4E0A-2CD46469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026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B313-5D9F-7AC1-533D-C6E1BF98D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7497E3-B077-FF63-5CA2-5ABFE8063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72E6B3-5E75-95A9-A0A6-D4AFD6557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C8713C-8EDD-AFCE-B268-95401693B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893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5239-76B9-4262-9FBC-920FC48B5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61A951-C573-0D46-9D4A-C3097DCC4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49526C-5004-74F6-1386-116BAE96D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F1371B-CEE8-BA70-0B4F-CD857CD99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610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F23E9-337A-C332-3AC3-B617ED461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9249245-43AD-7940-647A-E1ADBFFF79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46DFA0-6547-380E-A2D4-DD40C6071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0894E2-9410-64F3-132C-05A5870C5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083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9BF2-38F8-46E6-9AB5-02D3795B5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5706555-25FC-4CBD-569F-F6F82D7E4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31D6DB-F64E-1ECE-70D2-9AB99B1BA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326715-90AB-14D9-1F45-4A690A83B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439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55CD-AFA8-5434-4F40-E8A99EF41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3C47AD-BBA1-6195-BEA0-110A31BBF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53DBE4-93A8-09AD-16DC-2C2C86822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3EC87C-AE89-9CF3-C113-A49DE42FA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820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49AD2-4F3A-1232-DDD5-551DF8F3E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6BA982-962A-8E93-8667-EEAC461F6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580A2F-54F2-C73D-9366-A42257437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7C0FD4-84B6-B517-5C6F-79472C6CE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81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73845-25AB-F921-EC66-F79C8562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137971-72C7-A0E2-286C-B7F6B20CF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8B392B-DC50-09F0-3EAC-1E9E527D3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557F4A-B53C-E59E-7ED6-A2F8594B0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203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0D65A-BDF9-E7C3-D73C-FE47EA24C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872879-5FA2-8CD7-9BB3-6FEFF21DE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808974-B616-C539-4946-58627CB4E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792352-77EB-45B8-6945-5B8AF899B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076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F2A79-20EA-4CCB-CEC2-6326A61E3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7188F2-0896-189E-5E9E-01FE74B09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11165A8-F422-F276-4E89-B44724997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C3F203-BA18-E21A-206C-E58C1625B6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291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83B80-42A3-C85E-1F88-72969B6B7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3340DE-A1AB-6D90-16C9-BCE8D41B06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3381ECA-3A3C-A0B4-D544-911F40795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D9864B-85EC-0786-3ED1-FD81CB58E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384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EA9BD-5D30-D89F-C01D-0548FCDA9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0EAE3C-5F6A-D2DD-613C-90E9BA1C7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2897C82-3005-7BF7-5942-A8E651328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62EA13-F7F2-A059-A9CA-4EB11D4C9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796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9B35B-A95B-7E2C-2134-C67238FB1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E94747-3812-4BF4-E35B-55685C93E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98D712E-28F3-706A-6487-09AC02D46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E25F17-8B2F-5199-BFD9-40BCFCDE4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17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FA4C-7ABA-036B-C76C-D95A8752A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33767E-0580-4DAF-57D2-789AA89A3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C83DAF8-63EA-2154-06F0-549CEB2B5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A30E7D-3778-3098-F33A-701246FAE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983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98C76-D387-90C5-2086-7AEB3270F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72FF11-4263-B359-07CD-44360E1DA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4E1305-65EF-2072-B08D-ED1F004A7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7A711F-C3C8-6EA8-540E-8001E988B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8211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8F2BF-18EF-EBD9-0E85-EFCD6C7E6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F1B463-CF18-ADF9-D895-362A6F178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62BC7E8-F572-91DD-7520-D1DD9187F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E94F5B-349E-BCB3-A999-38DEF4F66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0790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9160-D6CE-6951-616C-938A71D0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125AFFD-440D-1829-5D35-9B731CB17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F8F326-AC4F-4B73-A596-067BA74B5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537210-78A2-758A-7506-D92C21F23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14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54609-C2FF-540B-C480-2C1399AC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A727EFE-05CE-4092-F9FA-BA6ECD7CF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3385AC-EA7E-85EC-09F7-D2E3EB5E7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ADB3BD-AA13-4889-1E01-9C9AADAFB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487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E25C1-F940-8E73-A003-0492C584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244673-3A96-FFCC-677E-7D6B06208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861FAA-ACD6-12CF-7FEA-3FFB6924C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2DD28B-0AB8-7028-396D-4C7C43DCC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995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8D2CA-145B-46CB-A594-338361807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57B1E0-FB15-BC66-F3E0-3536F206F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4046BE-4CD3-28F9-DE13-CF759471A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52864E-3E67-2FAD-19A6-91876475B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8555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FCC7C-3188-39B8-CFA0-E5C8A7C2E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73BE4D-66D1-9017-3FD4-6BE2D5994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C93375-34F8-F071-836A-2FCF6FDF5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458009-3CDF-B066-FD68-FEF03FC1B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1373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51C34-25A4-F689-E7FC-7B42846C3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A24624-8B65-62A2-3D55-369E57029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24F26B-32BB-F083-083F-1B39E4133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EAA41E-9F1C-25C8-2F34-02196DF34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613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96F80-4E60-7FAF-FEBC-F64C9895F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7D3755-FAD8-374D-79E4-3A202D089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A9A1E68-741F-3B24-ED7B-03572790F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4184DB-D21A-0849-18F9-A5DCB41138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1693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C6CE2-BD27-A4CD-5DD6-008464834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6823631-D3EF-8DB9-0B6D-300F166BF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D589C8-3F29-7788-6686-82667894C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3341B8-708B-DD37-E6A2-FBD6604C5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3684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00465-2E5B-4128-1381-A9A140AD4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5644356-38C4-DC51-C00B-DB51A6EA3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AD886D2-6C2A-B846-3589-E043604D5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2C0B92-28B1-3300-7C7F-AE5029830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43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C5A1B-4BAF-85BF-2BE4-3451BCB4D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6E0838-0F3B-4219-6B08-88E1796C7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A63F89-63EB-5480-9B1D-F4FB7A39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97D6B5-8EDA-D2E8-7E17-F0EC70548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2610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FA85-F881-ACF8-B4A7-53F5DF42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95D5E3-C4A0-E606-53F4-8D3C38D19E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2BF3EB9-9935-CF52-DE9A-2CB7A9DB6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128DF3-9FD6-F754-5F43-A5534D758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5264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8EE99-50CB-E930-EAF1-88AC61F9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8DCBF7-F3A7-4465-120D-196B91EC0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7C96D7-E85E-FD35-A74A-C595A1BA4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3E7B34-ABD2-2842-F305-EC833464B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07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2CCAF-A198-6C78-E384-E8DA70588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670B33D-CAA1-E3D5-5945-F02C3E935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7C70427-1789-64CD-4524-B64A9FB7D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8E588C-0343-0F0D-2FEA-E186F01BA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1692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1429D-3B6B-B2E8-5351-4261FCD3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60E789-8AFE-ADD0-B9E0-FEA358B45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5423E29-245E-6B9D-EB4D-095363B63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381D9C-5C62-CC90-AFE9-4BBEC6250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7510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209A1-4FD6-7FC4-FCCB-0B862BF5E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327508-53A9-CA83-5217-60F7101E1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912105-89D4-FFBD-8EA1-7ACF422D9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3A7B5E-8D0D-430B-97E2-9CCD37122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7482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8FEAB-553E-B5C7-40AA-D897647AD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2ABEB2-4E11-9387-8F29-ABFDE3D04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375B240-9B84-531E-903F-233C70D39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2510E1-254A-59A9-CF8E-EDA27A106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16501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5B7A7-7A07-51B5-845E-BCC5254FF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BB62CF8-72A4-1374-714E-38F4E0B02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90E727-8F7F-3D49-23B7-816FCA2E2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21B535-DBE5-C3F4-4619-0DB6112B9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7159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75333-B0A8-1A94-D92B-EC961A665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6835F3A-D3FA-31E5-A7E3-7E6CB173B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1473DF-65EC-95BD-F493-9BEE0B0D7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B91F8D-71FD-06B8-0FD0-590D97BAE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3285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8D41A-3F16-B037-6E9B-C5ADF8124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E28141-475E-62EC-032A-3DB6538FA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78F66D-0E1B-CC87-20C0-45DC94B2A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222855-2D72-1ACD-74F8-C2BCA1106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5289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8A78F-9FF4-F325-5B55-E78C91FA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D60EDB-5FEF-4FAC-F888-6810B682C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C47AC3-5427-30F1-655A-E0458709E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F9A620-5214-A100-B4BD-ED0904051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9548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A42DD-B145-0A21-B637-E4910FF1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355F9A-BA7F-5D8C-30AA-65FF857FB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1DD57CF-BE38-9013-0794-48EECA59A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B2448F-ED2F-D8F7-67FC-5A0971C55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1735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304C9-A81C-FB6C-76A3-E5664427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2B29B6-5963-5377-05BF-791FF1A5F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0B4BC8-C5FC-3448-EFE6-F7867980D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51BD7F-69AA-D688-C9FC-A50D92A7E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3844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267C8-D8E8-3691-0619-03F607F76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2D10F3-5A4E-A47F-1DB3-BB8962D56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7DB75F8-45DA-EDF8-FB56-725F701C6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A6786D-FB8D-BF25-9EC7-A820AB0AF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905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B75F-7B70-5206-6BAE-8D517AC66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327C75-3566-BDBE-8A59-001AEFA75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CDBC855-DB7A-2FE1-1F2A-65CC5E93A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D53B88-877A-D24B-7094-D964E79899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9250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345F-2C71-0117-B4DB-C864DE03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13C7F8-45F1-8487-9940-D557636CD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8453686-C86A-8278-CC1A-8F747F5D3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62F119-5309-7F47-8245-473E2DB8F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77595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118FE-6F9A-23A5-21C9-73F291E2A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CADEDE-81DE-927E-CFE1-B3CBD710E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946790-5B78-D167-2EB6-689B58AAA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938F5E-5FCF-87D1-4D8B-ACB52E3D1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6792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1654C-2FED-0C39-495E-7271E65B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241CA6-6995-448F-2C46-09AFE2F3E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E9EB33-263D-6AFE-3F8F-EF71038D0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46057D-4A06-6BD3-F52F-40D08E61E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7688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C2B1B-F1AA-81C4-509F-38FD3E24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8F1F37-DAB6-8588-98B7-5021D4CBC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48BA99D-A57B-83F7-51FE-1ABC9C4E2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A1B4EA-558B-6371-2A51-6070EFD8C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6487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318DD-15E4-1A54-8B17-655CAECD5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CE7CE7-5FDC-D6A2-C8F8-AC6A1E83E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9D96E5-F6DE-133F-1061-D0764B584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697923-38EF-E501-10EF-58A63DEAE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8196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45350-2D48-3E8D-53F9-606FE1334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EB84C9-E50B-5EDE-EE33-C66A974FE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02A79F-F373-FA21-5427-C23939026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A95492-2882-4BEE-BB77-AA0770620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007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9E80C-90F0-1155-3E08-CFAB0F0D0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4EF18F-973E-F150-AA24-F89F0E1C8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3B074A8-D34A-1C08-C1DA-0B24A7A86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C7D421-D216-080A-684D-C0C7C8D33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4319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FA92B-7E91-E5FA-6DF5-66DB78B37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0DD9F3-C2E6-99AF-7A2F-653B02F51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FD5762-AFD8-7A01-90ED-FEE34112B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7CF6E9-5EF4-2BFD-6F26-903AAA261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7133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D7EB3-B003-91CF-B1E9-F645DBAC1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0E409C-1004-B753-2D17-2446DC2BE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255FD1-F8FA-DEA8-62C8-6A04F8829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D793CC-C97F-2AE1-6A49-20931FAD6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273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2D4FA-1298-5189-108B-3BABD7762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344012-F096-2CFE-3CF0-688605021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ECD4A7-5E8B-9EE1-7CE9-DBD5A60E9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16F86A-CA24-910F-CD2F-6147CC4B5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555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810D9-E526-5462-F49B-75481FD7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CC08A8-420D-8709-81A7-1D1F65BB4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8C00BE-B19A-8539-F918-83EF56C9F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1066CD-03E8-CC26-0972-A53DAC9D5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4402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C429E-903D-E627-9BDA-4CA4C48F1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50145E-01EA-F8D6-D50E-E95931EA7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80653B0-FD43-E2C1-D90F-C5B3154ED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07C75E-2432-FA1B-1E0C-C08BDD4DF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4742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8E0D4-FBAA-5E42-1157-0F7EA1454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2584F5-1F57-2D18-F65C-DC1412393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1F08F5-7FAB-7391-D1E6-41905EAF2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A04CB6-9E2F-6B40-9312-C15CB23E4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3744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AABF3-4C2F-01F3-3CFC-31CE79E6A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8DCE03-291F-E177-542A-F5FBE68DE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30F95C0-3579-1CCF-E525-939721354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21D66C-AF52-2575-0478-7C73CCFC6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481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616F6-EFC2-F71D-578C-BDA64780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83FF7F-B699-A1EB-38CF-49E887C08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EB0B67-DDB6-2793-34F9-CBD3A5FBF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A1A6F5-BE79-8136-DDE6-30F59C3B5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287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09968-FCE4-C4BD-F557-773336053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A70538-1FAD-87EF-8979-E7EC70A31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FC7FF01-E9C6-48B4-0596-C2733CE5C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906A2E-3777-4B45-463E-8A0315F60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17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p3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media" Target="../media/media40.mp3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0.mp3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7" Type="http://schemas.openxmlformats.org/officeDocument/2006/relationships/image" Target="../media/image19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1.mp3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3.mp3"/><Relationship Id="rId7" Type="http://schemas.openxmlformats.org/officeDocument/2006/relationships/image" Target="../media/image21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3.mp3"/><Relationship Id="rId9" Type="http://schemas.openxmlformats.org/officeDocument/2006/relationships/image" Target="../media/image22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70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p3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4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4" Type="http://schemas.openxmlformats.org/officeDocument/2006/relationships/image" Target="../media/image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3" Type="http://schemas.microsoft.com/office/2007/relationships/media" Target="../media/media54.mp3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4.mp3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7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wav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7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wav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7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wav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59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audio" Target="../media/media60.mp3"/><Relationship Id="rId11" Type="http://schemas.openxmlformats.org/officeDocument/2006/relationships/image" Target="../media/image21.png"/><Relationship Id="rId5" Type="http://schemas.microsoft.com/office/2007/relationships/media" Target="../media/media60.mp3"/><Relationship Id="rId10" Type="http://schemas.openxmlformats.org/officeDocument/2006/relationships/image" Target="../media/image20.png"/><Relationship Id="rId4" Type="http://schemas.openxmlformats.org/officeDocument/2006/relationships/audio" Target="../media/media59.mp3"/><Relationship Id="rId9" Type="http://schemas.openxmlformats.org/officeDocument/2006/relationships/image" Target="../media/image2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7.png"/><Relationship Id="rId3" Type="http://schemas.microsoft.com/office/2007/relationships/media" Target="../media/media62.mp3"/><Relationship Id="rId7" Type="http://schemas.openxmlformats.org/officeDocument/2006/relationships/image" Target="../media/image21.png"/><Relationship Id="rId12" Type="http://schemas.openxmlformats.org/officeDocument/2006/relationships/image" Target="../media/image46.svg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20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4.svg"/><Relationship Id="rId4" Type="http://schemas.openxmlformats.org/officeDocument/2006/relationships/audio" Target="../media/media62.mp3"/><Relationship Id="rId9" Type="http://schemas.openxmlformats.org/officeDocument/2006/relationships/image" Target="../media/image43.png"/><Relationship Id="rId14" Type="http://schemas.openxmlformats.org/officeDocument/2006/relationships/image" Target="../media/image2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4.mp3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9.png"/><Relationship Id="rId4" Type="http://schemas.openxmlformats.org/officeDocument/2006/relationships/audio" Target="../media/media64.mp3"/><Relationship Id="rId9" Type="http://schemas.openxmlformats.org/officeDocument/2006/relationships/image" Target="../media/image48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疑問詞で始まる疑問文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E44EAC27-BC8E-1228-A22E-57E38E9C8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Where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Whose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Which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01-1 Where is my pen">
            <a:hlinkClick r:id="" action="ppaction://media"/>
            <a:extLst>
              <a:ext uri="{FF2B5EF4-FFF2-40B4-BE49-F238E27FC236}">
                <a16:creationId xmlns:a16="http://schemas.microsoft.com/office/drawing/2014/main" id="{A36E4C72-C567-A83D-38E2-D150CD988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9925" y="5826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FB3C6A-F5CE-4726-FEC9-2A98A92516C9}"/>
              </a:ext>
            </a:extLst>
          </p:cNvPr>
          <p:cNvSpPr txBox="1"/>
          <p:nvPr/>
        </p:nvSpPr>
        <p:spPr>
          <a:xfrm>
            <a:off x="1670124" y="2321004"/>
            <a:ext cx="5803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私のペンは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8E23E70-8BD7-4FE4-9EFE-86C2978F2EC2}"/>
              </a:ext>
            </a:extLst>
          </p:cNvPr>
          <p:cNvGrpSpPr/>
          <p:nvPr/>
        </p:nvGrpSpPr>
        <p:grpSpPr>
          <a:xfrm>
            <a:off x="1406382" y="1124517"/>
            <a:ext cx="6331236" cy="4608967"/>
            <a:chOff x="1406382" y="968328"/>
            <a:chExt cx="6331236" cy="460896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406382" y="968328"/>
              <a:ext cx="633123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住んでいる、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住む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603506" y="4007635"/>
              <a:ext cx="5936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7_kihon_v3_live">
            <a:hlinkClick r:id="" action="ppaction://media"/>
            <a:extLst>
              <a:ext uri="{FF2B5EF4-FFF2-40B4-BE49-F238E27FC236}">
                <a16:creationId xmlns:a16="http://schemas.microsoft.com/office/drawing/2014/main" id="{611B8496-80E5-438F-A58D-6FB21A0F3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582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7_kihon_v3_live">
            <a:hlinkClick r:id="" action="ppaction://media"/>
            <a:extLst>
              <a:ext uri="{FF2B5EF4-FFF2-40B4-BE49-F238E27FC236}">
                <a16:creationId xmlns:a16="http://schemas.microsoft.com/office/drawing/2014/main" id="{D4EECD2B-FD73-4FB7-ADC1-B78E0B5AB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847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B1ED48-CDE3-4C32-8490-C644C4F6092C}"/>
              </a:ext>
            </a:extLst>
          </p:cNvPr>
          <p:cNvSpPr txBox="1"/>
          <p:nvPr/>
        </p:nvSpPr>
        <p:spPr>
          <a:xfrm>
            <a:off x="1406382" y="2028617"/>
            <a:ext cx="63312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住んでいる、</a:t>
            </a:r>
            <a:endParaRPr kumimoji="1" lang="en-US" altLang="ja-JP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住む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7_kihon_v3_live">
            <a:hlinkClick r:id="" action="ppaction://media"/>
            <a:extLst>
              <a:ext uri="{FF2B5EF4-FFF2-40B4-BE49-F238E27FC236}">
                <a16:creationId xmlns:a16="http://schemas.microsoft.com/office/drawing/2014/main" id="{D6F19681-B85E-41DD-8EDC-2D58F6631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74775" y="1597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77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7_kihon_v5_when">
            <a:hlinkClick r:id="" action="ppaction://media"/>
            <a:extLst>
              <a:ext uri="{FF2B5EF4-FFF2-40B4-BE49-F238E27FC236}">
                <a16:creationId xmlns:a16="http://schemas.microsoft.com/office/drawing/2014/main" id="{4D518551-2A82-4F63-8A4E-D75626DC7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144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3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7_kihon_v5_when">
            <a:hlinkClick r:id="" action="ppaction://media"/>
            <a:extLst>
              <a:ext uri="{FF2B5EF4-FFF2-40B4-BE49-F238E27FC236}">
                <a16:creationId xmlns:a16="http://schemas.microsoft.com/office/drawing/2014/main" id="{CD89E39B-06B9-4901-B669-096863844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144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105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7_kihon_v5_when">
            <a:hlinkClick r:id="" action="ppaction://media"/>
            <a:extLst>
              <a:ext uri="{FF2B5EF4-FFF2-40B4-BE49-F238E27FC236}">
                <a16:creationId xmlns:a16="http://schemas.microsoft.com/office/drawing/2014/main" id="{2DAFB520-70A9-4D8A-884B-BE1E40799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144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23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780176" y="4007635"/>
              <a:ext cx="75836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誕生日</a:t>
              </a:r>
            </a:p>
          </p:txBody>
        </p:sp>
      </p:grpSp>
      <p:pic>
        <p:nvPicPr>
          <p:cNvPr id="4" name="G1_L17_kihon_v6_birthday">
            <a:hlinkClick r:id="" action="ppaction://media"/>
            <a:extLst>
              <a:ext uri="{FF2B5EF4-FFF2-40B4-BE49-F238E27FC236}">
                <a16:creationId xmlns:a16="http://schemas.microsoft.com/office/drawing/2014/main" id="{AB262153-A087-4C16-AF36-FAAB2B5F9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997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692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C64B0B-9DF6-4111-9303-63A95CCED9E4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birthday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7_kihon_v6_birthday">
            <a:hlinkClick r:id="" action="ppaction://media"/>
            <a:extLst>
              <a:ext uri="{FF2B5EF4-FFF2-40B4-BE49-F238E27FC236}">
                <a16:creationId xmlns:a16="http://schemas.microsoft.com/office/drawing/2014/main" id="{9C9684B7-1FBD-40F7-B8FD-F0A099922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997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729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誕生日</a:t>
            </a:r>
          </a:p>
        </p:txBody>
      </p:sp>
      <p:pic>
        <p:nvPicPr>
          <p:cNvPr id="7" name="G1_L17_kihon_v6_birthday">
            <a:hlinkClick r:id="" action="ppaction://media"/>
            <a:extLst>
              <a:ext uri="{FF2B5EF4-FFF2-40B4-BE49-F238E27FC236}">
                <a16:creationId xmlns:a16="http://schemas.microsoft.com/office/drawing/2014/main" id="{9597490B-CC20-4EB8-8A56-187D4A041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997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415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3CE47C5-0D5A-4584-A29D-D2CE52067F3D}"/>
              </a:ext>
            </a:extLst>
          </p:cNvPr>
          <p:cNvGrpSpPr/>
          <p:nvPr/>
        </p:nvGrpSpPr>
        <p:grpSpPr>
          <a:xfrm>
            <a:off x="246233" y="1765287"/>
            <a:ext cx="8731046" cy="3327427"/>
            <a:chOff x="246233" y="1894371"/>
            <a:chExt cx="8731046" cy="332742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652138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479BC8A-9EAF-4DDD-8B20-AB6AEA0CF4F7}"/>
                </a:ext>
              </a:extLst>
            </p:cNvPr>
            <p:cNvSpPr txBox="1"/>
            <p:nvPr/>
          </p:nvSpPr>
          <p:spPr>
            <a:xfrm>
              <a:off x="246233" y="1894371"/>
              <a:ext cx="873104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だれの</a:t>
              </a:r>
              <a:r>
                <a:rPr kumimoji="1" lang="en-US" altLang="ja-JP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もの</a:t>
              </a:r>
              <a:r>
                <a:rPr kumimoji="1" lang="en-US" altLang="ja-JP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G1_L17_kihon_v7_whose">
            <a:hlinkClick r:id="" action="ppaction://media"/>
            <a:extLst>
              <a:ext uri="{FF2B5EF4-FFF2-40B4-BE49-F238E27FC236}">
                <a16:creationId xmlns:a16="http://schemas.microsoft.com/office/drawing/2014/main" id="{5FE7AEA7-D420-4FD8-98DF-E164D0BF8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93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09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EFFD7-F9F7-4913-6C82-5E281A87A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A88C39E-CF38-8181-54A7-ECC2C6569C4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9325BB-7B51-B1D9-274B-2F6597D4179E}"/>
              </a:ext>
            </a:extLst>
          </p:cNvPr>
          <p:cNvSpPr txBox="1"/>
          <p:nvPr/>
        </p:nvSpPr>
        <p:spPr>
          <a:xfrm>
            <a:off x="1745504" y="4636321"/>
            <a:ext cx="565298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the desk.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6E6448-F5E1-E7AA-8D96-57DA35FF7860}"/>
              </a:ext>
            </a:extLst>
          </p:cNvPr>
          <p:cNvSpPr txBox="1"/>
          <p:nvPr/>
        </p:nvSpPr>
        <p:spPr>
          <a:xfrm>
            <a:off x="427611" y="1198322"/>
            <a:ext cx="8288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机の上に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1-2 It’s on the desk.">
            <a:hlinkClick r:id="" action="ppaction://media"/>
            <a:extLst>
              <a:ext uri="{FF2B5EF4-FFF2-40B4-BE49-F238E27FC236}">
                <a16:creationId xmlns:a16="http://schemas.microsoft.com/office/drawing/2014/main" id="{3C3579B6-FA4B-5571-CC64-736622051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7588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848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190200"/>
            <a:ext cx="787179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7_kihon_v7_whose">
            <a:hlinkClick r:id="" action="ppaction://media"/>
            <a:extLst>
              <a:ext uri="{FF2B5EF4-FFF2-40B4-BE49-F238E27FC236}">
                <a16:creationId xmlns:a16="http://schemas.microsoft.com/office/drawing/2014/main" id="{E2A76E01-FF0B-4EED-8553-A9E689983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93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214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B7B8A6-EBD5-4FFA-A55F-08507D5645B7}"/>
              </a:ext>
            </a:extLst>
          </p:cNvPr>
          <p:cNvSpPr txBox="1"/>
          <p:nvPr/>
        </p:nvSpPr>
        <p:spPr>
          <a:xfrm>
            <a:off x="246233" y="2582615"/>
            <a:ext cx="8731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だれの</a:t>
            </a:r>
            <a:r>
              <a:rPr kumimoji="1"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もの</a:t>
            </a:r>
            <a:r>
              <a:rPr kumimoji="1"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10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1_L17_kihon_v7_whose">
            <a:hlinkClick r:id="" action="ppaction://media"/>
            <a:extLst>
              <a:ext uri="{FF2B5EF4-FFF2-40B4-BE49-F238E27FC236}">
                <a16:creationId xmlns:a16="http://schemas.microsoft.com/office/drawing/2014/main" id="{99AFFE04-6FDB-49F6-AF8B-E65C780DC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9975" y="93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586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631EB2-AD50-45AD-96A5-BC4D121E389C}"/>
              </a:ext>
            </a:extLst>
          </p:cNvPr>
          <p:cNvGrpSpPr/>
          <p:nvPr/>
        </p:nvGrpSpPr>
        <p:grpSpPr>
          <a:xfrm>
            <a:off x="206478" y="1693268"/>
            <a:ext cx="8731046" cy="3471464"/>
            <a:chOff x="206478" y="2105831"/>
            <a:chExt cx="8731046" cy="347146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05831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私のもの</a:t>
              </a:r>
            </a:p>
          </p:txBody>
        </p:sp>
      </p:grpSp>
      <p:pic>
        <p:nvPicPr>
          <p:cNvPr id="4" name="G1_L17_kihon_v8_mine">
            <a:hlinkClick r:id="" action="ppaction://media"/>
            <a:extLst>
              <a:ext uri="{FF2B5EF4-FFF2-40B4-BE49-F238E27FC236}">
                <a16:creationId xmlns:a16="http://schemas.microsoft.com/office/drawing/2014/main" id="{8CCC5251-F6DC-4372-B094-1D8B3997B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939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32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133F06-15F3-42B5-B497-EF067AF17181}"/>
              </a:ext>
            </a:extLst>
          </p:cNvPr>
          <p:cNvSpPr txBox="1"/>
          <p:nvPr/>
        </p:nvSpPr>
        <p:spPr>
          <a:xfrm>
            <a:off x="874643" y="2105561"/>
            <a:ext cx="73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mine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7_kihon_v8_mine">
            <a:hlinkClick r:id="" action="ppaction://media"/>
            <a:extLst>
              <a:ext uri="{FF2B5EF4-FFF2-40B4-BE49-F238E27FC236}">
                <a16:creationId xmlns:a16="http://schemas.microsoft.com/office/drawing/2014/main" id="{F4DAA4D5-5FFA-4C1C-BB0C-E93A5DB92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939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307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814883-B053-4DD2-AD58-A5F4148774B4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私のもの</a:t>
            </a:r>
          </a:p>
        </p:txBody>
      </p:sp>
      <p:pic>
        <p:nvPicPr>
          <p:cNvPr id="7" name="G1_L17_kihon_v8_mine">
            <a:hlinkClick r:id="" action="ppaction://media"/>
            <a:extLst>
              <a:ext uri="{FF2B5EF4-FFF2-40B4-BE49-F238E27FC236}">
                <a16:creationId xmlns:a16="http://schemas.microsoft.com/office/drawing/2014/main" id="{1C20DF85-70E7-4FFA-AA9E-BEB8437B2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1939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892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F65FC4-84C1-4C37-9E2D-F1BA3DEF940F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どちら、どれ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7_kihon_v9_which">
            <a:hlinkClick r:id="" action="ppaction://media"/>
            <a:extLst>
              <a:ext uri="{FF2B5EF4-FFF2-40B4-BE49-F238E27FC236}">
                <a16:creationId xmlns:a16="http://schemas.microsoft.com/office/drawing/2014/main" id="{C4F2995D-1125-4E4B-8A71-8DDB0F655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42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90200"/>
            <a:ext cx="682645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7_kihon_v9_which">
            <a:hlinkClick r:id="" action="ppaction://media"/>
            <a:extLst>
              <a:ext uri="{FF2B5EF4-FFF2-40B4-BE49-F238E27FC236}">
                <a16:creationId xmlns:a16="http://schemas.microsoft.com/office/drawing/2014/main" id="{37A08E47-02E5-4652-BFD4-014629260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05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08D0DF-F8F5-47EB-8451-8B7884615DA5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どちら、どれ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7_kihon_v9_which">
            <a:hlinkClick r:id="" action="ppaction://media"/>
            <a:extLst>
              <a:ext uri="{FF2B5EF4-FFF2-40B4-BE49-F238E27FC236}">
                <a16:creationId xmlns:a16="http://schemas.microsoft.com/office/drawing/2014/main" id="{FE7B4897-075B-4EF8-BC05-E563132F2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74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649356" y="1345068"/>
            <a:ext cx="7845288" cy="4167864"/>
            <a:chOff x="649357" y="1726619"/>
            <a:chExt cx="7845288" cy="4167864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649357" y="1726619"/>
              <a:ext cx="7845288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つ、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人、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  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なもの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32482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7_kihon_v10_one">
            <a:hlinkClick r:id="" action="ppaction://media"/>
            <a:extLst>
              <a:ext uri="{FF2B5EF4-FFF2-40B4-BE49-F238E27FC236}">
                <a16:creationId xmlns:a16="http://schemas.microsoft.com/office/drawing/2014/main" id="{449D6EBB-6207-4FA7-BE07-1F82D12C5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654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3A6B317-CFE9-E50C-FD1E-4A1C1BDB20E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9270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7_kihon_v10_one">
            <a:hlinkClick r:id="" action="ppaction://media"/>
            <a:extLst>
              <a:ext uri="{FF2B5EF4-FFF2-40B4-BE49-F238E27FC236}">
                <a16:creationId xmlns:a16="http://schemas.microsoft.com/office/drawing/2014/main" id="{F3332F2E-5D00-444F-8579-C45319263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654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E2F8C12E-3877-101F-E603-2EC59BAA261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808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A8799-C3C7-BEA0-F715-6237F00B8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87A5FE-8C52-0A8E-84BA-A6B081DAEF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3FA0BC-3338-B439-85D9-2B3A702C3DAE}"/>
              </a:ext>
            </a:extLst>
          </p:cNvPr>
          <p:cNvSpPr txBox="1"/>
          <p:nvPr/>
        </p:nvSpPr>
        <p:spPr>
          <a:xfrm>
            <a:off x="1179345" y="2917321"/>
            <a:ext cx="678531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the desk.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  <p:pic>
        <p:nvPicPr>
          <p:cNvPr id="2" name="01-2 It’s on the desk.">
            <a:hlinkClick r:id="" action="ppaction://media"/>
            <a:extLst>
              <a:ext uri="{FF2B5EF4-FFF2-40B4-BE49-F238E27FC236}">
                <a16:creationId xmlns:a16="http://schemas.microsoft.com/office/drawing/2014/main" id="{6CA00AB8-79C6-0074-7F70-A7CD4BA02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7588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096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0521366-4D11-4EEB-9925-07AE8FF90437}"/>
              </a:ext>
            </a:extLst>
          </p:cNvPr>
          <p:cNvSpPr txBox="1"/>
          <p:nvPr/>
        </p:nvSpPr>
        <p:spPr>
          <a:xfrm>
            <a:off x="649356" y="2213283"/>
            <a:ext cx="784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つ、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人、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なもの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7_kihon_v10_one">
            <a:hlinkClick r:id="" action="ppaction://media"/>
            <a:extLst>
              <a:ext uri="{FF2B5EF4-FFF2-40B4-BE49-F238E27FC236}">
                <a16:creationId xmlns:a16="http://schemas.microsoft.com/office/drawing/2014/main" id="{4A2DB498-5F58-450B-9C76-12A827930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5725" y="165417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83374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F889-1FE2-61E5-CF02-9A71AB51C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099FD1E-C18D-5D02-38EF-E1DC48218B9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1BC1D9-6483-669F-CAB2-EE84F7903BF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C383A2-4670-6FB5-BF6C-04BDF5CE49F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660EDC8-612F-4BC5-0773-351EF90709DA}"/>
              </a:ext>
            </a:extLst>
          </p:cNvPr>
          <p:cNvGrpSpPr/>
          <p:nvPr/>
        </p:nvGrpSpPr>
        <p:grpSpPr>
          <a:xfrm>
            <a:off x="206478" y="1771281"/>
            <a:ext cx="8731046" cy="3315439"/>
            <a:chOff x="206478" y="2261856"/>
            <a:chExt cx="8731046" cy="331543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FC19D65-4D29-1210-5DF0-2B95670D42F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where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622C3FE-7E95-8D6D-094E-D6B9DA86260C}"/>
                </a:ext>
              </a:extLst>
            </p:cNvPr>
            <p:cNvSpPr txBox="1"/>
            <p:nvPr/>
          </p:nvSpPr>
          <p:spPr>
            <a:xfrm>
              <a:off x="206478" y="2261856"/>
              <a:ext cx="873104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どこで</a:t>
              </a:r>
              <a:r>
                <a:rPr kumimoji="1" lang="en-US" altLang="ja-JP" sz="10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0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0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10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1_L17_kihon_v1_where">
            <a:hlinkClick r:id="" action="ppaction://media"/>
            <a:extLst>
              <a:ext uri="{FF2B5EF4-FFF2-40B4-BE49-F238E27FC236}">
                <a16:creationId xmlns:a16="http://schemas.microsoft.com/office/drawing/2014/main" id="{C95BCBF4-24CC-5F6A-C527-3EDF1813F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7639" y="1025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9B739F-C1D7-809C-43E5-D243C23AADFE}"/>
              </a:ext>
            </a:extLst>
          </p:cNvPr>
          <p:cNvSpPr/>
          <p:nvPr/>
        </p:nvSpPr>
        <p:spPr>
          <a:xfrm flipH="1">
            <a:off x="2469735" y="3466862"/>
            <a:ext cx="420453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8495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4DEFF-20C2-AF5B-E070-FA31F8C1E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3640C1D-14CF-FBA0-320A-194BAE500BA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7000454-F14D-A440-7FAB-BA5B6900089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D36DAB-B724-FFC9-2AD1-74D496FF082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3C91447-25EB-D7E3-BDF3-97C5FC19B85C}"/>
              </a:ext>
            </a:extLst>
          </p:cNvPr>
          <p:cNvGrpSpPr/>
          <p:nvPr/>
        </p:nvGrpSpPr>
        <p:grpSpPr>
          <a:xfrm>
            <a:off x="1406382" y="1124517"/>
            <a:ext cx="6331236" cy="4608967"/>
            <a:chOff x="1406382" y="968328"/>
            <a:chExt cx="6331236" cy="460896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A60851B-1945-BBA9-2B02-8D1709984542}"/>
                </a:ext>
              </a:extLst>
            </p:cNvPr>
            <p:cNvSpPr txBox="1"/>
            <p:nvPr/>
          </p:nvSpPr>
          <p:spPr>
            <a:xfrm>
              <a:off x="1406382" y="968328"/>
              <a:ext cx="633123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住んでいる、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住む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2C4F189-5EDE-9546-5153-5D031285248C}"/>
                </a:ext>
              </a:extLst>
            </p:cNvPr>
            <p:cNvSpPr txBox="1"/>
            <p:nvPr/>
          </p:nvSpPr>
          <p:spPr>
            <a:xfrm>
              <a:off x="1603506" y="4007635"/>
              <a:ext cx="5936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live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7_kihon_v3_live">
            <a:hlinkClick r:id="" action="ppaction://media"/>
            <a:extLst>
              <a:ext uri="{FF2B5EF4-FFF2-40B4-BE49-F238E27FC236}">
                <a16:creationId xmlns:a16="http://schemas.microsoft.com/office/drawing/2014/main" id="{4F13E905-F6A9-7402-0E10-4BDFD44B1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4775" y="15970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5C93A1-0EF8-C8A9-2DE9-09DDEA65CFF5}"/>
              </a:ext>
            </a:extLst>
          </p:cNvPr>
          <p:cNvSpPr/>
          <p:nvPr/>
        </p:nvSpPr>
        <p:spPr>
          <a:xfrm flipH="1">
            <a:off x="3429000" y="4064348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262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E3013-F936-4199-D434-2A54331BB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899DEE-481C-5540-011B-AD2B54D7335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ED4EB8-0D0B-FACA-3C43-DEBFDEF6E62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F56928-C309-7513-87C9-3255BC320CC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0B508A0-D3A2-31DB-6A99-F16D3D7302F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F19A5EB-AD48-AF74-041F-F60FC85F609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09A6B3B-BB7D-EA7D-731F-82AE8005544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7_kihon_v5_when">
            <a:hlinkClick r:id="" action="ppaction://media"/>
            <a:extLst>
              <a:ext uri="{FF2B5EF4-FFF2-40B4-BE49-F238E27FC236}">
                <a16:creationId xmlns:a16="http://schemas.microsoft.com/office/drawing/2014/main" id="{38B5F7EC-25E8-D24F-9FC2-A75EA61A9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4725" y="14446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0FD29A-8A79-1361-4A41-75C64D48F3C7}"/>
              </a:ext>
            </a:extLst>
          </p:cNvPr>
          <p:cNvSpPr/>
          <p:nvPr/>
        </p:nvSpPr>
        <p:spPr>
          <a:xfrm flipH="1">
            <a:off x="2640650" y="3654870"/>
            <a:ext cx="38627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796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A4E4-C890-2692-BBC5-EA92FC7A7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BDD375-0DC6-7F86-1BF5-7E848E7802E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55A3478-1CD8-F5DD-BFD2-3F7CD8F640F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F1EB3D-7CEB-3ACB-C3D2-06EA918232C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6C8B761-39F3-A08E-E0A2-E8641C8A27B6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09AD069-3877-5D01-C176-5026ADC99A06}"/>
                </a:ext>
              </a:extLst>
            </p:cNvPr>
            <p:cNvSpPr txBox="1"/>
            <p:nvPr/>
          </p:nvSpPr>
          <p:spPr>
            <a:xfrm>
              <a:off x="487110" y="4007635"/>
              <a:ext cx="81697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birthday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05E7AC7-FB6F-E6A7-CD26-D943E59CA288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誕生日</a:t>
              </a:r>
            </a:p>
          </p:txBody>
        </p:sp>
      </p:grpSp>
      <p:pic>
        <p:nvPicPr>
          <p:cNvPr id="4" name="G1_L17_kihon_v6_birthday">
            <a:hlinkClick r:id="" action="ppaction://media"/>
            <a:extLst>
              <a:ext uri="{FF2B5EF4-FFF2-40B4-BE49-F238E27FC236}">
                <a16:creationId xmlns:a16="http://schemas.microsoft.com/office/drawing/2014/main" id="{13154CED-517C-885C-B7A6-727B9B47B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0425" y="1997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FC45DC6-7724-82BB-3A86-527AA8E33204}"/>
              </a:ext>
            </a:extLst>
          </p:cNvPr>
          <p:cNvSpPr/>
          <p:nvPr/>
        </p:nvSpPr>
        <p:spPr>
          <a:xfrm flipH="1">
            <a:off x="1820254" y="3492500"/>
            <a:ext cx="5503492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65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69BA9-398F-73A5-BFAB-097F343F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2FF955-5FCE-1E14-32F5-2120E3F4827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406316C-ECF3-2EB7-B987-E12A3948CC4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E41DCC-681D-7F61-A38F-A149247911E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532F2D6-8582-CDFC-240D-427325B3A5EB}"/>
              </a:ext>
            </a:extLst>
          </p:cNvPr>
          <p:cNvGrpSpPr/>
          <p:nvPr/>
        </p:nvGrpSpPr>
        <p:grpSpPr>
          <a:xfrm>
            <a:off x="246233" y="1765287"/>
            <a:ext cx="8731046" cy="3327427"/>
            <a:chOff x="246233" y="1894371"/>
            <a:chExt cx="8731046" cy="332742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C32C500-CC7D-C059-3774-A90B7DA774C6}"/>
                </a:ext>
              </a:extLst>
            </p:cNvPr>
            <p:cNvSpPr txBox="1"/>
            <p:nvPr/>
          </p:nvSpPr>
          <p:spPr>
            <a:xfrm>
              <a:off x="1034041" y="3652138"/>
              <a:ext cx="70759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whose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9543BF0-7CC2-FE90-F4D6-172632A597C2}"/>
                </a:ext>
              </a:extLst>
            </p:cNvPr>
            <p:cNvSpPr txBox="1"/>
            <p:nvPr/>
          </p:nvSpPr>
          <p:spPr>
            <a:xfrm>
              <a:off x="246233" y="1894371"/>
              <a:ext cx="873104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だれの</a:t>
              </a:r>
              <a:r>
                <a:rPr kumimoji="1" lang="en-US" altLang="ja-JP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もの</a:t>
              </a:r>
              <a:r>
                <a:rPr kumimoji="1" lang="en-US" altLang="ja-JP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G1_L17_kihon_v7_whose">
            <a:hlinkClick r:id="" action="ppaction://media"/>
            <a:extLst>
              <a:ext uri="{FF2B5EF4-FFF2-40B4-BE49-F238E27FC236}">
                <a16:creationId xmlns:a16="http://schemas.microsoft.com/office/drawing/2014/main" id="{DA830BF8-A86E-5C09-C4AC-796DDFF33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9975" y="930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F64FFCB-58E4-2EA1-C3CC-A7E0D3438148}"/>
              </a:ext>
            </a:extLst>
          </p:cNvPr>
          <p:cNvSpPr/>
          <p:nvPr/>
        </p:nvSpPr>
        <p:spPr>
          <a:xfrm flipH="1">
            <a:off x="2409914" y="3492500"/>
            <a:ext cx="4324172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067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FAC63-B13F-29A8-BC6F-C4B7991F2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783C40-FA25-E6FC-552A-6F2683BC15A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28FC352-AB17-3768-514F-4C0AD339DE3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15F37E7-6B91-F675-538C-84D0E19A2C4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0993B1D-7129-3EDC-4151-5EB726123DDB}"/>
              </a:ext>
            </a:extLst>
          </p:cNvPr>
          <p:cNvGrpSpPr/>
          <p:nvPr/>
        </p:nvGrpSpPr>
        <p:grpSpPr>
          <a:xfrm>
            <a:off x="206478" y="1693268"/>
            <a:ext cx="8731046" cy="3471464"/>
            <a:chOff x="206478" y="2105831"/>
            <a:chExt cx="8731046" cy="347146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4A4A93C-6D47-ED2B-341D-8D9142957FE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E186A81-74CE-7236-A4DE-690D0A4D10D0}"/>
                </a:ext>
              </a:extLst>
            </p:cNvPr>
            <p:cNvSpPr txBox="1"/>
            <p:nvPr/>
          </p:nvSpPr>
          <p:spPr>
            <a:xfrm>
              <a:off x="206478" y="2105831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私のもの</a:t>
              </a:r>
            </a:p>
          </p:txBody>
        </p:sp>
      </p:grpSp>
      <p:pic>
        <p:nvPicPr>
          <p:cNvPr id="4" name="G1_L17_kihon_v8_mine">
            <a:hlinkClick r:id="" action="ppaction://media"/>
            <a:extLst>
              <a:ext uri="{FF2B5EF4-FFF2-40B4-BE49-F238E27FC236}">
                <a16:creationId xmlns:a16="http://schemas.microsoft.com/office/drawing/2014/main" id="{EE5B99EA-C774-F5EF-B9BD-3C6970BB0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1425" y="19399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538D3B-25B6-D39D-3252-5E5090919265}"/>
              </a:ext>
            </a:extLst>
          </p:cNvPr>
          <p:cNvSpPr/>
          <p:nvPr/>
        </p:nvSpPr>
        <p:spPr>
          <a:xfrm flipH="1">
            <a:off x="2785929" y="3492500"/>
            <a:ext cx="3572142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83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59568-1241-8952-B556-FADE86FA9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7A213C0-E28B-0E35-F0C1-3568C60C732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11EBD87-3B67-C284-145C-3A1E500CBC6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479450-BEB1-1B87-3248-BF02CE71D7A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95807E-3245-078A-CC33-C11DE4CC049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3A1F6F9-39CB-3D91-8167-9C32B6CCBFF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which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8D72083-D36B-84BC-E59A-BFD6BA1D217B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どちら、どれ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7_kihon_v9_which">
            <a:hlinkClick r:id="" action="ppaction://media"/>
            <a:extLst>
              <a:ext uri="{FF2B5EF4-FFF2-40B4-BE49-F238E27FC236}">
                <a16:creationId xmlns:a16="http://schemas.microsoft.com/office/drawing/2014/main" id="{49A4D5B5-95D6-ACD0-B8AC-DC8AD00E0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3325" y="1577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EC19D0F-E5B7-C0AF-0EE0-E39F7F379721}"/>
              </a:ext>
            </a:extLst>
          </p:cNvPr>
          <p:cNvSpPr/>
          <p:nvPr/>
        </p:nvSpPr>
        <p:spPr>
          <a:xfrm flipH="1">
            <a:off x="2452643" y="3492500"/>
            <a:ext cx="4238714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8563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D27BA-A741-4AE2-153D-E957900F6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7540A9A-B50A-F644-3FCB-7A8D1149AB1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A57775-7EB6-ACC6-CF02-37E6C1AFA0C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9B367-DD9D-151E-B01E-9ACA8CD9352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1202127-DB3E-D367-EBD5-00A613E97D27}"/>
              </a:ext>
            </a:extLst>
          </p:cNvPr>
          <p:cNvGrpSpPr/>
          <p:nvPr/>
        </p:nvGrpSpPr>
        <p:grpSpPr>
          <a:xfrm>
            <a:off x="649356" y="1345068"/>
            <a:ext cx="7845288" cy="4167864"/>
            <a:chOff x="649357" y="1726619"/>
            <a:chExt cx="7845288" cy="4167864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443BB29-E403-44FE-1696-CD9539B8EC5F}"/>
                </a:ext>
              </a:extLst>
            </p:cNvPr>
            <p:cNvSpPr txBox="1"/>
            <p:nvPr/>
          </p:nvSpPr>
          <p:spPr>
            <a:xfrm>
              <a:off x="649357" y="1726619"/>
              <a:ext cx="7845288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つ、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人、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  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なもの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E80C993-4F27-7075-FD5F-E5C07EA8F427}"/>
                </a:ext>
              </a:extLst>
            </p:cNvPr>
            <p:cNvSpPr txBox="1"/>
            <p:nvPr/>
          </p:nvSpPr>
          <p:spPr>
            <a:xfrm>
              <a:off x="1205948" y="432482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7_kihon_v10_one">
            <a:hlinkClick r:id="" action="ppaction://media"/>
            <a:extLst>
              <a:ext uri="{FF2B5EF4-FFF2-40B4-BE49-F238E27FC236}">
                <a16:creationId xmlns:a16="http://schemas.microsoft.com/office/drawing/2014/main" id="{D65BB96F-4E7C-AD1B-2761-33FB3B447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5725" y="1654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9DEE77C-ECC8-2673-56F8-24A708A850C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C5F5EFD-AE3E-3D64-A56B-742989CFAE7C}"/>
              </a:ext>
            </a:extLst>
          </p:cNvPr>
          <p:cNvSpPr/>
          <p:nvPr/>
        </p:nvSpPr>
        <p:spPr>
          <a:xfrm flipH="1">
            <a:off x="3238856" y="3776503"/>
            <a:ext cx="2666288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564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5A75-D1AB-A0CE-2922-1F6396A74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705336-06A8-742C-1A88-28A479A718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5A4CE4-AD94-3D1E-4EFF-1057525A50D5}"/>
              </a:ext>
            </a:extLst>
          </p:cNvPr>
          <p:cNvSpPr txBox="1"/>
          <p:nvPr/>
        </p:nvSpPr>
        <p:spPr>
          <a:xfrm>
            <a:off x="427615" y="2875002"/>
            <a:ext cx="8288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机の上に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1-2 It’s on the desk.">
            <a:hlinkClick r:id="" action="ppaction://media"/>
            <a:extLst>
              <a:ext uri="{FF2B5EF4-FFF2-40B4-BE49-F238E27FC236}">
                <a16:creationId xmlns:a16="http://schemas.microsoft.com/office/drawing/2014/main" id="{0FFDC75D-BA8F-C766-02D7-B8817830B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7588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679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どこで～しますか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4DBDFE-7873-16F0-C3A5-E71BF3E0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893790-57D5-57AD-E49B-9DAFFD83A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61099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073171" y="3310150"/>
            <a:ext cx="497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  read    books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21_03_kihon_t_1">
            <a:hlinkClick r:id="" action="ppaction://media"/>
            <a:extLst>
              <a:ext uri="{FF2B5EF4-FFF2-40B4-BE49-F238E27FC236}">
                <a16:creationId xmlns:a16="http://schemas.microsoft.com/office/drawing/2014/main" id="{9F68EB9C-2DC8-4FD2-EE40-1B69BAEB49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9875" y="1184275"/>
            <a:ext cx="406400" cy="406400"/>
          </a:xfrm>
          <a:prstGeom prst="rect">
            <a:avLst/>
          </a:prstGeom>
        </p:spPr>
      </p:pic>
      <p:pic>
        <p:nvPicPr>
          <p:cNvPr id="8" name="AS_G1_21_03_kihon_t_1">
            <a:hlinkClick r:id="" action="ppaction://media"/>
            <a:extLst>
              <a:ext uri="{FF2B5EF4-FFF2-40B4-BE49-F238E27FC236}">
                <a16:creationId xmlns:a16="http://schemas.microsoft.com/office/drawing/2014/main" id="{64CF23C7-D5AF-98F6-702C-A055AFE405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9875" y="222567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82D0C7-081B-734F-9E90-72B60E3DCBE6}"/>
              </a:ext>
            </a:extLst>
          </p:cNvPr>
          <p:cNvSpPr txBox="1"/>
          <p:nvPr/>
        </p:nvSpPr>
        <p:spPr>
          <a:xfrm>
            <a:off x="1073171" y="4514605"/>
            <a:ext cx="3404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study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414273-FD5D-2901-92F8-6E10AE5F41C7}"/>
              </a:ext>
            </a:extLst>
          </p:cNvPr>
          <p:cNvSpPr txBox="1"/>
          <p:nvPr/>
        </p:nvSpPr>
        <p:spPr>
          <a:xfrm>
            <a:off x="1073171" y="5719060"/>
            <a:ext cx="3276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  run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053802-A101-608F-90F6-472B7763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099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DA20E4-5264-0790-5876-77EA1A699BAC}"/>
              </a:ext>
            </a:extLst>
          </p:cNvPr>
          <p:cNvSpPr txBox="1"/>
          <p:nvPr/>
        </p:nvSpPr>
        <p:spPr>
          <a:xfrm>
            <a:off x="1073171" y="3310150"/>
            <a:ext cx="497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  read    books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1F65009-1016-C767-0AC4-29594450663C}"/>
              </a:ext>
            </a:extLst>
          </p:cNvPr>
          <p:cNvSpPr txBox="1"/>
          <p:nvPr/>
        </p:nvSpPr>
        <p:spPr>
          <a:xfrm>
            <a:off x="1073171" y="4514605"/>
            <a:ext cx="3404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study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928CED-EE87-42BF-1C58-084C49C9CBAC}"/>
              </a:ext>
            </a:extLst>
          </p:cNvPr>
          <p:cNvSpPr txBox="1"/>
          <p:nvPr/>
        </p:nvSpPr>
        <p:spPr>
          <a:xfrm>
            <a:off x="1073171" y="5719060"/>
            <a:ext cx="3276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  run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do you play the guitar?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7D0F26-7F4D-FA72-3648-2A10CB3DB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69438"/>
          </a:xfrm>
          <a:prstGeom prst="rect">
            <a:avLst/>
          </a:prstGeom>
        </p:spPr>
      </p:pic>
      <p:pic>
        <p:nvPicPr>
          <p:cNvPr id="8" name="AS_G1_21_04_kihon_t_2">
            <a:hlinkClick r:id="" action="ppaction://media"/>
            <a:extLst>
              <a:ext uri="{FF2B5EF4-FFF2-40B4-BE49-F238E27FC236}">
                <a16:creationId xmlns:a16="http://schemas.microsoft.com/office/drawing/2014/main" id="{5F369E7A-4EB9-60A5-5FD8-71FB81BAF4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0375" y="263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「赤いギターはジャックのものです」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21_05_reading_s1_1">
            <a:hlinkClick r:id="" action="ppaction://media"/>
            <a:extLst>
              <a:ext uri="{FF2B5EF4-FFF2-40B4-BE49-F238E27FC236}">
                <a16:creationId xmlns:a16="http://schemas.microsoft.com/office/drawing/2014/main" id="{822632C3-7571-01B1-1EF6-8D6887AE5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61675" y="3152775"/>
            <a:ext cx="406400" cy="406400"/>
          </a:xfrm>
          <a:prstGeom prst="rect">
            <a:avLst/>
          </a:prstGeom>
        </p:spPr>
      </p:pic>
      <p:pic>
        <p:nvPicPr>
          <p:cNvPr id="8" name="AS_G1_21_06_reading_s1_2">
            <a:hlinkClick r:id="" action="ppaction://media"/>
            <a:extLst>
              <a:ext uri="{FF2B5EF4-FFF2-40B4-BE49-F238E27FC236}">
                <a16:creationId xmlns:a16="http://schemas.microsoft.com/office/drawing/2014/main" id="{D8EF7320-AC6C-57B5-1C28-DE4436F0F7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9050" y="3152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87801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7C077-F443-9BD8-40B0-A1E223973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072A92B-E3C1-E3A5-07B9-3AB6E59A7F8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23E487-510A-B627-4640-3188455CCEA4}"/>
              </a:ext>
            </a:extLst>
          </p:cNvPr>
          <p:cNvSpPr txBox="1"/>
          <p:nvPr/>
        </p:nvSpPr>
        <p:spPr>
          <a:xfrm>
            <a:off x="422314" y="4636321"/>
            <a:ext cx="829936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textbook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6CEDE0-87FC-4704-F0E1-D8C66FC66A10}"/>
              </a:ext>
            </a:extLst>
          </p:cNvPr>
          <p:cNvSpPr txBox="1"/>
          <p:nvPr/>
        </p:nvSpPr>
        <p:spPr>
          <a:xfrm>
            <a:off x="1689954" y="622848"/>
            <a:ext cx="57640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あなたの教科書は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here is your textbook">
            <a:hlinkClick r:id="" action="ppaction://media"/>
            <a:extLst>
              <a:ext uri="{FF2B5EF4-FFF2-40B4-BE49-F238E27FC236}">
                <a16:creationId xmlns:a16="http://schemas.microsoft.com/office/drawing/2014/main" id="{70C09045-5FA4-D688-EC64-07E31760F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99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1BCA52C-6A4D-C7E1-410C-DFBE067934BB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A42FD9D-C723-2E4E-7E0E-66E6DF6AF5E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C2CF9B4-874C-E6E3-9533-2FC32AF2080B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family">
            <a:hlinkClick r:id="" action="ppaction://media"/>
            <a:extLst>
              <a:ext uri="{FF2B5EF4-FFF2-40B4-BE49-F238E27FC236}">
                <a16:creationId xmlns:a16="http://schemas.microsoft.com/office/drawing/2014/main" id="{BAF5B3B5-868D-DDD9-8491-F0822BE2B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0625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39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21005"/>
            <a:ext cx="784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family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family">
            <a:hlinkClick r:id="" action="ppaction://media"/>
            <a:extLst>
              <a:ext uri="{FF2B5EF4-FFF2-40B4-BE49-F238E27FC236}">
                <a16:creationId xmlns:a16="http://schemas.microsoft.com/office/drawing/2014/main" id="{24F82A7B-D77C-39DF-B264-446D22C5D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0625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2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78E73B-7EEC-1DA8-906C-5802422622F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family">
            <a:hlinkClick r:id="" action="ppaction://media"/>
            <a:extLst>
              <a:ext uri="{FF2B5EF4-FFF2-40B4-BE49-F238E27FC236}">
                <a16:creationId xmlns:a16="http://schemas.microsoft.com/office/drawing/2014/main" id="{D8F826FA-DA4B-C258-678F-9EA1CC97A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0625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150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ギター</a:t>
              </a:r>
            </a:p>
          </p:txBody>
        </p:sp>
      </p:grpSp>
      <p:pic>
        <p:nvPicPr>
          <p:cNvPr id="4" name="guitar">
            <a:hlinkClick r:id="" action="ppaction://media"/>
            <a:extLst>
              <a:ext uri="{FF2B5EF4-FFF2-40B4-BE49-F238E27FC236}">
                <a16:creationId xmlns:a16="http://schemas.microsoft.com/office/drawing/2014/main" id="{4FFD8E11-C122-A8FE-8F8E-3C12C83B0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51728"/>
            <a:ext cx="6826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guitar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guitar">
            <a:hlinkClick r:id="" action="ppaction://media"/>
            <a:extLst>
              <a:ext uri="{FF2B5EF4-FFF2-40B4-BE49-F238E27FC236}">
                <a16:creationId xmlns:a16="http://schemas.microsoft.com/office/drawing/2014/main" id="{2E55259B-283B-47EB-E114-FBDF77E89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5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</a:t>
            </a:r>
          </a:p>
        </p:txBody>
      </p:sp>
      <p:pic>
        <p:nvPicPr>
          <p:cNvPr id="2" name="guitar">
            <a:hlinkClick r:id="" action="ppaction://media"/>
            <a:extLst>
              <a:ext uri="{FF2B5EF4-FFF2-40B4-BE49-F238E27FC236}">
                <a16:creationId xmlns:a16="http://schemas.microsoft.com/office/drawing/2014/main" id="{EBB1EEA8-C025-7117-9C4D-0025F04E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66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89A3609-9238-4035-8F8C-BF2036ACB88F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FB0D8CF-A2A8-4F39-AD8B-69E54DF3136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EA6A93C-9D9D-4486-BAFC-F77874A56CDE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にたずねる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ask">
            <a:hlinkClick r:id="" action="ppaction://media"/>
            <a:extLst>
              <a:ext uri="{FF2B5EF4-FFF2-40B4-BE49-F238E27FC236}">
                <a16:creationId xmlns:a16="http://schemas.microsoft.com/office/drawing/2014/main" id="{4952C8BF-6E36-6702-61F3-FA43B776C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28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091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66DBCB-FA59-2400-F894-30F3AB673D6E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ask">
            <a:hlinkClick r:id="" action="ppaction://media"/>
            <a:extLst>
              <a:ext uri="{FF2B5EF4-FFF2-40B4-BE49-F238E27FC236}">
                <a16:creationId xmlns:a16="http://schemas.microsoft.com/office/drawing/2014/main" id="{C4E63EC8-9848-9FB7-44C2-61897386E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28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D3DA44-1AE0-4529-BE0D-86DDB52A0787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にたずねる</a:t>
            </a:r>
          </a:p>
        </p:txBody>
      </p:sp>
      <p:pic>
        <p:nvPicPr>
          <p:cNvPr id="2" name="ask">
            <a:hlinkClick r:id="" action="ppaction://media"/>
            <a:extLst>
              <a:ext uri="{FF2B5EF4-FFF2-40B4-BE49-F238E27FC236}">
                <a16:creationId xmlns:a16="http://schemas.microsoft.com/office/drawing/2014/main" id="{B250D542-40D8-760A-1C14-0F415161A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28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15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39017-A7E3-FCA5-1ECF-5E5D94A8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36A9B9-DB2B-FB2D-66D5-307F7C817B8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6F6A22-5733-062D-C314-874B9AB6F637}"/>
              </a:ext>
            </a:extLst>
          </p:cNvPr>
          <p:cNvSpPr txBox="1"/>
          <p:nvPr/>
        </p:nvSpPr>
        <p:spPr>
          <a:xfrm>
            <a:off x="1855041" y="2409490"/>
            <a:ext cx="543391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[y---] textbook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3 Where is your textbook">
            <a:hlinkClick r:id="" action="ppaction://media"/>
            <a:extLst>
              <a:ext uri="{FF2B5EF4-FFF2-40B4-BE49-F238E27FC236}">
                <a16:creationId xmlns:a16="http://schemas.microsoft.com/office/drawing/2014/main" id="{DDF6BC46-51FB-A524-D972-1E448A069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18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だれの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もの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whose">
            <a:hlinkClick r:id="" action="ppaction://media"/>
            <a:extLst>
              <a:ext uri="{FF2B5EF4-FFF2-40B4-BE49-F238E27FC236}">
                <a16:creationId xmlns:a16="http://schemas.microsoft.com/office/drawing/2014/main" id="{0D979D6C-C3AE-AA10-F048-BA80F4F6E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4025" y="140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482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FB1623-9CD7-FA05-4E84-73FFE562B156}"/>
              </a:ext>
            </a:extLst>
          </p:cNvPr>
          <p:cNvSpPr txBox="1"/>
          <p:nvPr/>
        </p:nvSpPr>
        <p:spPr>
          <a:xfrm>
            <a:off x="490330" y="2105561"/>
            <a:ext cx="81633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hose">
            <a:hlinkClick r:id="" action="ppaction://media"/>
            <a:extLst>
              <a:ext uri="{FF2B5EF4-FFF2-40B4-BE49-F238E27FC236}">
                <a16:creationId xmlns:a16="http://schemas.microsoft.com/office/drawing/2014/main" id="{CE216A05-61F0-977E-2DD5-6DAEA1775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4025" y="140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30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148890-6A85-748C-2FCC-788E3F01ECD8}"/>
              </a:ext>
            </a:extLst>
          </p:cNvPr>
          <p:cNvSpPr txBox="1"/>
          <p:nvPr/>
        </p:nvSpPr>
        <p:spPr>
          <a:xfrm>
            <a:off x="206477" y="2690336"/>
            <a:ext cx="8731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だれの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もの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9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whose">
            <a:hlinkClick r:id="" action="ppaction://media"/>
            <a:extLst>
              <a:ext uri="{FF2B5EF4-FFF2-40B4-BE49-F238E27FC236}">
                <a16:creationId xmlns:a16="http://schemas.microsoft.com/office/drawing/2014/main" id="{2D05B27C-9B5E-2D0B-56BD-47773F401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4025" y="140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22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赤い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red">
            <a:hlinkClick r:id="" action="ppaction://media"/>
            <a:extLst>
              <a:ext uri="{FF2B5EF4-FFF2-40B4-BE49-F238E27FC236}">
                <a16:creationId xmlns:a16="http://schemas.microsoft.com/office/drawing/2014/main" id="{B170FA01-AA15-C6C2-4768-98315CC1B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71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105561"/>
            <a:ext cx="8216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red">
            <a:hlinkClick r:id="" action="ppaction://media"/>
            <a:extLst>
              <a:ext uri="{FF2B5EF4-FFF2-40B4-BE49-F238E27FC236}">
                <a16:creationId xmlns:a16="http://schemas.microsoft.com/office/drawing/2014/main" id="{FBF0D230-41C6-3E09-5772-49A4DC7F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68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赤い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red">
            <a:hlinkClick r:id="" action="ppaction://media"/>
            <a:extLst>
              <a:ext uri="{FF2B5EF4-FFF2-40B4-BE49-F238E27FC236}">
                <a16:creationId xmlns:a16="http://schemas.microsoft.com/office/drawing/2014/main" id="{EAFD2BFE-0CE7-E417-C3E7-C5CA12231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532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70B3-581F-B82C-75B0-FE87B408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88AF4-EE12-B939-2BA3-85CB61ADF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answer">
            <a:hlinkClick r:id="" action="ppaction://media"/>
            <a:extLst>
              <a:ext uri="{FF2B5EF4-FFF2-40B4-BE49-F238E27FC236}">
                <a16:creationId xmlns:a16="http://schemas.microsoft.com/office/drawing/2014/main" id="{AA307D89-2811-7EFA-EC2B-503C99526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63700"/>
            <a:ext cx="406400" cy="4064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BEEB220-4329-4BF6-DAE0-B5A68D5F2087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28FB856-9AFB-4EF2-7BDF-72B987F3CD4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B5309C1-B2FD-F7C8-F822-79D08290B308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答える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455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F6B-6DCB-99AA-4B06-97BF1B62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99E4D-87FB-9342-32E8-285DA29438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1BEB4A-8D27-16EF-28CB-F2735F86E18C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answer">
            <a:hlinkClick r:id="" action="ppaction://media"/>
            <a:extLst>
              <a:ext uri="{FF2B5EF4-FFF2-40B4-BE49-F238E27FC236}">
                <a16:creationId xmlns:a16="http://schemas.microsoft.com/office/drawing/2014/main" id="{EF54EE54-EA08-AD89-D2D5-A80CE7BEC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63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98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8640-FAD1-0B52-520D-EB28992E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AA2497-6991-5C20-05E6-FC4D90896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nswer">
            <a:hlinkClick r:id="" action="ppaction://media"/>
            <a:extLst>
              <a:ext uri="{FF2B5EF4-FFF2-40B4-BE49-F238E27FC236}">
                <a16:creationId xmlns:a16="http://schemas.microsoft.com/office/drawing/2014/main" id="{6A1619D7-DD33-EF44-440D-8681C9ED3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7125" y="1663700"/>
            <a:ext cx="406400" cy="4064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9E0738-1153-865A-8183-9337145574B1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答える</a:t>
            </a:r>
          </a:p>
        </p:txBody>
      </p:sp>
    </p:spTree>
    <p:extLst>
      <p:ext uri="{BB962C8B-B14F-4D97-AF65-F5344CB8AC3E}">
        <p14:creationId xmlns:p14="http://schemas.microsoft.com/office/powerpoint/2010/main" val="12439177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3_L2_reading_v2_when">
            <a:hlinkClick r:id="" action="ppaction://media"/>
            <a:extLst>
              <a:ext uri="{FF2B5EF4-FFF2-40B4-BE49-F238E27FC236}">
                <a16:creationId xmlns:a16="http://schemas.microsoft.com/office/drawing/2014/main" id="{E6D9A342-CEC9-49DE-9608-C953BE531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5188" y="133985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483CBD3-A91E-D94F-FF26-61DAC2178BA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C8ACA52-CCEF-6BF7-7247-FBDB3399A10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0C1F487-2A3F-99B0-0542-7635DE683BE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5968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6D14C-7781-9ABE-13AE-9ECC4E95B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8165CF-8708-3A00-D847-0B32135B2F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01-3 Where is your textbook">
            <a:hlinkClick r:id="" action="ppaction://media"/>
            <a:extLst>
              <a:ext uri="{FF2B5EF4-FFF2-40B4-BE49-F238E27FC236}">
                <a16:creationId xmlns:a16="http://schemas.microsoft.com/office/drawing/2014/main" id="{B00B88C3-C0B6-0C8F-9576-7FF94E4C5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20812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402F3A-6C72-8466-E315-2CB30C6C0E0B}"/>
              </a:ext>
            </a:extLst>
          </p:cNvPr>
          <p:cNvSpPr txBox="1"/>
          <p:nvPr/>
        </p:nvSpPr>
        <p:spPr>
          <a:xfrm>
            <a:off x="1689957" y="2321004"/>
            <a:ext cx="57640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あなたの教科書は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497891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2_reading_v2_when">
            <a:hlinkClick r:id="" action="ppaction://media"/>
            <a:extLst>
              <a:ext uri="{FF2B5EF4-FFF2-40B4-BE49-F238E27FC236}">
                <a16:creationId xmlns:a16="http://schemas.microsoft.com/office/drawing/2014/main" id="{824E0B3F-DAC9-4A3E-A13A-67529F9CC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5188" y="1339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403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2_reading_v2_when">
            <a:hlinkClick r:id="" action="ppaction://media"/>
            <a:extLst>
              <a:ext uri="{FF2B5EF4-FFF2-40B4-BE49-F238E27FC236}">
                <a16:creationId xmlns:a16="http://schemas.microsoft.com/office/drawing/2014/main" id="{0055CCD4-8AF5-45FF-AB4C-50AC9B28D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5188" y="133985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F70BB-3F0C-D262-1092-D19A1E154583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858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60D4E7-1663-4B19-BEA3-28D7A02D86B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どちらの</a:t>
              </a:r>
            </a:p>
          </p:txBody>
        </p:sp>
      </p:grpSp>
      <p:pic>
        <p:nvPicPr>
          <p:cNvPr id="2" name="which">
            <a:hlinkClick r:id="" action="ppaction://media"/>
            <a:extLst>
              <a:ext uri="{FF2B5EF4-FFF2-40B4-BE49-F238E27FC236}">
                <a16:creationId xmlns:a16="http://schemas.microsoft.com/office/drawing/2014/main" id="{D19CD10C-0B0F-740B-6952-13845A02E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59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which">
            <a:hlinkClick r:id="" action="ppaction://media"/>
            <a:extLst>
              <a:ext uri="{FF2B5EF4-FFF2-40B4-BE49-F238E27FC236}">
                <a16:creationId xmlns:a16="http://schemas.microsoft.com/office/drawing/2014/main" id="{94EE3AF4-5266-06CB-B432-3BF7D637C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42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7C51AF-B338-410A-F25E-18DE5A83F30D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</a:t>
            </a:r>
          </a:p>
        </p:txBody>
      </p:sp>
      <p:pic>
        <p:nvPicPr>
          <p:cNvPr id="3" name="which">
            <a:hlinkClick r:id="" action="ppaction://media"/>
            <a:extLst>
              <a:ext uri="{FF2B5EF4-FFF2-40B4-BE49-F238E27FC236}">
                <a16:creationId xmlns:a16="http://schemas.microsoft.com/office/drawing/2014/main" id="{AE8D2FAC-E35C-C4C7-B35A-8A2345108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21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AFBC7-0705-C594-6B13-6763ADA9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9D16A3C-1BBE-C8FD-AF16-0426AA192FC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99EBF74-96FF-E7F7-F748-FF79859E0907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7E8FB73-0C27-8741-F46A-1A9B0682112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D23678D-3681-6DD4-C3B9-95764BE47AFE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答える</a:t>
              </a:r>
            </a:p>
          </p:txBody>
        </p:sp>
      </p:grpSp>
      <p:pic>
        <p:nvPicPr>
          <p:cNvPr id="3" name="reply">
            <a:hlinkClick r:id="" action="ppaction://media"/>
            <a:extLst>
              <a:ext uri="{FF2B5EF4-FFF2-40B4-BE49-F238E27FC236}">
                <a16:creationId xmlns:a16="http://schemas.microsoft.com/office/drawing/2014/main" id="{16990914-CE09-7ED7-2B31-1CAC4799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6525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501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6BC6E-E99B-0FF2-CD33-A08348D48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0EDEDF6-29BA-967B-905B-AFAD6951DEA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7467AA-1D7E-5732-4B15-DFAB9313B946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reply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eply">
            <a:hlinkClick r:id="" action="ppaction://media"/>
            <a:extLst>
              <a:ext uri="{FF2B5EF4-FFF2-40B4-BE49-F238E27FC236}">
                <a16:creationId xmlns:a16="http://schemas.microsoft.com/office/drawing/2014/main" id="{7DF5E618-94DB-7823-B7FA-563030040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6525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066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FAC1E-CD70-F255-FEAB-BFA65F23D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D097E1-A691-8F46-B409-CDBD52F249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6F983F-832A-7D16-44B2-001941B7B5C4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答える</a:t>
            </a:r>
          </a:p>
        </p:txBody>
      </p:sp>
      <p:pic>
        <p:nvPicPr>
          <p:cNvPr id="2" name="reply">
            <a:hlinkClick r:id="" action="ppaction://media"/>
            <a:extLst>
              <a:ext uri="{FF2B5EF4-FFF2-40B4-BE49-F238E27FC236}">
                <a16:creationId xmlns:a16="http://schemas.microsoft.com/office/drawing/2014/main" id="{ACE88D58-0276-25AC-9461-5817FBEEB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6525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880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01C0A-0835-2E8F-9CDE-9FD1FDBA1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09B5CCF-22E8-3FA6-9706-AB91ACA2E5E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F52E175-F2C5-AA02-825C-0EBAF2E212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0A68C8D-3C89-EA54-64E5-201028B290C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E8DF94C-9819-C629-A636-CA3F114E6B56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どこに</a:t>
              </a:r>
            </a:p>
          </p:txBody>
        </p:sp>
      </p:grpSp>
      <p:pic>
        <p:nvPicPr>
          <p:cNvPr id="3" name="where">
            <a:hlinkClick r:id="" action="ppaction://media"/>
            <a:extLst>
              <a:ext uri="{FF2B5EF4-FFF2-40B4-BE49-F238E27FC236}">
                <a16:creationId xmlns:a16="http://schemas.microsoft.com/office/drawing/2014/main" id="{FEC49716-649B-C2B6-F044-4AB4F53F0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4925" y="1209675"/>
            <a:ext cx="406400" cy="4064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DA4BE42-8051-7B25-E246-7C52E2EA2BB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2037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932D8-2BF6-7DB2-1343-3F3F3BB0E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4E5564-96B9-43C6-FFB0-28FB9B340A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47FFAC-C717-D8D2-4242-C3788FC88923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here">
            <a:hlinkClick r:id="" action="ppaction://media"/>
            <a:extLst>
              <a:ext uri="{FF2B5EF4-FFF2-40B4-BE49-F238E27FC236}">
                <a16:creationId xmlns:a16="http://schemas.microsoft.com/office/drawing/2014/main" id="{90454EFC-925F-9F9B-A041-9871626A5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4925" y="1209675"/>
            <a:ext cx="406400" cy="4064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55D6B4C-8C89-D466-6498-7C55F9E79FB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040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28310-51AC-4698-E501-AE098B1C8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F2B2C9A-E454-3600-60FC-A9E8A5CE2AF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E06BE5-E08C-2E5C-6956-229838FD4C53}"/>
              </a:ext>
            </a:extLst>
          </p:cNvPr>
          <p:cNvSpPr txBox="1"/>
          <p:nvPr/>
        </p:nvSpPr>
        <p:spPr>
          <a:xfrm>
            <a:off x="1975406" y="4636321"/>
            <a:ext cx="519317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my bag.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24F5DD-D4F5-7D5F-98C1-39A76AFF9763}"/>
              </a:ext>
            </a:extLst>
          </p:cNvPr>
          <p:cNvSpPr txBox="1"/>
          <p:nvPr/>
        </p:nvSpPr>
        <p:spPr>
          <a:xfrm>
            <a:off x="1590780" y="713174"/>
            <a:ext cx="59624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私のかばんの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1-4 It’s in my bag.">
            <a:hlinkClick r:id="" action="ppaction://media"/>
            <a:extLst>
              <a:ext uri="{FF2B5EF4-FFF2-40B4-BE49-F238E27FC236}">
                <a16:creationId xmlns:a16="http://schemas.microsoft.com/office/drawing/2014/main" id="{72796657-0F00-29A9-C959-056C02261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827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189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0E4BE-E495-E03B-3556-CCE1313A3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F8DC77-5BC4-660C-2759-3BF313B863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4B2947-61D5-A3E7-431D-5E6960C4395B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</a:t>
            </a:r>
          </a:p>
        </p:txBody>
      </p:sp>
      <p:pic>
        <p:nvPicPr>
          <p:cNvPr id="2" name="where">
            <a:hlinkClick r:id="" action="ppaction://media"/>
            <a:extLst>
              <a:ext uri="{FF2B5EF4-FFF2-40B4-BE49-F238E27FC236}">
                <a16:creationId xmlns:a16="http://schemas.microsoft.com/office/drawing/2014/main" id="{81CC8F89-AA67-6A91-F497-6986D3E01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4925" y="1209675"/>
            <a:ext cx="406400" cy="406400"/>
          </a:xfrm>
          <a:prstGeom prst="rect">
            <a:avLst/>
          </a:prstGeom>
        </p:spPr>
      </p:pic>
      <p:pic>
        <p:nvPicPr>
          <p:cNvPr id="5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64720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DF087-4F01-C9E4-A5EC-B1B749CF3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059C68E-DC8B-55D9-9FD5-4C01B824E9B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E4AC05-DF88-6AC8-1DF7-70BC4CB54C6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8BD74E-89C5-E565-C771-744905DA8E2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F453578-E674-EC97-5E12-761C56AF4A82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EC1FBB3-EA7E-9BF3-EAE8-80A7775BBA1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4A6A6D6-65D8-2485-90B7-DCC8CE9250C4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family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family">
            <a:hlinkClick r:id="" action="ppaction://media"/>
            <a:extLst>
              <a:ext uri="{FF2B5EF4-FFF2-40B4-BE49-F238E27FC236}">
                <a16:creationId xmlns:a16="http://schemas.microsoft.com/office/drawing/2014/main" id="{F9EA4E72-2E83-0D11-5738-C73EEE72B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0625" y="1006475"/>
            <a:ext cx="406400" cy="4064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8733856-1250-284A-932C-A8A8E9ACEFCA}"/>
              </a:ext>
            </a:extLst>
          </p:cNvPr>
          <p:cNvSpPr/>
          <p:nvPr/>
        </p:nvSpPr>
        <p:spPr>
          <a:xfrm>
            <a:off x="2470150" y="3752166"/>
            <a:ext cx="4203700" cy="144976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176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E072A-1E13-9F51-7FA3-FDDF7A7ED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8B5209-CDDC-00D6-92FA-C2D3300DC69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ED80AE1-F24D-2C5D-A824-371C101D21A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82136B-B254-0750-1C2A-3D1FEC20D6D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E5E3E0-502C-C6C9-D1B8-AA5EDEE3D2C4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E82EEAA-9B50-4820-FA70-7ED84466411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guitar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4DFE48C-FDD2-4FF9-C3CC-ED50FE4E37F0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ギター</a:t>
              </a:r>
            </a:p>
          </p:txBody>
        </p:sp>
      </p:grpSp>
      <p:pic>
        <p:nvPicPr>
          <p:cNvPr id="4" name="guitar">
            <a:hlinkClick r:id="" action="ppaction://media"/>
            <a:extLst>
              <a:ext uri="{FF2B5EF4-FFF2-40B4-BE49-F238E27FC236}">
                <a16:creationId xmlns:a16="http://schemas.microsoft.com/office/drawing/2014/main" id="{F2C5817E-6EB7-AAA1-E432-065BA3035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14382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FE2E3C5-5F40-B4E7-52D2-DF9DD138CEA6}"/>
              </a:ext>
            </a:extLst>
          </p:cNvPr>
          <p:cNvSpPr/>
          <p:nvPr/>
        </p:nvSpPr>
        <p:spPr>
          <a:xfrm>
            <a:off x="2501900" y="3652138"/>
            <a:ext cx="4203700" cy="147291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29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9CB80-0EB7-1FDB-9C14-A61FCF8D8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D36FF1D-A151-FADC-31BD-345304E9932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A68775-31D9-C171-81D5-A85B7453EEE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2BCCEE-2B21-24DB-C590-290E17AA060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26588CA-898A-6FC1-9800-09BE8D76D494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4A3C086-AA13-E629-EF51-A3FB3C003B5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ask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C93FAAD-4B01-BD4A-574E-861B62F32314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にたずねる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ask">
            <a:hlinkClick r:id="" action="ppaction://media"/>
            <a:extLst>
              <a:ext uri="{FF2B5EF4-FFF2-40B4-BE49-F238E27FC236}">
                <a16:creationId xmlns:a16="http://schemas.microsoft.com/office/drawing/2014/main" id="{C8CBC423-BD85-F7E3-8E54-460EE5D5D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2825" y="1108075"/>
            <a:ext cx="406400" cy="4064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4A3881-8A2E-0537-0DB8-A8CBBE20FAB5}"/>
              </a:ext>
            </a:extLst>
          </p:cNvPr>
          <p:cNvSpPr/>
          <p:nvPr/>
        </p:nvSpPr>
        <p:spPr>
          <a:xfrm>
            <a:off x="3187700" y="3429000"/>
            <a:ext cx="2832100" cy="1384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03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CED26-3C85-8DB4-E109-BE0CC609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F209718-9F7E-645E-7BDD-DA21B16AC29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0E07C6-27D7-90CE-3F3D-DFA012A089A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8BB159-0CC3-CF23-EA01-2183AB0457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9BEDB2-FE40-0530-39A5-24BEE5666BAC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9720575-F05E-90EC-3DE2-BE836B015B8B}"/>
                </a:ext>
              </a:extLst>
            </p:cNvPr>
            <p:cNvSpPr txBox="1"/>
            <p:nvPr/>
          </p:nvSpPr>
          <p:spPr>
            <a:xfrm>
              <a:off x="838200" y="4007635"/>
              <a:ext cx="7467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whose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2A1FE0A-CE1E-ADA8-226A-969CF09D9E81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だれの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もの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whose">
            <a:hlinkClick r:id="" action="ppaction://media"/>
            <a:extLst>
              <a:ext uri="{FF2B5EF4-FFF2-40B4-BE49-F238E27FC236}">
                <a16:creationId xmlns:a16="http://schemas.microsoft.com/office/drawing/2014/main" id="{B1E11327-4424-ABB2-8EE1-2762B7B01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24025" y="1400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F17190F-CA1E-4C0B-78A5-BBF5FFBFE3E0}"/>
              </a:ext>
            </a:extLst>
          </p:cNvPr>
          <p:cNvSpPr/>
          <p:nvPr/>
        </p:nvSpPr>
        <p:spPr>
          <a:xfrm>
            <a:off x="2501900" y="3181050"/>
            <a:ext cx="4203700" cy="17084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0739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8BC38-3F50-BD71-F0E0-477BB7198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E2A5DDB-FC5B-4431-0DD7-2642536E04C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68624D-AD8A-18EB-418F-D5874CDA14B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69539E-383B-0F24-4D9A-A74E62C75D2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0FFD48-F3F8-6B5D-A480-6B40BC80A02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CCA9C82-3764-7D42-5B07-9BFC28BEE67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AC9E4AB-0F97-B11E-687A-5F5199244E6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赤い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red">
            <a:hlinkClick r:id="" action="ppaction://media"/>
            <a:extLst>
              <a:ext uri="{FF2B5EF4-FFF2-40B4-BE49-F238E27FC236}">
                <a16:creationId xmlns:a16="http://schemas.microsoft.com/office/drawing/2014/main" id="{B4A31B92-0964-A228-3E7F-90045C37C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765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4EB625-20E8-E83A-94FA-A4A09A766B41}"/>
              </a:ext>
            </a:extLst>
          </p:cNvPr>
          <p:cNvSpPr/>
          <p:nvPr/>
        </p:nvSpPr>
        <p:spPr>
          <a:xfrm>
            <a:off x="3352800" y="3752166"/>
            <a:ext cx="2501900" cy="137288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8618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95524-6B7B-3D46-36EB-7C228A86F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561551-C42B-3243-BA46-2723AAF10B8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118CA5-B1AA-CDCA-07DD-D275E87D6C1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6C308D-8C5F-5AA2-9F0F-E292CCF472D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4" name="answer">
            <a:hlinkClick r:id="" action="ppaction://media"/>
            <a:extLst>
              <a:ext uri="{FF2B5EF4-FFF2-40B4-BE49-F238E27FC236}">
                <a16:creationId xmlns:a16="http://schemas.microsoft.com/office/drawing/2014/main" id="{0AD14F76-B0E2-B5DB-E521-54440F05E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125" y="1663700"/>
            <a:ext cx="406400" cy="4064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70F8663-0EDD-FEFA-9E2B-8587831CBD43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D0BBD14-E233-E775-EE79-86A8CDB65E04}"/>
                </a:ext>
              </a:extLst>
            </p:cNvPr>
            <p:cNvSpPr txBox="1"/>
            <p:nvPr/>
          </p:nvSpPr>
          <p:spPr>
            <a:xfrm>
              <a:off x="660400" y="4007635"/>
              <a:ext cx="782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answer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AE5F12B-C679-0595-AF65-984BEA860B94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答える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4B78F8-66B8-A487-D715-5016AAE01502}"/>
              </a:ext>
            </a:extLst>
          </p:cNvPr>
          <p:cNvSpPr/>
          <p:nvPr/>
        </p:nvSpPr>
        <p:spPr>
          <a:xfrm>
            <a:off x="2159000" y="3652138"/>
            <a:ext cx="4889500" cy="147291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445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9AC6A-1AD1-36C7-472D-0C972071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9E2095-0B86-2753-FB70-2E216EF2FCF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0F06D1D-3B05-11EA-27F7-F8FF4D3C284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42B1C4-3A87-5C3D-91BA-7ABD29DA04A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4" name="G3_L2_reading_v2_when">
            <a:hlinkClick r:id="" action="ppaction://media"/>
            <a:extLst>
              <a:ext uri="{FF2B5EF4-FFF2-40B4-BE49-F238E27FC236}">
                <a16:creationId xmlns:a16="http://schemas.microsoft.com/office/drawing/2014/main" id="{FFFD3F85-AC4B-E0E6-6B47-2B5C7D0D8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5188" y="133985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9842E8E-5DB3-B7B1-BC29-22E76D2B903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7391374-869A-8CF0-B573-C1BA60E65E9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7BF4974-3CBD-5579-C03B-AF7590C51E6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94D7D2B-055F-D51F-EDA9-7CED4F4B7F42}"/>
              </a:ext>
            </a:extLst>
          </p:cNvPr>
          <p:cNvSpPr/>
          <p:nvPr/>
        </p:nvSpPr>
        <p:spPr>
          <a:xfrm>
            <a:off x="2768600" y="3478507"/>
            <a:ext cx="3670300" cy="184331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7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16065-D329-F389-A674-54C9EB199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688BE49-69B0-E368-1089-62B5719B50D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504B69-69C8-799F-1515-9F2C1912BD1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6F8049-7449-25AE-F05E-CF388AF5E3F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CF8057D-6405-F3A8-7B1E-4082E70AAA8B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26C063A-D97C-29BB-F4C3-9E8477A3D78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which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0BE5CE1-6304-6B89-670C-D1EB31F3753C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どちらの</a:t>
              </a:r>
            </a:p>
          </p:txBody>
        </p:sp>
      </p:grpSp>
      <p:pic>
        <p:nvPicPr>
          <p:cNvPr id="2" name="which">
            <a:hlinkClick r:id="" action="ppaction://media"/>
            <a:extLst>
              <a:ext uri="{FF2B5EF4-FFF2-40B4-BE49-F238E27FC236}">
                <a16:creationId xmlns:a16="http://schemas.microsoft.com/office/drawing/2014/main" id="{9D436E6B-3D60-B265-B865-268AB2A33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6225" y="9810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94A224-7781-4FB8-A9B7-86F2854B7BF4}"/>
              </a:ext>
            </a:extLst>
          </p:cNvPr>
          <p:cNvSpPr/>
          <p:nvPr/>
        </p:nvSpPr>
        <p:spPr>
          <a:xfrm>
            <a:off x="2501900" y="3555390"/>
            <a:ext cx="42037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302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C0684-4922-0F20-C0A3-D605C5516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36C5A5-CFFE-2A6E-ED73-9A99A95240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89FF06-CE11-511B-A690-9E86EF6EFA0B}"/>
              </a:ext>
            </a:extLst>
          </p:cNvPr>
          <p:cNvSpPr txBox="1"/>
          <p:nvPr/>
        </p:nvSpPr>
        <p:spPr>
          <a:xfrm>
            <a:off x="1224373" y="2917321"/>
            <a:ext cx="669525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[m-] bag.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  <p:pic>
        <p:nvPicPr>
          <p:cNvPr id="2" name="01-4 It’s in my bag.">
            <a:hlinkClick r:id="" action="ppaction://media"/>
            <a:extLst>
              <a:ext uri="{FF2B5EF4-FFF2-40B4-BE49-F238E27FC236}">
                <a16:creationId xmlns:a16="http://schemas.microsoft.com/office/drawing/2014/main" id="{C7878EC7-A129-7A14-1CFD-2794F65F8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827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784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3E025-EC6C-3F9F-D393-23E0E6F0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24A72C2-E23D-D675-CB7C-BBB0CBF761D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10D08D3-4271-BE1F-AF1A-8F2377B8649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BEF4E7-3456-AD56-29A8-26E6C76C3F9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C3D2FD5-211D-F4D2-44A3-FE574D3425F5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8C633E0-CB56-B933-5374-1171E1CA5D2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reply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BA2C630-634F-8A1E-11A8-E8B89344B49D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答える</a:t>
              </a:r>
            </a:p>
          </p:txBody>
        </p:sp>
      </p:grpSp>
      <p:pic>
        <p:nvPicPr>
          <p:cNvPr id="3" name="reply">
            <a:hlinkClick r:id="" action="ppaction://media"/>
            <a:extLst>
              <a:ext uri="{FF2B5EF4-FFF2-40B4-BE49-F238E27FC236}">
                <a16:creationId xmlns:a16="http://schemas.microsoft.com/office/drawing/2014/main" id="{E80DCB82-9AD5-8109-4AC2-62E710664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06525" y="1527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6A3E0E-C40F-F463-DC04-4A368FD34A0E}"/>
              </a:ext>
            </a:extLst>
          </p:cNvPr>
          <p:cNvSpPr/>
          <p:nvPr/>
        </p:nvSpPr>
        <p:spPr>
          <a:xfrm>
            <a:off x="2641600" y="3555390"/>
            <a:ext cx="39243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560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A5B71-1B76-4328-7A0D-1723D4CEB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0DEBF7-388B-603D-D787-C38D98965BA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1388E4-112D-D793-94B0-11CA7D7AAB1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93E67C-8755-EB32-2F8A-49434BC4EA2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8D0C3AA-BB48-00D6-8144-DEAF3C295A58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8B06B38-D1E0-F48F-6997-4831203A5E4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where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15E1637-5F4F-F5A6-6AE6-8F89B34493F9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どこに</a:t>
              </a:r>
            </a:p>
          </p:txBody>
        </p:sp>
      </p:grpSp>
      <p:pic>
        <p:nvPicPr>
          <p:cNvPr id="3" name="where">
            <a:hlinkClick r:id="" action="ppaction://media"/>
            <a:extLst>
              <a:ext uri="{FF2B5EF4-FFF2-40B4-BE49-F238E27FC236}">
                <a16:creationId xmlns:a16="http://schemas.microsoft.com/office/drawing/2014/main" id="{5F41812E-3DE6-B7BE-1FB9-1BC474A78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4925" y="1209675"/>
            <a:ext cx="406400" cy="4064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10B378D3-610C-3917-134E-2F00393D11C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B82FB89-5305-6A96-7FD2-628C944DC536}"/>
              </a:ext>
            </a:extLst>
          </p:cNvPr>
          <p:cNvSpPr/>
          <p:nvPr/>
        </p:nvSpPr>
        <p:spPr>
          <a:xfrm>
            <a:off x="2501900" y="3429000"/>
            <a:ext cx="4203700" cy="16960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860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8BCCAF3-99B8-9D2F-64AC-0F4666BE4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70395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647346" y="15126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21_07_reading_s2">
            <a:hlinkClick r:id="" action="ppaction://media"/>
            <a:extLst>
              <a:ext uri="{FF2B5EF4-FFF2-40B4-BE49-F238E27FC236}">
                <a16:creationId xmlns:a16="http://schemas.microsoft.com/office/drawing/2014/main" id="{E8F50CED-18DA-5688-434E-83C6CC33E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8689" y="2459121"/>
            <a:ext cx="406400" cy="406400"/>
          </a:xfrm>
          <a:prstGeom prst="rect">
            <a:avLst/>
          </a:prstGeom>
        </p:spPr>
      </p:pic>
      <p:pic>
        <p:nvPicPr>
          <p:cNvPr id="4" name="AS_G1_21_07_reading_s2">
            <a:hlinkClick r:id="" action="ppaction://media"/>
            <a:extLst>
              <a:ext uri="{FF2B5EF4-FFF2-40B4-BE49-F238E27FC236}">
                <a16:creationId xmlns:a16="http://schemas.microsoft.com/office/drawing/2014/main" id="{F66EA87C-E919-C664-2A56-BC367DABB4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8689" y="1909845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E224610-09C5-3579-1A5F-9A207C12BF21}"/>
              </a:ext>
            </a:extLst>
          </p:cNvPr>
          <p:cNvCxnSpPr>
            <a:cxnSpLocks/>
          </p:cNvCxnSpPr>
          <p:nvPr/>
        </p:nvCxnSpPr>
        <p:spPr>
          <a:xfrm flipH="1">
            <a:off x="4371496" y="15126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F446B7E4-5AFA-7E8B-D7B9-2CA645D623C1}"/>
              </a:ext>
            </a:extLst>
          </p:cNvPr>
          <p:cNvCxnSpPr>
            <a:cxnSpLocks/>
          </p:cNvCxnSpPr>
          <p:nvPr/>
        </p:nvCxnSpPr>
        <p:spPr>
          <a:xfrm flipH="1">
            <a:off x="5025101" y="15126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05E24561-9099-9DB2-97D8-DEA93EEF9B64}"/>
              </a:ext>
            </a:extLst>
          </p:cNvPr>
          <p:cNvCxnSpPr>
            <a:cxnSpLocks/>
          </p:cNvCxnSpPr>
          <p:nvPr/>
        </p:nvCxnSpPr>
        <p:spPr>
          <a:xfrm flipH="1">
            <a:off x="6730076" y="15126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5AFC1DB0-997D-2496-567F-68234799D283}"/>
              </a:ext>
            </a:extLst>
          </p:cNvPr>
          <p:cNvCxnSpPr>
            <a:cxnSpLocks/>
          </p:cNvCxnSpPr>
          <p:nvPr/>
        </p:nvCxnSpPr>
        <p:spPr>
          <a:xfrm flipH="1">
            <a:off x="8435051" y="151269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71F18B1-64ED-8D4A-3080-553A6FCCF435}"/>
              </a:ext>
            </a:extLst>
          </p:cNvPr>
          <p:cNvCxnSpPr>
            <a:cxnSpLocks/>
          </p:cNvCxnSpPr>
          <p:nvPr/>
        </p:nvCxnSpPr>
        <p:spPr>
          <a:xfrm flipH="1">
            <a:off x="1272251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016FD0B-B422-E344-DD2B-C33D2CB02479}"/>
              </a:ext>
            </a:extLst>
          </p:cNvPr>
          <p:cNvCxnSpPr>
            <a:cxnSpLocks/>
          </p:cNvCxnSpPr>
          <p:nvPr/>
        </p:nvCxnSpPr>
        <p:spPr>
          <a:xfrm flipH="1">
            <a:off x="2986551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2B68AB1-7DCB-7EEE-D22D-734CB1A82390}"/>
              </a:ext>
            </a:extLst>
          </p:cNvPr>
          <p:cNvCxnSpPr>
            <a:cxnSpLocks/>
          </p:cNvCxnSpPr>
          <p:nvPr/>
        </p:nvCxnSpPr>
        <p:spPr>
          <a:xfrm flipH="1">
            <a:off x="3800824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05EAC412-00BC-C712-1332-57A89FE752C6}"/>
              </a:ext>
            </a:extLst>
          </p:cNvPr>
          <p:cNvCxnSpPr>
            <a:cxnSpLocks/>
          </p:cNvCxnSpPr>
          <p:nvPr/>
        </p:nvCxnSpPr>
        <p:spPr>
          <a:xfrm flipH="1">
            <a:off x="5461343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C30B1C4A-6797-EA71-AFA1-DE270EDBA5F5}"/>
              </a:ext>
            </a:extLst>
          </p:cNvPr>
          <p:cNvCxnSpPr>
            <a:cxnSpLocks/>
          </p:cNvCxnSpPr>
          <p:nvPr/>
        </p:nvCxnSpPr>
        <p:spPr>
          <a:xfrm flipH="1">
            <a:off x="7375868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258E1D4B-53D9-7817-9314-3FC5E71B0A2E}"/>
              </a:ext>
            </a:extLst>
          </p:cNvPr>
          <p:cNvCxnSpPr>
            <a:cxnSpLocks/>
          </p:cNvCxnSpPr>
          <p:nvPr/>
        </p:nvCxnSpPr>
        <p:spPr>
          <a:xfrm flipH="1">
            <a:off x="1051268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5E17FBC-3623-2A2A-65FE-9A6C635C8A12}"/>
              </a:ext>
            </a:extLst>
          </p:cNvPr>
          <p:cNvCxnSpPr>
            <a:cxnSpLocks/>
          </p:cNvCxnSpPr>
          <p:nvPr/>
        </p:nvCxnSpPr>
        <p:spPr>
          <a:xfrm flipH="1">
            <a:off x="2806405" y="27588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90F239C-F821-CDBA-5B28-C47FF191753A}"/>
              </a:ext>
            </a:extLst>
          </p:cNvPr>
          <p:cNvCxnSpPr>
            <a:cxnSpLocks/>
          </p:cNvCxnSpPr>
          <p:nvPr/>
        </p:nvCxnSpPr>
        <p:spPr>
          <a:xfrm flipH="1">
            <a:off x="5138986" y="27588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95604004-0DCE-FB3D-E9AF-DE1B0F515C76}"/>
              </a:ext>
            </a:extLst>
          </p:cNvPr>
          <p:cNvCxnSpPr>
            <a:cxnSpLocks/>
          </p:cNvCxnSpPr>
          <p:nvPr/>
        </p:nvCxnSpPr>
        <p:spPr>
          <a:xfrm flipH="1">
            <a:off x="6138815" y="27588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92ECBF6-A2AC-10BC-C90A-AF76765569CF}"/>
              </a:ext>
            </a:extLst>
          </p:cNvPr>
          <p:cNvCxnSpPr>
            <a:cxnSpLocks/>
          </p:cNvCxnSpPr>
          <p:nvPr/>
        </p:nvCxnSpPr>
        <p:spPr>
          <a:xfrm flipH="1">
            <a:off x="8797620" y="27588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21EAF304-3618-B427-9A32-5A859F06D4ED}"/>
              </a:ext>
            </a:extLst>
          </p:cNvPr>
          <p:cNvCxnSpPr>
            <a:cxnSpLocks/>
          </p:cNvCxnSpPr>
          <p:nvPr/>
        </p:nvCxnSpPr>
        <p:spPr>
          <a:xfrm flipH="1">
            <a:off x="1718822" y="33374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BADD2AB9-34DE-A2BA-B1BD-3E6EA55BADF8}"/>
              </a:ext>
            </a:extLst>
          </p:cNvPr>
          <p:cNvCxnSpPr>
            <a:cxnSpLocks/>
          </p:cNvCxnSpPr>
          <p:nvPr/>
        </p:nvCxnSpPr>
        <p:spPr>
          <a:xfrm flipH="1">
            <a:off x="3620678" y="33374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5AECDFB-787D-0540-E6BB-7653BD77815A}"/>
              </a:ext>
            </a:extLst>
          </p:cNvPr>
          <p:cNvCxnSpPr>
            <a:cxnSpLocks/>
          </p:cNvCxnSpPr>
          <p:nvPr/>
        </p:nvCxnSpPr>
        <p:spPr>
          <a:xfrm flipH="1">
            <a:off x="5272270" y="33374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01D9A297-AA48-C4F6-C07E-AD14AC2B4DE6}"/>
              </a:ext>
            </a:extLst>
          </p:cNvPr>
          <p:cNvCxnSpPr>
            <a:cxnSpLocks/>
          </p:cNvCxnSpPr>
          <p:nvPr/>
        </p:nvCxnSpPr>
        <p:spPr>
          <a:xfrm flipH="1">
            <a:off x="6899817" y="33374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D07A62DE-52D7-A59A-C3A6-91DC2088AC19}"/>
              </a:ext>
            </a:extLst>
          </p:cNvPr>
          <p:cNvCxnSpPr>
            <a:cxnSpLocks/>
          </p:cNvCxnSpPr>
          <p:nvPr/>
        </p:nvCxnSpPr>
        <p:spPr>
          <a:xfrm flipH="1">
            <a:off x="518067" y="39947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05B643AA-AEA9-DC5E-1336-DD8C1D8DB68F}"/>
              </a:ext>
            </a:extLst>
          </p:cNvPr>
          <p:cNvCxnSpPr>
            <a:cxnSpLocks/>
          </p:cNvCxnSpPr>
          <p:nvPr/>
        </p:nvCxnSpPr>
        <p:spPr>
          <a:xfrm flipH="1">
            <a:off x="2156367" y="39947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AD123CC1-9029-A7BE-EDEA-3A8332B90F33}"/>
              </a:ext>
            </a:extLst>
          </p:cNvPr>
          <p:cNvCxnSpPr>
            <a:cxnSpLocks/>
          </p:cNvCxnSpPr>
          <p:nvPr/>
        </p:nvCxnSpPr>
        <p:spPr>
          <a:xfrm flipH="1">
            <a:off x="4688726" y="39946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38EFE9E5-3C2E-D9F8-84A4-1E50747B4BF6}"/>
              </a:ext>
            </a:extLst>
          </p:cNvPr>
          <p:cNvCxnSpPr>
            <a:cxnSpLocks/>
          </p:cNvCxnSpPr>
          <p:nvPr/>
        </p:nvCxnSpPr>
        <p:spPr>
          <a:xfrm flipH="1">
            <a:off x="6728079" y="39946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A9985854-BF09-0487-9C87-650BF6A1A507}"/>
              </a:ext>
            </a:extLst>
          </p:cNvPr>
          <p:cNvCxnSpPr>
            <a:cxnSpLocks/>
          </p:cNvCxnSpPr>
          <p:nvPr/>
        </p:nvCxnSpPr>
        <p:spPr>
          <a:xfrm flipH="1">
            <a:off x="7691618" y="3994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D0DA1D6-7057-EED9-F5E2-F57A725A74D7}"/>
              </a:ext>
            </a:extLst>
          </p:cNvPr>
          <p:cNvCxnSpPr>
            <a:cxnSpLocks/>
          </p:cNvCxnSpPr>
          <p:nvPr/>
        </p:nvCxnSpPr>
        <p:spPr>
          <a:xfrm flipH="1">
            <a:off x="8721867" y="3994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BB077662-F2C4-D5B1-7399-0AFE8F61FFE0}"/>
              </a:ext>
            </a:extLst>
          </p:cNvPr>
          <p:cNvCxnSpPr>
            <a:cxnSpLocks/>
          </p:cNvCxnSpPr>
          <p:nvPr/>
        </p:nvCxnSpPr>
        <p:spPr>
          <a:xfrm flipH="1">
            <a:off x="918747" y="45947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EF7600E8-B00B-BDDC-1D2E-385E154E533B}"/>
              </a:ext>
            </a:extLst>
          </p:cNvPr>
          <p:cNvCxnSpPr>
            <a:cxnSpLocks/>
          </p:cNvCxnSpPr>
          <p:nvPr/>
        </p:nvCxnSpPr>
        <p:spPr>
          <a:xfrm flipH="1">
            <a:off x="2122199" y="4590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75A436FD-6F11-C3BC-52C1-7B1B5F9EB947}"/>
              </a:ext>
            </a:extLst>
          </p:cNvPr>
          <p:cNvCxnSpPr>
            <a:cxnSpLocks/>
          </p:cNvCxnSpPr>
          <p:nvPr/>
        </p:nvCxnSpPr>
        <p:spPr>
          <a:xfrm flipH="1">
            <a:off x="4289586" y="4590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182301C4-FF0D-18CD-DA36-67BFC6256491}"/>
              </a:ext>
            </a:extLst>
          </p:cNvPr>
          <p:cNvCxnSpPr>
            <a:cxnSpLocks/>
          </p:cNvCxnSpPr>
          <p:nvPr/>
        </p:nvCxnSpPr>
        <p:spPr>
          <a:xfrm flipH="1">
            <a:off x="6204596" y="45903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1A82AFAC-C802-58AE-9F59-8DB71973A4C9}"/>
              </a:ext>
            </a:extLst>
          </p:cNvPr>
          <p:cNvCxnSpPr>
            <a:cxnSpLocks/>
          </p:cNvCxnSpPr>
          <p:nvPr/>
        </p:nvCxnSpPr>
        <p:spPr>
          <a:xfrm flipH="1">
            <a:off x="8457507" y="4592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F3893C82-214B-CA8A-0AFC-80E41C298FD9}"/>
              </a:ext>
            </a:extLst>
          </p:cNvPr>
          <p:cNvCxnSpPr>
            <a:cxnSpLocks/>
          </p:cNvCxnSpPr>
          <p:nvPr/>
        </p:nvCxnSpPr>
        <p:spPr>
          <a:xfrm flipH="1">
            <a:off x="1371683" y="5212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AA2C07BA-F883-FC99-E656-AAA186CFE626}"/>
              </a:ext>
            </a:extLst>
          </p:cNvPr>
          <p:cNvCxnSpPr>
            <a:cxnSpLocks/>
          </p:cNvCxnSpPr>
          <p:nvPr/>
        </p:nvCxnSpPr>
        <p:spPr>
          <a:xfrm flipH="1">
            <a:off x="2662026" y="52121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A686585C-EC6E-603D-6C31-5924ECA05CA4}"/>
              </a:ext>
            </a:extLst>
          </p:cNvPr>
          <p:cNvCxnSpPr>
            <a:cxnSpLocks/>
          </p:cNvCxnSpPr>
          <p:nvPr/>
        </p:nvCxnSpPr>
        <p:spPr>
          <a:xfrm flipH="1">
            <a:off x="4593890" y="52121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CD628115-2B43-50FE-B013-C733EEF8126E}"/>
              </a:ext>
            </a:extLst>
          </p:cNvPr>
          <p:cNvCxnSpPr>
            <a:cxnSpLocks/>
          </p:cNvCxnSpPr>
          <p:nvPr/>
        </p:nvCxnSpPr>
        <p:spPr>
          <a:xfrm flipH="1">
            <a:off x="6308956" y="52121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E9884CD8-116E-397F-A230-FFFA586DD4BB}"/>
              </a:ext>
            </a:extLst>
          </p:cNvPr>
          <p:cNvCxnSpPr>
            <a:cxnSpLocks/>
          </p:cNvCxnSpPr>
          <p:nvPr/>
        </p:nvCxnSpPr>
        <p:spPr>
          <a:xfrm flipH="1">
            <a:off x="8507709" y="5208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252D59F-0C96-86B8-C9F1-9BC378617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011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am('m)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Ken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5" y="1858900"/>
            <a:ext cx="17294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ぼくはケンです。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F635A-462E-1481-E5C0-E2681D581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25C1E57-06EE-93AA-19C3-88899A64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011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E894DA7-0DA4-78C5-2374-8FCB8F7548EE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5616852-4E33-6768-5379-D09948BDF8BD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am('m)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Jack’s house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「ジャックの家に」という意味をもち、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を修飾し、「どこにいるか」を説明しています。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「今」という意味をもち、文全体を修飾しています。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A5E5F55-5422-ED44-4C32-C942C86CA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B57466-3948-F786-81D6-E380E9A69D19}"/>
              </a:ext>
            </a:extLst>
          </p:cNvPr>
          <p:cNvSpPr txBox="1"/>
          <p:nvPr/>
        </p:nvSpPr>
        <p:spPr>
          <a:xfrm>
            <a:off x="1899569" y="1858900"/>
            <a:ext cx="27676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今、ジャックの家にいます。</a:t>
            </a:r>
          </a:p>
        </p:txBody>
      </p:sp>
    </p:spTree>
    <p:extLst>
      <p:ext uri="{BB962C8B-B14F-4D97-AF65-F5344CB8AC3E}">
        <p14:creationId xmlns:p14="http://schemas.microsoft.com/office/powerpoint/2010/main" val="2455758520"/>
      </p:ext>
    </p:extLst>
  </p:cSld>
  <p:clrMapOvr>
    <a:masterClrMapping/>
  </p:clrMapOvr>
  <p:transition spd="slow">
    <p:push dir="u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D9AB0-14FA-7B28-8C00-42306FE82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743863B-B051-AD8C-8CB4-C64E855B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011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955C46-6A5F-0B17-53D3-F7F2D6303E5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4CB86A-3F13-01C2-012D-B018C2ED1567}"/>
              </a:ext>
            </a:extLst>
          </p:cNvPr>
          <p:cNvSpPr txBox="1"/>
          <p:nvPr/>
        </p:nvSpPr>
        <p:spPr>
          <a:xfrm>
            <a:off x="537493" y="2732438"/>
            <a:ext cx="80690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music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7255D2F-2FD3-8EBA-43F1-EE39573DF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1C2045-B44B-5204-5DA8-75642FCB3E9C}"/>
              </a:ext>
            </a:extLst>
          </p:cNvPr>
          <p:cNvSpPr txBox="1"/>
          <p:nvPr/>
        </p:nvSpPr>
        <p:spPr>
          <a:xfrm>
            <a:off x="537494" y="1858900"/>
            <a:ext cx="29867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彼の家族は音楽が好きです。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1590538626"/>
      </p:ext>
    </p:extLst>
  </p:cSld>
  <p:clrMapOvr>
    <a:masterClrMapping/>
  </p:clrMapOvr>
  <p:transition spd="slow">
    <p:push dir="u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D9636-BE08-4A50-180F-32C349412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B2B903E-1DEB-9593-8709-0F443835B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011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F6B1736-D9E7-EFB5-118A-2F6DAB242A4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2551D1-D90B-1AA1-6913-121823A94298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see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three guitars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「ここに」という意味をもち、動詞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「どこで見られるか」を説明しています。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4B2EFB5-97E1-FB67-FD92-A075F44BA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54BBCA-9B6A-7002-23CB-EBAA154D53C5}"/>
              </a:ext>
            </a:extLst>
          </p:cNvPr>
          <p:cNvSpPr txBox="1"/>
          <p:nvPr/>
        </p:nvSpPr>
        <p:spPr>
          <a:xfrm>
            <a:off x="3518819" y="1858900"/>
            <a:ext cx="31486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ここに、ギターが３本見えます。</a:t>
            </a:r>
          </a:p>
        </p:txBody>
      </p:sp>
    </p:spTree>
    <p:extLst>
      <p:ext uri="{BB962C8B-B14F-4D97-AF65-F5344CB8AC3E}">
        <p14:creationId xmlns:p14="http://schemas.microsoft.com/office/powerpoint/2010/main" val="3512552670"/>
      </p:ext>
    </p:extLst>
  </p:cSld>
  <p:clrMapOvr>
    <a:masterClrMapping/>
  </p:clrMapOvr>
  <p:transition spd="slow">
    <p:push dir="u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3CC3E-4200-653E-311A-BCFA31D02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3AEE598-DC2F-6DB7-151B-4A00188D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70308"/>
            <a:ext cx="8596105" cy="165825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6F17AAE-FCB9-15F8-B926-F18FD75A6E7B}"/>
              </a:ext>
            </a:extLst>
          </p:cNvPr>
          <p:cNvSpPr/>
          <p:nvPr/>
        </p:nvSpPr>
        <p:spPr>
          <a:xfrm>
            <a:off x="0" y="3108675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BA95A5-EDA5-A306-30D2-5608E98F1D6F}"/>
              </a:ext>
            </a:extLst>
          </p:cNvPr>
          <p:cNvSpPr txBox="1"/>
          <p:nvPr/>
        </p:nvSpPr>
        <p:spPr>
          <a:xfrm>
            <a:off x="537493" y="3357325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ask him,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ask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Whose guitar is the red one?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red 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guitar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guitar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は疑問詞で、「誰のギター？」という意味をもちます。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red one = Whose guitar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「赤いギターの持ち主」をたずねています。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6F04BE4-16B1-776C-2598-4F08F8C3C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8188EE-ED48-FB58-BFA7-4FD169AA0FED}"/>
              </a:ext>
            </a:extLst>
          </p:cNvPr>
          <p:cNvSpPr txBox="1"/>
          <p:nvPr/>
        </p:nvSpPr>
        <p:spPr>
          <a:xfrm>
            <a:off x="537494" y="2483787"/>
            <a:ext cx="60728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ぼくは「その赤いのはだれのギターですか。」と彼に聞きます。</a:t>
            </a:r>
          </a:p>
        </p:txBody>
      </p:sp>
    </p:spTree>
    <p:extLst>
      <p:ext uri="{BB962C8B-B14F-4D97-AF65-F5344CB8AC3E}">
        <p14:creationId xmlns:p14="http://schemas.microsoft.com/office/powerpoint/2010/main" val="22286687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DA832-CB36-8F18-CFF7-C1B56AB48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4F887BF-1C97-626B-B7EB-0201E1479E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4A6F32-A202-64FA-84B0-3FB5D295EA41}"/>
              </a:ext>
            </a:extLst>
          </p:cNvPr>
          <p:cNvSpPr txBox="1"/>
          <p:nvPr/>
        </p:nvSpPr>
        <p:spPr>
          <a:xfrm>
            <a:off x="1590784" y="2321004"/>
            <a:ext cx="59624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私のかばんの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1-4 It’s in my bag.">
            <a:hlinkClick r:id="" action="ppaction://media"/>
            <a:extLst>
              <a:ext uri="{FF2B5EF4-FFF2-40B4-BE49-F238E27FC236}">
                <a16:creationId xmlns:a16="http://schemas.microsoft.com/office/drawing/2014/main" id="{9B6730A3-3C70-84EA-638B-9E4F2052A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827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61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AFE0D-599C-A481-6598-90D60D86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484275F-4834-CB96-0D16-26CA95E82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67061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FAF9D14-2358-120E-5632-0E4642CBAC58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F0A1988-0FC9-8CB6-0C77-8EBAB8BFEA91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answers,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answers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“It’s my sister’s.”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sister’s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sister’s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guitar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が省略されています。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1C5BB89-8669-E9D3-17A8-D1517EE9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9CE962-595A-ACEF-BB83-B09DC359D5B1}"/>
              </a:ext>
            </a:extLst>
          </p:cNvPr>
          <p:cNvSpPr txBox="1"/>
          <p:nvPr/>
        </p:nvSpPr>
        <p:spPr>
          <a:xfrm>
            <a:off x="4072765" y="1858900"/>
            <a:ext cx="48155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彼は「それはぼくの姉［妹］のです。」と答えます。</a:t>
            </a:r>
          </a:p>
        </p:txBody>
      </p:sp>
    </p:spTree>
    <p:extLst>
      <p:ext uri="{BB962C8B-B14F-4D97-AF65-F5344CB8AC3E}">
        <p14:creationId xmlns:p14="http://schemas.microsoft.com/office/powerpoint/2010/main" val="19835733"/>
      </p:ext>
    </p:extLst>
  </p:cSld>
  <p:clrMapOvr>
    <a:masterClrMapping/>
  </p:clrMapOvr>
  <p:transition spd="slow">
    <p:push dir="u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5B8C-CC1B-48CA-FB2C-EC716447B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A8CF266-2EF6-7A7E-C8F1-0F894850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004" b="54623"/>
          <a:stretch>
            <a:fillRect/>
          </a:stretch>
        </p:blipFill>
        <p:spPr>
          <a:xfrm>
            <a:off x="292216" y="789316"/>
            <a:ext cx="8596800" cy="102692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FDA8AF7-BDAB-CE94-4E29-68CD8AF97E8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6827A9-4EFE-A0F9-5158-669C4CCA8776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say,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“When do you play the guitar?”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guitar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は助動詞で、主語の前に置くことで疑問文を形成します。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は疑問詞で、「いつ？」という意味をもちます。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「いつギターをひくか」をたずねています。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72AA6B4-1AA4-EA13-4CB2-5FB9988F2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5685A5-A319-79FB-28D1-F3EE3B07A4BD}"/>
              </a:ext>
            </a:extLst>
          </p:cNvPr>
          <p:cNvSpPr txBox="1"/>
          <p:nvPr/>
        </p:nvSpPr>
        <p:spPr>
          <a:xfrm>
            <a:off x="371583" y="1858900"/>
            <a:ext cx="84008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ぼくは「あなたはいつギターをひきますか。あなたのギターはどれですか。」と言います。</a:t>
            </a:r>
          </a:p>
        </p:txBody>
      </p:sp>
    </p:spTree>
    <p:extLst>
      <p:ext uri="{BB962C8B-B14F-4D97-AF65-F5344CB8AC3E}">
        <p14:creationId xmlns:p14="http://schemas.microsoft.com/office/powerpoint/2010/main" val="1854294006"/>
      </p:ext>
    </p:extLst>
  </p:cSld>
  <p:clrMapOvr>
    <a:masterClrMapping/>
  </p:clrMapOvr>
  <p:transition spd="slow">
    <p:push dir="u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A914C-66F4-1100-9118-0E5731D49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3162049-35E9-34D0-BB72-6C87280C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004" b="54623"/>
          <a:stretch>
            <a:fillRect/>
          </a:stretch>
        </p:blipFill>
        <p:spPr>
          <a:xfrm>
            <a:off x="292216" y="789316"/>
            <a:ext cx="8596800" cy="102692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C431D29-6F85-E780-62D3-AE6196AF1689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2D083A8-EA51-903D-5646-CB4D1DB7359A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“Which one is your guitar?”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guitar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は疑問詞で、「どの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つか？」という意味をもちます。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ここでは、主語として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one = your guitar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「あなたのギターがどれか」をたずねています。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4A0667D-BF7A-2AE9-D844-F476CBA3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33B55B-3CE4-8E7D-1F56-CF15CAEAA597}"/>
              </a:ext>
            </a:extLst>
          </p:cNvPr>
          <p:cNvSpPr txBox="1"/>
          <p:nvPr/>
        </p:nvSpPr>
        <p:spPr>
          <a:xfrm>
            <a:off x="371583" y="1858900"/>
            <a:ext cx="84008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ぼくは「あなたはいつギターをひきますか。あなたのギターはどれですか。」と言います。</a:t>
            </a:r>
          </a:p>
        </p:txBody>
      </p:sp>
    </p:spTree>
    <p:extLst>
      <p:ext uri="{BB962C8B-B14F-4D97-AF65-F5344CB8AC3E}">
        <p14:creationId xmlns:p14="http://schemas.microsoft.com/office/powerpoint/2010/main" val="3031555991"/>
      </p:ext>
    </p:extLst>
  </p:cSld>
  <p:clrMapOvr>
    <a:masterClrMapping/>
  </p:clrMapOvr>
  <p:transition spd="med">
    <p:pull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EBA2-19F8-C7F5-90D2-CF0516C5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DEF32D2-793E-0C4D-61E0-CBA0928F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30489"/>
            <a:ext cx="8596105" cy="17497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8FBF07-69FF-03A6-F21E-2CDB08D7F881}"/>
              </a:ext>
            </a:extLst>
          </p:cNvPr>
          <p:cNvSpPr/>
          <p:nvPr/>
        </p:nvSpPr>
        <p:spPr>
          <a:xfrm>
            <a:off x="0" y="3325011"/>
            <a:ext cx="9144000" cy="35329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CD011B8-E81F-D9C2-964A-AD47C54F8DC1}"/>
              </a:ext>
            </a:extLst>
          </p:cNvPr>
          <p:cNvSpPr txBox="1"/>
          <p:nvPr/>
        </p:nvSpPr>
        <p:spPr>
          <a:xfrm>
            <a:off x="537493" y="35736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replies,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replies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“I usually play it on Sundays.”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usually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「たいてい」という意味をもち、動詞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play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 Sundays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「日曜日に」という意味をもち、動詞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play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00832C8-2201-3A62-A47C-14705EE97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D7EEAA-933E-6C46-80EF-3C646279EEA8}"/>
              </a:ext>
            </a:extLst>
          </p:cNvPr>
          <p:cNvSpPr txBox="1"/>
          <p:nvPr/>
        </p:nvSpPr>
        <p:spPr>
          <a:xfrm>
            <a:off x="537494" y="2538198"/>
            <a:ext cx="8235031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彼は「ぼくはたいてい日曜日にひきます。これらの３本のギターはぼくのではありません。」と答えます。</a:t>
            </a:r>
          </a:p>
        </p:txBody>
      </p:sp>
    </p:spTree>
    <p:extLst>
      <p:ext uri="{BB962C8B-B14F-4D97-AF65-F5344CB8AC3E}">
        <p14:creationId xmlns:p14="http://schemas.microsoft.com/office/powerpoint/2010/main" val="2953533718"/>
      </p:ext>
    </p:extLst>
  </p:cSld>
  <p:clrMapOvr>
    <a:masterClrMapping/>
  </p:clrMapOvr>
  <p:transition spd="slow">
    <p:push dir="u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90CE-29D7-5673-D7FD-9C8EEAC86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DB80BEB-CE3D-9144-467A-468AE17E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30489"/>
            <a:ext cx="8596105" cy="17497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1A53EB5-1EEB-DBC2-546B-891E548AC313}"/>
              </a:ext>
            </a:extLst>
          </p:cNvPr>
          <p:cNvSpPr/>
          <p:nvPr/>
        </p:nvSpPr>
        <p:spPr>
          <a:xfrm>
            <a:off x="0" y="3325011"/>
            <a:ext cx="9144000" cy="35329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B42537-EE75-1D29-7D0B-A58D52CB4168}"/>
              </a:ext>
            </a:extLst>
          </p:cNvPr>
          <p:cNvSpPr txBox="1"/>
          <p:nvPr/>
        </p:nvSpPr>
        <p:spPr>
          <a:xfrm>
            <a:off x="537493" y="35736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“These three guitars are not mine.”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These three guitars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 not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否定の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not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によって、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These three guitars = mine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ではないことを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示しています。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EE832CB-0990-BE88-86FD-12C385308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6495B3-1D98-CA61-7ED0-3EE3063C934B}"/>
              </a:ext>
            </a:extLst>
          </p:cNvPr>
          <p:cNvSpPr txBox="1"/>
          <p:nvPr/>
        </p:nvSpPr>
        <p:spPr>
          <a:xfrm>
            <a:off x="537494" y="2538198"/>
            <a:ext cx="8235031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彼は「ぼくはたいてい日曜日にひきます。これらの３本のギターはぼくのではありません。」と答えます。</a:t>
            </a:r>
          </a:p>
        </p:txBody>
      </p:sp>
    </p:spTree>
    <p:extLst>
      <p:ext uri="{BB962C8B-B14F-4D97-AF65-F5344CB8AC3E}">
        <p14:creationId xmlns:p14="http://schemas.microsoft.com/office/powerpoint/2010/main" val="2404620806"/>
      </p:ext>
    </p:extLst>
  </p:cSld>
  <p:clrMapOvr>
    <a:masterClrMapping/>
  </p:clrMapOvr>
  <p:transition spd="med">
    <p:pull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E8F0E-A696-9FFB-0CF8-B14D16787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155AC78-FFBA-A42E-5A8B-00DF26A2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30489"/>
            <a:ext cx="8596105" cy="168264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BCA4616-CC79-F5E5-A728-23670590646F}"/>
              </a:ext>
            </a:extLst>
          </p:cNvPr>
          <p:cNvSpPr/>
          <p:nvPr/>
        </p:nvSpPr>
        <p:spPr>
          <a:xfrm>
            <a:off x="0" y="3309596"/>
            <a:ext cx="9144000" cy="354840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7183AE-1A19-2162-4992-E15E464620AF}"/>
              </a:ext>
            </a:extLst>
          </p:cNvPr>
          <p:cNvSpPr txBox="1"/>
          <p:nvPr/>
        </p:nvSpPr>
        <p:spPr>
          <a:xfrm>
            <a:off x="537493" y="3558246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Then, he says,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「それから」という意味をもち、文全体を修飾しています。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“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Oh, where is my new guitar?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”</a:t>
            </a:r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new guitar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は「どこに」という場所をたずねる疑問詞で、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「ギターがどこにあるのか」をたずねています。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69F346E-3272-6B83-7D04-056379BC1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A3DF87-ED6A-16B0-BC19-E6A3BC468B11}"/>
              </a:ext>
            </a:extLst>
          </p:cNvPr>
          <p:cNvSpPr txBox="1"/>
          <p:nvPr/>
        </p:nvSpPr>
        <p:spPr>
          <a:xfrm>
            <a:off x="537494" y="2538198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そして彼は「おや、ぼくの新しいギターはどこですか。父からのプレゼントです。」と言います。</a:t>
            </a:r>
          </a:p>
        </p:txBody>
      </p:sp>
    </p:spTree>
    <p:extLst>
      <p:ext uri="{BB962C8B-B14F-4D97-AF65-F5344CB8AC3E}">
        <p14:creationId xmlns:p14="http://schemas.microsoft.com/office/powerpoint/2010/main" val="225993033"/>
      </p:ext>
    </p:extLst>
  </p:cSld>
  <p:clrMapOvr>
    <a:masterClrMapping/>
  </p:clrMapOvr>
  <p:transition spd="slow">
    <p:push dir="u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0C6E7-8961-C77B-165B-AF45D524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C54E23D-FD00-7303-423B-4219062E9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30489"/>
            <a:ext cx="8596105" cy="168264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51ED15-684F-0A56-6517-C9604D5E4522}"/>
              </a:ext>
            </a:extLst>
          </p:cNvPr>
          <p:cNvSpPr/>
          <p:nvPr/>
        </p:nvSpPr>
        <p:spPr>
          <a:xfrm>
            <a:off x="0" y="3309596"/>
            <a:ext cx="9144000" cy="354840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BCF33D-909C-3DD3-9FDA-B6AE50969539}"/>
              </a:ext>
            </a:extLst>
          </p:cNvPr>
          <p:cNvSpPr txBox="1"/>
          <p:nvPr/>
        </p:nvSpPr>
        <p:spPr>
          <a:xfrm>
            <a:off x="537493" y="3558246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“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It’s a present from my father.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”</a:t>
            </a:r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present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my father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present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57FEBD4-376D-EEB0-CA0D-ACC7ABA5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245085-C31A-8FE5-54C9-A7B0BDA3A2CE}"/>
              </a:ext>
            </a:extLst>
          </p:cNvPr>
          <p:cNvSpPr txBox="1"/>
          <p:nvPr/>
        </p:nvSpPr>
        <p:spPr>
          <a:xfrm>
            <a:off x="537494" y="2538198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そして彼は「おや、ぼくの新しいギターはどこですか。父からのプレゼントです。」と言います。</a:t>
            </a:r>
          </a:p>
        </p:txBody>
      </p:sp>
    </p:spTree>
    <p:extLst>
      <p:ext uri="{BB962C8B-B14F-4D97-AF65-F5344CB8AC3E}">
        <p14:creationId xmlns:p14="http://schemas.microsoft.com/office/powerpoint/2010/main" val="2717178852"/>
      </p:ext>
    </p:extLst>
  </p:cSld>
  <p:clrMapOvr>
    <a:masterClrMapping/>
  </p:clrMapOvr>
  <p:transition spd="med">
    <p:pull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E3EDB-D4A0-6779-276F-69805FA32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2E014706-DCF9-15C0-84F6-BD190ECA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94632"/>
            <a:ext cx="8596105" cy="188992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8B65835-AC73-3B2D-A456-A398DC6D2FC9}"/>
              </a:ext>
            </a:extLst>
          </p:cNvPr>
          <p:cNvSpPr/>
          <p:nvPr/>
        </p:nvSpPr>
        <p:spPr>
          <a:xfrm>
            <a:off x="0" y="3348101"/>
            <a:ext cx="9144000" cy="350989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B13C53-2789-C06A-8746-72315817E593}"/>
              </a:ext>
            </a:extLst>
          </p:cNvPr>
          <p:cNvSpPr txBox="1"/>
          <p:nvPr/>
        </p:nvSpPr>
        <p:spPr>
          <a:xfrm>
            <a:off x="537493" y="359675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ask him,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ask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“When is your birthday?”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birthday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は疑問詞で、「いつ？」という意味をもちます。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6D99D11-150A-064F-A555-9C86854F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2E1691-6F44-C8F3-1A2A-61DA2375C992}"/>
              </a:ext>
            </a:extLst>
          </p:cNvPr>
          <p:cNvSpPr txBox="1"/>
          <p:nvPr/>
        </p:nvSpPr>
        <p:spPr>
          <a:xfrm>
            <a:off x="537494" y="2723213"/>
            <a:ext cx="43297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ぼくは「誕生日はいつですか。」と聞きます。</a:t>
            </a:r>
          </a:p>
        </p:txBody>
      </p:sp>
    </p:spTree>
    <p:extLst>
      <p:ext uri="{BB962C8B-B14F-4D97-AF65-F5344CB8AC3E}">
        <p14:creationId xmlns:p14="http://schemas.microsoft.com/office/powerpoint/2010/main" val="3094973199"/>
      </p:ext>
    </p:extLst>
  </p:cSld>
  <p:clrMapOvr>
    <a:masterClrMapping/>
  </p:clrMapOvr>
  <p:transition spd="slow">
    <p:push dir="u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8F779-C60D-8A4B-C14E-73AEFFFF6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AE635DB-D0E0-8310-38C8-B1B86F37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437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63C204E-0705-3E9E-F4DE-92975ED7558C}"/>
              </a:ext>
            </a:extLst>
          </p:cNvPr>
          <p:cNvSpPr/>
          <p:nvPr/>
        </p:nvSpPr>
        <p:spPr>
          <a:xfrm>
            <a:off x="0" y="2483788"/>
            <a:ext cx="9144000" cy="43742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E794530-CC89-66E1-B381-51A91049B5C1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answers,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answers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“It’s May 15th.”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15th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birthday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862EAB5-BE00-6407-F33C-B4977E605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6D4DF0-127B-4266-5E78-ACA8D971DE86}"/>
              </a:ext>
            </a:extLst>
          </p:cNvPr>
          <p:cNvSpPr txBox="1"/>
          <p:nvPr/>
        </p:nvSpPr>
        <p:spPr>
          <a:xfrm>
            <a:off x="3852194" y="1858900"/>
            <a:ext cx="34534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彼は「５月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15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日です。」と答えます。</a:t>
            </a:r>
          </a:p>
        </p:txBody>
      </p:sp>
    </p:spTree>
    <p:extLst>
      <p:ext uri="{BB962C8B-B14F-4D97-AF65-F5344CB8AC3E}">
        <p14:creationId xmlns:p14="http://schemas.microsoft.com/office/powerpoint/2010/main" val="2894091561"/>
      </p:ext>
    </p:extLst>
  </p:cSld>
  <p:clrMapOvr>
    <a:masterClrMapping/>
  </p:clrMapOvr>
  <p:transition spd="slow">
    <p:push dir="u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90A1C6D-F19A-4D49-5375-46418B27367C}"/>
              </a:ext>
            </a:extLst>
          </p:cNvPr>
          <p:cNvSpPr/>
          <p:nvPr/>
        </p:nvSpPr>
        <p:spPr>
          <a:xfrm>
            <a:off x="855677" y="2516136"/>
            <a:ext cx="619946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05678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18FB748-67E5-7533-AE45-1713033895F0}"/>
              </a:ext>
            </a:extLst>
          </p:cNvPr>
          <p:cNvSpPr/>
          <p:nvPr/>
        </p:nvSpPr>
        <p:spPr>
          <a:xfrm>
            <a:off x="855677" y="4351995"/>
            <a:ext cx="64763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6D9F046-BF27-0BE7-18F9-5833FC1FECB2}"/>
              </a:ext>
            </a:extLst>
          </p:cNvPr>
          <p:cNvSpPr/>
          <p:nvPr/>
        </p:nvSpPr>
        <p:spPr>
          <a:xfrm>
            <a:off x="855676" y="3207931"/>
            <a:ext cx="70567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3603635"/>
            <a:ext cx="139254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・「どこで［に］」とたずねるときは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で文をはじめる。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・「いつ」とたずねるときは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で文をはじめる。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・「だれの（もの）」と持ち主をたずねるときは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で文を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はじめる。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・「どちら」とたずねるときは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で文をはじめる。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6" grpId="0" animBg="1"/>
      <p:bldP spid="17" grpId="0" animBg="1"/>
      <p:bldP spid="1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5983A-FD8C-E931-7D90-2A5A26A82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3188AE3-7A86-BCC9-7A1A-5984C6BC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92057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D69D2DA-AFCF-BB57-9B93-90DFDDC1A3A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39BF0C-F32E-4878-9773-01481A782EE5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live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は「どこに」という場所をたずねる疑問詞で、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「どこに住んでいるか」を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4F7234B-20DC-A720-1499-E88986194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9197CC-D33E-849B-80DB-4B4E8E248072}"/>
              </a:ext>
            </a:extLst>
          </p:cNvPr>
          <p:cNvSpPr txBox="1"/>
          <p:nvPr/>
        </p:nvSpPr>
        <p:spPr>
          <a:xfrm>
            <a:off x="1032443" y="1902674"/>
            <a:ext cx="325779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あなたはどこに住んでいますか。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879557326"/>
      </p:ext>
    </p:extLst>
  </p:cSld>
  <p:clrMapOvr>
    <a:masterClrMapping/>
  </p:clrMapOvr>
  <p:transition spd="slow">
    <p:push dir="u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21_09_reading_str">
            <a:hlinkClick r:id="" action="ppaction://media"/>
            <a:extLst>
              <a:ext uri="{FF2B5EF4-FFF2-40B4-BE49-F238E27FC236}">
                <a16:creationId xmlns:a16="http://schemas.microsoft.com/office/drawing/2014/main" id="{5EA1E647-C3F6-E832-90F5-E6B57E809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975" y="9048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06170A-A8C1-2DF1-AAC2-83621EEAF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34178"/>
            <a:ext cx="6472800" cy="67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21_10_reading_s3">
            <a:hlinkClick r:id="" action="ppaction://media"/>
            <a:extLst>
              <a:ext uri="{FF2B5EF4-FFF2-40B4-BE49-F238E27FC236}">
                <a16:creationId xmlns:a16="http://schemas.microsoft.com/office/drawing/2014/main" id="{B9F35B3F-8B96-7BEA-F762-62A8A020F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0475" y="31273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CD0F11-FB0A-07E4-6AB6-C64DBAF1F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42157"/>
            <a:ext cx="6962400" cy="613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7D7DC6-8A56-B43C-C088-9203525E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3262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4BACF-9EA3-0CB6-4BCB-5FA333AC2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8D21032-2262-DBBA-6BA3-B59C4A7C3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92057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6F2AAF-8F85-C426-EB71-2BC7D9585E7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E37AE5-CA69-867E-B2F2-810F35E27A67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Kyoto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「京都に」という意味をもち、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を修飾し、「どこに住んでいるか」を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07B6864-0BBC-EBDB-4F1C-E4C25E7B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E977B3-95B0-46A6-1064-D3B56265B4E2}"/>
              </a:ext>
            </a:extLst>
          </p:cNvPr>
          <p:cNvSpPr txBox="1"/>
          <p:nvPr/>
        </p:nvSpPr>
        <p:spPr>
          <a:xfrm>
            <a:off x="3956397" y="1977435"/>
            <a:ext cx="2625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私は京都に住んでいます。</a:t>
            </a:r>
          </a:p>
        </p:txBody>
      </p:sp>
    </p:spTree>
    <p:extLst>
      <p:ext uri="{BB962C8B-B14F-4D97-AF65-F5344CB8AC3E}">
        <p14:creationId xmlns:p14="http://schemas.microsoft.com/office/powerpoint/2010/main" val="531321781"/>
      </p:ext>
    </p:extLst>
  </p:cSld>
  <p:clrMapOvr>
    <a:masterClrMapping/>
  </p:clrMapOvr>
  <p:transition spd="slow">
    <p:push dir="u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E9B77F-5E75-6A1B-9095-2621362FC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3262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9EB484-DE1A-0631-7F59-C69688730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8618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D48E108-09BA-489D-0445-B41EBD96C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514011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825254" y="1804136"/>
            <a:ext cx="10900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family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21_11_reading_s6_1">
            <a:hlinkClick r:id="" action="ppaction://media"/>
            <a:extLst>
              <a:ext uri="{FF2B5EF4-FFF2-40B4-BE49-F238E27FC236}">
                <a16:creationId xmlns:a16="http://schemas.microsoft.com/office/drawing/2014/main" id="{4FCF2EC9-F3D9-4E86-C835-0CD073CCC5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0775" y="498475"/>
            <a:ext cx="406400" cy="406400"/>
          </a:xfrm>
          <a:prstGeom prst="rect">
            <a:avLst/>
          </a:prstGeom>
        </p:spPr>
      </p:pic>
      <p:pic>
        <p:nvPicPr>
          <p:cNvPr id="9" name="AS_G1_21_12_reading_s6_2">
            <a:hlinkClick r:id="" action="ppaction://media"/>
            <a:extLst>
              <a:ext uri="{FF2B5EF4-FFF2-40B4-BE49-F238E27FC236}">
                <a16:creationId xmlns:a16="http://schemas.microsoft.com/office/drawing/2014/main" id="{F101244A-F3F3-452F-E203-ADDA44ADDB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0775" y="1126134"/>
            <a:ext cx="406400" cy="406400"/>
          </a:xfrm>
          <a:prstGeom prst="rect">
            <a:avLst/>
          </a:prstGeom>
        </p:spPr>
      </p:pic>
      <p:pic>
        <p:nvPicPr>
          <p:cNvPr id="18" name="AS_G1_21_11_reading_s6_1">
            <a:hlinkClick r:id="" action="ppaction://media"/>
            <a:extLst>
              <a:ext uri="{FF2B5EF4-FFF2-40B4-BE49-F238E27FC236}">
                <a16:creationId xmlns:a16="http://schemas.microsoft.com/office/drawing/2014/main" id="{7B76E01A-0969-E407-4619-18D32397A1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0775" y="196901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86BAC2-F573-4F88-3748-8E57B16C82F5}"/>
              </a:ext>
            </a:extLst>
          </p:cNvPr>
          <p:cNvSpPr txBox="1"/>
          <p:nvPr/>
        </p:nvSpPr>
        <p:spPr>
          <a:xfrm>
            <a:off x="6999678" y="2281175"/>
            <a:ext cx="775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3E1818F-2D58-BB48-2B6C-637FEC907B15}"/>
              </a:ext>
            </a:extLst>
          </p:cNvPr>
          <p:cNvSpPr txBox="1"/>
          <p:nvPr/>
        </p:nvSpPr>
        <p:spPr>
          <a:xfrm>
            <a:off x="823616" y="2737586"/>
            <a:ext cx="2367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guitar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C5E29C7-ADB2-D439-19B5-4F74C833C5A2}"/>
              </a:ext>
            </a:extLst>
          </p:cNvPr>
          <p:cNvSpPr txBox="1"/>
          <p:nvPr/>
        </p:nvSpPr>
        <p:spPr>
          <a:xfrm>
            <a:off x="4475553" y="2737586"/>
            <a:ext cx="775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92D4213-6BDA-47E0-4847-3824A366835A}"/>
              </a:ext>
            </a:extLst>
          </p:cNvPr>
          <p:cNvSpPr txBox="1"/>
          <p:nvPr/>
        </p:nvSpPr>
        <p:spPr>
          <a:xfrm>
            <a:off x="3746446" y="3195001"/>
            <a:ext cx="3639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       do  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6E76D6E-7103-EBF2-8753-B19EDD39261A}"/>
              </a:ext>
            </a:extLst>
          </p:cNvPr>
          <p:cNvSpPr txBox="1"/>
          <p:nvPr/>
        </p:nvSpPr>
        <p:spPr>
          <a:xfrm>
            <a:off x="1837281" y="3642205"/>
            <a:ext cx="11535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AAF3269-32DF-2A31-8F10-9E4620B470AA}"/>
              </a:ext>
            </a:extLst>
          </p:cNvPr>
          <p:cNvSpPr txBox="1"/>
          <p:nvPr/>
        </p:nvSpPr>
        <p:spPr>
          <a:xfrm>
            <a:off x="6610575" y="3636591"/>
            <a:ext cx="19775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   replies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D53ECE7-270A-C202-72BA-F0E867F87B9D}"/>
              </a:ext>
            </a:extLst>
          </p:cNvPr>
          <p:cNvSpPr txBox="1"/>
          <p:nvPr/>
        </p:nvSpPr>
        <p:spPr>
          <a:xfrm>
            <a:off x="4940868" y="4585866"/>
            <a:ext cx="21743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ECBB59C-625B-6C6F-2213-7CCB32C16E88}"/>
              </a:ext>
            </a:extLst>
          </p:cNvPr>
          <p:cNvSpPr txBox="1"/>
          <p:nvPr/>
        </p:nvSpPr>
        <p:spPr>
          <a:xfrm>
            <a:off x="7548383" y="5072605"/>
            <a:ext cx="10682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E4D5ABA-8463-CEC0-07AF-718A4F1B15D5}"/>
              </a:ext>
            </a:extLst>
          </p:cNvPr>
          <p:cNvSpPr txBox="1"/>
          <p:nvPr/>
        </p:nvSpPr>
        <p:spPr>
          <a:xfrm>
            <a:off x="3804194" y="5535141"/>
            <a:ext cx="14594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94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21_14_reading_s7_1">
            <a:hlinkClick r:id="" action="ppaction://media"/>
            <a:extLst>
              <a:ext uri="{FF2B5EF4-FFF2-40B4-BE49-F238E27FC236}">
                <a16:creationId xmlns:a16="http://schemas.microsoft.com/office/drawing/2014/main" id="{0E6A9135-9ABD-84AC-343D-9B2E33AC7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91775" y="3571875"/>
            <a:ext cx="406400" cy="406400"/>
          </a:xfrm>
          <a:prstGeom prst="rect">
            <a:avLst/>
          </a:prstGeom>
        </p:spPr>
      </p:pic>
      <p:pic>
        <p:nvPicPr>
          <p:cNvPr id="7" name="AS_G1_21_15_reading_s7_2">
            <a:hlinkClick r:id="" action="ppaction://media"/>
            <a:extLst>
              <a:ext uri="{FF2B5EF4-FFF2-40B4-BE49-F238E27FC236}">
                <a16:creationId xmlns:a16="http://schemas.microsoft.com/office/drawing/2014/main" id="{A6FB941A-9B95-689D-CCDC-DB96880360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6021" y="357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EA25-7C4D-4BF8-F9C6-4E7220E15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8121717-23C4-B27D-9E52-D8FEB112BFBB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F9A67D1-E440-C3A4-4B45-7E927480495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D467284-8DAF-31F3-1539-E22BE588024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172A04-1FE3-9F22-D2E8-7490776B387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3D3635A-A84B-FA12-FDA2-660E40BA895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439784"/>
      </p:ext>
    </p:extLst>
  </p:cSld>
  <p:clrMapOvr>
    <a:masterClrMapping/>
  </p:clrMapOvr>
  <p:transition spd="slow">
    <p:push dir="u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21_16_reading_s8_1">
            <a:hlinkClick r:id="" action="ppaction://media"/>
            <a:extLst>
              <a:ext uri="{FF2B5EF4-FFF2-40B4-BE49-F238E27FC236}">
                <a16:creationId xmlns:a16="http://schemas.microsoft.com/office/drawing/2014/main" id="{05FA4572-4618-C007-6AFC-F46A73533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11050" y="1122363"/>
            <a:ext cx="406400" cy="406400"/>
          </a:xfrm>
          <a:prstGeom prst="rect">
            <a:avLst/>
          </a:prstGeom>
        </p:spPr>
      </p:pic>
      <p:pic>
        <p:nvPicPr>
          <p:cNvPr id="12" name="AS_G1_21_17_reading_s8_2">
            <a:hlinkClick r:id="" action="ppaction://media"/>
            <a:extLst>
              <a:ext uri="{FF2B5EF4-FFF2-40B4-BE49-F238E27FC236}">
                <a16:creationId xmlns:a16="http://schemas.microsoft.com/office/drawing/2014/main" id="{C49E78A4-E06A-2C36-407D-08DA0ECF69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11050" y="209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92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ACF62-399F-BF3F-102E-1F24B8FF9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A2781E3-E735-4C6D-B9C5-B7B6ACFEC42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CA3EDD-E7AF-D314-DCCB-B24E4BB883D2}"/>
              </a:ext>
            </a:extLst>
          </p:cNvPr>
          <p:cNvSpPr txBox="1"/>
          <p:nvPr/>
        </p:nvSpPr>
        <p:spPr>
          <a:xfrm>
            <a:off x="1274858" y="4636321"/>
            <a:ext cx="659427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E4A48C-DBB8-7FC7-8001-69409D356784}"/>
              </a:ext>
            </a:extLst>
          </p:cNvPr>
          <p:cNvSpPr txBox="1"/>
          <p:nvPr/>
        </p:nvSpPr>
        <p:spPr>
          <a:xfrm>
            <a:off x="1984784" y="713174"/>
            <a:ext cx="51744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Where do you live">
            <a:hlinkClick r:id="" action="ppaction://media"/>
            <a:extLst>
              <a:ext uri="{FF2B5EF4-FFF2-40B4-BE49-F238E27FC236}">
                <a16:creationId xmlns:a16="http://schemas.microsoft.com/office/drawing/2014/main" id="{FDC34CC4-2A24-639D-293E-6D4650384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225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19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CBBFC-700B-E658-1A1F-C5618AE08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F3E2013-203A-C909-7C1B-40C14A0A2E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405E3A-8C7C-BAC0-1B07-4336842E7D1B}"/>
              </a:ext>
            </a:extLst>
          </p:cNvPr>
          <p:cNvSpPr txBox="1"/>
          <p:nvPr/>
        </p:nvSpPr>
        <p:spPr>
          <a:xfrm>
            <a:off x="688489" y="2917321"/>
            <a:ext cx="776702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Where do you live">
            <a:hlinkClick r:id="" action="ppaction://media"/>
            <a:extLst>
              <a:ext uri="{FF2B5EF4-FFF2-40B4-BE49-F238E27FC236}">
                <a16:creationId xmlns:a16="http://schemas.microsoft.com/office/drawing/2014/main" id="{C97D51A3-5CD0-90C6-52BD-9A8881945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225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670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0980-CC7E-F272-CDFD-001AE6F93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66E5B8-70AA-760E-67F5-A4EF792ACFE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18C8A7-8506-2BAF-8660-DA23439DBD06}"/>
              </a:ext>
            </a:extLst>
          </p:cNvPr>
          <p:cNvSpPr txBox="1"/>
          <p:nvPr/>
        </p:nvSpPr>
        <p:spPr>
          <a:xfrm>
            <a:off x="1984785" y="2321004"/>
            <a:ext cx="51744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Where do you live">
            <a:hlinkClick r:id="" action="ppaction://media"/>
            <a:extLst>
              <a:ext uri="{FF2B5EF4-FFF2-40B4-BE49-F238E27FC236}">
                <a16:creationId xmlns:a16="http://schemas.microsoft.com/office/drawing/2014/main" id="{C1D90B9B-82D0-80FF-88BF-E9A3E09B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225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851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74796-6CA8-AE88-0952-147F860E7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298DCB-1646-AB9D-406E-993BCA6EE33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30A9B3-D585-1D76-D9BC-9214B573D4AB}"/>
              </a:ext>
            </a:extLst>
          </p:cNvPr>
          <p:cNvSpPr txBox="1"/>
          <p:nvPr/>
        </p:nvSpPr>
        <p:spPr>
          <a:xfrm>
            <a:off x="1971374" y="4636321"/>
            <a:ext cx="520124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Kyoto.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0A5DD4-2F51-134F-AAE1-EBCE55B4C65F}"/>
              </a:ext>
            </a:extLst>
          </p:cNvPr>
          <p:cNvSpPr txBox="1"/>
          <p:nvPr/>
        </p:nvSpPr>
        <p:spPr>
          <a:xfrm>
            <a:off x="424923" y="1198322"/>
            <a:ext cx="8294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住んでいます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2 I live in Kyoto.">
            <a:hlinkClick r:id="" action="ppaction://media"/>
            <a:extLst>
              <a:ext uri="{FF2B5EF4-FFF2-40B4-BE49-F238E27FC236}">
                <a16:creationId xmlns:a16="http://schemas.microsoft.com/office/drawing/2014/main" id="{A58FCA9A-EDBA-BC87-1313-6F897A05F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56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AC3EA-1402-4C38-BB15-C4663134A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EAD30D-0DE2-2891-7729-8F452C5FD9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86D6EB-7732-25B8-2934-5E663DF50DED}"/>
              </a:ext>
            </a:extLst>
          </p:cNvPr>
          <p:cNvSpPr txBox="1"/>
          <p:nvPr/>
        </p:nvSpPr>
        <p:spPr>
          <a:xfrm>
            <a:off x="1535674" y="2917321"/>
            <a:ext cx="607265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Kyoto.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 </a:t>
            </a:r>
          </a:p>
        </p:txBody>
      </p:sp>
      <p:pic>
        <p:nvPicPr>
          <p:cNvPr id="3" name="02-2 I live in Kyoto.">
            <a:hlinkClick r:id="" action="ppaction://media"/>
            <a:extLst>
              <a:ext uri="{FF2B5EF4-FFF2-40B4-BE49-F238E27FC236}">
                <a16:creationId xmlns:a16="http://schemas.microsoft.com/office/drawing/2014/main" id="{47E95E53-B936-3A18-874A-414F6D5B0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52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2E9F-168F-96FE-30DD-25346E0F0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6B932F-E355-242F-753B-3F38CEE488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4DEAB4-AF43-75C6-EBD2-587DE7150D64}"/>
              </a:ext>
            </a:extLst>
          </p:cNvPr>
          <p:cNvSpPr txBox="1"/>
          <p:nvPr/>
        </p:nvSpPr>
        <p:spPr>
          <a:xfrm>
            <a:off x="424926" y="2875002"/>
            <a:ext cx="8294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住んでいます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2-2 I live in Kyoto.">
            <a:hlinkClick r:id="" action="ppaction://media"/>
            <a:extLst>
              <a:ext uri="{FF2B5EF4-FFF2-40B4-BE49-F238E27FC236}">
                <a16:creationId xmlns:a16="http://schemas.microsoft.com/office/drawing/2014/main" id="{5154BF7A-7370-7468-D1B8-3A526FB89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548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FA98F-FFF1-2FA0-D211-5D6741280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E682221-9FEC-633A-5066-6AFDE028AA1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B2A507-6AC0-4BB8-1D82-BF0CD46131F5}"/>
              </a:ext>
            </a:extLst>
          </p:cNvPr>
          <p:cNvSpPr txBox="1"/>
          <p:nvPr/>
        </p:nvSpPr>
        <p:spPr>
          <a:xfrm>
            <a:off x="965535" y="4636321"/>
            <a:ext cx="721292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218D754-93E2-67A9-C941-D2C1A788C57E}"/>
              </a:ext>
            </a:extLst>
          </p:cNvPr>
          <p:cNvSpPr txBox="1"/>
          <p:nvPr/>
        </p:nvSpPr>
        <p:spPr>
          <a:xfrm>
            <a:off x="1984784" y="713174"/>
            <a:ext cx="51744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Where do you study">
            <a:hlinkClick r:id="" action="ppaction://media"/>
            <a:extLst>
              <a:ext uri="{FF2B5EF4-FFF2-40B4-BE49-F238E27FC236}">
                <a16:creationId xmlns:a16="http://schemas.microsoft.com/office/drawing/2014/main" id="{4809016C-4FC6-BEB8-EC47-8E3D22F18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668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148B91B-C0DF-539D-BD1A-F7828FE04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00" y="1149743"/>
            <a:ext cx="8658000" cy="546959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1_21_01_kihon">
            <a:hlinkClick r:id="" action="ppaction://media"/>
            <a:extLst>
              <a:ext uri="{FF2B5EF4-FFF2-40B4-BE49-F238E27FC236}">
                <a16:creationId xmlns:a16="http://schemas.microsoft.com/office/drawing/2014/main" id="{CC712AD9-EB90-B93A-5AE0-10DDA5839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075" y="142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67038-9DB4-C45C-5623-4664573E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325344-291A-0EE9-DD9F-D17E04D6F2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BDA31A-BD8E-3F74-8F4A-D95AF387913D}"/>
              </a:ext>
            </a:extLst>
          </p:cNvPr>
          <p:cNvSpPr txBox="1"/>
          <p:nvPr/>
        </p:nvSpPr>
        <p:spPr>
          <a:xfrm>
            <a:off x="505609" y="2917321"/>
            <a:ext cx="813278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3 Where do you study">
            <a:hlinkClick r:id="" action="ppaction://media"/>
            <a:extLst>
              <a:ext uri="{FF2B5EF4-FFF2-40B4-BE49-F238E27FC236}">
                <a16:creationId xmlns:a16="http://schemas.microsoft.com/office/drawing/2014/main" id="{630962C6-98B5-A1C4-AD06-AA23EB15F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876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C7B39-A751-79F4-33A1-E244B42A4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A742ED6-49F3-D77D-A2D1-867FCC5E02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A9DE8EF-2EAE-49ED-B37F-340BC5E73026}"/>
              </a:ext>
            </a:extLst>
          </p:cNvPr>
          <p:cNvSpPr txBox="1"/>
          <p:nvPr/>
        </p:nvSpPr>
        <p:spPr>
          <a:xfrm>
            <a:off x="1984785" y="2321004"/>
            <a:ext cx="51744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Where do you study">
            <a:hlinkClick r:id="" action="ppaction://media"/>
            <a:extLst>
              <a:ext uri="{FF2B5EF4-FFF2-40B4-BE49-F238E27FC236}">
                <a16:creationId xmlns:a16="http://schemas.microsoft.com/office/drawing/2014/main" id="{249F9D93-255E-53F9-D5E4-040E2DC32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711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BE6E8-BF06-6B03-0A76-15FD7D156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6ACC5DF-C5D2-B12C-F97F-C8058C109D2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4E1222-37BA-4D5B-B816-D5E40E4390A7}"/>
              </a:ext>
            </a:extLst>
          </p:cNvPr>
          <p:cNvSpPr txBox="1"/>
          <p:nvPr/>
        </p:nvSpPr>
        <p:spPr>
          <a:xfrm>
            <a:off x="1077127" y="4636321"/>
            <a:ext cx="69897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in the library.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268872-D79B-4C52-ADEF-2C4A91E049BF}"/>
              </a:ext>
            </a:extLst>
          </p:cNvPr>
          <p:cNvSpPr txBox="1"/>
          <p:nvPr/>
        </p:nvSpPr>
        <p:spPr>
          <a:xfrm>
            <a:off x="1971374" y="811047"/>
            <a:ext cx="52013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図書館の中で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4 I study in the library.">
            <a:hlinkClick r:id="" action="ppaction://media"/>
            <a:extLst>
              <a:ext uri="{FF2B5EF4-FFF2-40B4-BE49-F238E27FC236}">
                <a16:creationId xmlns:a16="http://schemas.microsoft.com/office/drawing/2014/main" id="{0DAE29F1-DAD6-62A1-0524-BDBA0FA0B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49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37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CBB9B-1D52-C37E-27B1-289ED3BE8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BEFA87-E799-9447-31E7-3B7AB6524E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FFA815-8BA3-6E6F-0D1E-06B85F4D4E3B}"/>
              </a:ext>
            </a:extLst>
          </p:cNvPr>
          <p:cNvSpPr txBox="1"/>
          <p:nvPr/>
        </p:nvSpPr>
        <p:spPr>
          <a:xfrm>
            <a:off x="726822" y="2917321"/>
            <a:ext cx="769035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library.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4 I study in the library.">
            <a:hlinkClick r:id="" action="ppaction://media"/>
            <a:extLst>
              <a:ext uri="{FF2B5EF4-FFF2-40B4-BE49-F238E27FC236}">
                <a16:creationId xmlns:a16="http://schemas.microsoft.com/office/drawing/2014/main" id="{D13CC325-CCFC-8F2F-6781-645A98137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49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531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2D1BF-A120-01D5-7A1F-B3548BACA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81C299-C702-56AC-EDD4-AEE054E207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F6683B-6065-58F9-E65F-A850613EBF7E}"/>
              </a:ext>
            </a:extLst>
          </p:cNvPr>
          <p:cNvSpPr txBox="1"/>
          <p:nvPr/>
        </p:nvSpPr>
        <p:spPr>
          <a:xfrm>
            <a:off x="1971337" y="2321004"/>
            <a:ext cx="52013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図書館の中で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4 I study in the library.">
            <a:hlinkClick r:id="" action="ppaction://media"/>
            <a:extLst>
              <a:ext uri="{FF2B5EF4-FFF2-40B4-BE49-F238E27FC236}">
                <a16:creationId xmlns:a16="http://schemas.microsoft.com/office/drawing/2014/main" id="{D0B3F88C-5E6C-D329-50BB-016E8AAAE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49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394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06932-0694-6C95-2A42-9470B7D96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0F3131F-5C2A-F4ED-25A2-C02ABCB98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2184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1BB092-BB7D-C581-6B73-4AECBA3C9188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D06BD7-04A2-9D41-7AB4-6F780B91B66F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birthday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は疑問詞で、「いつ？」という意味をもちます。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BA829BF-DB2E-BA67-712B-ED73997C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36896C-AD54-CADD-46CB-9A6B4A43C823}"/>
              </a:ext>
            </a:extLst>
          </p:cNvPr>
          <p:cNvSpPr txBox="1"/>
          <p:nvPr/>
        </p:nvSpPr>
        <p:spPr>
          <a:xfrm>
            <a:off x="1032444" y="1748665"/>
            <a:ext cx="320463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あなたの誕生日はいつですか。</a:t>
            </a:r>
          </a:p>
        </p:txBody>
      </p:sp>
    </p:spTree>
    <p:extLst>
      <p:ext uri="{BB962C8B-B14F-4D97-AF65-F5344CB8AC3E}">
        <p14:creationId xmlns:p14="http://schemas.microsoft.com/office/powerpoint/2010/main" val="2561357465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F09EA-85AF-775C-9367-077587C7C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41BFE7B-6B0E-E476-60A7-C7667387C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5232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59A371B-5AD5-C5DC-7C4F-A3EB0E37343A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275DA2-B52C-A2F5-E116-728AC632421C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April 6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birthday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15DCC5F-1C32-E19C-5CCF-28B7DD80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378EAD-E6B9-352F-B747-FB59C93820A0}"/>
              </a:ext>
            </a:extLst>
          </p:cNvPr>
          <p:cNvSpPr txBox="1"/>
          <p:nvPr/>
        </p:nvSpPr>
        <p:spPr>
          <a:xfrm>
            <a:off x="4371067" y="1748665"/>
            <a:ext cx="1482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４月６日です。</a:t>
            </a:r>
          </a:p>
        </p:txBody>
      </p:sp>
    </p:spTree>
    <p:extLst>
      <p:ext uri="{BB962C8B-B14F-4D97-AF65-F5344CB8AC3E}">
        <p14:creationId xmlns:p14="http://schemas.microsoft.com/office/powerpoint/2010/main" val="410078974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7C980-DB5F-A8AD-CBFD-8A45242A6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E611B03-9AD9-2806-EAA5-8B44630B7752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F3245A-37CF-9DB9-84F9-828BC5AE369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1F90624-C907-87D7-0E63-D2980541D4D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D71AF8-92AF-4299-4F2F-F9816400894B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7637E67-8242-7416-08CE-8B274FC5B29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63614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6036D-81EB-A30A-A2BA-871996357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177133-C010-EA99-DB97-DFC5375D872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822AE1-CE54-9BE8-C72D-A4CE9D5FA380}"/>
              </a:ext>
            </a:extLst>
          </p:cNvPr>
          <p:cNvSpPr txBox="1"/>
          <p:nvPr/>
        </p:nvSpPr>
        <p:spPr>
          <a:xfrm>
            <a:off x="580991" y="4636321"/>
            <a:ext cx="798201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birthday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121F4D-196F-4266-2E51-44A1D946196E}"/>
              </a:ext>
            </a:extLst>
          </p:cNvPr>
          <p:cNvSpPr txBox="1"/>
          <p:nvPr/>
        </p:nvSpPr>
        <p:spPr>
          <a:xfrm>
            <a:off x="1733324" y="713174"/>
            <a:ext cx="56773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あなたの誕生日は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1 When is your birthday">
            <a:hlinkClick r:id="" action="ppaction://media"/>
            <a:extLst>
              <a:ext uri="{FF2B5EF4-FFF2-40B4-BE49-F238E27FC236}">
                <a16:creationId xmlns:a16="http://schemas.microsoft.com/office/drawing/2014/main" id="{FF25FC91-C9A2-D69F-FC90-FB18FD49B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1862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39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B63C7-BEDA-E8A5-B14A-4239A9247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632690-3589-F353-047D-FCB4D0D7118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F56649-99B4-EC19-3109-1A9C5DFD179D}"/>
              </a:ext>
            </a:extLst>
          </p:cNvPr>
          <p:cNvSpPr txBox="1"/>
          <p:nvPr/>
        </p:nvSpPr>
        <p:spPr>
          <a:xfrm>
            <a:off x="204434" y="2917321"/>
            <a:ext cx="873513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birthday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1 When is your birthday">
            <a:hlinkClick r:id="" action="ppaction://media"/>
            <a:extLst>
              <a:ext uri="{FF2B5EF4-FFF2-40B4-BE49-F238E27FC236}">
                <a16:creationId xmlns:a16="http://schemas.microsoft.com/office/drawing/2014/main" id="{36063882-1E7B-7141-D0E4-0881F0EB0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1862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886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AEA1-FA4F-93A4-1FCD-AE8AFFF0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12CCB4-26D3-5028-242B-42F5D5DF037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0E81D6-5C1F-9E8D-19F9-5C30232322D0}"/>
              </a:ext>
            </a:extLst>
          </p:cNvPr>
          <p:cNvSpPr txBox="1"/>
          <p:nvPr/>
        </p:nvSpPr>
        <p:spPr>
          <a:xfrm>
            <a:off x="1733325" y="2321004"/>
            <a:ext cx="56773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あなたの誕生日は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1 When is your birthday">
            <a:hlinkClick r:id="" action="ppaction://media"/>
            <a:extLst>
              <a:ext uri="{FF2B5EF4-FFF2-40B4-BE49-F238E27FC236}">
                <a16:creationId xmlns:a16="http://schemas.microsoft.com/office/drawing/2014/main" id="{927541CE-EB08-0B31-CB9D-7079B5D14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1862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794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0891B-5873-9F40-1A8D-BAA3A0973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B8C1EA-5E16-CFA6-6906-FDDA38CE2F0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71219D-7C48-1DFE-59D0-8217DC7B7C2E}"/>
              </a:ext>
            </a:extLst>
          </p:cNvPr>
          <p:cNvSpPr txBox="1"/>
          <p:nvPr/>
        </p:nvSpPr>
        <p:spPr>
          <a:xfrm>
            <a:off x="2291377" y="1198322"/>
            <a:ext cx="45612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４月６日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423766-F9C6-055A-DE25-203188324078}"/>
              </a:ext>
            </a:extLst>
          </p:cNvPr>
          <p:cNvSpPr txBox="1"/>
          <p:nvPr/>
        </p:nvSpPr>
        <p:spPr>
          <a:xfrm>
            <a:off x="1963269" y="4128490"/>
            <a:ext cx="567197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April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April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sixth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3-2 It’s April sixth.">
            <a:hlinkClick r:id="" action="ppaction://media"/>
            <a:extLst>
              <a:ext uri="{FF2B5EF4-FFF2-40B4-BE49-F238E27FC236}">
                <a16:creationId xmlns:a16="http://schemas.microsoft.com/office/drawing/2014/main" id="{A6825294-E335-DB2F-7A89-2ADDA2955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8063" y="1328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892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B595A-65EC-4F63-C5AA-362D16403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8CD3FF-D9FC-68FC-8E26-15E1A2B998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E32818-EBCC-8F2B-20BA-4B51DA45B285}"/>
              </a:ext>
            </a:extLst>
          </p:cNvPr>
          <p:cNvSpPr txBox="1"/>
          <p:nvPr/>
        </p:nvSpPr>
        <p:spPr>
          <a:xfrm>
            <a:off x="1123165" y="2409490"/>
            <a:ext cx="689766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April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April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It’s April sixth.">
            <a:hlinkClick r:id="" action="ppaction://media"/>
            <a:extLst>
              <a:ext uri="{FF2B5EF4-FFF2-40B4-BE49-F238E27FC236}">
                <a16:creationId xmlns:a16="http://schemas.microsoft.com/office/drawing/2014/main" id="{F1A7D9F5-5F09-DE80-10D7-9A4931836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8063" y="1328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591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4D26-A6FB-C02A-E84A-8CB98196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6BFEB7-AD0F-3366-B865-B290BEB501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C0FE07-39B7-5763-9B01-477EE822E1C6}"/>
              </a:ext>
            </a:extLst>
          </p:cNvPr>
          <p:cNvSpPr txBox="1"/>
          <p:nvPr/>
        </p:nvSpPr>
        <p:spPr>
          <a:xfrm>
            <a:off x="2259105" y="2875002"/>
            <a:ext cx="4625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４月６日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It’s April sixth.">
            <a:hlinkClick r:id="" action="ppaction://media"/>
            <a:extLst>
              <a:ext uri="{FF2B5EF4-FFF2-40B4-BE49-F238E27FC236}">
                <a16:creationId xmlns:a16="http://schemas.microsoft.com/office/drawing/2014/main" id="{2495FFB8-D625-7A9B-F42B-A59243001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8063" y="1328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08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774E7-6236-BF9B-8731-C43E32EF0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D83C79-3784-2B08-6A67-5EC3AE57640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13F098-3FF9-56DB-264B-2D517A7567D1}"/>
              </a:ext>
            </a:extLst>
          </p:cNvPr>
          <p:cNvSpPr txBox="1"/>
          <p:nvPr/>
        </p:nvSpPr>
        <p:spPr>
          <a:xfrm>
            <a:off x="457237" y="4636321"/>
            <a:ext cx="822952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Bob’s birthday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AB9F58-0938-D204-2181-1843E9B134BC}"/>
              </a:ext>
            </a:extLst>
          </p:cNvPr>
          <p:cNvSpPr txBox="1"/>
          <p:nvPr/>
        </p:nvSpPr>
        <p:spPr>
          <a:xfrm>
            <a:off x="2066138" y="713174"/>
            <a:ext cx="50117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ボブの誕生日は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3 When is Bob’s birthday">
            <a:hlinkClick r:id="" action="ppaction://media"/>
            <a:extLst>
              <a:ext uri="{FF2B5EF4-FFF2-40B4-BE49-F238E27FC236}">
                <a16:creationId xmlns:a16="http://schemas.microsoft.com/office/drawing/2014/main" id="{5169EF5B-DDB5-474B-86F5-7D4C92FEA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020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5114F-DC72-F247-614B-39569E3A0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D634DE-1A6E-C892-E14F-054B3EE877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7A942B-8734-B189-AF7E-C9A9E5FF951C}"/>
              </a:ext>
            </a:extLst>
          </p:cNvPr>
          <p:cNvSpPr txBox="1"/>
          <p:nvPr/>
        </p:nvSpPr>
        <p:spPr>
          <a:xfrm>
            <a:off x="1823440" y="2409490"/>
            <a:ext cx="54971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Bob’s [b-------]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3 When is Bob’s birthday">
            <a:hlinkClick r:id="" action="ppaction://media"/>
            <a:extLst>
              <a:ext uri="{FF2B5EF4-FFF2-40B4-BE49-F238E27FC236}">
                <a16:creationId xmlns:a16="http://schemas.microsoft.com/office/drawing/2014/main" id="{6A232021-FE31-396A-1CB6-FE72A9E56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646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B818-684A-4C1C-DBBD-D370EDEE7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43E53-4EE8-31D9-1FDE-CFEB2DC21F2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F74E20-1FFA-ABB3-A741-6BC0F2FC9CCC}"/>
              </a:ext>
            </a:extLst>
          </p:cNvPr>
          <p:cNvSpPr txBox="1"/>
          <p:nvPr/>
        </p:nvSpPr>
        <p:spPr>
          <a:xfrm>
            <a:off x="2087655" y="2321004"/>
            <a:ext cx="49686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ボブの誕生日は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3 When is Bob’s birthday">
            <a:hlinkClick r:id="" action="ppaction://media"/>
            <a:extLst>
              <a:ext uri="{FF2B5EF4-FFF2-40B4-BE49-F238E27FC236}">
                <a16:creationId xmlns:a16="http://schemas.microsoft.com/office/drawing/2014/main" id="{EBAC843A-C480-B224-FE10-DE451137D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776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878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1046B-772F-6F81-3193-91DFF1532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D79C927-A831-ACD1-55F1-571AFE971DC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5CD2D8-FD70-2D3E-72DA-B9CAE92192FD}"/>
              </a:ext>
            </a:extLst>
          </p:cNvPr>
          <p:cNvSpPr txBox="1"/>
          <p:nvPr/>
        </p:nvSpPr>
        <p:spPr>
          <a:xfrm>
            <a:off x="2291377" y="1198322"/>
            <a:ext cx="45612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９月５日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33A14B-2F8B-CC7D-59DD-F1C36442DF29}"/>
              </a:ext>
            </a:extLst>
          </p:cNvPr>
          <p:cNvSpPr txBox="1"/>
          <p:nvPr/>
        </p:nvSpPr>
        <p:spPr>
          <a:xfrm>
            <a:off x="890530" y="4128490"/>
            <a:ext cx="73629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September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September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fifth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3-4 It’s September fifth. It’s September fifth.">
            <a:hlinkClick r:id="" action="ppaction://media"/>
            <a:extLst>
              <a:ext uri="{FF2B5EF4-FFF2-40B4-BE49-F238E27FC236}">
                <a16:creationId xmlns:a16="http://schemas.microsoft.com/office/drawing/2014/main" id="{8B23A12B-4F81-6D18-9643-2B554EF7D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93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8642C-E0F6-0EA2-08CB-5C60F93EC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298407-B452-4C23-0488-43490BB3121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7CDFA5-471C-95EB-BB72-37D03BDF9469}"/>
              </a:ext>
            </a:extLst>
          </p:cNvPr>
          <p:cNvSpPr txBox="1"/>
          <p:nvPr/>
        </p:nvSpPr>
        <p:spPr>
          <a:xfrm>
            <a:off x="315669" y="2409490"/>
            <a:ext cx="85126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September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September</a:t>
            </a:r>
            <a:r>
              <a:rPr kumimoji="1" lang="ja-JP" altLang="en-US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4 It’s September fifth. It’s September fifth.">
            <a:hlinkClick r:id="" action="ppaction://media"/>
            <a:extLst>
              <a:ext uri="{FF2B5EF4-FFF2-40B4-BE49-F238E27FC236}">
                <a16:creationId xmlns:a16="http://schemas.microsoft.com/office/drawing/2014/main" id="{84EE85AD-EB31-A75F-0FB7-EC74048F6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090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8546E-00AD-89E4-4B1E-B4491FB31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08FB66-033B-3B03-1425-8A61AB2B83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215F96-BCFE-8EC4-A843-53092D8FE128}"/>
              </a:ext>
            </a:extLst>
          </p:cNvPr>
          <p:cNvSpPr txBox="1"/>
          <p:nvPr/>
        </p:nvSpPr>
        <p:spPr>
          <a:xfrm>
            <a:off x="2259105" y="2875002"/>
            <a:ext cx="4625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９月５日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4 It’s September fifth. It’s September fifth.">
            <a:hlinkClick r:id="" action="ppaction://media"/>
            <a:extLst>
              <a:ext uri="{FF2B5EF4-FFF2-40B4-BE49-F238E27FC236}">
                <a16:creationId xmlns:a16="http://schemas.microsoft.com/office/drawing/2014/main" id="{016C8FE2-B209-C5B3-F6FC-709A5868B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61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19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30A7CE3-1A49-B143-7C79-1AEB00298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70719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は「どこに」という場所をたずねる疑問詞で、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「ペンがどこにあるのか」を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748665"/>
            <a:ext cx="306109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私のペンはどこにありますか。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6DD5-68A6-E4C4-0CA6-9BD4CB163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28BA452-FF57-68D1-6204-8D26F8C2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88399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2EAD34-18A9-C5B3-2BF5-66B2FD4BD745}"/>
              </a:ext>
            </a:extLst>
          </p:cNvPr>
          <p:cNvSpPr/>
          <p:nvPr/>
        </p:nvSpPr>
        <p:spPr>
          <a:xfrm>
            <a:off x="0" y="2743200"/>
            <a:ext cx="9144000" cy="41148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8D7B9E-43EA-7169-360D-F0D2923009E2}"/>
              </a:ext>
            </a:extLst>
          </p:cNvPr>
          <p:cNvSpPr txBox="1"/>
          <p:nvPr/>
        </p:nvSpPr>
        <p:spPr>
          <a:xfrm>
            <a:off x="537493" y="2991850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baseball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は疑問詞で、「いつ？」という意味をもちます。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「いつ野球をするか」をたずねています。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4A409C3-054C-8AE7-6723-24850483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EBED32-6D3D-06B3-F122-F4187019BCE9}"/>
              </a:ext>
            </a:extLst>
          </p:cNvPr>
          <p:cNvSpPr txBox="1"/>
          <p:nvPr/>
        </p:nvSpPr>
        <p:spPr>
          <a:xfrm>
            <a:off x="1032444" y="1893035"/>
            <a:ext cx="308767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あなたはいつ野球をしますか。</a:t>
            </a:r>
          </a:p>
        </p:txBody>
      </p:sp>
    </p:spTree>
    <p:extLst>
      <p:ext uri="{BB962C8B-B14F-4D97-AF65-F5344CB8AC3E}">
        <p14:creationId xmlns:p14="http://schemas.microsoft.com/office/powerpoint/2010/main" val="97037926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6DDE3-B8A0-10BE-AA41-C43B81AD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B84CA9C-FB79-1C6C-DE35-0D7E512E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88399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864B40D-1FDD-945D-14E4-D2B116AE796C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2BEE0D-1BAD-2310-E93B-0544BDBCBC1A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Sunday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「日曜日に」という意味をもち、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を修飾し、「いつそれをするか」を説明しています。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D9AFB3D-31ED-7ED1-4828-C2CF7B86C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F621DE-8A37-86B0-7F13-F29882811630}"/>
              </a:ext>
            </a:extLst>
          </p:cNvPr>
          <p:cNvSpPr txBox="1"/>
          <p:nvPr/>
        </p:nvSpPr>
        <p:spPr>
          <a:xfrm>
            <a:off x="4854848" y="2187642"/>
            <a:ext cx="244440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日曜日にそれをします。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3228628979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6B4B8-BB8C-B46C-910C-B27FDC8E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19701AF-CF83-EF7E-F732-D0071A7AB62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ECFC7D-A855-C57E-778C-A560D08AA5A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0A02A7C-31FE-CEFD-7F46-736BA910C4C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D53CEE-02F0-C557-229C-2A111DF571DB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01BAA7E-72FC-CD79-A24E-D8B5F058D94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5062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0045-2FD1-385C-5341-EFAC7FBD9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FF62445-851F-609A-B236-41964767E82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14A512-3ADD-83D9-B844-52AA6C464D71}"/>
              </a:ext>
            </a:extLst>
          </p:cNvPr>
          <p:cNvSpPr txBox="1"/>
          <p:nvPr/>
        </p:nvSpPr>
        <p:spPr>
          <a:xfrm>
            <a:off x="1379700" y="4128490"/>
            <a:ext cx="638458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1A60A6-2B19-0BAB-B4F6-6190EA926ED1}"/>
              </a:ext>
            </a:extLst>
          </p:cNvPr>
          <p:cNvSpPr txBox="1"/>
          <p:nvPr/>
        </p:nvSpPr>
        <p:spPr>
          <a:xfrm>
            <a:off x="699242" y="690490"/>
            <a:ext cx="77455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しますか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When do you play baseball">
            <a:hlinkClick r:id="" action="ppaction://media"/>
            <a:extLst>
              <a:ext uri="{FF2B5EF4-FFF2-40B4-BE49-F238E27FC236}">
                <a16:creationId xmlns:a16="http://schemas.microsoft.com/office/drawing/2014/main" id="{FE3E1857-CCF2-58BC-8BB5-01B22A007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2663" y="204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590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9B71-6318-DD96-2740-325C6C2C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CA5555-E33D-2212-4481-947E1F883A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3636E7-4B62-6841-4BAA-61379DAB14C7}"/>
              </a:ext>
            </a:extLst>
          </p:cNvPr>
          <p:cNvSpPr txBox="1"/>
          <p:nvPr/>
        </p:nvSpPr>
        <p:spPr>
          <a:xfrm>
            <a:off x="1075764" y="2409490"/>
            <a:ext cx="699247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baseball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1 When do you play baseball">
            <a:hlinkClick r:id="" action="ppaction://media"/>
            <a:extLst>
              <a:ext uri="{FF2B5EF4-FFF2-40B4-BE49-F238E27FC236}">
                <a16:creationId xmlns:a16="http://schemas.microsoft.com/office/drawing/2014/main" id="{8786C97E-832F-2421-5546-FA126CCD2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2663" y="204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714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63B06-C3AA-FC62-B50C-16747B39F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3EDD9E2-F25F-EC8B-2111-8212D5AFB1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0D889C-3ECF-BB6D-C2C2-E6464A1E47A4}"/>
              </a:ext>
            </a:extLst>
          </p:cNvPr>
          <p:cNvSpPr txBox="1"/>
          <p:nvPr/>
        </p:nvSpPr>
        <p:spPr>
          <a:xfrm>
            <a:off x="699242" y="2321004"/>
            <a:ext cx="77455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しますか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1 When do you play baseball">
            <a:hlinkClick r:id="" action="ppaction://media"/>
            <a:extLst>
              <a:ext uri="{FF2B5EF4-FFF2-40B4-BE49-F238E27FC236}">
                <a16:creationId xmlns:a16="http://schemas.microsoft.com/office/drawing/2014/main" id="{3B0CB048-8D49-2B46-C7BD-0105BEFFE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2663" y="204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220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BDDD1-6E7E-B0AA-55FC-4269B73A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60E8090-03C5-9354-7501-EE6E63D333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21E395-1074-4A9F-2DD0-85C3209638AC}"/>
              </a:ext>
            </a:extLst>
          </p:cNvPr>
          <p:cNvSpPr txBox="1"/>
          <p:nvPr/>
        </p:nvSpPr>
        <p:spPr>
          <a:xfrm>
            <a:off x="1254624" y="4636321"/>
            <a:ext cx="663474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on Sunday.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8E5F09-B4E2-0B12-2E78-6C268BF9407B}"/>
              </a:ext>
            </a:extLst>
          </p:cNvPr>
          <p:cNvSpPr txBox="1"/>
          <p:nvPr/>
        </p:nvSpPr>
        <p:spPr>
          <a:xfrm>
            <a:off x="1586746" y="713174"/>
            <a:ext cx="5970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2 I play it on Sunday.">
            <a:hlinkClick r:id="" action="ppaction://media"/>
            <a:extLst>
              <a:ext uri="{FF2B5EF4-FFF2-40B4-BE49-F238E27FC236}">
                <a16:creationId xmlns:a16="http://schemas.microsoft.com/office/drawing/2014/main" id="{11E1E44B-51A6-AB10-75B6-90EBD7950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79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18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883CB-EF5B-7E67-91BD-2995931D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D698403-C6D9-8F55-7B79-3264CA3A07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2947558-B16C-D734-FA99-F7EB1B7A8C04}"/>
              </a:ext>
            </a:extLst>
          </p:cNvPr>
          <p:cNvSpPr txBox="1"/>
          <p:nvPr/>
        </p:nvSpPr>
        <p:spPr>
          <a:xfrm>
            <a:off x="531169" y="2917321"/>
            <a:ext cx="808166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Sunday.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 </a:t>
            </a:r>
          </a:p>
        </p:txBody>
      </p:sp>
      <p:pic>
        <p:nvPicPr>
          <p:cNvPr id="3" name="04-2 I play it on Sunday.">
            <a:hlinkClick r:id="" action="ppaction://media"/>
            <a:extLst>
              <a:ext uri="{FF2B5EF4-FFF2-40B4-BE49-F238E27FC236}">
                <a16:creationId xmlns:a16="http://schemas.microsoft.com/office/drawing/2014/main" id="{EB738971-3608-F97F-6BE4-76F5BA054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79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816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02913-DE5F-8A5B-6A63-4BD49C0A7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DD49F6-35E5-E511-7BBB-7533135566D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04-2 I play it on Sunday.">
            <a:hlinkClick r:id="" action="ppaction://media"/>
            <a:extLst>
              <a:ext uri="{FF2B5EF4-FFF2-40B4-BE49-F238E27FC236}">
                <a16:creationId xmlns:a16="http://schemas.microsoft.com/office/drawing/2014/main" id="{7C039287-4EE2-BBB7-8166-08E9C3F78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179387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2C802B-B214-E466-686F-398EF55E5E1B}"/>
              </a:ext>
            </a:extLst>
          </p:cNvPr>
          <p:cNvSpPr txBox="1"/>
          <p:nvPr/>
        </p:nvSpPr>
        <p:spPr>
          <a:xfrm>
            <a:off x="1586750" y="2321004"/>
            <a:ext cx="5970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</p:spTree>
    <p:extLst>
      <p:ext uri="{BB962C8B-B14F-4D97-AF65-F5344CB8AC3E}">
        <p14:creationId xmlns:p14="http://schemas.microsoft.com/office/powerpoint/2010/main" val="26827136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CE7A1-C59B-9C2B-B746-1A920D709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3B7C0A-0EBE-FE5A-422C-E2CE191FB2C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883E4C-2C3B-C89F-9A65-FCDDAC130D1C}"/>
              </a:ext>
            </a:extLst>
          </p:cNvPr>
          <p:cNvSpPr txBox="1"/>
          <p:nvPr/>
        </p:nvSpPr>
        <p:spPr>
          <a:xfrm>
            <a:off x="1411973" y="4128490"/>
            <a:ext cx="63200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01F62A-3599-458C-E775-A9F0431D2DD2}"/>
              </a:ext>
            </a:extLst>
          </p:cNvPr>
          <p:cNvSpPr txBox="1"/>
          <p:nvPr/>
        </p:nvSpPr>
        <p:spPr>
          <a:xfrm>
            <a:off x="435677" y="690490"/>
            <a:ext cx="82726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ひきますか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When do you play the guitar">
            <a:hlinkClick r:id="" action="ppaction://media"/>
            <a:extLst>
              <a:ext uri="{FF2B5EF4-FFF2-40B4-BE49-F238E27FC236}">
                <a16:creationId xmlns:a16="http://schemas.microsoft.com/office/drawing/2014/main" id="{5B192428-727C-B9F9-3C89-BB9FB021E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892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474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FFDBF-AE9A-A84D-5B4D-F75418393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26AC65C-3B24-E116-F127-3980FE908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70719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F0BB8A-47FB-C965-CDC2-183ABD45CFCF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02AB1FF-8C26-3332-4710-E17B27D026BF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the desk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「机の上に」という意味をもち、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E65140E-8C55-872E-60DD-67874287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9746B5-A3E2-78C1-51F5-6E82FD19FDA1}"/>
              </a:ext>
            </a:extLst>
          </p:cNvPr>
          <p:cNvSpPr txBox="1"/>
          <p:nvPr/>
        </p:nvSpPr>
        <p:spPr>
          <a:xfrm>
            <a:off x="3791593" y="1748665"/>
            <a:ext cx="146089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机の上です。</a:t>
            </a:r>
          </a:p>
        </p:txBody>
      </p:sp>
    </p:spTree>
    <p:extLst>
      <p:ext uri="{BB962C8B-B14F-4D97-AF65-F5344CB8AC3E}">
        <p14:creationId xmlns:p14="http://schemas.microsoft.com/office/powerpoint/2010/main" val="2367830593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42008-9838-9807-9F6E-76991CE64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67BC64-37BF-337F-C477-2CAC4B52F07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AD1547-F138-21F4-5ACA-D73341072500}"/>
              </a:ext>
            </a:extLst>
          </p:cNvPr>
          <p:cNvSpPr txBox="1"/>
          <p:nvPr/>
        </p:nvSpPr>
        <p:spPr>
          <a:xfrm>
            <a:off x="919778" y="2409490"/>
            <a:ext cx="73044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[t--]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3 When do you play the guitar">
            <a:hlinkClick r:id="" action="ppaction://media"/>
            <a:extLst>
              <a:ext uri="{FF2B5EF4-FFF2-40B4-BE49-F238E27FC236}">
                <a16:creationId xmlns:a16="http://schemas.microsoft.com/office/drawing/2014/main" id="{AEBBD4DC-C28C-AB20-458B-5244DE54E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892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723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28855-9443-BDB7-0379-DBDB98CC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0B4196-35D3-67C3-2354-CA421D55345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CD7975-71DF-89F5-DE10-2AB2DC5E9C52}"/>
              </a:ext>
            </a:extLst>
          </p:cNvPr>
          <p:cNvSpPr txBox="1"/>
          <p:nvPr/>
        </p:nvSpPr>
        <p:spPr>
          <a:xfrm>
            <a:off x="435677" y="2321004"/>
            <a:ext cx="82726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ひきますか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When do you play the guitar">
            <a:hlinkClick r:id="" action="ppaction://media"/>
            <a:extLst>
              <a:ext uri="{FF2B5EF4-FFF2-40B4-BE49-F238E27FC236}">
                <a16:creationId xmlns:a16="http://schemas.microsoft.com/office/drawing/2014/main" id="{2448F38F-3BAF-2B15-2A10-DA0ED5F0E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892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641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D22A4-88F1-4F15-BC11-40BBE9333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75F23EC-96A2-D724-DA9B-28EC0AD70B6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EFA88A0-2C75-9EC6-4119-5E15F72DC7B9}"/>
              </a:ext>
            </a:extLst>
          </p:cNvPr>
          <p:cNvSpPr txBox="1"/>
          <p:nvPr/>
        </p:nvSpPr>
        <p:spPr>
          <a:xfrm>
            <a:off x="1009204" y="4636321"/>
            <a:ext cx="712558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on Thursday.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4 I play it on Thursday.">
            <a:hlinkClick r:id="" action="ppaction://media"/>
            <a:extLst>
              <a:ext uri="{FF2B5EF4-FFF2-40B4-BE49-F238E27FC236}">
                <a16:creationId xmlns:a16="http://schemas.microsoft.com/office/drawing/2014/main" id="{ED520CE4-70CA-E925-ADE6-647DAFE80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0263" y="2395538"/>
            <a:ext cx="406400" cy="4064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D123B8-6D94-5518-ECB4-5C738C55F14B}"/>
              </a:ext>
            </a:extLst>
          </p:cNvPr>
          <p:cNvSpPr txBox="1"/>
          <p:nvPr/>
        </p:nvSpPr>
        <p:spPr>
          <a:xfrm>
            <a:off x="1586746" y="713174"/>
            <a:ext cx="5970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木曜日に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</p:spTree>
    <p:extLst>
      <p:ext uri="{BB962C8B-B14F-4D97-AF65-F5344CB8AC3E}">
        <p14:creationId xmlns:p14="http://schemas.microsoft.com/office/powerpoint/2010/main" val="23686886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EA75-7ECB-8686-BECB-4537F9CA6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A7A24C-69AD-03F8-9402-155129A94D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9A6845-408D-9A98-5F17-24865B1AA60F}"/>
              </a:ext>
            </a:extLst>
          </p:cNvPr>
          <p:cNvSpPr txBox="1"/>
          <p:nvPr/>
        </p:nvSpPr>
        <p:spPr>
          <a:xfrm>
            <a:off x="308615" y="2917321"/>
            <a:ext cx="852677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Thursday.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 </a:t>
            </a:r>
          </a:p>
        </p:txBody>
      </p:sp>
      <p:pic>
        <p:nvPicPr>
          <p:cNvPr id="3" name="04-4 I play it on Thursday.">
            <a:hlinkClick r:id="" action="ppaction://media"/>
            <a:extLst>
              <a:ext uri="{FF2B5EF4-FFF2-40B4-BE49-F238E27FC236}">
                <a16:creationId xmlns:a16="http://schemas.microsoft.com/office/drawing/2014/main" id="{78AF6F6B-C5C4-5E69-5C50-33BFEEA95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0263" y="239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325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E7B1C-05BD-E69B-B20D-C1269302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86A459-CF8E-30A9-5F46-747C5694546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04-4 I play it on Thursday.">
            <a:hlinkClick r:id="" action="ppaction://media"/>
            <a:extLst>
              <a:ext uri="{FF2B5EF4-FFF2-40B4-BE49-F238E27FC236}">
                <a16:creationId xmlns:a16="http://schemas.microsoft.com/office/drawing/2014/main" id="{8E854A55-D627-C9A8-297B-A7FBC9980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0263" y="239553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84DD41-0602-A151-83A5-E952F7530298}"/>
              </a:ext>
            </a:extLst>
          </p:cNvPr>
          <p:cNvSpPr txBox="1"/>
          <p:nvPr/>
        </p:nvSpPr>
        <p:spPr>
          <a:xfrm>
            <a:off x="1586750" y="2321004"/>
            <a:ext cx="5970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木曜日に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</p:spTree>
    <p:extLst>
      <p:ext uri="{BB962C8B-B14F-4D97-AF65-F5344CB8AC3E}">
        <p14:creationId xmlns:p14="http://schemas.microsoft.com/office/powerpoint/2010/main" val="41010961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0E04-9DC1-0244-CAE1-CD88D2321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5AB65AC-CECC-119C-487C-7AA02575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5232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AA6AC34-2F35-7862-C26B-528D8721F836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086710-D44A-5AE4-FC79-BF5CDCBCF3FC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は疑問詞で、「誰のペン？」という意味を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= Whose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「これは誰のペンか」をたずねています。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A202952-D750-6C78-BD47-D939D6C4D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974F9-C5B7-53D0-AFC3-D2F7FB986FA4}"/>
              </a:ext>
            </a:extLst>
          </p:cNvPr>
          <p:cNvSpPr txBox="1"/>
          <p:nvPr/>
        </p:nvSpPr>
        <p:spPr>
          <a:xfrm>
            <a:off x="1032444" y="1748665"/>
            <a:ext cx="2625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これはだれのペンですか。</a:t>
            </a:r>
          </a:p>
        </p:txBody>
      </p:sp>
    </p:spTree>
    <p:extLst>
      <p:ext uri="{BB962C8B-B14F-4D97-AF65-F5344CB8AC3E}">
        <p14:creationId xmlns:p14="http://schemas.microsoft.com/office/powerpoint/2010/main" val="713478851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B8717-CB2E-4EA9-0EC8-84E8B6870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3CAA844-AE15-C8D3-99C3-A7EDAECA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5232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7FB85F-8BC1-6502-CD6D-DC84CE8774F6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0F0A33-584E-B431-5FA0-796B8CEE644A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mine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mine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の代わりに使われる所有代名詞です。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37173AB-8761-8947-9454-8A63C8E51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E9A893-4F46-647E-6157-D2848402E474}"/>
              </a:ext>
            </a:extLst>
          </p:cNvPr>
          <p:cNvSpPr txBox="1"/>
          <p:nvPr/>
        </p:nvSpPr>
        <p:spPr>
          <a:xfrm>
            <a:off x="3850072" y="1748665"/>
            <a:ext cx="163101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私のものです。</a:t>
            </a:r>
          </a:p>
        </p:txBody>
      </p:sp>
    </p:spTree>
    <p:extLst>
      <p:ext uri="{BB962C8B-B14F-4D97-AF65-F5344CB8AC3E}">
        <p14:creationId xmlns:p14="http://schemas.microsoft.com/office/powerpoint/2010/main" val="843099371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C8F57-72A9-61B0-C5AE-CA213214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7CFCAEA-69F7-CFAE-13AA-DA35EC0E8B0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B25D5A-1109-6B68-31D0-7F38BFE8078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AC69EBF-8F9F-4CDA-1E00-4E235F2109B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F84FB6-F604-4F43-00AB-E547E1E811C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A75350B-9296-1AD5-67BE-D9FA66BF4C9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024914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D8B39-352A-CC5A-CA07-2F14B8A7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3848496-3760-D879-E048-3745AFB26FE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01B845-361E-DE10-9C65-D9206F70EA20}"/>
              </a:ext>
            </a:extLst>
          </p:cNvPr>
          <p:cNvSpPr txBox="1"/>
          <p:nvPr/>
        </p:nvSpPr>
        <p:spPr>
          <a:xfrm>
            <a:off x="1274819" y="4636321"/>
            <a:ext cx="659436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pen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18925B-A24D-62E4-D235-71BE26BA0398}"/>
              </a:ext>
            </a:extLst>
          </p:cNvPr>
          <p:cNvSpPr txBox="1"/>
          <p:nvPr/>
        </p:nvSpPr>
        <p:spPr>
          <a:xfrm>
            <a:off x="425597" y="1198322"/>
            <a:ext cx="829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だれのペン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1 Whose pen is this">
            <a:hlinkClick r:id="" action="ppaction://media"/>
            <a:extLst>
              <a:ext uri="{FF2B5EF4-FFF2-40B4-BE49-F238E27FC236}">
                <a16:creationId xmlns:a16="http://schemas.microsoft.com/office/drawing/2014/main" id="{0D774D47-2585-84D1-8789-A09DB46DF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649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768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8196B-C45F-6D9C-7568-FC290600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8D32CD-4096-2D85-561A-13D1AA4B9D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542C89-505A-0A57-E06A-385BC23E7B61}"/>
              </a:ext>
            </a:extLst>
          </p:cNvPr>
          <p:cNvSpPr txBox="1"/>
          <p:nvPr/>
        </p:nvSpPr>
        <p:spPr>
          <a:xfrm>
            <a:off x="882136" y="2917321"/>
            <a:ext cx="73797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pen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1 Whose pen is this">
            <a:hlinkClick r:id="" action="ppaction://media"/>
            <a:extLst>
              <a:ext uri="{FF2B5EF4-FFF2-40B4-BE49-F238E27FC236}">
                <a16:creationId xmlns:a16="http://schemas.microsoft.com/office/drawing/2014/main" id="{8EB0430C-44D3-91D8-5BE0-7921620FE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649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90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616B8-A152-4EA1-2481-93943A32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68C922-8D89-E14F-811B-814BB15CF8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D3E1E3-194F-5742-19CE-1B31C296B65B}"/>
              </a:ext>
            </a:extLst>
          </p:cNvPr>
          <p:cNvSpPr txBox="1"/>
          <p:nvPr/>
        </p:nvSpPr>
        <p:spPr>
          <a:xfrm>
            <a:off x="425598" y="2875002"/>
            <a:ext cx="829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だれのペン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5-1 Whose pen is this">
            <a:hlinkClick r:id="" action="ppaction://media"/>
            <a:extLst>
              <a:ext uri="{FF2B5EF4-FFF2-40B4-BE49-F238E27FC236}">
                <a16:creationId xmlns:a16="http://schemas.microsoft.com/office/drawing/2014/main" id="{82842D67-E178-66DB-E188-7CC65F648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1649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000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A9340-AE54-7DFE-9283-8947156A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2C123A-2D53-6C53-0B36-2587C8AD509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696E7B-898D-2D29-E502-12D79801FF4A}"/>
              </a:ext>
            </a:extLst>
          </p:cNvPr>
          <p:cNvSpPr txBox="1"/>
          <p:nvPr/>
        </p:nvSpPr>
        <p:spPr>
          <a:xfrm>
            <a:off x="1026001" y="1198322"/>
            <a:ext cx="7091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私のもの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82FE3-7299-4CEA-7064-9278E3B1F48F}"/>
              </a:ext>
            </a:extLst>
          </p:cNvPr>
          <p:cNvSpPr txBox="1"/>
          <p:nvPr/>
        </p:nvSpPr>
        <p:spPr>
          <a:xfrm>
            <a:off x="2584514" y="4636321"/>
            <a:ext cx="397495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5-2 It’s mine.">
            <a:hlinkClick r:id="" action="ppaction://media"/>
            <a:extLst>
              <a:ext uri="{FF2B5EF4-FFF2-40B4-BE49-F238E27FC236}">
                <a16:creationId xmlns:a16="http://schemas.microsoft.com/office/drawing/2014/main" id="{0AD1301A-3C8E-60E4-40DD-080E55399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226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33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18229-4E1B-776C-4298-A1C38DC4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9E0000-3CB6-1384-6C62-A9D1CFE2D8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3243B2-6A63-DEA5-19A0-BE53A34A559A}"/>
              </a:ext>
            </a:extLst>
          </p:cNvPr>
          <p:cNvSpPr txBox="1"/>
          <p:nvPr/>
        </p:nvSpPr>
        <p:spPr>
          <a:xfrm>
            <a:off x="2248684" y="2917321"/>
            <a:ext cx="464663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It’s mine.">
            <a:hlinkClick r:id="" action="ppaction://media"/>
            <a:extLst>
              <a:ext uri="{FF2B5EF4-FFF2-40B4-BE49-F238E27FC236}">
                <a16:creationId xmlns:a16="http://schemas.microsoft.com/office/drawing/2014/main" id="{485EC732-511F-DC9D-1947-C8FBB6336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226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508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47428-BE4E-B2D5-5808-2CAFD87F4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E28D2E-6C92-8ABE-185C-B5AFA2F4DE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312191-7D40-E343-B8CE-0604779A83B5}"/>
              </a:ext>
            </a:extLst>
          </p:cNvPr>
          <p:cNvSpPr txBox="1"/>
          <p:nvPr/>
        </p:nvSpPr>
        <p:spPr>
          <a:xfrm>
            <a:off x="1043152" y="2875002"/>
            <a:ext cx="7057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私のもの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It’s mine.">
            <a:hlinkClick r:id="" action="ppaction://media"/>
            <a:extLst>
              <a:ext uri="{FF2B5EF4-FFF2-40B4-BE49-F238E27FC236}">
                <a16:creationId xmlns:a16="http://schemas.microsoft.com/office/drawing/2014/main" id="{58710398-61BC-E249-3F5B-F81A739D7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226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54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7D280-D722-18BF-5D70-EA489634C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DBB0BD-D779-C867-FF32-01BB9617190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256F94-4C42-A760-7D7C-F7FB18348513}"/>
              </a:ext>
            </a:extLst>
          </p:cNvPr>
          <p:cNvSpPr txBox="1"/>
          <p:nvPr/>
        </p:nvSpPr>
        <p:spPr>
          <a:xfrm>
            <a:off x="863319" y="4636321"/>
            <a:ext cx="741736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house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76082B-DC89-0EB2-F060-02CBFD0CBA3F}"/>
              </a:ext>
            </a:extLst>
          </p:cNvPr>
          <p:cNvSpPr txBox="1"/>
          <p:nvPr/>
        </p:nvSpPr>
        <p:spPr>
          <a:xfrm>
            <a:off x="739922" y="1198322"/>
            <a:ext cx="76641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だれの家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あれは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3 Whose house is that">
            <a:hlinkClick r:id="" action="ppaction://media"/>
            <a:extLst>
              <a:ext uri="{FF2B5EF4-FFF2-40B4-BE49-F238E27FC236}">
                <a16:creationId xmlns:a16="http://schemas.microsoft.com/office/drawing/2014/main" id="{59F2AF06-60E3-9F5B-A32F-9947DAB6F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66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943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EB525-4155-090D-871E-B075FD615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A0B0B4-24F5-5050-A66A-9BD220C6A3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0AC86B-C0B8-6273-E151-4AAC903DD1DD}"/>
              </a:ext>
            </a:extLst>
          </p:cNvPr>
          <p:cNvSpPr txBox="1"/>
          <p:nvPr/>
        </p:nvSpPr>
        <p:spPr>
          <a:xfrm>
            <a:off x="505619" y="2917321"/>
            <a:ext cx="813276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house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3 Whose house is that">
            <a:hlinkClick r:id="" action="ppaction://media"/>
            <a:extLst>
              <a:ext uri="{FF2B5EF4-FFF2-40B4-BE49-F238E27FC236}">
                <a16:creationId xmlns:a16="http://schemas.microsoft.com/office/drawing/2014/main" id="{76FFCE8A-3D02-7857-26E2-975E8F30C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66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970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441FF-DE68-DC31-15CA-56C6C2A86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3029E74-C4BB-4DDA-DFD1-0F6326A06D21}"/>
              </a:ext>
            </a:extLst>
          </p:cNvPr>
          <p:cNvSpPr/>
          <p:nvPr/>
        </p:nvSpPr>
        <p:spPr>
          <a:xfrm>
            <a:off x="0" y="-10287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C6B9D4-FFFC-AE69-B420-F9BB45136439}"/>
              </a:ext>
            </a:extLst>
          </p:cNvPr>
          <p:cNvSpPr txBox="1"/>
          <p:nvPr/>
        </p:nvSpPr>
        <p:spPr>
          <a:xfrm>
            <a:off x="713029" y="2875002"/>
            <a:ext cx="7717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だれの家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あれは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5-3 Whose house is that">
            <a:hlinkClick r:id="" action="ppaction://media"/>
            <a:extLst>
              <a:ext uri="{FF2B5EF4-FFF2-40B4-BE49-F238E27FC236}">
                <a16:creationId xmlns:a16="http://schemas.microsoft.com/office/drawing/2014/main" id="{64F62C40-46F1-0AE4-286C-DA13D8E57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863" y="166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39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85F14-6952-B462-8FA0-D34B3646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E7B519-9949-761D-CE3D-D9A7C773070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2D10D2-E1ED-BB0A-12DA-FE889E94EE9C}"/>
              </a:ext>
            </a:extLst>
          </p:cNvPr>
          <p:cNvSpPr txBox="1"/>
          <p:nvPr/>
        </p:nvSpPr>
        <p:spPr>
          <a:xfrm>
            <a:off x="114293" y="1198322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ジャックのもの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8A9A46-5BF1-AAE4-B651-EDF27DB476C1}"/>
              </a:ext>
            </a:extLst>
          </p:cNvPr>
          <p:cNvSpPr txBox="1"/>
          <p:nvPr/>
        </p:nvSpPr>
        <p:spPr>
          <a:xfrm>
            <a:off x="2458446" y="4636321"/>
            <a:ext cx="422709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Jack’s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5-4 It’s Jack’s.">
            <a:hlinkClick r:id="" action="ppaction://media"/>
            <a:extLst>
              <a:ext uri="{FF2B5EF4-FFF2-40B4-BE49-F238E27FC236}">
                <a16:creationId xmlns:a16="http://schemas.microsoft.com/office/drawing/2014/main" id="{7AB33B26-61B6-A4AA-BC77-6CA9558A5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9463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97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26C85-E9D8-6EF1-D466-C7D3C58B7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1E0272-4C37-5548-1056-89C70D4742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E0081B-6EE9-5C5F-BE27-1BEF9F54B6E0}"/>
              </a:ext>
            </a:extLst>
          </p:cNvPr>
          <p:cNvSpPr txBox="1"/>
          <p:nvPr/>
        </p:nvSpPr>
        <p:spPr>
          <a:xfrm>
            <a:off x="2166321" y="2917321"/>
            <a:ext cx="481135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Jack’s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4 It’s Jack’s.">
            <a:hlinkClick r:id="" action="ppaction://media"/>
            <a:extLst>
              <a:ext uri="{FF2B5EF4-FFF2-40B4-BE49-F238E27FC236}">
                <a16:creationId xmlns:a16="http://schemas.microsoft.com/office/drawing/2014/main" id="{D71B3D9B-B937-989F-8C82-07ABAC818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9463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73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095F-8942-C9D8-1941-5E63E9021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0C4904-50EF-6464-7A9F-7369C14076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1289BC-D6D2-3916-DE79-F062D8C32942}"/>
              </a:ext>
            </a:extLst>
          </p:cNvPr>
          <p:cNvSpPr txBox="1"/>
          <p:nvPr/>
        </p:nvSpPr>
        <p:spPr>
          <a:xfrm>
            <a:off x="137160" y="2875002"/>
            <a:ext cx="8869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ジャックのもの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4 It’s Jack’s.">
            <a:hlinkClick r:id="" action="ppaction://media"/>
            <a:extLst>
              <a:ext uri="{FF2B5EF4-FFF2-40B4-BE49-F238E27FC236}">
                <a16:creationId xmlns:a16="http://schemas.microsoft.com/office/drawing/2014/main" id="{2B2643E1-FBC7-7EA7-B04D-CAD421176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9463" y="1395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194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414789" y="4636321"/>
            <a:ext cx="631441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670122" y="785813"/>
            <a:ext cx="5803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私のペンは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Where is my pen">
            <a:hlinkClick r:id="" action="ppaction://media"/>
            <a:extLst>
              <a:ext uri="{FF2B5EF4-FFF2-40B4-BE49-F238E27FC236}">
                <a16:creationId xmlns:a16="http://schemas.microsoft.com/office/drawing/2014/main" id="{E5D8B9CB-F9B9-4C51-84AB-6EC482F5E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9925" y="582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7F2B5-82C6-0EDA-A158-BDA7EB55B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69E35DC-2865-C3D2-5AA3-A11575A9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2184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60684E6-DCC3-BFBA-76BF-362E284D27D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DFCEC9-706B-9AF5-11E3-4D0C892A5FD9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は疑問詞で、「どれか？」という意味をもちます。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ここでは、主語として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= your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「あなたのペンがどれか」をたずねています。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A1076D3-07E1-17F3-FB4A-034C20D6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A29864-0812-2007-4473-CB635CD9C8E5}"/>
              </a:ext>
            </a:extLst>
          </p:cNvPr>
          <p:cNvSpPr txBox="1"/>
          <p:nvPr/>
        </p:nvSpPr>
        <p:spPr>
          <a:xfrm>
            <a:off x="1032443" y="1748665"/>
            <a:ext cx="30664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どちらがあなたのペンですか。</a:t>
            </a:r>
          </a:p>
        </p:txBody>
      </p:sp>
    </p:spTree>
    <p:extLst>
      <p:ext uri="{BB962C8B-B14F-4D97-AF65-F5344CB8AC3E}">
        <p14:creationId xmlns:p14="http://schemas.microsoft.com/office/powerpoint/2010/main" val="3687070177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D3934-610F-4B38-54D4-EF68E8C97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178AB59-ACA8-0969-8ADB-3DB7856D0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9500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630F677-11F1-59D0-2F26-BA48BE9C7D1F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D0CC15-2EE5-7F42-3F4E-7F182A43804B}"/>
              </a:ext>
            </a:extLst>
          </p:cNvPr>
          <p:cNvSpPr txBox="1"/>
          <p:nvPr/>
        </p:nvSpPr>
        <p:spPr>
          <a:xfrm>
            <a:off x="537493" y="3677650"/>
            <a:ext cx="806901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red one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D6BE5F7-836D-B484-4186-28D3FDBF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0BFE04-3A55-8E1D-5A72-D11D7CA6F53B}"/>
              </a:ext>
            </a:extLst>
          </p:cNvPr>
          <p:cNvSpPr txBox="1"/>
          <p:nvPr/>
        </p:nvSpPr>
        <p:spPr>
          <a:xfrm>
            <a:off x="3967030" y="1748665"/>
            <a:ext cx="159911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赤いほうです。</a:t>
            </a:r>
          </a:p>
        </p:txBody>
      </p:sp>
    </p:spTree>
    <p:extLst>
      <p:ext uri="{BB962C8B-B14F-4D97-AF65-F5344CB8AC3E}">
        <p14:creationId xmlns:p14="http://schemas.microsoft.com/office/powerpoint/2010/main" val="2423260573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DC70C-064E-EC56-57BC-9DB40A7C7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9E48FB7-20A7-BF7B-72E0-8D02F5BD4FE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539AD2-3A4D-7DE8-9EEF-CD9C13ECEE6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2FD3FBF-5E75-56A7-EF87-F372C8785FA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346178-289E-D9D1-2FA7-9F924B2E38E6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E9D7910-1DC4-1A34-70FE-6E8C3A43E3BE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350497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96A3B-1A72-2A81-6241-0547AB9B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DB2876-987E-CAB1-B615-169E31C313A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85F943-8103-AB26-9BBF-53B969B9EE48}"/>
              </a:ext>
            </a:extLst>
          </p:cNvPr>
          <p:cNvSpPr txBox="1"/>
          <p:nvPr/>
        </p:nvSpPr>
        <p:spPr>
          <a:xfrm>
            <a:off x="1202184" y="4636321"/>
            <a:ext cx="673962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0AAF26-2589-1FC4-1E86-3EB94B2A89FD}"/>
              </a:ext>
            </a:extLst>
          </p:cNvPr>
          <p:cNvSpPr txBox="1"/>
          <p:nvPr/>
        </p:nvSpPr>
        <p:spPr>
          <a:xfrm>
            <a:off x="1394625" y="713174"/>
            <a:ext cx="63547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あなたのペン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6-1 Which is your pen">
            <a:hlinkClick r:id="" action="ppaction://media"/>
            <a:extLst>
              <a:ext uri="{FF2B5EF4-FFF2-40B4-BE49-F238E27FC236}">
                <a16:creationId xmlns:a16="http://schemas.microsoft.com/office/drawing/2014/main" id="{01A1719A-B87E-F368-1667-26AF9884E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7325" y="1573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87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27C16-F82A-F182-A0F6-449314E2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14B945B-294E-2D0F-9692-75BA1284C7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8C62BE-7EA0-09BA-8686-6D7F0B26753B}"/>
              </a:ext>
            </a:extLst>
          </p:cNvPr>
          <p:cNvSpPr txBox="1"/>
          <p:nvPr/>
        </p:nvSpPr>
        <p:spPr>
          <a:xfrm>
            <a:off x="783972" y="2917321"/>
            <a:ext cx="757605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6-1 Which is your pen">
            <a:hlinkClick r:id="" action="ppaction://media"/>
            <a:extLst>
              <a:ext uri="{FF2B5EF4-FFF2-40B4-BE49-F238E27FC236}">
                <a16:creationId xmlns:a16="http://schemas.microsoft.com/office/drawing/2014/main" id="{D5892818-BE46-778D-28C6-B37AC6092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7325" y="1573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239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FF261-2D99-6604-C12F-FA42C7857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D80B52-6616-F006-C4AB-03DA0644AF7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032016-BF18-F376-C833-D4BF615AF6F1}"/>
              </a:ext>
            </a:extLst>
          </p:cNvPr>
          <p:cNvSpPr txBox="1"/>
          <p:nvPr/>
        </p:nvSpPr>
        <p:spPr>
          <a:xfrm>
            <a:off x="1366052" y="2321004"/>
            <a:ext cx="64118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あなたのペン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6-1 Which is your pen">
            <a:hlinkClick r:id="" action="ppaction://media"/>
            <a:extLst>
              <a:ext uri="{FF2B5EF4-FFF2-40B4-BE49-F238E27FC236}">
                <a16:creationId xmlns:a16="http://schemas.microsoft.com/office/drawing/2014/main" id="{BA284308-2DA7-26CC-E0BC-357D723A1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7325" y="1573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390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819C3-A46E-F78C-8988-1B00F74F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73A844-61F7-AA23-D805-68C910CA6D5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7EBE5C-05F9-B0F9-C56A-E419629D8B63}"/>
              </a:ext>
            </a:extLst>
          </p:cNvPr>
          <p:cNvSpPr txBox="1"/>
          <p:nvPr/>
        </p:nvSpPr>
        <p:spPr>
          <a:xfrm>
            <a:off x="2283301" y="1198322"/>
            <a:ext cx="4577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赤いほう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0892D6-73F3-EA6C-4CE8-77F3FF14DDAB}"/>
              </a:ext>
            </a:extLst>
          </p:cNvPr>
          <p:cNvSpPr txBox="1"/>
          <p:nvPr/>
        </p:nvSpPr>
        <p:spPr>
          <a:xfrm>
            <a:off x="2042598" y="4636321"/>
            <a:ext cx="505879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red one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6-2 The red one is.">
            <a:hlinkClick r:id="" action="ppaction://media"/>
            <a:extLst>
              <a:ext uri="{FF2B5EF4-FFF2-40B4-BE49-F238E27FC236}">
                <a16:creationId xmlns:a16="http://schemas.microsoft.com/office/drawing/2014/main" id="{4E649A65-2484-924E-7FA6-E39294DB8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1328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5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8F1D8-1E66-EC52-49D2-D0726820B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9ED5A7B-533E-7C7B-78C3-2C0507C7511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E718A1-2663-78F2-EF49-72EC3A730674}"/>
              </a:ext>
            </a:extLst>
          </p:cNvPr>
          <p:cNvSpPr txBox="1"/>
          <p:nvPr/>
        </p:nvSpPr>
        <p:spPr>
          <a:xfrm>
            <a:off x="1634485" y="2917321"/>
            <a:ext cx="587503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red [o--]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6-2 The red one is.">
            <a:hlinkClick r:id="" action="ppaction://media"/>
            <a:extLst>
              <a:ext uri="{FF2B5EF4-FFF2-40B4-BE49-F238E27FC236}">
                <a16:creationId xmlns:a16="http://schemas.microsoft.com/office/drawing/2014/main" id="{F2013C7F-A4D0-981A-38EA-E939FABE8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1328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957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6F248-CDB2-337B-B922-4B5B3DC0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9A94906-FB0D-3CB2-2B46-DE7A88CD70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8946AB-9E92-4585-DB82-894792724482}"/>
              </a:ext>
            </a:extLst>
          </p:cNvPr>
          <p:cNvSpPr txBox="1"/>
          <p:nvPr/>
        </p:nvSpPr>
        <p:spPr>
          <a:xfrm>
            <a:off x="2283307" y="2875002"/>
            <a:ext cx="4577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赤いほう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6-2 The red one is.">
            <a:hlinkClick r:id="" action="ppaction://media"/>
            <a:extLst>
              <a:ext uri="{FF2B5EF4-FFF2-40B4-BE49-F238E27FC236}">
                <a16:creationId xmlns:a16="http://schemas.microsoft.com/office/drawing/2014/main" id="{F66D55D9-5BC8-EBA5-7400-C0F6B7D23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388" y="1328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637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E9982-E89F-96B1-4198-DB25F4CFE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A07FC4-B1D1-C922-722A-96E672127D2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51AF76-B503-852B-169C-F3ACD0EF5F71}"/>
              </a:ext>
            </a:extLst>
          </p:cNvPr>
          <p:cNvSpPr txBox="1"/>
          <p:nvPr/>
        </p:nvSpPr>
        <p:spPr>
          <a:xfrm>
            <a:off x="870032" y="4636321"/>
            <a:ext cx="740393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pencil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09081B-7B00-663A-EC5A-73A50134A34E}"/>
              </a:ext>
            </a:extLst>
          </p:cNvPr>
          <p:cNvSpPr txBox="1"/>
          <p:nvPr/>
        </p:nvSpPr>
        <p:spPr>
          <a:xfrm>
            <a:off x="1377481" y="713174"/>
            <a:ext cx="63890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あなたの鉛筆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6-3 Which is your pencil">
            <a:hlinkClick r:id="" action="ppaction://media"/>
            <a:extLst>
              <a:ext uri="{FF2B5EF4-FFF2-40B4-BE49-F238E27FC236}">
                <a16:creationId xmlns:a16="http://schemas.microsoft.com/office/drawing/2014/main" id="{09AA6327-ADCB-4533-2CE8-13F183B11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5863" y="149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83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1F3A4A-1055-0C9D-FCAF-71841EE22FA4}"/>
              </a:ext>
            </a:extLst>
          </p:cNvPr>
          <p:cNvSpPr txBox="1"/>
          <p:nvPr/>
        </p:nvSpPr>
        <p:spPr>
          <a:xfrm>
            <a:off x="859306" y="2917321"/>
            <a:ext cx="742538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1 Where is my pen">
            <a:hlinkClick r:id="" action="ppaction://media"/>
            <a:extLst>
              <a:ext uri="{FF2B5EF4-FFF2-40B4-BE49-F238E27FC236}">
                <a16:creationId xmlns:a16="http://schemas.microsoft.com/office/drawing/2014/main" id="{93DF5177-66C5-A87D-DEA6-8420127D6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9925" y="582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56FB-A720-12D0-6ED6-29B02C427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9F4DA0-A5A2-B204-677A-8A44858685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33E6A9-12E8-7B2E-1669-790E5D57217D}"/>
              </a:ext>
            </a:extLst>
          </p:cNvPr>
          <p:cNvSpPr txBox="1"/>
          <p:nvPr/>
        </p:nvSpPr>
        <p:spPr>
          <a:xfrm>
            <a:off x="311303" y="2917321"/>
            <a:ext cx="852139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[y---] pencil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6-3 Which is your pencil">
            <a:hlinkClick r:id="" action="ppaction://media"/>
            <a:extLst>
              <a:ext uri="{FF2B5EF4-FFF2-40B4-BE49-F238E27FC236}">
                <a16:creationId xmlns:a16="http://schemas.microsoft.com/office/drawing/2014/main" id="{DD1ED496-3335-C0C3-8A7F-2784B38FA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5863" y="149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28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CA8E0-9CF4-EC3E-816F-EC843E08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F6B1B6-3385-A7F7-73FD-A8530F7D92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2ABA0A-1796-DD00-2FC3-BF4D6DF42CAA}"/>
              </a:ext>
            </a:extLst>
          </p:cNvPr>
          <p:cNvSpPr txBox="1"/>
          <p:nvPr/>
        </p:nvSpPr>
        <p:spPr>
          <a:xfrm>
            <a:off x="1394627" y="2321004"/>
            <a:ext cx="63547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あなたの鉛筆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6-3 Which is your pencil">
            <a:hlinkClick r:id="" action="ppaction://media"/>
            <a:extLst>
              <a:ext uri="{FF2B5EF4-FFF2-40B4-BE49-F238E27FC236}">
                <a16:creationId xmlns:a16="http://schemas.microsoft.com/office/drawing/2014/main" id="{1B803B13-D2C0-5868-6169-D44F56364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5863" y="1497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533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DD55E-19FF-20B3-250A-161A9847A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C3D3486-3DB9-A8D8-1C2B-BD76DB19FBE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B09D2D-9FE7-E542-1E93-81DB1F4F043F}"/>
              </a:ext>
            </a:extLst>
          </p:cNvPr>
          <p:cNvSpPr txBox="1"/>
          <p:nvPr/>
        </p:nvSpPr>
        <p:spPr>
          <a:xfrm>
            <a:off x="2283301" y="1198322"/>
            <a:ext cx="4577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長いほう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661FD7-6DAE-D0FE-4AAF-9214A2B3CB3A}"/>
              </a:ext>
            </a:extLst>
          </p:cNvPr>
          <p:cNvSpPr txBox="1"/>
          <p:nvPr/>
        </p:nvSpPr>
        <p:spPr>
          <a:xfrm>
            <a:off x="1896526" y="4636321"/>
            <a:ext cx="535094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long one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6" name="06-4 The long one is.">
            <a:hlinkClick r:id="" action="ppaction://media"/>
            <a:extLst>
              <a:ext uri="{FF2B5EF4-FFF2-40B4-BE49-F238E27FC236}">
                <a16:creationId xmlns:a16="http://schemas.microsoft.com/office/drawing/2014/main" id="{46B9D223-4E38-4351-7D24-B4D66C4CA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379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61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E794E-A5B9-5902-EED8-79876300D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2610CE-EE1E-00EF-57DC-12EB72F351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72AF5-FC15-F467-EE2B-A490310298D3}"/>
              </a:ext>
            </a:extLst>
          </p:cNvPr>
          <p:cNvSpPr txBox="1"/>
          <p:nvPr/>
        </p:nvSpPr>
        <p:spPr>
          <a:xfrm>
            <a:off x="1252927" y="2917321"/>
            <a:ext cx="66381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long [o--]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6-4 The long one is.">
            <a:hlinkClick r:id="" action="ppaction://media"/>
            <a:extLst>
              <a:ext uri="{FF2B5EF4-FFF2-40B4-BE49-F238E27FC236}">
                <a16:creationId xmlns:a16="http://schemas.microsoft.com/office/drawing/2014/main" id="{D2A8C27C-5490-088D-8599-189676DCD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379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455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71C29-658C-5E51-EF24-FE5E5B01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6B5E3D-6700-C33F-DDA1-4D11E4E6CE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089094-A19C-12CC-8DDB-BE309B0ACD3B}"/>
              </a:ext>
            </a:extLst>
          </p:cNvPr>
          <p:cNvSpPr txBox="1"/>
          <p:nvPr/>
        </p:nvSpPr>
        <p:spPr>
          <a:xfrm>
            <a:off x="2283307" y="2875002"/>
            <a:ext cx="4577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長いほう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6-4 The long one is.">
            <a:hlinkClick r:id="" action="ppaction://media"/>
            <a:extLst>
              <a:ext uri="{FF2B5EF4-FFF2-40B4-BE49-F238E27FC236}">
                <a16:creationId xmlns:a16="http://schemas.microsoft.com/office/drawing/2014/main" id="{8682F339-FF6F-E92E-BFBE-1FBD556F1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379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316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771281"/>
            <a:ext cx="8731046" cy="3315439"/>
            <a:chOff x="206478" y="2261856"/>
            <a:chExt cx="8731046" cy="331543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261856"/>
              <a:ext cx="873104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どこで</a:t>
              </a:r>
              <a:r>
                <a:rPr kumimoji="1" lang="en-US" altLang="ja-JP" sz="10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0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0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10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1_L17_kihon_v1_where">
            <a:hlinkClick r:id="" action="ppaction://media"/>
            <a:extLst>
              <a:ext uri="{FF2B5EF4-FFF2-40B4-BE49-F238E27FC236}">
                <a16:creationId xmlns:a16="http://schemas.microsoft.com/office/drawing/2014/main" id="{DD0A1862-2DCE-4C4F-8918-D79E2B9B3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7639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980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190200"/>
            <a:ext cx="787179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7_kihon_v1_where">
            <a:hlinkClick r:id="" action="ppaction://media"/>
            <a:extLst>
              <a:ext uri="{FF2B5EF4-FFF2-40B4-BE49-F238E27FC236}">
                <a16:creationId xmlns:a16="http://schemas.microsoft.com/office/drawing/2014/main" id="{24238D10-F618-424A-ABF7-2391547E5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7639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55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7D908-138B-4629-BAE8-55F03DDD5A50}"/>
              </a:ext>
            </a:extLst>
          </p:cNvPr>
          <p:cNvSpPr txBox="1"/>
          <p:nvPr/>
        </p:nvSpPr>
        <p:spPr>
          <a:xfrm>
            <a:off x="206478" y="2582615"/>
            <a:ext cx="87310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どこで</a:t>
            </a:r>
            <a:r>
              <a:rPr kumimoji="1" lang="en-US" altLang="ja-JP" sz="10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10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10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10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1_L17_kihon_v1_where">
            <a:hlinkClick r:id="" action="ppaction://media"/>
            <a:extLst>
              <a:ext uri="{FF2B5EF4-FFF2-40B4-BE49-F238E27FC236}">
                <a16:creationId xmlns:a16="http://schemas.microsoft.com/office/drawing/2014/main" id="{F7A37A34-F0AB-4E4C-B2A0-7F350C27B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7639" y="102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759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16848</TotalTime>
  <Words>4075</Words>
  <Application>Microsoft Office PowerPoint</Application>
  <PresentationFormat>画面に合わせる (4:3)</PresentationFormat>
  <Paragraphs>673</Paragraphs>
  <Slides>221</Slides>
  <Notes>72</Notes>
  <HiddenSlides>0</HiddenSlides>
  <MMClips>190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221</vt:i4>
      </vt:variant>
    </vt:vector>
  </HeadingPairs>
  <TitlesOfParts>
    <vt:vector size="229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2145</cp:revision>
  <cp:lastPrinted>2016-06-23T16:36:17Z</cp:lastPrinted>
  <dcterms:created xsi:type="dcterms:W3CDTF">2016-05-30T03:13:09Z</dcterms:created>
  <dcterms:modified xsi:type="dcterms:W3CDTF">2025-06-19T04:45:15Z</dcterms:modified>
</cp:coreProperties>
</file>