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8"/>
  </p:notesMasterIdLst>
  <p:handoutMasterIdLst>
    <p:handoutMasterId r:id="rId159"/>
  </p:handoutMasterIdLst>
  <p:sldIdLst>
    <p:sldId id="3657" r:id="rId2"/>
    <p:sldId id="3445" r:id="rId3"/>
    <p:sldId id="2531" r:id="rId4"/>
    <p:sldId id="3668" r:id="rId5"/>
    <p:sldId id="3669" r:id="rId6"/>
    <p:sldId id="4151" r:id="rId7"/>
    <p:sldId id="4096" r:id="rId8"/>
    <p:sldId id="4133" r:id="rId9"/>
    <p:sldId id="4098" r:id="rId10"/>
    <p:sldId id="4152" r:id="rId11"/>
    <p:sldId id="4153" r:id="rId12"/>
    <p:sldId id="4154" r:id="rId13"/>
    <p:sldId id="4155" r:id="rId14"/>
    <p:sldId id="4156" r:id="rId15"/>
    <p:sldId id="4157" r:id="rId16"/>
    <p:sldId id="4228" r:id="rId17"/>
    <p:sldId id="4159" r:id="rId18"/>
    <p:sldId id="4160" r:id="rId19"/>
    <p:sldId id="4161" r:id="rId20"/>
    <p:sldId id="4162" r:id="rId21"/>
    <p:sldId id="4163" r:id="rId22"/>
    <p:sldId id="4164" r:id="rId23"/>
    <p:sldId id="4165" r:id="rId24"/>
    <p:sldId id="4166" r:id="rId25"/>
    <p:sldId id="4167" r:id="rId26"/>
    <p:sldId id="4168" r:id="rId27"/>
    <p:sldId id="4229" r:id="rId28"/>
    <p:sldId id="4240" r:id="rId29"/>
    <p:sldId id="4241" r:id="rId30"/>
    <p:sldId id="4242" r:id="rId31"/>
    <p:sldId id="4243" r:id="rId32"/>
    <p:sldId id="4244" r:id="rId33"/>
    <p:sldId id="4245" r:id="rId34"/>
    <p:sldId id="4246" r:id="rId35"/>
    <p:sldId id="4247" r:id="rId36"/>
    <p:sldId id="4248" r:id="rId37"/>
    <p:sldId id="4249" r:id="rId38"/>
    <p:sldId id="3626" r:id="rId39"/>
    <p:sldId id="3647" r:id="rId40"/>
    <p:sldId id="2027" r:id="rId41"/>
    <p:sldId id="2028" r:id="rId42"/>
    <p:sldId id="2029" r:id="rId43"/>
    <p:sldId id="2024" r:id="rId44"/>
    <p:sldId id="2025" r:id="rId45"/>
    <p:sldId id="2026" r:id="rId46"/>
    <p:sldId id="2021" r:id="rId47"/>
    <p:sldId id="2022" r:id="rId48"/>
    <p:sldId id="2023" r:id="rId49"/>
    <p:sldId id="2030" r:id="rId50"/>
    <p:sldId id="2031" r:id="rId51"/>
    <p:sldId id="2032" r:id="rId52"/>
    <p:sldId id="2033" r:id="rId53"/>
    <p:sldId id="2034" r:id="rId54"/>
    <p:sldId id="2035" r:id="rId55"/>
    <p:sldId id="2036" r:id="rId56"/>
    <p:sldId id="2037" r:id="rId57"/>
    <p:sldId id="2038" r:id="rId58"/>
    <p:sldId id="2039" r:id="rId59"/>
    <p:sldId id="2040" r:id="rId60"/>
    <p:sldId id="2041" r:id="rId61"/>
    <p:sldId id="3622" r:id="rId62"/>
    <p:sldId id="4211" r:id="rId63"/>
    <p:sldId id="4212" r:id="rId64"/>
    <p:sldId id="4213" r:id="rId65"/>
    <p:sldId id="4214" r:id="rId66"/>
    <p:sldId id="4215" r:id="rId67"/>
    <p:sldId id="4216" r:id="rId68"/>
    <p:sldId id="4217" r:id="rId69"/>
    <p:sldId id="3610" r:id="rId70"/>
    <p:sldId id="3611" r:id="rId71"/>
    <p:sldId id="3612" r:id="rId72"/>
    <p:sldId id="3613" r:id="rId73"/>
    <p:sldId id="3614" r:id="rId74"/>
    <p:sldId id="3623" r:id="rId75"/>
    <p:sldId id="3644" r:id="rId76"/>
    <p:sldId id="3524" r:id="rId77"/>
    <p:sldId id="4210" r:id="rId78"/>
    <p:sldId id="3624" r:id="rId79"/>
    <p:sldId id="3625" r:id="rId80"/>
    <p:sldId id="2043" r:id="rId81"/>
    <p:sldId id="2044" r:id="rId82"/>
    <p:sldId id="2045" r:id="rId83"/>
    <p:sldId id="2046" r:id="rId84"/>
    <p:sldId id="2047" r:id="rId85"/>
    <p:sldId id="2048" r:id="rId86"/>
    <p:sldId id="2049" r:id="rId87"/>
    <p:sldId id="2050" r:id="rId88"/>
    <p:sldId id="2051" r:id="rId89"/>
    <p:sldId id="2052" r:id="rId90"/>
    <p:sldId id="2053" r:id="rId91"/>
    <p:sldId id="2054" r:id="rId92"/>
    <p:sldId id="2055" r:id="rId93"/>
    <p:sldId id="2056" r:id="rId94"/>
    <p:sldId id="2057" r:id="rId95"/>
    <p:sldId id="2058" r:id="rId96"/>
    <p:sldId id="2059" r:id="rId97"/>
    <p:sldId id="2060" r:id="rId98"/>
    <p:sldId id="2061" r:id="rId99"/>
    <p:sldId id="2062" r:id="rId100"/>
    <p:sldId id="2063" r:id="rId101"/>
    <p:sldId id="2064" r:id="rId102"/>
    <p:sldId id="2065" r:id="rId103"/>
    <p:sldId id="2066" r:id="rId104"/>
    <p:sldId id="2067" r:id="rId105"/>
    <p:sldId id="2068" r:id="rId106"/>
    <p:sldId id="2069" r:id="rId107"/>
    <p:sldId id="2070" r:id="rId108"/>
    <p:sldId id="2071" r:id="rId109"/>
    <p:sldId id="2072" r:id="rId110"/>
    <p:sldId id="3646" r:id="rId111"/>
    <p:sldId id="4218" r:id="rId112"/>
    <p:sldId id="4219" r:id="rId113"/>
    <p:sldId id="4220" r:id="rId114"/>
    <p:sldId id="4221" r:id="rId115"/>
    <p:sldId id="4222" r:id="rId116"/>
    <p:sldId id="4223" r:id="rId117"/>
    <p:sldId id="4224" r:id="rId118"/>
    <p:sldId id="4225" r:id="rId119"/>
    <p:sldId id="4226" r:id="rId120"/>
    <p:sldId id="4227" r:id="rId121"/>
    <p:sldId id="3561" r:id="rId122"/>
    <p:sldId id="3562" r:id="rId123"/>
    <p:sldId id="3672" r:id="rId124"/>
    <p:sldId id="3674" r:id="rId125"/>
    <p:sldId id="4230" r:id="rId126"/>
    <p:sldId id="4237" r:id="rId127"/>
    <p:sldId id="4231" r:id="rId128"/>
    <p:sldId id="4232" r:id="rId129"/>
    <p:sldId id="4238" r:id="rId130"/>
    <p:sldId id="4233" r:id="rId131"/>
    <p:sldId id="4234" r:id="rId132"/>
    <p:sldId id="4239" r:id="rId133"/>
    <p:sldId id="4235" r:id="rId134"/>
    <p:sldId id="3661" r:id="rId135"/>
    <p:sldId id="3681" r:id="rId136"/>
    <p:sldId id="3563" r:id="rId137"/>
    <p:sldId id="3564" r:id="rId138"/>
    <p:sldId id="3565" r:id="rId139"/>
    <p:sldId id="3566" r:id="rId140"/>
    <p:sldId id="3567" r:id="rId141"/>
    <p:sldId id="3568" r:id="rId142"/>
    <p:sldId id="3569" r:id="rId143"/>
    <p:sldId id="3570" r:id="rId144"/>
    <p:sldId id="3573" r:id="rId145"/>
    <p:sldId id="3648" r:id="rId146"/>
    <p:sldId id="3577" r:id="rId147"/>
    <p:sldId id="3649" r:id="rId148"/>
    <p:sldId id="3650" r:id="rId149"/>
    <p:sldId id="3583" r:id="rId150"/>
    <p:sldId id="3587" r:id="rId151"/>
    <p:sldId id="3588" r:id="rId152"/>
    <p:sldId id="3589" r:id="rId153"/>
    <p:sldId id="3590" r:id="rId154"/>
    <p:sldId id="3655" r:id="rId155"/>
    <p:sldId id="3595" r:id="rId156"/>
    <p:sldId id="3609" r:id="rId15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C8"/>
    <a:srgbClr val="F8CBAD"/>
    <a:srgbClr val="005C2A"/>
    <a:srgbClr val="00FF00"/>
    <a:srgbClr val="FFFF8B"/>
    <a:srgbClr val="B4FEB4"/>
    <a:srgbClr val="FF3399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09" autoAdjust="0"/>
    <p:restoredTop sz="94270" autoAdjust="0"/>
  </p:normalViewPr>
  <p:slideViewPr>
    <p:cSldViewPr snapToGrid="0">
      <p:cViewPr varScale="1">
        <p:scale>
          <a:sx n="77" d="100"/>
          <a:sy n="77" d="100"/>
        </p:scale>
        <p:origin x="1110" y="7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handoutMaster" Target="handoutMasters/handout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0ADD5-CCCF-1255-DC20-948DA5BD3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7A9265B-729C-A575-9CCB-BF0797C44C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F95800C-0C83-A93C-54C9-DC51E06737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70D048-D719-1B65-C17E-4BCA2C80C2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9719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AE8B4-BCAA-368C-5DAE-67D3D9F77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3A55769-5013-5DB5-E99A-8CFE829E8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E619DAC-27D0-31EC-C7E9-8F4F70B960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99185BA-C498-BE33-9714-51C64693E3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968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7F632-8292-01C5-CD58-EBE8A43A1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87212A3-5432-C3D7-179E-F1E3FDC85E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A81E1BF-7BEC-FCDF-1E7D-28515BB7E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5393791-766D-BF61-7633-C8F764983E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3636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28258-A6C9-A74F-0E8D-BF36F5BE5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2980AE7-212F-10BD-13A3-8AA882E62F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3BFB991-099E-3A68-AF0A-3322DA5B22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DA2B94-8038-55FC-87B3-F7EC2F33CE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3155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AB599-741E-5F73-6812-EA5AFA5D8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AC373CB-9D4B-586B-8142-9A40D39494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FF570A2-4EA4-A64E-044A-1D165C7A1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749AB31-2CD8-34F9-5F90-27B6268D31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5149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BF2C0-ED3E-C9AA-21D9-F5CA8A507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80C5F62-A491-1ECD-EDB7-8464C36FF0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3C61673-029E-6913-AFB0-BF896137D6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639CE7-AD54-1078-684F-9AC04D6B79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4307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5C2D0-322A-31EC-C801-035E29503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4E59376-FE2D-0C5D-F22A-B2E2FEA5C8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8C78CAE-DE78-0AF5-80EF-09C6DEF7E4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8857288-2039-775E-2A0C-C14E779BF9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7109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C0BBA-7719-FE27-816C-094391FA6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078867C-A8BD-6DEA-ACDF-394AB53CD6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D620E2B-C957-01B0-3190-FB4135509F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2F76C6-2896-59D2-B3A5-326F6D7E7C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323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B5A40-66BB-8BAC-C90C-ECE13C3FF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1E530BA-054A-BBA1-B31E-7C122F4FEE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D02DE40-E9EE-6BC8-40DA-F385F2147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0E1E21-EB85-1006-3007-6CC324894A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6666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4AA5D-024D-CACD-03AB-0865E4477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0A55F1D-B1FB-27E3-92AE-ED297FE08D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247DD37-3F08-51CB-4C7B-41A201D390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4DA8CA-BC05-55D1-9E1B-BDC83B6D16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5772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BB1A6-7093-F21E-57FB-29206E2AE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A9612E5-ACFC-4B77-4604-26EF9B280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369905C-2BBF-FBF1-C7F5-94C5EF181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3C0E3E-D69B-596F-9774-19A6A169EA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03974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BBD5E-DC89-0945-566E-80F0F0B44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7F3F7C1-4CDB-288A-828A-615A7A7997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356F2ED-E927-4371-CABE-E0A954A59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F7AE35-454B-8E41-4B20-EAE998DE42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5427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8FC21-B81A-9828-1245-B17C8023B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B16AFF0-5001-4DFD-8D24-797079E416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2D31863-1FFA-8F76-4608-62E851F12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920A087-1485-A08F-EA21-E810A40C9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96947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A77B6-9201-5DF3-4F78-C2C5671A0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E28F06E-2A1F-388A-DF73-CD71412AA7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03118A4-966E-1EB2-3700-B6761C4CB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24D743-4CD6-FFFA-CBC6-0D7A20BAAC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4066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B2CE6-8A99-7283-B6E1-677B6186B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1E038E0-6079-EEFB-1E5C-31B55A0F47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0554C72-40EF-E62C-7820-64DF18A26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A943A58-EE58-506C-B4E0-E0FC02FC25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84702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4EF16-1EA3-A966-BBE0-BDB0E55FD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0B91F85-EED8-8C14-1F1F-73EAF08031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390A880-9E98-FEB7-14BC-2DA1430436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BF1D12-0F7D-2766-1A7E-F8A2473E03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8691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6496A-7D2D-5828-85F0-558EC12EF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2B60EE6-030A-088D-60BA-078BFF34BC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E23C0BC-C071-68CC-C316-EAE2E77FD7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905E3D-EBD4-CEA1-1023-ED1C22FD9A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08954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2721D-0EA3-B7EE-2C81-374028FFC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EB9ECBE-620A-2086-1259-72BE0218ED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AC8AB3C-EAAB-5390-8AD9-53A9E7699D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4FEF29-0684-4DFB-EEAA-C46211BD3E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6349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6D113-A41E-4F37-AFD8-444CFEA5B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8B594AA-2CF7-494D-5336-AFCF1C2D7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0315EF6-B82F-D66E-0681-52726A9BEC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5132DB-2C64-AF6F-D02E-A30C4465C1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1512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25197-882E-BFB8-6A78-A15553BC9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2B404B9-23D6-5DE8-3060-FC18C770F9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74C32F0-AE5C-FB96-DBC3-0C8D821579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00C5B7B-26A3-D5A0-8E46-3CF2B577A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0122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A4268-7B4E-7A5E-CE5D-9C42BBF13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CEDA0C6-648A-8D64-1BAB-948156D8F9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0BB8174-67B6-EC5A-E252-2D3D98E011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68423D3-DF93-8D20-043B-BBEF6A37D1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0696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AADA5-E95B-223C-4FD4-F42168898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21E2E67-B94D-0647-FA1C-04B2D7C5E1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BB8ECEB-B192-E867-924C-ACEFC975A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6E278D-4E19-B4B8-097F-6700A85227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6479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420FE-32C4-1A37-45CE-C6A97FE50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5C693BF-575C-E6AB-592F-36D5160A82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87AE351-2339-A4E5-F76D-E2F25FD97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7A089A-7C36-B483-95E3-74383189F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5354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E7E31-29EF-95E1-C80D-9A05B43CD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CE99342-CF30-9452-C3BF-49BD7DFC94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0D6C90E-B321-606F-4620-68808E47B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A21FADB-8DF1-69B8-D0C5-1A877EF3B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4302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media" Target="../media/media22.mp3"/><Relationship Id="rId7" Type="http://schemas.openxmlformats.org/officeDocument/2006/relationships/image" Target="../media/image2.png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microsoft.com/office/2007/relationships/media" Target="../media/media38.mp3"/><Relationship Id="rId7" Type="http://schemas.openxmlformats.org/officeDocument/2006/relationships/image" Target="../media/image2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8.mp3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microsoft.com/office/2007/relationships/media" Target="../media/media42.wav"/><Relationship Id="rId7" Type="http://schemas.openxmlformats.org/officeDocument/2006/relationships/image" Target="../media/image2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2.wav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microsoft.com/office/2007/relationships/media" Target="../media/media42.wav"/><Relationship Id="rId7" Type="http://schemas.openxmlformats.org/officeDocument/2006/relationships/image" Target="../media/image2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2.wav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microsoft.com/office/2007/relationships/media" Target="../media/media42.wav"/><Relationship Id="rId7" Type="http://schemas.openxmlformats.org/officeDocument/2006/relationships/image" Target="../media/image2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3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audio" Target="../media/media44.mp3"/><Relationship Id="rId11" Type="http://schemas.openxmlformats.org/officeDocument/2006/relationships/image" Target="../media/image10.png"/><Relationship Id="rId5" Type="http://schemas.microsoft.com/office/2007/relationships/media" Target="../media/media44.mp3"/><Relationship Id="rId10" Type="http://schemas.openxmlformats.org/officeDocument/2006/relationships/image" Target="../media/image9.png"/><Relationship Id="rId4" Type="http://schemas.openxmlformats.org/officeDocument/2006/relationships/audio" Target="../media/media43.mp3"/><Relationship Id="rId9" Type="http://schemas.openxmlformats.org/officeDocument/2006/relationships/image" Target="../media/image2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6.mp3"/><Relationship Id="rId7" Type="http://schemas.openxmlformats.org/officeDocument/2006/relationships/image" Target="../media/image10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46.mp3"/><Relationship Id="rId9" Type="http://schemas.openxmlformats.org/officeDocument/2006/relationships/image" Target="../media/image23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8.mp3"/><Relationship Id="rId7" Type="http://schemas.openxmlformats.org/officeDocument/2006/relationships/image" Target="../media/image25.png"/><Relationship Id="rId12" Type="http://schemas.openxmlformats.org/officeDocument/2006/relationships/image" Target="../media/image2.png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image" Target="../media/image24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48.mp3"/><Relationship Id="rId9" Type="http://schemas.openxmlformats.org/officeDocument/2006/relationships/image" Target="../media/image9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media" Target="../media/media22.mp3"/><Relationship Id="rId7" Type="http://schemas.openxmlformats.org/officeDocument/2006/relationships/image" Target="../media/image2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p3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media" Target="../media/media24.mp3"/><Relationship Id="rId7" Type="http://schemas.openxmlformats.org/officeDocument/2006/relationships/image" Target="../media/image2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4.mp3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media" Target="../media/media25.mp3"/><Relationship Id="rId7" Type="http://schemas.openxmlformats.org/officeDocument/2006/relationships/image" Target="../media/image2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5.mp3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7.mp3"/><Relationship Id="rId7" Type="http://schemas.openxmlformats.org/officeDocument/2006/relationships/image" Target="../media/image9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27.mp3"/><Relationship Id="rId9" Type="http://schemas.microsoft.com/office/2007/relationships/hdphoto" Target="../media/hdphoto1.wdp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217990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No.11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zh-TW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疑問詞＋不定詞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72461-A2F7-610F-1454-BA6FD548E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5D90E7A-87DC-6A94-E6EA-173581FFC39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57410D9-4C29-558B-8E4A-F24D0730B899}"/>
              </a:ext>
            </a:extLst>
          </p:cNvPr>
          <p:cNvSpPr txBox="1"/>
          <p:nvPr/>
        </p:nvSpPr>
        <p:spPr>
          <a:xfrm>
            <a:off x="845030" y="4128490"/>
            <a:ext cx="745393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know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play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the violin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3B766C-C206-DBF8-1AD2-CA9FC64EA43E}"/>
              </a:ext>
            </a:extLst>
          </p:cNvPr>
          <p:cNvSpPr txBox="1"/>
          <p:nvPr/>
        </p:nvSpPr>
        <p:spPr>
          <a:xfrm>
            <a:off x="774322" y="690490"/>
            <a:ext cx="75953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知っていますか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ヴァイオリンの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ひき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方を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Do you know how to play the violin">
            <a:hlinkClick r:id="" action="ppaction://media"/>
            <a:extLst>
              <a:ext uri="{FF2B5EF4-FFF2-40B4-BE49-F238E27FC236}">
                <a16:creationId xmlns:a16="http://schemas.microsoft.com/office/drawing/2014/main" id="{0594C839-2851-E8E7-1D84-33ECF8710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6475" y="1635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8973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4B50802-A146-42F5-8B67-466849B238E7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一人で</a:t>
            </a:r>
          </a:p>
        </p:txBody>
      </p:sp>
      <p:pic>
        <p:nvPicPr>
          <p:cNvPr id="5" name="G3_L11_reading_v7_alone">
            <a:hlinkClick r:id="" action="ppaction://media"/>
            <a:extLst>
              <a:ext uri="{FF2B5EF4-FFF2-40B4-BE49-F238E27FC236}">
                <a16:creationId xmlns:a16="http://schemas.microsoft.com/office/drawing/2014/main" id="{A343C155-7B82-409D-9CCC-ACE75677D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575" y="2073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156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211191B-87D2-454F-8D0E-4F9A21F2FCED}"/>
              </a:ext>
            </a:extLst>
          </p:cNvPr>
          <p:cNvGrpSpPr/>
          <p:nvPr/>
        </p:nvGrpSpPr>
        <p:grpSpPr>
          <a:xfrm>
            <a:off x="0" y="1836257"/>
            <a:ext cx="9144000" cy="3185487"/>
            <a:chOff x="0" y="1827535"/>
            <a:chExt cx="9144000" cy="3185487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3689583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[g--] [l---]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827535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道に迷う</a:t>
              </a:r>
              <a:endParaRPr kumimoji="1" lang="ja-JP" altLang="en-US" sz="11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1_reading_v8_get lost">
            <a:hlinkClick r:id="" action="ppaction://media"/>
            <a:extLst>
              <a:ext uri="{FF2B5EF4-FFF2-40B4-BE49-F238E27FC236}">
                <a16:creationId xmlns:a16="http://schemas.microsoft.com/office/drawing/2014/main" id="{79CB90A7-9B84-48FA-ADB8-98E90E1E2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854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4789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421032"/>
            <a:ext cx="78486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get lost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1_reading_v8_get lost">
            <a:hlinkClick r:id="" action="ppaction://media"/>
            <a:extLst>
              <a:ext uri="{FF2B5EF4-FFF2-40B4-BE49-F238E27FC236}">
                <a16:creationId xmlns:a16="http://schemas.microsoft.com/office/drawing/2014/main" id="{14EF3978-791D-40AB-9743-A328F10A0F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854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45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93D72C9-FEC9-4EF2-BDCB-A94D734B1B87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道に迷う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1_reading_v8_get lost">
            <a:hlinkClick r:id="" action="ppaction://media"/>
            <a:extLst>
              <a:ext uri="{FF2B5EF4-FFF2-40B4-BE49-F238E27FC236}">
                <a16:creationId xmlns:a16="http://schemas.microsoft.com/office/drawing/2014/main" id="{AF2DDF55-A3B7-4764-8375-528177BBD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854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682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B3C631A-0ECA-4950-BF67-53F767F00354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女性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1_reading_v9_woman">
            <a:hlinkClick r:id="" action="ppaction://media"/>
            <a:extLst>
              <a:ext uri="{FF2B5EF4-FFF2-40B4-BE49-F238E27FC236}">
                <a16:creationId xmlns:a16="http://schemas.microsoft.com/office/drawing/2014/main" id="{B45183EB-CCED-4F0E-AB97-B15546444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0475" y="70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632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woman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1_reading_v9_woman">
            <a:hlinkClick r:id="" action="ppaction://media"/>
            <a:extLst>
              <a:ext uri="{FF2B5EF4-FFF2-40B4-BE49-F238E27FC236}">
                <a16:creationId xmlns:a16="http://schemas.microsoft.com/office/drawing/2014/main" id="{54D57175-6573-4105-A49A-468434B71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0475" y="70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5851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女性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1_reading_v9_woman">
            <a:hlinkClick r:id="" action="ppaction://media"/>
            <a:extLst>
              <a:ext uri="{FF2B5EF4-FFF2-40B4-BE49-F238E27FC236}">
                <a16:creationId xmlns:a16="http://schemas.microsoft.com/office/drawing/2014/main" id="{81522028-592F-43F7-A2F6-3FD4E2C5D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0475" y="70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5685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D88BBFE-E24C-4035-98CE-EF31D9349EC4}"/>
              </a:ext>
            </a:extLst>
          </p:cNvPr>
          <p:cNvGrpSpPr/>
          <p:nvPr/>
        </p:nvGrpSpPr>
        <p:grpSpPr>
          <a:xfrm>
            <a:off x="-503584" y="2066028"/>
            <a:ext cx="10336696" cy="2725944"/>
            <a:chOff x="-503584" y="2482020"/>
            <a:chExt cx="10336696" cy="272594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-503584" y="4007635"/>
              <a:ext cx="103366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[W----] [w----] ?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331304" y="2482020"/>
              <a:ext cx="86669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どうしたのですか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1_reading_v10_What's wrong">
            <a:hlinkClick r:id="" action="ppaction://media"/>
            <a:extLst>
              <a:ext uri="{FF2B5EF4-FFF2-40B4-BE49-F238E27FC236}">
                <a16:creationId xmlns:a16="http://schemas.microsoft.com/office/drawing/2014/main" id="{F96BFBD4-CB6A-4ECE-91DF-D0631BC8A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1425" y="854075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98A54078-775D-BEA3-8DC3-F6A8A9AD9ED5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5641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767281"/>
            <a:ext cx="8507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7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What’s wrong?</a:t>
            </a:r>
            <a:endParaRPr kumimoji="1" lang="ja-JP" altLang="en-US" sz="7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1_reading_v10_What's wrong">
            <a:hlinkClick r:id="" action="ppaction://media"/>
            <a:extLst>
              <a:ext uri="{FF2B5EF4-FFF2-40B4-BE49-F238E27FC236}">
                <a16:creationId xmlns:a16="http://schemas.microsoft.com/office/drawing/2014/main" id="{20DE4456-09AE-4754-9DD3-115EFE294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1425" y="8540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D2476B91-3877-00C1-8B99-27E7067111CE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74318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E714DBC-E698-4DD2-9623-C417BAD28ADF}"/>
              </a:ext>
            </a:extLst>
          </p:cNvPr>
          <p:cNvSpPr txBox="1"/>
          <p:nvPr/>
        </p:nvSpPr>
        <p:spPr>
          <a:xfrm>
            <a:off x="331304" y="2828836"/>
            <a:ext cx="8666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どうしたのですか</a:t>
            </a:r>
            <a:endParaRPr kumimoji="1" lang="ja-JP" altLang="en-US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1_reading_v10_What's wrong">
            <a:hlinkClick r:id="" action="ppaction://media"/>
            <a:extLst>
              <a:ext uri="{FF2B5EF4-FFF2-40B4-BE49-F238E27FC236}">
                <a16:creationId xmlns:a16="http://schemas.microsoft.com/office/drawing/2014/main" id="{0D2CC51E-622A-4B34-AC37-BDF186D20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41425" y="8540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1D75E89-81DF-8A9E-C479-5CF1AE128E1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E9E31176-CA66-7CB1-048A-1991D2B17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1" y="4268788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68231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01F76-F846-A655-374A-B95F68442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8E4C4D7-F292-7C55-C3BF-BF3B096249C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6B457AC-CEF9-CF0F-614D-37F80DF41E5C}"/>
              </a:ext>
            </a:extLst>
          </p:cNvPr>
          <p:cNvSpPr txBox="1"/>
          <p:nvPr/>
        </p:nvSpPr>
        <p:spPr>
          <a:xfrm>
            <a:off x="274598" y="2409490"/>
            <a:ext cx="859480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y--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[k---]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p---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the violin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Do you know how to play the violin">
            <a:hlinkClick r:id="" action="ppaction://media"/>
            <a:extLst>
              <a:ext uri="{FF2B5EF4-FFF2-40B4-BE49-F238E27FC236}">
                <a16:creationId xmlns:a16="http://schemas.microsoft.com/office/drawing/2014/main" id="{B6628A56-4BD9-7349-9F02-159C602C0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6475" y="1635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2768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821B7-871F-35B8-A78D-B0CF4EA47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9B9CC3A-100B-0E75-A227-3CF8EB8B832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B5AE0FF-C528-E915-93EF-AB252F237DA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71560F3-9810-1784-DA22-C4EB3CD765E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42C403E-E2A2-14B5-2ECB-225DFEF1F1DA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B0194D3-A2BC-FDD4-77A8-54B50FA1C475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college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4594848-AA3D-3F15-45EE-CF5AD3D2433F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大学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1_reading_v1_colleage">
            <a:hlinkClick r:id="" action="ppaction://media"/>
            <a:extLst>
              <a:ext uri="{FF2B5EF4-FFF2-40B4-BE49-F238E27FC236}">
                <a16:creationId xmlns:a16="http://schemas.microsoft.com/office/drawing/2014/main" id="{429B039B-16F9-0137-CD89-DA23794A7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1475" y="8731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A1281A9-B943-9961-ECE3-76D780A4F232}"/>
              </a:ext>
            </a:extLst>
          </p:cNvPr>
          <p:cNvSpPr/>
          <p:nvPr/>
        </p:nvSpPr>
        <p:spPr>
          <a:xfrm>
            <a:off x="2146301" y="3519516"/>
            <a:ext cx="4902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3306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D90B7-33FF-A246-127E-87909A5BE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4C9AD6D-5088-A0A3-172C-9E0E1B84B1C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83B6103-EC3E-46F8-3531-DD36D5C7D22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4D0FDA2-C1B1-7FD5-0309-46D19316E56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pic>
        <p:nvPicPr>
          <p:cNvPr id="3" name="G3_L11_reading_v2_something">
            <a:hlinkClick r:id="" action="ppaction://media"/>
            <a:extLst>
              <a:ext uri="{FF2B5EF4-FFF2-40B4-BE49-F238E27FC236}">
                <a16:creationId xmlns:a16="http://schemas.microsoft.com/office/drawing/2014/main" id="{003BF677-3D24-378F-73CF-A555469C4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89125" y="81597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E7170FA-19FA-F4B0-6CD7-259144986372}"/>
              </a:ext>
            </a:extLst>
          </p:cNvPr>
          <p:cNvGrpSpPr/>
          <p:nvPr/>
        </p:nvGrpSpPr>
        <p:grpSpPr>
          <a:xfrm>
            <a:off x="600075" y="1536175"/>
            <a:ext cx="7943850" cy="3539430"/>
            <a:chOff x="600075" y="1791644"/>
            <a:chExt cx="7943850" cy="3539430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677B6B8-B13D-8129-7493-EB7D1E998299}"/>
                </a:ext>
              </a:extLst>
            </p:cNvPr>
            <p:cNvSpPr txBox="1"/>
            <p:nvPr/>
          </p:nvSpPr>
          <p:spPr>
            <a:xfrm>
              <a:off x="600075" y="4007635"/>
              <a:ext cx="79438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something</a:t>
              </a:r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F368DCE-B827-5E74-876A-0F88A6B0419A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何か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64D09-096F-BB3A-F3F9-F9EDC29C319D}"/>
              </a:ext>
            </a:extLst>
          </p:cNvPr>
          <p:cNvSpPr/>
          <p:nvPr/>
        </p:nvSpPr>
        <p:spPr>
          <a:xfrm>
            <a:off x="1689101" y="3429000"/>
            <a:ext cx="58166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2080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18B02-672C-DB2D-FFA6-31E641B5A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62DD48E-E4AC-3272-743D-F7D477B32E2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4E2C0AC-2823-A91E-BD81-09E2967C1E2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F857A0-6F66-2D65-6F62-B5F84977929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2C55BC5-8C7D-998A-4EC5-1FC391147CEE}"/>
              </a:ext>
            </a:extLst>
          </p:cNvPr>
          <p:cNvGrpSpPr/>
          <p:nvPr/>
        </p:nvGrpSpPr>
        <p:grpSpPr>
          <a:xfrm>
            <a:off x="152400" y="1808252"/>
            <a:ext cx="8839200" cy="3241496"/>
            <a:chOff x="152400" y="2335799"/>
            <a:chExt cx="8839200" cy="32414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7A61061-C828-B5F8-3889-23BAADBEEA5D}"/>
                </a:ext>
              </a:extLst>
            </p:cNvPr>
            <p:cNvSpPr txBox="1"/>
            <p:nvPr/>
          </p:nvSpPr>
          <p:spPr>
            <a:xfrm>
              <a:off x="152400" y="2335799"/>
              <a:ext cx="8839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のまわりに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403BAD2-D05D-0022-FAD7-E04E0BDC99C9}"/>
                </a:ext>
              </a:extLst>
            </p:cNvPr>
            <p:cNvSpPr txBox="1"/>
            <p:nvPr/>
          </p:nvSpPr>
          <p:spPr>
            <a:xfrm>
              <a:off x="800100" y="4007635"/>
              <a:ext cx="7543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around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1_reading_v3_around">
            <a:hlinkClick r:id="" action="ppaction://media"/>
            <a:extLst>
              <a:ext uri="{FF2B5EF4-FFF2-40B4-BE49-F238E27FC236}">
                <a16:creationId xmlns:a16="http://schemas.microsoft.com/office/drawing/2014/main" id="{96BCF5B4-0296-141D-47CA-E3302D552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98625" y="16732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9EC4118-E8E0-6140-AB06-7970E606442E}"/>
              </a:ext>
            </a:extLst>
          </p:cNvPr>
          <p:cNvSpPr/>
          <p:nvPr/>
        </p:nvSpPr>
        <p:spPr>
          <a:xfrm>
            <a:off x="2146301" y="3302129"/>
            <a:ext cx="4902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9372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6FD81-79B8-7A8B-51BC-CB4476661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7E8CE54-075C-2480-6CA2-0DAC69E7E2D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A3479E5-7E58-308D-DF49-1921E3CE23D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789E08F-637A-B405-8C56-C40B05E8848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A02A1D2-3883-7612-F4B4-902882B29E9E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DBFF164-126B-6987-B909-FFA046D9F2C0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いつも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171BA34-A1B8-9586-2CD2-3265CC21A04D}"/>
                </a:ext>
              </a:extLst>
            </p:cNvPr>
            <p:cNvSpPr txBox="1"/>
            <p:nvPr/>
          </p:nvSpPr>
          <p:spPr>
            <a:xfrm>
              <a:off x="914400" y="4007635"/>
              <a:ext cx="731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always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1_reading_v4_always">
            <a:hlinkClick r:id="" action="ppaction://media"/>
            <a:extLst>
              <a:ext uri="{FF2B5EF4-FFF2-40B4-BE49-F238E27FC236}">
                <a16:creationId xmlns:a16="http://schemas.microsoft.com/office/drawing/2014/main" id="{4DCEF5E4-95E6-4C01-F0FF-399D39823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0025" y="7016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6EDED48-B351-FC34-486F-E04976E5BE22}"/>
              </a:ext>
            </a:extLst>
          </p:cNvPr>
          <p:cNvSpPr/>
          <p:nvPr/>
        </p:nvSpPr>
        <p:spPr>
          <a:xfrm>
            <a:off x="2146301" y="3508200"/>
            <a:ext cx="4902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702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CB43D-5FD1-0EED-2418-AD316D8CA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27D5D68-FAD6-4F0E-9A45-E28D187E559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818B5B7-743B-FD5F-CC43-4EACAC88D35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E6FE662-28C6-E570-1192-A0FE00E13BA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CDE9412-FB23-7EAA-8DBE-9589196FE455}"/>
              </a:ext>
            </a:extLst>
          </p:cNvPr>
          <p:cNvGrpSpPr/>
          <p:nvPr/>
        </p:nvGrpSpPr>
        <p:grpSpPr>
          <a:xfrm>
            <a:off x="0" y="1708007"/>
            <a:ext cx="9144000" cy="3441987"/>
            <a:chOff x="0" y="1832668"/>
            <a:chExt cx="9144000" cy="3441987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A1AC7FE-F6EB-C9ED-E57C-558B09BEE598}"/>
                </a:ext>
              </a:extLst>
            </p:cNvPr>
            <p:cNvSpPr txBox="1"/>
            <p:nvPr/>
          </p:nvSpPr>
          <p:spPr>
            <a:xfrm>
              <a:off x="0" y="4166659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[next] [to]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7532814-51F1-F2FB-EA2A-C64E7C0DA1AE}"/>
                </a:ext>
              </a:extLst>
            </p:cNvPr>
            <p:cNvSpPr txBox="1"/>
            <p:nvPr/>
          </p:nvSpPr>
          <p:spPr>
            <a:xfrm>
              <a:off x="815009" y="1832668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の隣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1_reading_v5_next to">
            <a:hlinkClick r:id="" action="ppaction://media"/>
            <a:extLst>
              <a:ext uri="{FF2B5EF4-FFF2-40B4-BE49-F238E27FC236}">
                <a16:creationId xmlns:a16="http://schemas.microsoft.com/office/drawing/2014/main" id="{6A3DFBF8-6DF7-75A8-3AFC-5A1CE35C5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17625" y="14827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C463EDD-96A4-FB64-5988-572BE9A102F0}"/>
              </a:ext>
            </a:extLst>
          </p:cNvPr>
          <p:cNvSpPr/>
          <p:nvPr/>
        </p:nvSpPr>
        <p:spPr>
          <a:xfrm>
            <a:off x="2527301" y="3896550"/>
            <a:ext cx="2070099" cy="146285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6BBA101-C0B7-1003-C3CA-92B76D191B75}"/>
              </a:ext>
            </a:extLst>
          </p:cNvPr>
          <p:cNvSpPr/>
          <p:nvPr/>
        </p:nvSpPr>
        <p:spPr>
          <a:xfrm>
            <a:off x="5524501" y="3896550"/>
            <a:ext cx="1193800" cy="146285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225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6BAF-1ABD-1B34-E729-BF9D98D69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419E903-2DA6-34AD-DB3E-6693DD7B001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263999F-8A9F-0AC6-838B-93FE14DF65C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27082D-94F2-2826-3C60-8F10F7C4E9F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E1018B9-E9F3-7A14-CB56-B3134ABEED4A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A11A3A2-4438-9D8D-BF5F-A210858692C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町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C37411C-0B7B-9F2F-CB34-DFE063E5AF9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town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1_reading_v6_town">
            <a:hlinkClick r:id="" action="ppaction://media"/>
            <a:extLst>
              <a:ext uri="{FF2B5EF4-FFF2-40B4-BE49-F238E27FC236}">
                <a16:creationId xmlns:a16="http://schemas.microsoft.com/office/drawing/2014/main" id="{8754592D-AC98-830B-0B13-338F8291F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03325" y="6064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FFAE402-69F2-9E55-DB1E-B117AFF5756A}"/>
              </a:ext>
            </a:extLst>
          </p:cNvPr>
          <p:cNvSpPr/>
          <p:nvPr/>
        </p:nvSpPr>
        <p:spPr>
          <a:xfrm>
            <a:off x="2895601" y="3771176"/>
            <a:ext cx="34036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219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99032-DA1B-1A99-EBEB-F9E6B161E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55A9A31-88BB-8AEA-1953-66D048A05C4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90570A2-864B-860D-09D4-A2796FC33C8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C4ECB19-9155-ED96-2C9F-0A3CC46102F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38AA700-6E94-6897-34EC-D57EA7813991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2B73A0C-5F3B-145D-260F-F4C80679F94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alone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7DE53BD-46C4-ADAA-962A-E57FB63A4F91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一人で</a:t>
              </a:r>
            </a:p>
          </p:txBody>
        </p:sp>
      </p:grpSp>
      <p:pic>
        <p:nvPicPr>
          <p:cNvPr id="4" name="G3_L11_reading_v7_alone">
            <a:hlinkClick r:id="" action="ppaction://media"/>
            <a:extLst>
              <a:ext uri="{FF2B5EF4-FFF2-40B4-BE49-F238E27FC236}">
                <a16:creationId xmlns:a16="http://schemas.microsoft.com/office/drawing/2014/main" id="{3A19AC24-1BF1-EFEC-AB7B-8DC0A219A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8575" y="20732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E6A8A1E-011F-41F3-22CA-86F7265924E8}"/>
              </a:ext>
            </a:extLst>
          </p:cNvPr>
          <p:cNvSpPr/>
          <p:nvPr/>
        </p:nvSpPr>
        <p:spPr>
          <a:xfrm>
            <a:off x="2692401" y="3469502"/>
            <a:ext cx="38100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9485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3E08F-A2A3-8706-96C1-85E185DBD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F866F53-22F9-204D-D029-45757F4C4CC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B2BDE19-F75C-E237-7469-36D2F7CC296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1A1647C-8455-53D8-C966-61766B8F7A9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FC75CE3-0CF9-5075-532F-B6726B848B0C}"/>
              </a:ext>
            </a:extLst>
          </p:cNvPr>
          <p:cNvGrpSpPr/>
          <p:nvPr/>
        </p:nvGrpSpPr>
        <p:grpSpPr>
          <a:xfrm>
            <a:off x="0" y="1836257"/>
            <a:ext cx="9144000" cy="3185487"/>
            <a:chOff x="0" y="1827535"/>
            <a:chExt cx="9144000" cy="3185487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3B15EF9-F005-4DD5-572D-52FAD77FC868}"/>
                </a:ext>
              </a:extLst>
            </p:cNvPr>
            <p:cNvSpPr txBox="1"/>
            <p:nvPr/>
          </p:nvSpPr>
          <p:spPr>
            <a:xfrm>
              <a:off x="0" y="3689583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[get] [lost]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CCF7436-6E25-6979-57AE-9D4CE13C8B0D}"/>
                </a:ext>
              </a:extLst>
            </p:cNvPr>
            <p:cNvSpPr txBox="1"/>
            <p:nvPr/>
          </p:nvSpPr>
          <p:spPr>
            <a:xfrm>
              <a:off x="815009" y="1827535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道に迷う</a:t>
              </a:r>
              <a:endParaRPr kumimoji="1" lang="ja-JP" altLang="en-US" sz="11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1_reading_v8_get lost">
            <a:hlinkClick r:id="" action="ppaction://media"/>
            <a:extLst>
              <a:ext uri="{FF2B5EF4-FFF2-40B4-BE49-F238E27FC236}">
                <a16:creationId xmlns:a16="http://schemas.microsoft.com/office/drawing/2014/main" id="{0828D4B5-EF0B-66D4-5A41-58D61B84A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31925" y="8540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E5D69AD-0777-C903-4B18-425A7E5248F5}"/>
              </a:ext>
            </a:extLst>
          </p:cNvPr>
          <p:cNvSpPr/>
          <p:nvPr/>
        </p:nvSpPr>
        <p:spPr>
          <a:xfrm>
            <a:off x="1879601" y="3503226"/>
            <a:ext cx="20827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64EA324-D9F3-A7D0-A9BB-110476D77F4F}"/>
              </a:ext>
            </a:extLst>
          </p:cNvPr>
          <p:cNvSpPr/>
          <p:nvPr/>
        </p:nvSpPr>
        <p:spPr>
          <a:xfrm>
            <a:off x="5078896" y="3503225"/>
            <a:ext cx="20827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3941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7B406-9FD0-8F2F-0331-E1FB60900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5B20174-E30F-6761-745D-9EFF815B958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2098F0B-48F8-9FA3-2DAC-0A7EDA8C695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CF849DC-C29C-28C1-1000-137F0D70A07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4A16EB4-E4ED-0046-0A72-AF84704A0266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B344B2B-40A6-CB92-DBC1-DB0D578C09B0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woman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369F68B-C063-3A1A-A99A-165D3787F1E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女性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1_reading_v9_woman">
            <a:hlinkClick r:id="" action="ppaction://media"/>
            <a:extLst>
              <a:ext uri="{FF2B5EF4-FFF2-40B4-BE49-F238E27FC236}">
                <a16:creationId xmlns:a16="http://schemas.microsoft.com/office/drawing/2014/main" id="{08EC0622-2ADF-B023-58C2-052853B76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60475" y="7016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22CFC46-CE1C-18FC-375A-E23F6C953AE7}"/>
              </a:ext>
            </a:extLst>
          </p:cNvPr>
          <p:cNvSpPr/>
          <p:nvPr/>
        </p:nvSpPr>
        <p:spPr>
          <a:xfrm>
            <a:off x="2146301" y="3608227"/>
            <a:ext cx="4902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1475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92C08-4F7A-B745-E34F-59AD881E4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B51EC2D-6A1A-C5F2-0A03-14BB60A8DD2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FD0BAA8-8556-FD2C-93AF-80F2686825F5}"/>
              </a:ext>
            </a:extLst>
          </p:cNvPr>
          <p:cNvSpPr txBox="1"/>
          <p:nvPr/>
        </p:nvSpPr>
        <p:spPr>
          <a:xfrm>
            <a:off x="774324" y="2321004"/>
            <a:ext cx="75953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知っていますか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ヴァイオリンの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ひき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方を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Do you know how to play the violin">
            <a:hlinkClick r:id="" action="ppaction://media"/>
            <a:extLst>
              <a:ext uri="{FF2B5EF4-FFF2-40B4-BE49-F238E27FC236}">
                <a16:creationId xmlns:a16="http://schemas.microsoft.com/office/drawing/2014/main" id="{FFEEC67F-30F7-1D2A-CC2A-19D2B4DD6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6475" y="1635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2354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526E9-1513-4FD3-BDCB-4CAF9FDE1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276A9D8-57D2-4053-208E-53C8DA255D2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C5927ED-6112-EAB8-A8A3-EA1C4DD70DD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7335856-3396-609B-0BD5-6B8435731F4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7CBC2AA-9874-56A0-5613-C09FD747B3D8}"/>
              </a:ext>
            </a:extLst>
          </p:cNvPr>
          <p:cNvGrpSpPr/>
          <p:nvPr/>
        </p:nvGrpSpPr>
        <p:grpSpPr>
          <a:xfrm>
            <a:off x="-503584" y="2066028"/>
            <a:ext cx="10336696" cy="2541278"/>
            <a:chOff x="-503584" y="2482020"/>
            <a:chExt cx="10336696" cy="254127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78A62BE-3856-CEB9-B087-AC1A5304F57E}"/>
                </a:ext>
              </a:extLst>
            </p:cNvPr>
            <p:cNvSpPr txBox="1"/>
            <p:nvPr/>
          </p:nvSpPr>
          <p:spPr>
            <a:xfrm>
              <a:off x="-503584" y="4007635"/>
              <a:ext cx="1033669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[What’s] [wrong] ?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72640D8-A7FC-C351-30B3-F10E458417AE}"/>
                </a:ext>
              </a:extLst>
            </p:cNvPr>
            <p:cNvSpPr txBox="1"/>
            <p:nvPr/>
          </p:nvSpPr>
          <p:spPr>
            <a:xfrm>
              <a:off x="331304" y="2482020"/>
              <a:ext cx="86669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どうしたのですか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1_reading_v10_What's wrong">
            <a:hlinkClick r:id="" action="ppaction://media"/>
            <a:extLst>
              <a:ext uri="{FF2B5EF4-FFF2-40B4-BE49-F238E27FC236}">
                <a16:creationId xmlns:a16="http://schemas.microsoft.com/office/drawing/2014/main" id="{313F04B3-73BF-5C60-6EFC-EC0729AF1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41425" y="854075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62B7549B-C705-5F52-DFE9-E4B4DADD573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02E5770-A7C8-F888-318C-FABA0DD9C669}"/>
              </a:ext>
            </a:extLst>
          </p:cNvPr>
          <p:cNvSpPr/>
          <p:nvPr/>
        </p:nvSpPr>
        <p:spPr>
          <a:xfrm>
            <a:off x="1117601" y="3429000"/>
            <a:ext cx="2844799" cy="127491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CA70AE8-99A1-7712-279D-2236949E728D}"/>
              </a:ext>
            </a:extLst>
          </p:cNvPr>
          <p:cNvSpPr/>
          <p:nvPr/>
        </p:nvSpPr>
        <p:spPr>
          <a:xfrm>
            <a:off x="4800601" y="3429000"/>
            <a:ext cx="2844799" cy="127491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5200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504F5D-5DAE-4B01-BFC9-33E07754A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438006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3516162" y="14153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S_G3_12_07_reading_s2">
            <a:hlinkClick r:id="" action="ppaction://media"/>
            <a:extLst>
              <a:ext uri="{FF2B5EF4-FFF2-40B4-BE49-F238E27FC236}">
                <a16:creationId xmlns:a16="http://schemas.microsoft.com/office/drawing/2014/main" id="{FA692B92-33A0-F4F3-D367-2C4AFAD875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07775" y="1755775"/>
            <a:ext cx="406400" cy="406400"/>
          </a:xfrm>
          <a:prstGeom prst="rect">
            <a:avLst/>
          </a:prstGeom>
        </p:spPr>
      </p:pic>
      <p:pic>
        <p:nvPicPr>
          <p:cNvPr id="31" name="AS_G3_12_07_reading_s2">
            <a:hlinkClick r:id="" action="ppaction://media"/>
            <a:extLst>
              <a:ext uri="{FF2B5EF4-FFF2-40B4-BE49-F238E27FC236}">
                <a16:creationId xmlns:a16="http://schemas.microsoft.com/office/drawing/2014/main" id="{C425029E-508F-CB9A-E5F8-24924C0F13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07775" y="801326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13B66A7B-9E91-068D-56DA-AC6DC622DD8A}"/>
              </a:ext>
            </a:extLst>
          </p:cNvPr>
          <p:cNvCxnSpPr/>
          <p:nvPr/>
        </p:nvCxnSpPr>
        <p:spPr>
          <a:xfrm flipH="1">
            <a:off x="6487962" y="14153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29B2516B-FCB5-E773-AD40-1663BCB75617}"/>
              </a:ext>
            </a:extLst>
          </p:cNvPr>
          <p:cNvCxnSpPr/>
          <p:nvPr/>
        </p:nvCxnSpPr>
        <p:spPr>
          <a:xfrm flipH="1">
            <a:off x="976162" y="20224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CDFF9AF2-A3AD-9E98-F854-37E47C662C98}"/>
              </a:ext>
            </a:extLst>
          </p:cNvPr>
          <p:cNvCxnSpPr/>
          <p:nvPr/>
        </p:nvCxnSpPr>
        <p:spPr>
          <a:xfrm flipH="1">
            <a:off x="2436662" y="20224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379DFC0D-5DF8-7909-7AE1-321A1AB4391E}"/>
              </a:ext>
            </a:extLst>
          </p:cNvPr>
          <p:cNvCxnSpPr/>
          <p:nvPr/>
        </p:nvCxnSpPr>
        <p:spPr>
          <a:xfrm flipH="1">
            <a:off x="4963962" y="20224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BCA0F694-9D45-7246-4EA3-9741C4E4FE1D}"/>
              </a:ext>
            </a:extLst>
          </p:cNvPr>
          <p:cNvCxnSpPr/>
          <p:nvPr/>
        </p:nvCxnSpPr>
        <p:spPr>
          <a:xfrm flipH="1">
            <a:off x="7097562" y="20224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000271E8-D093-92E3-9883-61E07AD83499}"/>
              </a:ext>
            </a:extLst>
          </p:cNvPr>
          <p:cNvCxnSpPr/>
          <p:nvPr/>
        </p:nvCxnSpPr>
        <p:spPr>
          <a:xfrm flipH="1">
            <a:off x="8761262" y="20224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6DD45B8D-D5A4-5E5A-C071-2CD14915290D}"/>
              </a:ext>
            </a:extLst>
          </p:cNvPr>
          <p:cNvCxnSpPr/>
          <p:nvPr/>
        </p:nvCxnSpPr>
        <p:spPr>
          <a:xfrm flipH="1">
            <a:off x="1509562" y="26464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3FD70B94-AF44-2832-6FA5-B0976ED4000F}"/>
              </a:ext>
            </a:extLst>
          </p:cNvPr>
          <p:cNvCxnSpPr/>
          <p:nvPr/>
        </p:nvCxnSpPr>
        <p:spPr>
          <a:xfrm flipH="1">
            <a:off x="3597883" y="26464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7DCC9B8F-AEC8-B82A-B5D8-006DC0ABAAAE}"/>
              </a:ext>
            </a:extLst>
          </p:cNvPr>
          <p:cNvCxnSpPr/>
          <p:nvPr/>
        </p:nvCxnSpPr>
        <p:spPr>
          <a:xfrm flipH="1">
            <a:off x="5553683" y="26464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D82F49A7-FE69-1670-A431-F4E9013586CC}"/>
              </a:ext>
            </a:extLst>
          </p:cNvPr>
          <p:cNvCxnSpPr/>
          <p:nvPr/>
        </p:nvCxnSpPr>
        <p:spPr>
          <a:xfrm flipH="1">
            <a:off x="7275090" y="26464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A6827A7C-A1E4-DB01-8D1F-08EF9EAFE40F}"/>
              </a:ext>
            </a:extLst>
          </p:cNvPr>
          <p:cNvCxnSpPr/>
          <p:nvPr/>
        </p:nvCxnSpPr>
        <p:spPr>
          <a:xfrm flipH="1">
            <a:off x="1603983" y="32420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96D03E7C-4F57-A961-BCFD-3B02AF75B807}"/>
              </a:ext>
            </a:extLst>
          </p:cNvPr>
          <p:cNvCxnSpPr/>
          <p:nvPr/>
        </p:nvCxnSpPr>
        <p:spPr>
          <a:xfrm flipH="1">
            <a:off x="3826483" y="32420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E0E0A911-036A-857A-8FC8-4ADAB076D19D}"/>
              </a:ext>
            </a:extLst>
          </p:cNvPr>
          <p:cNvCxnSpPr/>
          <p:nvPr/>
        </p:nvCxnSpPr>
        <p:spPr>
          <a:xfrm flipH="1">
            <a:off x="4995905" y="32420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60642B4D-0B21-F465-1508-610E139AC6B4}"/>
              </a:ext>
            </a:extLst>
          </p:cNvPr>
          <p:cNvCxnSpPr/>
          <p:nvPr/>
        </p:nvCxnSpPr>
        <p:spPr>
          <a:xfrm flipH="1">
            <a:off x="5809510" y="324618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2D5AA79D-F95D-6B54-DDA6-CE5D43931A05}"/>
              </a:ext>
            </a:extLst>
          </p:cNvPr>
          <p:cNvCxnSpPr/>
          <p:nvPr/>
        </p:nvCxnSpPr>
        <p:spPr>
          <a:xfrm flipH="1">
            <a:off x="8425710" y="323627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A756A822-860C-30C6-CFF1-04393A43B461}"/>
              </a:ext>
            </a:extLst>
          </p:cNvPr>
          <p:cNvCxnSpPr>
            <a:cxnSpLocks/>
          </p:cNvCxnSpPr>
          <p:nvPr/>
        </p:nvCxnSpPr>
        <p:spPr>
          <a:xfrm flipH="1">
            <a:off x="1405201" y="38623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4C0ADDF6-911E-A7C2-0D2A-4974B72C2AA1}"/>
              </a:ext>
            </a:extLst>
          </p:cNvPr>
          <p:cNvCxnSpPr>
            <a:cxnSpLocks/>
          </p:cNvCxnSpPr>
          <p:nvPr/>
        </p:nvCxnSpPr>
        <p:spPr>
          <a:xfrm flipH="1">
            <a:off x="3369202" y="38623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CF0AEC50-2813-FE15-0EDB-FE0321CE98A0}"/>
              </a:ext>
            </a:extLst>
          </p:cNvPr>
          <p:cNvCxnSpPr>
            <a:cxnSpLocks/>
          </p:cNvCxnSpPr>
          <p:nvPr/>
        </p:nvCxnSpPr>
        <p:spPr>
          <a:xfrm flipH="1">
            <a:off x="5828672" y="38623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735C5AED-A251-E327-FE66-9388C33A72D8}"/>
              </a:ext>
            </a:extLst>
          </p:cNvPr>
          <p:cNvCxnSpPr>
            <a:cxnSpLocks/>
          </p:cNvCxnSpPr>
          <p:nvPr/>
        </p:nvCxnSpPr>
        <p:spPr>
          <a:xfrm flipH="1">
            <a:off x="7784472" y="38623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F6D13C4F-6080-6669-4292-DD816D60C057}"/>
              </a:ext>
            </a:extLst>
          </p:cNvPr>
          <p:cNvCxnSpPr>
            <a:cxnSpLocks/>
          </p:cNvCxnSpPr>
          <p:nvPr/>
        </p:nvCxnSpPr>
        <p:spPr>
          <a:xfrm flipH="1">
            <a:off x="1067822" y="45100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755C91DF-91E3-8C43-ABEC-FD5C546DD2C9}"/>
              </a:ext>
            </a:extLst>
          </p:cNvPr>
          <p:cNvCxnSpPr>
            <a:cxnSpLocks/>
          </p:cNvCxnSpPr>
          <p:nvPr/>
        </p:nvCxnSpPr>
        <p:spPr>
          <a:xfrm flipH="1">
            <a:off x="2440444" y="45100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D2BF4226-1262-8823-ABCB-4C514CF01B16}"/>
              </a:ext>
            </a:extLst>
          </p:cNvPr>
          <p:cNvCxnSpPr>
            <a:cxnSpLocks/>
          </p:cNvCxnSpPr>
          <p:nvPr/>
        </p:nvCxnSpPr>
        <p:spPr>
          <a:xfrm flipH="1">
            <a:off x="4746290" y="45100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B9426AA4-0D65-00EC-93C3-7214191256FB}"/>
              </a:ext>
            </a:extLst>
          </p:cNvPr>
          <p:cNvCxnSpPr>
            <a:cxnSpLocks/>
          </p:cNvCxnSpPr>
          <p:nvPr/>
        </p:nvCxnSpPr>
        <p:spPr>
          <a:xfrm flipH="1">
            <a:off x="8009917" y="45100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4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5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D5AE791-C26A-F095-E71D-5B43307662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0240"/>
          <a:stretch/>
        </p:blipFill>
        <p:spPr>
          <a:xfrm>
            <a:off x="284173" y="795827"/>
            <a:ext cx="8575200" cy="88358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A975F-8002-851E-5B19-1C802EC41093}"/>
              </a:ext>
            </a:extLst>
          </p:cNvPr>
          <p:cNvSpPr txBox="1"/>
          <p:nvPr/>
        </p:nvSpPr>
        <p:spPr>
          <a:xfrm>
            <a:off x="537493" y="2604561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studying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Japanese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a college in Japan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「日本にある大学で」という意味をもち、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studying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Japan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「日本の」という意味をもち、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college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3" y="1767406"/>
            <a:ext cx="465052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トムは日本の大学で日本語を勉強しています。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6DE40-4601-F559-783D-9E01E7658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C2FABCC-1262-667B-4C5C-A3B282A8E8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657" b="69418"/>
          <a:stretch/>
        </p:blipFill>
        <p:spPr>
          <a:xfrm>
            <a:off x="284173" y="642614"/>
            <a:ext cx="8575200" cy="171329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0846B70-8D07-174F-261A-1D5B0A4E2169}"/>
              </a:ext>
            </a:extLst>
          </p:cNvPr>
          <p:cNvSpPr/>
          <p:nvPr/>
        </p:nvSpPr>
        <p:spPr>
          <a:xfrm>
            <a:off x="0" y="3278330"/>
            <a:ext cx="9144000" cy="357967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FA43070-E64C-E1A6-1493-35AA0C696111}"/>
              </a:ext>
            </a:extLst>
          </p:cNvPr>
          <p:cNvSpPr txBox="1"/>
          <p:nvPr/>
        </p:nvSpPr>
        <p:spPr>
          <a:xfrm>
            <a:off x="537493" y="3429000"/>
            <a:ext cx="8321880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この文は、従属節“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When he doesn’t know something,”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と主節“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people 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around him always tell him what to do”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つの部分からなる複文です。</a:t>
            </a:r>
          </a:p>
          <a:p>
            <a:endParaRPr lang="en-US" altLang="ja-JP" sz="2000" b="1" u="sng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When he doesn’t know something,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は、時間を表す接続詞で、「～するとき」という意味をもちます。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doesn’t know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something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8B379DD-99C7-ACD8-0B8E-C555C9C95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A923A5A-9910-885C-DEB9-6DF8623D5978}"/>
              </a:ext>
            </a:extLst>
          </p:cNvPr>
          <p:cNvSpPr txBox="1"/>
          <p:nvPr/>
        </p:nvSpPr>
        <p:spPr>
          <a:xfrm>
            <a:off x="537493" y="2441175"/>
            <a:ext cx="8173369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彼が何かわからないとき、いつも彼のまわりの人々が彼に何をすればよいか教えてくれます。</a:t>
            </a:r>
          </a:p>
        </p:txBody>
      </p:sp>
    </p:spTree>
    <p:extLst>
      <p:ext uri="{BB962C8B-B14F-4D97-AF65-F5344CB8AC3E}">
        <p14:creationId xmlns:p14="http://schemas.microsoft.com/office/powerpoint/2010/main" val="3491353322"/>
      </p:ext>
    </p:extLst>
  </p:cSld>
  <p:clrMapOvr>
    <a:masterClrMapping/>
  </p:clrMapOvr>
  <p:transition spd="slow">
    <p:push dir="u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7B960-9F35-33D3-FD63-E706AF294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F65970E-56E9-FA55-E8F3-244256F678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657" b="69418"/>
          <a:stretch/>
        </p:blipFill>
        <p:spPr>
          <a:xfrm>
            <a:off x="284173" y="642614"/>
            <a:ext cx="8575200" cy="171329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B639CC3-725B-C935-297F-5830BAD191BA}"/>
              </a:ext>
            </a:extLst>
          </p:cNvPr>
          <p:cNvSpPr/>
          <p:nvPr/>
        </p:nvSpPr>
        <p:spPr>
          <a:xfrm>
            <a:off x="0" y="3278330"/>
            <a:ext cx="9144000" cy="357967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54BA5B3-5EA3-5D6C-8416-27FA2D323A52}"/>
              </a:ext>
            </a:extLst>
          </p:cNvPr>
          <p:cNvSpPr txBox="1"/>
          <p:nvPr/>
        </p:nvSpPr>
        <p:spPr>
          <a:xfrm>
            <a:off x="537493" y="3429000"/>
            <a:ext cx="832188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people around him always tell him what to do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people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tell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○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around him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は修飾語で形容詞のはたらきです。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「彼のまわりの」という意味をもち、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people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○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tell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のあとに、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種類の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（目的語）が続いています。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○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him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 「伝えた相手：誰（間接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）」を示しています。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○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what to do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は「伝えたこと：何（直接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）」を示しています。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「何をすべきか」という意味で、名詞として扱っています。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○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always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「いつも」という意味をもち、動詞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tell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F561ED0-4367-BD62-046F-AE389D8EA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3515953-E3D3-7093-92BC-9557C3F240BF}"/>
              </a:ext>
            </a:extLst>
          </p:cNvPr>
          <p:cNvSpPr txBox="1"/>
          <p:nvPr/>
        </p:nvSpPr>
        <p:spPr>
          <a:xfrm>
            <a:off x="537493" y="2441175"/>
            <a:ext cx="8173369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彼が何かわからないとき、いつも彼のまわりの人々が彼に何をすればよいか教えてくれます。</a:t>
            </a:r>
          </a:p>
        </p:txBody>
      </p:sp>
    </p:spTree>
    <p:extLst>
      <p:ext uri="{BB962C8B-B14F-4D97-AF65-F5344CB8AC3E}">
        <p14:creationId xmlns:p14="http://schemas.microsoft.com/office/powerpoint/2010/main" val="425486515"/>
      </p:ext>
    </p:extLst>
  </p:cSld>
  <p:clrMapOvr>
    <a:masterClrMapping/>
  </p:clrMapOvr>
  <p:transition spd="med">
    <p:pull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3C4BD-7B1A-327F-3FBB-149C2BD3C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919D870-CD29-4BC8-A574-3A1D66896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676079"/>
            <a:ext cx="8571719" cy="112176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19633F0-4882-50C9-CC83-8A3EFA7A18D1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3F2412E-D277-38E3-350F-105D0020D08F}"/>
              </a:ext>
            </a:extLst>
          </p:cNvPr>
          <p:cNvSpPr txBox="1"/>
          <p:nvPr/>
        </p:nvSpPr>
        <p:spPr>
          <a:xfrm>
            <a:off x="537493" y="2604561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thinks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Japanese people are very kind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Japanese people are very kind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主語と動詞をふくむ節（名詞節）です。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Japanese people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very kind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2774F02-422D-1F54-559F-4776EF246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C194242-67B6-A482-60E7-8CA5158712F9}"/>
              </a:ext>
            </a:extLst>
          </p:cNvPr>
          <p:cNvSpPr txBox="1"/>
          <p:nvPr/>
        </p:nvSpPr>
        <p:spPr>
          <a:xfrm>
            <a:off x="537494" y="1861825"/>
            <a:ext cx="5025908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彼は日本の人たちはとても親切だと思っています。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1280785666"/>
      </p:ext>
    </p:extLst>
  </p:cSld>
  <p:clrMapOvr>
    <a:masterClrMapping/>
  </p:clrMapOvr>
  <p:transition spd="slow">
    <p:push dir="u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367B6-B6BC-241C-4D8E-55D4E9EF4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3230D49-2F1D-B3DA-A5F7-E5FF7B301D20}"/>
              </a:ext>
            </a:extLst>
          </p:cNvPr>
          <p:cNvSpPr/>
          <p:nvPr/>
        </p:nvSpPr>
        <p:spPr>
          <a:xfrm>
            <a:off x="0" y="3131475"/>
            <a:ext cx="9144000" cy="3726525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4634AEB-A538-DC4C-7F76-B0164F595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525318"/>
            <a:ext cx="8571719" cy="191431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8536E3F-AFD1-48EE-6B5D-F234B72DC656}"/>
              </a:ext>
            </a:extLst>
          </p:cNvPr>
          <p:cNvSpPr txBox="1"/>
          <p:nvPr/>
        </p:nvSpPr>
        <p:spPr>
          <a:xfrm>
            <a:off x="537493" y="3380125"/>
            <a:ext cx="806901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Last Sunday,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「先週の日曜日」という意味をもち、文全体の時を表しています。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99BAC86-8D1A-1C63-EE9D-C37A03704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F8A7206-273A-B07C-F86A-81575DC76143}"/>
              </a:ext>
            </a:extLst>
          </p:cNvPr>
          <p:cNvSpPr txBox="1"/>
          <p:nvPr/>
        </p:nvSpPr>
        <p:spPr>
          <a:xfrm>
            <a:off x="537494" y="2546595"/>
            <a:ext cx="717234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この前の日曜日、彼は隣町の図書館に電車に乗ってひとりで行きました。</a:t>
            </a:r>
          </a:p>
        </p:txBody>
      </p:sp>
    </p:spTree>
    <p:extLst>
      <p:ext uri="{BB962C8B-B14F-4D97-AF65-F5344CB8AC3E}">
        <p14:creationId xmlns:p14="http://schemas.microsoft.com/office/powerpoint/2010/main" val="1622302478"/>
      </p:ext>
    </p:extLst>
  </p:cSld>
  <p:clrMapOvr>
    <a:masterClrMapping/>
  </p:clrMapOvr>
  <p:transition spd="slow">
    <p:push dir="u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B5316-2FED-9CD1-8838-5739AF715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014B8646-E2B2-81EC-5240-C6DCB8C58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525318"/>
            <a:ext cx="8571719" cy="191431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4AB3FD1-7CF6-C992-7298-C27D3AC8DBF6}"/>
              </a:ext>
            </a:extLst>
          </p:cNvPr>
          <p:cNvSpPr/>
          <p:nvPr/>
        </p:nvSpPr>
        <p:spPr>
          <a:xfrm>
            <a:off x="0" y="3131475"/>
            <a:ext cx="9144000" cy="3726525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8E2CE8-B701-F784-16FE-5ECE21AD33A5}"/>
              </a:ext>
            </a:extLst>
          </p:cNvPr>
          <p:cNvSpPr txBox="1"/>
          <p:nvPr/>
        </p:nvSpPr>
        <p:spPr>
          <a:xfrm>
            <a:off x="537493" y="3198049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went to the library next to his town by train alone.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went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the library next to his town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「彼の町の隣にある図書館へ」という意味をもち、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went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next to his town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「彼の町の隣にある」という意味をもち、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library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by train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「電車で」という意味をもち、動詞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went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○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alone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「一人で」という意味をもち、動詞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went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AC28E3C-A800-84BC-66BD-E9561A154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CC49AD5-F185-5589-2F01-DBC33AF7752E}"/>
              </a:ext>
            </a:extLst>
          </p:cNvPr>
          <p:cNvSpPr txBox="1"/>
          <p:nvPr/>
        </p:nvSpPr>
        <p:spPr>
          <a:xfrm>
            <a:off x="537494" y="2546595"/>
            <a:ext cx="717234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この前の日曜日、彼は隣町の図書館に電車に乗ってひとりで行きました。</a:t>
            </a:r>
          </a:p>
        </p:txBody>
      </p:sp>
    </p:spTree>
    <p:extLst>
      <p:ext uri="{BB962C8B-B14F-4D97-AF65-F5344CB8AC3E}">
        <p14:creationId xmlns:p14="http://schemas.microsoft.com/office/powerpoint/2010/main" val="2104162133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37BC6-61B9-3593-185E-3317A988D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1D3D94E-287C-7F5B-514C-314262D37D6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8EAA597-8935-7C9A-14B8-641EF523DDCE}"/>
              </a:ext>
            </a:extLst>
          </p:cNvPr>
          <p:cNvSpPr txBox="1"/>
          <p:nvPr/>
        </p:nvSpPr>
        <p:spPr>
          <a:xfrm>
            <a:off x="1379942" y="4128490"/>
            <a:ext cx="638410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Does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know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cook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curry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1C2207F-A995-36C1-0F6E-286263844831}"/>
              </a:ext>
            </a:extLst>
          </p:cNvPr>
          <p:cNvSpPr txBox="1"/>
          <p:nvPr/>
        </p:nvSpPr>
        <p:spPr>
          <a:xfrm>
            <a:off x="1376860" y="690490"/>
            <a:ext cx="63902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知っていますか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カレーの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作り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方を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Does he know how to cook curry">
            <a:hlinkClick r:id="" action="ppaction://media"/>
            <a:extLst>
              <a:ext uri="{FF2B5EF4-FFF2-40B4-BE49-F238E27FC236}">
                <a16:creationId xmlns:a16="http://schemas.microsoft.com/office/drawing/2014/main" id="{04E3F063-5CCF-10A8-DEA6-22F2C5F33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1875" y="1609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9369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D61C4-C42E-0226-AE63-F33180650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7B9C5B4-E51C-C33D-A860-8EE6516073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847" b="34435"/>
          <a:stretch/>
        </p:blipFill>
        <p:spPr>
          <a:xfrm>
            <a:off x="284173" y="1022217"/>
            <a:ext cx="8575200" cy="78927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FD2BCC6-043B-895A-DD11-2C40C3C24FC7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9972E8A-9033-DB34-3EB7-D33087B482AD}"/>
              </a:ext>
            </a:extLst>
          </p:cNvPr>
          <p:cNvSpPr txBox="1"/>
          <p:nvPr/>
        </p:nvSpPr>
        <p:spPr>
          <a:xfrm>
            <a:off x="537493" y="2604561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 his way home,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「彼の帰る途中」という意味をもち、動詞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got lost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got lost.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got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lost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6BA8676-15B5-5F0D-0CEA-0287F3C7C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9B580A-A3BF-0B29-C18C-8D3842CE21C6}"/>
              </a:ext>
            </a:extLst>
          </p:cNvPr>
          <p:cNvSpPr txBox="1"/>
          <p:nvPr/>
        </p:nvSpPr>
        <p:spPr>
          <a:xfrm>
            <a:off x="537493" y="1767406"/>
            <a:ext cx="375537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家に帰る途中、彼は道に迷いました。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3307398803"/>
      </p:ext>
    </p:extLst>
  </p:cSld>
  <p:clrMapOvr>
    <a:masterClrMapping/>
  </p:clrMapOvr>
  <p:transition spd="slow">
    <p:push dir="u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FBD3C-25B9-1AE2-419B-F8BB6F318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FCF3F51-BE44-1D1A-C339-FB78A29106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893" b="11766"/>
          <a:stretch>
            <a:fillRect/>
          </a:stretch>
        </p:blipFill>
        <p:spPr>
          <a:xfrm>
            <a:off x="284173" y="597892"/>
            <a:ext cx="8575200" cy="191845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FA5FD68-EED9-E746-D994-1E4AF5B0E7EC}"/>
              </a:ext>
            </a:extLst>
          </p:cNvPr>
          <p:cNvSpPr/>
          <p:nvPr/>
        </p:nvSpPr>
        <p:spPr>
          <a:xfrm>
            <a:off x="0" y="3135557"/>
            <a:ext cx="9144000" cy="372244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1AA1642-462C-731A-7CDD-59339A1CEC76}"/>
              </a:ext>
            </a:extLst>
          </p:cNvPr>
          <p:cNvSpPr txBox="1"/>
          <p:nvPr/>
        </p:nvSpPr>
        <p:spPr>
          <a:xfrm>
            <a:off x="537493" y="3384207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At that time,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「その時」という意味をもち、動詞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talked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Japanese woman talked to him,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Japanese woman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talked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him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「彼に」という意味をもち、動詞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talked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2622326-366D-9CA7-808B-C111CB861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86E276C-4384-93D5-0211-CDD054869E1D}"/>
              </a:ext>
            </a:extLst>
          </p:cNvPr>
          <p:cNvSpPr txBox="1"/>
          <p:nvPr/>
        </p:nvSpPr>
        <p:spPr>
          <a:xfrm>
            <a:off x="395407" y="2547052"/>
            <a:ext cx="835318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そのとき、１人の日本人の女の人が彼に「どうしたのですか。」と話しかけてくれました。</a:t>
            </a:r>
          </a:p>
        </p:txBody>
      </p:sp>
    </p:spTree>
    <p:extLst>
      <p:ext uri="{BB962C8B-B14F-4D97-AF65-F5344CB8AC3E}">
        <p14:creationId xmlns:p14="http://schemas.microsoft.com/office/powerpoint/2010/main" val="305811498"/>
      </p:ext>
    </p:extLst>
  </p:cSld>
  <p:clrMapOvr>
    <a:masterClrMapping/>
  </p:clrMapOvr>
  <p:transition spd="slow">
    <p:push dir="u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C39A1-B326-0C54-8A35-910E0B04B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175FE53-8074-E27B-54BB-E74BA13057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893" b="11766"/>
          <a:stretch>
            <a:fillRect/>
          </a:stretch>
        </p:blipFill>
        <p:spPr>
          <a:xfrm>
            <a:off x="284173" y="597892"/>
            <a:ext cx="8575200" cy="191845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1481429-A3B5-F2A4-1AC1-2C9E8B51017B}"/>
              </a:ext>
            </a:extLst>
          </p:cNvPr>
          <p:cNvSpPr/>
          <p:nvPr/>
        </p:nvSpPr>
        <p:spPr>
          <a:xfrm>
            <a:off x="0" y="3135557"/>
            <a:ext cx="9144000" cy="372244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1F8FBA0-0247-C9EE-1EE3-7460578580EF}"/>
              </a:ext>
            </a:extLst>
          </p:cNvPr>
          <p:cNvSpPr txBox="1"/>
          <p:nvPr/>
        </p:nvSpPr>
        <p:spPr>
          <a:xfrm>
            <a:off x="537493" y="3384207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“What’s wrong with you?”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What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is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’s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wrong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with you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「あなたに関して」という意味をもち、形容詞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wrong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A98D7C2-2195-753B-8614-E4DEBFBA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404CFEE-6B59-11C3-C7A5-02361AC47324}"/>
              </a:ext>
            </a:extLst>
          </p:cNvPr>
          <p:cNvSpPr txBox="1"/>
          <p:nvPr/>
        </p:nvSpPr>
        <p:spPr>
          <a:xfrm>
            <a:off x="395407" y="2547052"/>
            <a:ext cx="835318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そのとき、１人の日本人の女の人が彼に「どうしたのですか。」と話しかけてくれました。</a:t>
            </a:r>
          </a:p>
        </p:txBody>
      </p:sp>
    </p:spTree>
    <p:extLst>
      <p:ext uri="{BB962C8B-B14F-4D97-AF65-F5344CB8AC3E}">
        <p14:creationId xmlns:p14="http://schemas.microsoft.com/office/powerpoint/2010/main" val="157566077"/>
      </p:ext>
    </p:extLst>
  </p:cSld>
  <p:clrMapOvr>
    <a:masterClrMapping/>
  </p:clrMapOvr>
  <p:transition spd="med">
    <p:pull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AAC48-CC8E-500A-3CE6-4500B1B0A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57B0CBA-6CB3-4EA0-D04D-ABC2736C8C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727" b="1768"/>
          <a:stretch/>
        </p:blipFill>
        <p:spPr>
          <a:xfrm>
            <a:off x="284173" y="836732"/>
            <a:ext cx="8575200" cy="77002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C40682C-D2B7-A78B-30A4-B92DDD49301C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6558337-E8B2-95A3-863F-C9EE509F37BC}"/>
              </a:ext>
            </a:extLst>
          </p:cNvPr>
          <p:cNvSpPr txBox="1"/>
          <p:nvPr/>
        </p:nvSpPr>
        <p:spPr>
          <a:xfrm>
            <a:off x="537493" y="2604561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told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told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のあとに、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種類の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（目的語）が続いています。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「教えた相手：誰（間接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）」を示しています。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to get to the station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は「教えたこと：何（直接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）」を示しています。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「どのように駅へ行くか」という意味で、名詞として扱っています。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the station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「駅へ」という意味をもち、動詞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get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ECC5129-C919-DD5A-10F8-1FE6ACAB1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6AE7A8-8385-FF67-311D-1271A7FD4638}"/>
              </a:ext>
            </a:extLst>
          </p:cNvPr>
          <p:cNvSpPr txBox="1"/>
          <p:nvPr/>
        </p:nvSpPr>
        <p:spPr>
          <a:xfrm>
            <a:off x="537493" y="1767406"/>
            <a:ext cx="532429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そして彼女は駅までの行き方を彼に教えてくれました。</a:t>
            </a:r>
          </a:p>
        </p:txBody>
      </p:sp>
    </p:spTree>
    <p:extLst>
      <p:ext uri="{BB962C8B-B14F-4D97-AF65-F5344CB8AC3E}">
        <p14:creationId xmlns:p14="http://schemas.microsoft.com/office/powerpoint/2010/main" val="2707180395"/>
      </p:ext>
    </p:extLst>
  </p:cSld>
  <p:clrMapOvr>
    <a:masterClrMapping/>
  </p:clrMapOvr>
  <p:transition spd="slow">
    <p:push dir="u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3_12_09_reading_str">
            <a:hlinkClick r:id="" action="ppaction://media"/>
            <a:extLst>
              <a:ext uri="{FF2B5EF4-FFF2-40B4-BE49-F238E27FC236}">
                <a16:creationId xmlns:a16="http://schemas.microsoft.com/office/drawing/2014/main" id="{169BFBFE-B342-DFF2-A6A1-634D6DFE3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1675" y="1247775"/>
            <a:ext cx="406400" cy="4064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E723B48-48FD-357C-B71E-2B0F5611B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600" y="83306"/>
            <a:ext cx="6382800" cy="669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3053FBF-1C43-E3AC-95FF-8082B8409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36040"/>
            <a:ext cx="6930000" cy="6183851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12_10_reading_s3">
            <a:hlinkClick r:id="" action="ppaction://media"/>
            <a:extLst>
              <a:ext uri="{FF2B5EF4-FFF2-40B4-BE49-F238E27FC236}">
                <a16:creationId xmlns:a16="http://schemas.microsoft.com/office/drawing/2014/main" id="{C595497C-2FA5-12E9-61F2-52A17BF26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6475" y="1298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F868F-76F9-9560-0507-239BAB5CE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AB5DCB-F017-596E-589D-0258AF2D932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909A8B7-59EA-34FA-295C-2B7DF05EDD2E}"/>
              </a:ext>
            </a:extLst>
          </p:cNvPr>
          <p:cNvSpPr txBox="1"/>
          <p:nvPr/>
        </p:nvSpPr>
        <p:spPr>
          <a:xfrm>
            <a:off x="949501" y="2409490"/>
            <a:ext cx="724499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[k---]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curry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Does he know how to cook curry">
            <a:hlinkClick r:id="" action="ppaction://media"/>
            <a:extLst>
              <a:ext uri="{FF2B5EF4-FFF2-40B4-BE49-F238E27FC236}">
                <a16:creationId xmlns:a16="http://schemas.microsoft.com/office/drawing/2014/main" id="{22ADDA12-28CE-1F14-EA2C-B62CA22731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1875" y="1609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2646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85BDE61-86B1-F557-BC9B-94D464152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8385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EE5CBB-6B26-CFBB-84C9-B37210A9F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8385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151505C-095C-69F8-AE26-C21CACC57B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90400" cy="606208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60720-04AD-E908-8B38-967E183B4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B161B6-589E-6D9D-A9A0-1A20A653499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239F64-75D7-9756-24DF-356EBF8BA0F7}"/>
              </a:ext>
            </a:extLst>
          </p:cNvPr>
          <p:cNvSpPr txBox="1"/>
          <p:nvPr/>
        </p:nvSpPr>
        <p:spPr>
          <a:xfrm>
            <a:off x="1376864" y="2321004"/>
            <a:ext cx="63902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知っていますか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カレーの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作り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方を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Does he know how to cook curry">
            <a:hlinkClick r:id="" action="ppaction://media"/>
            <a:extLst>
              <a:ext uri="{FF2B5EF4-FFF2-40B4-BE49-F238E27FC236}">
                <a16:creationId xmlns:a16="http://schemas.microsoft.com/office/drawing/2014/main" id="{9F8FD779-A35C-ACB5-8FBF-66A7F26406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1875" y="1609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3766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E672047-2486-FF90-D8E8-8754D05760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2400" cy="4492703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825263" y="1817072"/>
            <a:ext cx="15562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Japanese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3_12_11_reading_s6_1">
            <a:hlinkClick r:id="" action="ppaction://media"/>
            <a:extLst>
              <a:ext uri="{FF2B5EF4-FFF2-40B4-BE49-F238E27FC236}">
                <a16:creationId xmlns:a16="http://schemas.microsoft.com/office/drawing/2014/main" id="{A356906E-0921-CE6E-6987-8CEDAB375D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98075" y="1285875"/>
            <a:ext cx="406400" cy="406400"/>
          </a:xfrm>
          <a:prstGeom prst="rect">
            <a:avLst/>
          </a:prstGeom>
        </p:spPr>
      </p:pic>
      <p:pic>
        <p:nvPicPr>
          <p:cNvPr id="8" name="AS_G3_12_12_reading_s6_2">
            <a:hlinkClick r:id="" action="ppaction://media"/>
            <a:extLst>
              <a:ext uri="{FF2B5EF4-FFF2-40B4-BE49-F238E27FC236}">
                <a16:creationId xmlns:a16="http://schemas.microsoft.com/office/drawing/2014/main" id="{AFA294B2-8B53-53A1-7D65-3B1CBEB509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8268" y="2010836"/>
            <a:ext cx="406400" cy="406400"/>
          </a:xfrm>
          <a:prstGeom prst="rect">
            <a:avLst/>
          </a:prstGeom>
        </p:spPr>
      </p:pic>
      <p:pic>
        <p:nvPicPr>
          <p:cNvPr id="9" name="AS_G3_12_11_reading_s6_1">
            <a:hlinkClick r:id="" action="ppaction://media"/>
            <a:extLst>
              <a:ext uri="{FF2B5EF4-FFF2-40B4-BE49-F238E27FC236}">
                <a16:creationId xmlns:a16="http://schemas.microsoft.com/office/drawing/2014/main" id="{DBEE0AFC-412E-F847-E044-83C5B24631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8268" y="3225800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82C01DC-B667-CFCC-1A5B-21BE007AC5A8}"/>
              </a:ext>
            </a:extLst>
          </p:cNvPr>
          <p:cNvSpPr txBox="1"/>
          <p:nvPr/>
        </p:nvSpPr>
        <p:spPr>
          <a:xfrm>
            <a:off x="5140248" y="2342097"/>
            <a:ext cx="27290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     him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78EB5BE-FE24-25D5-4E4C-374FC8F24087}"/>
              </a:ext>
            </a:extLst>
          </p:cNvPr>
          <p:cNvSpPr txBox="1"/>
          <p:nvPr/>
        </p:nvSpPr>
        <p:spPr>
          <a:xfrm>
            <a:off x="1785277" y="2870602"/>
            <a:ext cx="31635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      to        do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8A36672-45BF-0B63-F8D5-2C97F7773B50}"/>
              </a:ext>
            </a:extLst>
          </p:cNvPr>
          <p:cNvSpPr txBox="1"/>
          <p:nvPr/>
        </p:nvSpPr>
        <p:spPr>
          <a:xfrm>
            <a:off x="2920597" y="3408091"/>
            <a:ext cx="27290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Last      Sunday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F6A0D36C-527E-3D61-BBB4-024094E5D6F8}"/>
              </a:ext>
            </a:extLst>
          </p:cNvPr>
          <p:cNvSpPr txBox="1"/>
          <p:nvPr/>
        </p:nvSpPr>
        <p:spPr>
          <a:xfrm>
            <a:off x="828979" y="3924132"/>
            <a:ext cx="19002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12750C3-F8D6-F6DE-4A54-8ED60286FC7D}"/>
              </a:ext>
            </a:extLst>
          </p:cNvPr>
          <p:cNvSpPr txBox="1"/>
          <p:nvPr/>
        </p:nvSpPr>
        <p:spPr>
          <a:xfrm>
            <a:off x="4795272" y="3924132"/>
            <a:ext cx="2164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     train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8DF125D-3BB1-AB22-1F36-B4EBCF350C15}"/>
              </a:ext>
            </a:extLst>
          </p:cNvPr>
          <p:cNvSpPr txBox="1"/>
          <p:nvPr/>
        </p:nvSpPr>
        <p:spPr>
          <a:xfrm>
            <a:off x="1325065" y="4433184"/>
            <a:ext cx="11260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home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3EE72DD-1E03-2015-C9CC-DB1A89326D06}"/>
              </a:ext>
            </a:extLst>
          </p:cNvPr>
          <p:cNvSpPr txBox="1"/>
          <p:nvPr/>
        </p:nvSpPr>
        <p:spPr>
          <a:xfrm>
            <a:off x="7437255" y="4433184"/>
            <a:ext cx="13183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woman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D6B9AE3-8386-D4BB-0612-2DF66B649155}"/>
              </a:ext>
            </a:extLst>
          </p:cNvPr>
          <p:cNvSpPr txBox="1"/>
          <p:nvPr/>
        </p:nvSpPr>
        <p:spPr>
          <a:xfrm>
            <a:off x="3569786" y="4966073"/>
            <a:ext cx="11260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wrong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B5E35AC7-D9AE-A1F5-EE76-E210BA96DDD3}"/>
              </a:ext>
            </a:extLst>
          </p:cNvPr>
          <p:cNvSpPr txBox="1"/>
          <p:nvPr/>
        </p:nvSpPr>
        <p:spPr>
          <a:xfrm>
            <a:off x="790253" y="5510070"/>
            <a:ext cx="31635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to        get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43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0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43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24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3_12_14_reading_s7_1">
            <a:hlinkClick r:id="" action="ppaction://media"/>
            <a:extLst>
              <a:ext uri="{FF2B5EF4-FFF2-40B4-BE49-F238E27FC236}">
                <a16:creationId xmlns:a16="http://schemas.microsoft.com/office/drawing/2014/main" id="{DB706F57-A58E-64C5-CFA2-C6D2E6C7E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66575" y="587375"/>
            <a:ext cx="406400" cy="406400"/>
          </a:xfrm>
          <a:prstGeom prst="rect">
            <a:avLst/>
          </a:prstGeom>
        </p:spPr>
      </p:pic>
      <p:pic>
        <p:nvPicPr>
          <p:cNvPr id="3" name="AS_G3_12_15_reading_s7_2">
            <a:hlinkClick r:id="" action="ppaction://media"/>
            <a:extLst>
              <a:ext uri="{FF2B5EF4-FFF2-40B4-BE49-F238E27FC236}">
                <a16:creationId xmlns:a16="http://schemas.microsoft.com/office/drawing/2014/main" id="{222542FD-A65A-3F91-788B-614AD1561C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60259" y="1242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3_12_16_reading_s8_1">
            <a:hlinkClick r:id="" action="ppaction://media"/>
            <a:extLst>
              <a:ext uri="{FF2B5EF4-FFF2-40B4-BE49-F238E27FC236}">
                <a16:creationId xmlns:a16="http://schemas.microsoft.com/office/drawing/2014/main" id="{75C8589C-196E-72A4-7CC8-72F89A880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09375" y="1565275"/>
            <a:ext cx="406400" cy="406400"/>
          </a:xfrm>
          <a:prstGeom prst="rect">
            <a:avLst/>
          </a:prstGeom>
        </p:spPr>
      </p:pic>
      <p:pic>
        <p:nvPicPr>
          <p:cNvPr id="25" name="AS_G3_12_17_reading_s8_2">
            <a:hlinkClick r:id="" action="ppaction://media"/>
            <a:extLst>
              <a:ext uri="{FF2B5EF4-FFF2-40B4-BE49-F238E27FC236}">
                <a16:creationId xmlns:a16="http://schemas.microsoft.com/office/drawing/2014/main" id="{149813E7-AE67-AF2C-570D-1F435D7E11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09375" y="23184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9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0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BDC30-735A-A682-F966-D6CA4D90B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8AA7874-94B7-34C0-F728-D959F4B34E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944" b="33826"/>
          <a:stretch/>
        </p:blipFill>
        <p:spPr>
          <a:xfrm>
            <a:off x="245278" y="1022216"/>
            <a:ext cx="8586000" cy="78149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D91809A-4282-49DA-D834-BF688B2835E8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8B82225-15DA-F024-917C-1886CB894090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didn’t know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which bus to take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which bus to take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は「どのバスに乗るべきか」という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意味で、名詞として扱っています。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58F379F-DD5C-C64B-1097-59B5DBC3F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E0297B1-361A-E958-DECD-1A227DE8A3EB}"/>
              </a:ext>
            </a:extLst>
          </p:cNvPr>
          <p:cNvSpPr txBox="1"/>
          <p:nvPr/>
        </p:nvSpPr>
        <p:spPr>
          <a:xfrm>
            <a:off x="1032443" y="1803709"/>
            <a:ext cx="543215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私はどちらのバスに乗ればよいかわかりませんでした。</a:t>
            </a:r>
          </a:p>
        </p:txBody>
      </p:sp>
    </p:spTree>
    <p:extLst>
      <p:ext uri="{BB962C8B-B14F-4D97-AF65-F5344CB8AC3E}">
        <p14:creationId xmlns:p14="http://schemas.microsoft.com/office/powerpoint/2010/main" val="168040825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33AA4-CCA5-C3A8-48CB-8BD556683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56457D1-B5E0-A303-AA3E-46A2C140B703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D1C7320-DEF9-15C4-9EE1-BDD03256F51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9144EB2-839D-2C6B-93A7-79DE1949231D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D0FC124-9BB2-6DBF-E9B7-C4DFEED1DE3E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279E6E0D-E0C8-AFBD-FE41-2963CA9D1B65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107102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4E818-613F-26BC-BEC2-4D654AC68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2985954-E690-C30C-9517-8C52191A060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C6D742C-F954-75FC-0849-F3151451B620}"/>
              </a:ext>
            </a:extLst>
          </p:cNvPr>
          <p:cNvSpPr txBox="1"/>
          <p:nvPr/>
        </p:nvSpPr>
        <p:spPr>
          <a:xfrm>
            <a:off x="1506624" y="4128490"/>
            <a:ext cx="613074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didn’t know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which bus to take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D030585-6553-692A-0DE9-C3883A44E26F}"/>
              </a:ext>
            </a:extLst>
          </p:cNvPr>
          <p:cNvSpPr txBox="1"/>
          <p:nvPr/>
        </p:nvSpPr>
        <p:spPr>
          <a:xfrm>
            <a:off x="548522" y="690490"/>
            <a:ext cx="80469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分かりませんでした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どちらのバスに乗るべきか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 didn’t know which bus to take.">
            <a:hlinkClick r:id="" action="ppaction://media"/>
            <a:extLst>
              <a:ext uri="{FF2B5EF4-FFF2-40B4-BE49-F238E27FC236}">
                <a16:creationId xmlns:a16="http://schemas.microsoft.com/office/drawing/2014/main" id="{16FFB774-6B90-030B-B254-DA5001B35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65200" y="16779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7909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AA708-7E81-ADAB-55FE-A1917580A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8062157-101F-EBE9-BE08-E10B9810BBB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6371738-5BF6-AFCC-465F-4939B6785069}"/>
              </a:ext>
            </a:extLst>
          </p:cNvPr>
          <p:cNvSpPr txBox="1"/>
          <p:nvPr/>
        </p:nvSpPr>
        <p:spPr>
          <a:xfrm>
            <a:off x="989980" y="2409490"/>
            <a:ext cx="716404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[d-----] [k---]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 bus [t-] [t---]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 didn’t know which bus to take.">
            <a:hlinkClick r:id="" action="ppaction://media"/>
            <a:extLst>
              <a:ext uri="{FF2B5EF4-FFF2-40B4-BE49-F238E27FC236}">
                <a16:creationId xmlns:a16="http://schemas.microsoft.com/office/drawing/2014/main" id="{3F126966-F28E-732B-8FAD-E58C61CFF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65200" y="16779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1453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704441" y="2534684"/>
            <a:ext cx="792783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704441" y="2927557"/>
            <a:ext cx="75524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489940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704441" y="2148163"/>
            <a:ext cx="792783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P.86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09534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疑問詞＋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「疑問詞の意味」＋「～すればよいか」という１つの意味のまとまりとして名詞の役割を果たし、おもに動詞の目的語（～を）になる。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871CE-BFDE-0B17-260A-8A77199B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F69DC35-BA63-6C5F-191F-1795DAE70E2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8814AE-FB05-DE86-CFDB-0AA4678162FF}"/>
              </a:ext>
            </a:extLst>
          </p:cNvPr>
          <p:cNvSpPr txBox="1"/>
          <p:nvPr/>
        </p:nvSpPr>
        <p:spPr>
          <a:xfrm>
            <a:off x="548525" y="2321004"/>
            <a:ext cx="80469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分かりませんでした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どちらのバスに乗るべきか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 didn’t know which bus to take.">
            <a:hlinkClick r:id="" action="ppaction://media"/>
            <a:extLst>
              <a:ext uri="{FF2B5EF4-FFF2-40B4-BE49-F238E27FC236}">
                <a16:creationId xmlns:a16="http://schemas.microsoft.com/office/drawing/2014/main" id="{102B2485-5C9F-B369-9D0A-19041A1AA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65200" y="16779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3592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458EB-0CF8-2117-7841-6AEC72D3B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506B689-0631-6F8B-0A2E-7A8D42D018C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C031E1B-3895-E8EF-96B7-E626453D356F}"/>
              </a:ext>
            </a:extLst>
          </p:cNvPr>
          <p:cNvSpPr txBox="1"/>
          <p:nvPr/>
        </p:nvSpPr>
        <p:spPr>
          <a:xfrm>
            <a:off x="1404145" y="4142626"/>
            <a:ext cx="633570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didn’t know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which book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buy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75DA27-C5AB-D7DE-01F7-CBE856B7ED2B}"/>
              </a:ext>
            </a:extLst>
          </p:cNvPr>
          <p:cNvSpPr txBox="1"/>
          <p:nvPr/>
        </p:nvSpPr>
        <p:spPr>
          <a:xfrm>
            <a:off x="548522" y="690490"/>
            <a:ext cx="80469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分かりませんでした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どちらの本を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買う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べきか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 didn’t know which book to buy.">
            <a:hlinkClick r:id="" action="ppaction://media"/>
            <a:extLst>
              <a:ext uri="{FF2B5EF4-FFF2-40B4-BE49-F238E27FC236}">
                <a16:creationId xmlns:a16="http://schemas.microsoft.com/office/drawing/2014/main" id="{6CE4E299-8D46-1872-1316-A4BD027E9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8538" y="175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8832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125F9-1115-FF8C-9A21-5BAD065BA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0D574F7-691A-6F11-723D-5BD0DA73793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11EE960-98D9-6D80-358C-030DDFD6ECAA}"/>
              </a:ext>
            </a:extLst>
          </p:cNvPr>
          <p:cNvSpPr txBox="1"/>
          <p:nvPr/>
        </p:nvSpPr>
        <p:spPr>
          <a:xfrm>
            <a:off x="747794" y="2409490"/>
            <a:ext cx="764841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[d-----] [k---]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 book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 didn’t know which book to buy.">
            <a:hlinkClick r:id="" action="ppaction://media"/>
            <a:extLst>
              <a:ext uri="{FF2B5EF4-FFF2-40B4-BE49-F238E27FC236}">
                <a16:creationId xmlns:a16="http://schemas.microsoft.com/office/drawing/2014/main" id="{341FE96C-8398-9FD1-DDC5-B6CB91B0D5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8538" y="175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637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B1D5D-2C02-C01D-FAA6-BDD951071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ECBF3A2-E619-2411-37B5-BC44BD48EF4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FFE1D4C-0784-02AE-B550-26C91C4C8F34}"/>
              </a:ext>
            </a:extLst>
          </p:cNvPr>
          <p:cNvSpPr txBox="1"/>
          <p:nvPr/>
        </p:nvSpPr>
        <p:spPr>
          <a:xfrm>
            <a:off x="677673" y="2321004"/>
            <a:ext cx="77886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分かりませんでした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どちらの本を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買う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べきか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didn’t know which book to buy.">
            <a:hlinkClick r:id="" action="ppaction://media"/>
            <a:extLst>
              <a:ext uri="{FF2B5EF4-FFF2-40B4-BE49-F238E27FC236}">
                <a16:creationId xmlns:a16="http://schemas.microsoft.com/office/drawing/2014/main" id="{E8AEB623-EB16-1A4E-BF50-EA680F0E0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8538" y="175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0002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F6C0B-A286-E3B2-6D85-6CD99AA97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2CE46B2-468A-4135-5021-830E1D35D65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0095A4-DF1A-1467-31DD-BA62BD53F889}"/>
              </a:ext>
            </a:extLst>
          </p:cNvPr>
          <p:cNvSpPr txBox="1"/>
          <p:nvPr/>
        </p:nvSpPr>
        <p:spPr>
          <a:xfrm>
            <a:off x="1068104" y="4142626"/>
            <a:ext cx="700779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can’t decide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which one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choose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9ECFEA-0FC6-76C1-E7D1-A36A3636B52F}"/>
              </a:ext>
            </a:extLst>
          </p:cNvPr>
          <p:cNvSpPr txBox="1"/>
          <p:nvPr/>
        </p:nvSpPr>
        <p:spPr>
          <a:xfrm>
            <a:off x="145164" y="676354"/>
            <a:ext cx="88536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決めることができません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どちらを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選ぶ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べきか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6" name="I can’t decide which one to choose.">
            <a:hlinkClick r:id="" action="ppaction://media"/>
            <a:extLst>
              <a:ext uri="{FF2B5EF4-FFF2-40B4-BE49-F238E27FC236}">
                <a16:creationId xmlns:a16="http://schemas.microsoft.com/office/drawing/2014/main" id="{84DE38F0-E704-B338-CDF1-A893E99CE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613" y="1417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9756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83E5A-DC88-ACFC-FEEB-753442751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B267ACD-F8E2-C7B6-6122-D2FE6EB17E5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99456A4-107F-07DF-A1AD-9AC94881258A}"/>
              </a:ext>
            </a:extLst>
          </p:cNvPr>
          <p:cNvSpPr txBox="1"/>
          <p:nvPr/>
        </p:nvSpPr>
        <p:spPr>
          <a:xfrm>
            <a:off x="666925" y="2409490"/>
            <a:ext cx="781015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 one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 can’t decide which one to choose.">
            <a:hlinkClick r:id="" action="ppaction://media"/>
            <a:extLst>
              <a:ext uri="{FF2B5EF4-FFF2-40B4-BE49-F238E27FC236}">
                <a16:creationId xmlns:a16="http://schemas.microsoft.com/office/drawing/2014/main" id="{163DD6DE-089D-318C-FB18-6FA8FD89F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613" y="1417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6820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A4DA5-45CA-BFD9-9C13-15AF6145B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8140ED8-C092-220F-8D6D-3029FF5D445F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29D8BA0-D39A-3F2F-43BB-8D6BC815BD2A}"/>
              </a:ext>
            </a:extLst>
          </p:cNvPr>
          <p:cNvSpPr txBox="1"/>
          <p:nvPr/>
        </p:nvSpPr>
        <p:spPr>
          <a:xfrm>
            <a:off x="145169" y="2321003"/>
            <a:ext cx="88536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決めることができません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どちらを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選ぶ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べきか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 can’t decide which one to choose.">
            <a:hlinkClick r:id="" action="ppaction://media"/>
            <a:extLst>
              <a:ext uri="{FF2B5EF4-FFF2-40B4-BE49-F238E27FC236}">
                <a16:creationId xmlns:a16="http://schemas.microsoft.com/office/drawing/2014/main" id="{690CB812-C2EF-C6CA-B949-39522C335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613" y="1417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0986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F1F11-6AEE-F6EF-C6C7-98EBF721A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4E7D9B7-03AD-1980-0EAF-E29537F79902}"/>
              </a:ext>
            </a:extLst>
          </p:cNvPr>
          <p:cNvSpPr/>
          <p:nvPr/>
        </p:nvSpPr>
        <p:spPr>
          <a:xfrm>
            <a:off x="0" y="2006600"/>
            <a:ext cx="9144000" cy="48514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3BB9924-40B4-3EB0-4A95-8DE219299C8C}"/>
              </a:ext>
            </a:extLst>
          </p:cNvPr>
          <p:cNvSpPr txBox="1"/>
          <p:nvPr/>
        </p:nvSpPr>
        <p:spPr>
          <a:xfrm>
            <a:off x="537492" y="2115550"/>
            <a:ext cx="8400835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命令文です。命令文では通常、主語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が省略されます。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種類の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（目的語）が続いています。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「伝えた相手：誰（間接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）」を示しています。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to do next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は「伝えたこと：何（直接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）」を示しています。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next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「次に」という意味をもち、動詞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Please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は「お願いします」という意味をもち、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丁寧な依頼の表現になります。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0D5446E-F8B4-0061-FCEA-8D171F877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620E5C9-7C36-3C60-5287-45EF1D2F5CF6}"/>
              </a:ext>
            </a:extLst>
          </p:cNvPr>
          <p:cNvSpPr txBox="1"/>
          <p:nvPr/>
        </p:nvSpPr>
        <p:spPr>
          <a:xfrm>
            <a:off x="1032444" y="1494628"/>
            <a:ext cx="4523068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次に何をすればよいかを私に教えてください。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1660A83-2DED-9FC1-0732-6CDEF90252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0768" b="14989"/>
          <a:stretch/>
        </p:blipFill>
        <p:spPr>
          <a:xfrm>
            <a:off x="245278" y="832163"/>
            <a:ext cx="8586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620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AA78C-0761-626B-7E42-E71841FD3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8EB8267-FF75-6348-7810-52D4CE70C06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B84213E-6B4C-37AD-58E9-3021F4A903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83CA41A-B6FA-F724-38B2-D5C1A0AB6D48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54D4718-CB7A-2EAA-B492-E84C19B29D21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2463B2E3-D8A9-8D64-DA69-D6029205B3B1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230041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BF7F7-8336-9E8D-0ED2-7B77B6E39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CB5E3A8-9F60-C4AF-2C60-4AF00F53157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7C572A2-CB25-8469-1339-95197AE7DBE4}"/>
              </a:ext>
            </a:extLst>
          </p:cNvPr>
          <p:cNvSpPr txBox="1"/>
          <p:nvPr/>
        </p:nvSpPr>
        <p:spPr>
          <a:xfrm>
            <a:off x="1522340" y="4128490"/>
            <a:ext cx="609931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Tell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to do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please.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B810A62-D6E2-B2EA-FA84-9FDAB338BF18}"/>
              </a:ext>
            </a:extLst>
          </p:cNvPr>
          <p:cNvSpPr txBox="1"/>
          <p:nvPr/>
        </p:nvSpPr>
        <p:spPr>
          <a:xfrm>
            <a:off x="1328451" y="690490"/>
            <a:ext cx="64870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教えて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ください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次に何をするべきか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Tell me  what to do next,  please.">
            <a:hlinkClick r:id="" action="ppaction://media"/>
            <a:extLst>
              <a:ext uri="{FF2B5EF4-FFF2-40B4-BE49-F238E27FC236}">
                <a16:creationId xmlns:a16="http://schemas.microsoft.com/office/drawing/2014/main" id="{97D258D5-A64F-4B36-7D34-A532C18567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5213" y="17446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1250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CB385A1-15DA-D6B2-683A-140E81081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335170"/>
            <a:ext cx="8586000" cy="4814847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AS_G3_12_01_kihon">
            <a:hlinkClick r:id="" action="ppaction://media"/>
            <a:extLst>
              <a:ext uri="{FF2B5EF4-FFF2-40B4-BE49-F238E27FC236}">
                <a16:creationId xmlns:a16="http://schemas.microsoft.com/office/drawing/2014/main" id="{1579DC6E-B087-7967-AC89-E282FBA73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3075" y="1463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8291B-83A2-D85A-EBA5-A0BFC0C20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33A2C68-57ED-2A87-9781-6135EC59AB7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C60C74E-7C14-9E31-B352-83C40F1ED0DC}"/>
              </a:ext>
            </a:extLst>
          </p:cNvPr>
          <p:cNvSpPr txBox="1"/>
          <p:nvPr/>
        </p:nvSpPr>
        <p:spPr>
          <a:xfrm>
            <a:off x="506166" y="2409490"/>
            <a:ext cx="813166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[t-] [d-] next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please.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Tell me  what to do next,  please.">
            <a:hlinkClick r:id="" action="ppaction://media"/>
            <a:extLst>
              <a:ext uri="{FF2B5EF4-FFF2-40B4-BE49-F238E27FC236}">
                <a16:creationId xmlns:a16="http://schemas.microsoft.com/office/drawing/2014/main" id="{63BFFBC4-A203-AC95-D319-428A0DCC0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5213" y="17446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0386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B5D18-D4D7-E62F-2987-70BFCC578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736FC36-24DA-9CE8-6D72-CA653BD5618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C59ADF7-6C8A-4ED6-81E0-CE477488A215}"/>
              </a:ext>
            </a:extLst>
          </p:cNvPr>
          <p:cNvSpPr txBox="1"/>
          <p:nvPr/>
        </p:nvSpPr>
        <p:spPr>
          <a:xfrm>
            <a:off x="1328455" y="2321004"/>
            <a:ext cx="64870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教えて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ください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次に何をするべきか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ell me  what to do next,  please.">
            <a:hlinkClick r:id="" action="ppaction://media"/>
            <a:extLst>
              <a:ext uri="{FF2B5EF4-FFF2-40B4-BE49-F238E27FC236}">
                <a16:creationId xmlns:a16="http://schemas.microsoft.com/office/drawing/2014/main" id="{8D51201B-24D8-8EF3-8512-2F7B1CDAD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5213" y="17446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264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4B8E8-E28F-E5D8-2B07-7EAF2F4DF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D83B55E-9A6B-77A3-6E13-51813ABF9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B25F44C-0C19-07BD-3E33-0ADF4F8F7C14}"/>
              </a:ext>
            </a:extLst>
          </p:cNvPr>
          <p:cNvSpPr txBox="1"/>
          <p:nvPr/>
        </p:nvSpPr>
        <p:spPr>
          <a:xfrm>
            <a:off x="1057001" y="4128490"/>
            <a:ext cx="702998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Tell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say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please.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0F922B2-3AE2-4EF3-87AD-E0DF4452274C}"/>
              </a:ext>
            </a:extLst>
          </p:cNvPr>
          <p:cNvSpPr txBox="1"/>
          <p:nvPr/>
        </p:nvSpPr>
        <p:spPr>
          <a:xfrm>
            <a:off x="1328451" y="690490"/>
            <a:ext cx="64870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教えて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ください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何を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言ったら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よいか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Tell me  what to say,  please.">
            <a:hlinkClick r:id="" action="ppaction://media"/>
            <a:extLst>
              <a:ext uri="{FF2B5EF4-FFF2-40B4-BE49-F238E27FC236}">
                <a16:creationId xmlns:a16="http://schemas.microsoft.com/office/drawing/2014/main" id="{E3788E0C-9A47-98DD-F393-7C5332E51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6813" y="1492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986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64AE8-4F8D-9512-22A0-3719BD883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7E66C7F-E895-6D1C-E65E-2D008C68CB0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19D500-8EB7-55BE-8960-3595433F1BB7}"/>
              </a:ext>
            </a:extLst>
          </p:cNvPr>
          <p:cNvSpPr txBox="1"/>
          <p:nvPr/>
        </p:nvSpPr>
        <p:spPr>
          <a:xfrm>
            <a:off x="116209" y="2409490"/>
            <a:ext cx="891158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[p-----].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Tell me  what to say,  please.">
            <a:hlinkClick r:id="" action="ppaction://media"/>
            <a:extLst>
              <a:ext uri="{FF2B5EF4-FFF2-40B4-BE49-F238E27FC236}">
                <a16:creationId xmlns:a16="http://schemas.microsoft.com/office/drawing/2014/main" id="{6E68DA6C-0D24-9E98-C0B8-84EAEEE88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6813" y="1492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8111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6E7FD-8140-2115-D9AF-BA4D969F2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EC00032-E1F5-5B98-5291-29D444423AA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AD4CF7-C2D8-D35A-D38E-45EFC50E5890}"/>
              </a:ext>
            </a:extLst>
          </p:cNvPr>
          <p:cNvSpPr txBox="1"/>
          <p:nvPr/>
        </p:nvSpPr>
        <p:spPr>
          <a:xfrm>
            <a:off x="1328455" y="2321004"/>
            <a:ext cx="64870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教えて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ください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何を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言ったら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よいか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ell me  what to say,  please.">
            <a:hlinkClick r:id="" action="ppaction://media"/>
            <a:extLst>
              <a:ext uri="{FF2B5EF4-FFF2-40B4-BE49-F238E27FC236}">
                <a16:creationId xmlns:a16="http://schemas.microsoft.com/office/drawing/2014/main" id="{D8B58145-1A07-5A6B-977B-8E39AD23F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6813" y="1492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5433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992E4-1A79-9FEB-20AB-FE7D3775D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40CA326-6904-2E1E-6D20-17D16EF10DB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7440E4A-F6DC-E4B8-353C-5B048664376A}"/>
              </a:ext>
            </a:extLst>
          </p:cNvPr>
          <p:cNvSpPr txBox="1"/>
          <p:nvPr/>
        </p:nvSpPr>
        <p:spPr>
          <a:xfrm>
            <a:off x="1265394" y="4128490"/>
            <a:ext cx="661320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Tell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buy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her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please.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E40C73F-B3F1-3851-8D4C-F81C6EFA56EC}"/>
              </a:ext>
            </a:extLst>
          </p:cNvPr>
          <p:cNvSpPr txBox="1"/>
          <p:nvPr/>
        </p:nvSpPr>
        <p:spPr>
          <a:xfrm>
            <a:off x="1390361" y="96013"/>
            <a:ext cx="63632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教えて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ください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彼女のために</a:t>
            </a:r>
            <a:endParaRPr kumimoji="1" lang="en-US" altLang="ja-JP" sz="48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何を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買ったら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よいか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Tell me  what to buy for her,  please.">
            <a:hlinkClick r:id="" action="ppaction://media"/>
            <a:extLst>
              <a:ext uri="{FF2B5EF4-FFF2-40B4-BE49-F238E27FC236}">
                <a16:creationId xmlns:a16="http://schemas.microsoft.com/office/drawing/2014/main" id="{7DC65715-6BD1-5375-6C86-AA9AEEB69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7725" y="1652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2833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0DF9F-B0D0-456E-EA3A-1D549B1CB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65FE69-440A-7E0A-1C28-8A94729262A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90F569-838B-A86C-D2D6-C164F746080F}"/>
              </a:ext>
            </a:extLst>
          </p:cNvPr>
          <p:cNvSpPr txBox="1"/>
          <p:nvPr/>
        </p:nvSpPr>
        <p:spPr>
          <a:xfrm>
            <a:off x="174247" y="2409490"/>
            <a:ext cx="879550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[f--] her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[p-----].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Tell me  what to buy for her,  please.">
            <a:hlinkClick r:id="" action="ppaction://media"/>
            <a:extLst>
              <a:ext uri="{FF2B5EF4-FFF2-40B4-BE49-F238E27FC236}">
                <a16:creationId xmlns:a16="http://schemas.microsoft.com/office/drawing/2014/main" id="{CA232472-6993-3B92-7115-3A26E1D98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7725" y="1652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0836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F4272-BC2C-9028-3EC8-2A04FE04F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22602C4-AD4A-5C2B-5DF5-09FF6F78FD4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D0F1D1D-99FB-07B5-F276-BB9B8567D83F}"/>
              </a:ext>
            </a:extLst>
          </p:cNvPr>
          <p:cNvSpPr txBox="1"/>
          <p:nvPr/>
        </p:nvSpPr>
        <p:spPr>
          <a:xfrm>
            <a:off x="1390366" y="1767006"/>
            <a:ext cx="63632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教えて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ください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彼女のために</a:t>
            </a:r>
            <a:endParaRPr kumimoji="1" lang="en-US" altLang="ja-JP" sz="48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何を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買ったら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よいか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ell me  what to buy for her,  please.">
            <a:hlinkClick r:id="" action="ppaction://media"/>
            <a:extLst>
              <a:ext uri="{FF2B5EF4-FFF2-40B4-BE49-F238E27FC236}">
                <a16:creationId xmlns:a16="http://schemas.microsoft.com/office/drawing/2014/main" id="{0B79830E-69C0-1383-B66E-FD19558DA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7725" y="1652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1301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0E008A6-66B1-460B-8BCE-AFC864ED8B2F}"/>
              </a:ext>
            </a:extLst>
          </p:cNvPr>
          <p:cNvGrpSpPr/>
          <p:nvPr/>
        </p:nvGrpSpPr>
        <p:grpSpPr>
          <a:xfrm>
            <a:off x="206478" y="1787986"/>
            <a:ext cx="8731046" cy="3282029"/>
            <a:chOff x="206478" y="2295266"/>
            <a:chExt cx="8731046" cy="3282029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32690F6-8344-4A82-84BD-F90F39BB6E9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42D46DD-ED16-4E25-8FA5-7D21E0C936D5}"/>
                </a:ext>
              </a:extLst>
            </p:cNvPr>
            <p:cNvSpPr txBox="1"/>
            <p:nvPr/>
          </p:nvSpPr>
          <p:spPr>
            <a:xfrm>
              <a:off x="206478" y="2295266"/>
              <a:ext cx="873104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どうやって</a:t>
              </a:r>
            </a:p>
          </p:txBody>
        </p:sp>
      </p:grpSp>
      <p:pic>
        <p:nvPicPr>
          <p:cNvPr id="3" name="G3_L11_kihon_v1_how">
            <a:hlinkClick r:id="" action="ppaction://media"/>
            <a:extLst>
              <a:ext uri="{FF2B5EF4-FFF2-40B4-BE49-F238E27FC236}">
                <a16:creationId xmlns:a16="http://schemas.microsoft.com/office/drawing/2014/main" id="{7B5F76C7-2CD0-4E10-8BF8-6439E54D9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55775" y="720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310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1_kihon_v1_how">
            <a:hlinkClick r:id="" action="ppaction://media"/>
            <a:extLst>
              <a:ext uri="{FF2B5EF4-FFF2-40B4-BE49-F238E27FC236}">
                <a16:creationId xmlns:a16="http://schemas.microsoft.com/office/drawing/2014/main" id="{4C54C301-C40D-4F89-AD95-0D6C61156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55775" y="720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210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3784B31-E99E-4097-866D-D296E0D6F02F}"/>
              </a:ext>
            </a:extLst>
          </p:cNvPr>
          <p:cNvSpPr txBox="1"/>
          <p:nvPr/>
        </p:nvSpPr>
        <p:spPr>
          <a:xfrm>
            <a:off x="206478" y="2574920"/>
            <a:ext cx="873104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どうやって</a:t>
            </a:r>
          </a:p>
        </p:txBody>
      </p:sp>
      <p:pic>
        <p:nvPicPr>
          <p:cNvPr id="5" name="G3_L11_kihon_v1_how">
            <a:hlinkClick r:id="" action="ppaction://media"/>
            <a:extLst>
              <a:ext uri="{FF2B5EF4-FFF2-40B4-BE49-F238E27FC236}">
                <a16:creationId xmlns:a16="http://schemas.microsoft.com/office/drawing/2014/main" id="{83B1C6AA-854F-4C83-BDB1-DBC40F91D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55775" y="720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2833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1F65FC4-84C1-4C37-9E2D-F1BA3DEF940F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どの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1_kihon_v2_which">
            <a:hlinkClick r:id="" action="ppaction://media"/>
            <a:extLst>
              <a:ext uri="{FF2B5EF4-FFF2-40B4-BE49-F238E27FC236}">
                <a16:creationId xmlns:a16="http://schemas.microsoft.com/office/drawing/2014/main" id="{9498E69A-C2ED-4BC0-862D-1864B298E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3375" y="1254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042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90200"/>
            <a:ext cx="682645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which</a:t>
            </a:r>
            <a:endParaRPr kumimoji="1" lang="ja-JP" altLang="en-US" sz="15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1_kihon_v2_which">
            <a:hlinkClick r:id="" action="ppaction://media"/>
            <a:extLst>
              <a:ext uri="{FF2B5EF4-FFF2-40B4-BE49-F238E27FC236}">
                <a16:creationId xmlns:a16="http://schemas.microsoft.com/office/drawing/2014/main" id="{26A73FB9-D287-41A5-BC35-8BB7DF207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3375" y="1254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205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どの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1_kihon_v2_which">
            <a:hlinkClick r:id="" action="ppaction://media"/>
            <a:extLst>
              <a:ext uri="{FF2B5EF4-FFF2-40B4-BE49-F238E27FC236}">
                <a16:creationId xmlns:a16="http://schemas.microsoft.com/office/drawing/2014/main" id="{9D945A16-1990-44E5-BE90-AC1110051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3375" y="1254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074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0E008A6-66B1-460B-8BCE-AFC864ED8B2F}"/>
              </a:ext>
            </a:extLst>
          </p:cNvPr>
          <p:cNvGrpSpPr/>
          <p:nvPr/>
        </p:nvGrpSpPr>
        <p:grpSpPr>
          <a:xfrm>
            <a:off x="206478" y="1712369"/>
            <a:ext cx="8731046" cy="3433262"/>
            <a:chOff x="206478" y="2144033"/>
            <a:chExt cx="8731046" cy="3433262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32690F6-8344-4A82-84BD-F90F39BB6E9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42D46DD-ED16-4E25-8FA5-7D21E0C936D5}"/>
                </a:ext>
              </a:extLst>
            </p:cNvPr>
            <p:cNvSpPr txBox="1"/>
            <p:nvPr/>
          </p:nvSpPr>
          <p:spPr>
            <a:xfrm>
              <a:off x="206478" y="2144033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に乗る</a:t>
              </a:r>
            </a:p>
          </p:txBody>
        </p:sp>
      </p:grpSp>
      <p:pic>
        <p:nvPicPr>
          <p:cNvPr id="2" name="G3_L11_kihon_v3_take">
            <a:hlinkClick r:id="" action="ppaction://media"/>
            <a:extLst>
              <a:ext uri="{FF2B5EF4-FFF2-40B4-BE49-F238E27FC236}">
                <a16:creationId xmlns:a16="http://schemas.microsoft.com/office/drawing/2014/main" id="{E5723ADF-3BFC-47AF-899E-D7ED3FD03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1539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429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take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1_kihon_v3_take">
            <a:hlinkClick r:id="" action="ppaction://media"/>
            <a:extLst>
              <a:ext uri="{FF2B5EF4-FFF2-40B4-BE49-F238E27FC236}">
                <a16:creationId xmlns:a16="http://schemas.microsoft.com/office/drawing/2014/main" id="{5C224795-AEB9-4554-87E8-365E9C1FC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1539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842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0AA1306-5CF1-4C3F-88DD-0AF7487A982C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に乗る</a:t>
            </a:r>
          </a:p>
        </p:txBody>
      </p:sp>
      <p:pic>
        <p:nvPicPr>
          <p:cNvPr id="6" name="G3_L11_kihon_v3_take">
            <a:hlinkClick r:id="" action="ppaction://media"/>
            <a:extLst>
              <a:ext uri="{FF2B5EF4-FFF2-40B4-BE49-F238E27FC236}">
                <a16:creationId xmlns:a16="http://schemas.microsoft.com/office/drawing/2014/main" id="{C274AB6C-C473-477D-A0F5-E01F24C44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1539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7931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D8356FB-A088-4735-BCA7-51DA3A39749F}"/>
              </a:ext>
            </a:extLst>
          </p:cNvPr>
          <p:cNvGrpSpPr/>
          <p:nvPr/>
        </p:nvGrpSpPr>
        <p:grpSpPr>
          <a:xfrm>
            <a:off x="206478" y="1151454"/>
            <a:ext cx="8731046" cy="4555093"/>
            <a:chOff x="206478" y="1022202"/>
            <a:chExt cx="8731046" cy="455509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022202"/>
              <a:ext cx="8731046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に話す、</a:t>
              </a:r>
              <a:endPara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10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教える</a:t>
              </a:r>
            </a:p>
          </p:txBody>
        </p:sp>
      </p:grpSp>
      <p:pic>
        <p:nvPicPr>
          <p:cNvPr id="4" name="G3_L11_kihon_v4_tell">
            <a:hlinkClick r:id="" action="ppaction://media"/>
            <a:extLst>
              <a:ext uri="{FF2B5EF4-FFF2-40B4-BE49-F238E27FC236}">
                <a16:creationId xmlns:a16="http://schemas.microsoft.com/office/drawing/2014/main" id="{2C3AE43B-1B7E-45E4-9C98-32C22DA48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0475" y="214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0420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60FD2CF-86BE-E474-1BF7-82BC82022B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60" b="54651"/>
          <a:stretch/>
        </p:blipFill>
        <p:spPr>
          <a:xfrm>
            <a:off x="245278" y="1022216"/>
            <a:ext cx="8586000" cy="101540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2604976"/>
            <a:ext cx="9144000" cy="425302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2853627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know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to go there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to go there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は「どのようにそこへ行くか」という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意味で、名詞として扱っています。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「そこに」という意味をもち、動詞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3" y="1978706"/>
            <a:ext cx="432636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あなたはそこへの行き方を知っていますか。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tell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1_kihon_v4_tell">
            <a:hlinkClick r:id="" action="ppaction://media"/>
            <a:extLst>
              <a:ext uri="{FF2B5EF4-FFF2-40B4-BE49-F238E27FC236}">
                <a16:creationId xmlns:a16="http://schemas.microsoft.com/office/drawing/2014/main" id="{AA1CF082-A871-479A-9B17-6B89C581D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0475" y="214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0401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AE12AC8-C84E-4089-A819-F1D226ECDEDF}"/>
              </a:ext>
            </a:extLst>
          </p:cNvPr>
          <p:cNvSpPr txBox="1"/>
          <p:nvPr/>
        </p:nvSpPr>
        <p:spPr>
          <a:xfrm>
            <a:off x="206478" y="1936284"/>
            <a:ext cx="873104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に話す、</a:t>
            </a:r>
            <a:endParaRPr kumimoji="1" lang="en-US" altLang="ja-JP" sz="8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教える</a:t>
            </a:r>
          </a:p>
        </p:txBody>
      </p:sp>
      <p:pic>
        <p:nvPicPr>
          <p:cNvPr id="5" name="G3_L11_kihon_v4_tell">
            <a:hlinkClick r:id="" action="ppaction://media"/>
            <a:extLst>
              <a:ext uri="{FF2B5EF4-FFF2-40B4-BE49-F238E27FC236}">
                <a16:creationId xmlns:a16="http://schemas.microsoft.com/office/drawing/2014/main" id="{425AADD9-9C80-4F87-AB61-8C60D26B4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0475" y="214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0415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88B91B4-FCC1-4DDB-BC77-4E8290A73B7C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何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1_kihon_v5_what">
            <a:hlinkClick r:id="" action="ppaction://media"/>
            <a:extLst>
              <a:ext uri="{FF2B5EF4-FFF2-40B4-BE49-F238E27FC236}">
                <a16:creationId xmlns:a16="http://schemas.microsoft.com/office/drawing/2014/main" id="{77C95E00-1A10-4709-868F-46AAADBBC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9575" y="1749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294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1_kihon_v5_what">
            <a:hlinkClick r:id="" action="ppaction://media"/>
            <a:extLst>
              <a:ext uri="{FF2B5EF4-FFF2-40B4-BE49-F238E27FC236}">
                <a16:creationId xmlns:a16="http://schemas.microsoft.com/office/drawing/2014/main" id="{4ACF1C3D-275B-4EF5-B3F3-7CDA79AD4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9575" y="1749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603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1_kihon_v5_what">
            <a:hlinkClick r:id="" action="ppaction://media"/>
            <a:extLst>
              <a:ext uri="{FF2B5EF4-FFF2-40B4-BE49-F238E27FC236}">
                <a16:creationId xmlns:a16="http://schemas.microsoft.com/office/drawing/2014/main" id="{9D62A2DC-56F1-4E7F-938A-BF3940662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9575" y="1749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321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8E5D4B0-6AB7-4303-94A0-A363BC2F72CD}"/>
              </a:ext>
            </a:extLst>
          </p:cNvPr>
          <p:cNvGrpSpPr/>
          <p:nvPr/>
        </p:nvGrpSpPr>
        <p:grpSpPr>
          <a:xfrm>
            <a:off x="815009" y="1713146"/>
            <a:ext cx="7513983" cy="3431708"/>
            <a:chOff x="815009" y="2145587"/>
            <a:chExt cx="7513983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をする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1_kihon_v6_do">
            <a:hlinkClick r:id="" action="ppaction://media"/>
            <a:extLst>
              <a:ext uri="{FF2B5EF4-FFF2-40B4-BE49-F238E27FC236}">
                <a16:creationId xmlns:a16="http://schemas.microsoft.com/office/drawing/2014/main" id="{41EE2AAD-1AA2-49C6-B757-3BC1C5FED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70075" y="1235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300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72DBD67-74E1-4A51-8B28-91F5CB829CE0}"/>
              </a:ext>
            </a:extLst>
          </p:cNvPr>
          <p:cNvSpPr txBox="1"/>
          <p:nvPr/>
        </p:nvSpPr>
        <p:spPr>
          <a:xfrm>
            <a:off x="1158775" y="1851645"/>
            <a:ext cx="682645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9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</a:t>
            </a:r>
            <a:endParaRPr kumimoji="1" lang="ja-JP" altLang="en-US" sz="8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1_kihon_v6_do">
            <a:hlinkClick r:id="" action="ppaction://media"/>
            <a:extLst>
              <a:ext uri="{FF2B5EF4-FFF2-40B4-BE49-F238E27FC236}">
                <a16:creationId xmlns:a16="http://schemas.microsoft.com/office/drawing/2014/main" id="{2B7CF4BF-B72A-419A-99FA-47C47A017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70075" y="1235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8920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7764BFA-4F39-40CB-B49A-69351AC0C1C1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をする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1_kihon_v6_do">
            <a:hlinkClick r:id="" action="ppaction://media"/>
            <a:extLst>
              <a:ext uri="{FF2B5EF4-FFF2-40B4-BE49-F238E27FC236}">
                <a16:creationId xmlns:a16="http://schemas.microsoft.com/office/drawing/2014/main" id="{E5EB088B-C148-40F5-A40A-837158B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70075" y="1235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101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B3C631A-0ECA-4950-BF67-53F767F00354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次に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1_kihon_v7-next">
            <a:hlinkClick r:id="" action="ppaction://media"/>
            <a:extLst>
              <a:ext uri="{FF2B5EF4-FFF2-40B4-BE49-F238E27FC236}">
                <a16:creationId xmlns:a16="http://schemas.microsoft.com/office/drawing/2014/main" id="{6FAD76ED-8E97-4518-AFF3-6FAD24D73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8921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4B7569C9-E43D-8596-AC62-82EB9351CF6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55286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1_kihon_v7-next">
            <a:hlinkClick r:id="" action="ppaction://media"/>
            <a:extLst>
              <a:ext uri="{FF2B5EF4-FFF2-40B4-BE49-F238E27FC236}">
                <a16:creationId xmlns:a16="http://schemas.microsoft.com/office/drawing/2014/main" id="{3003B2EC-EA83-42E1-8340-F2F55C9CE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8921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7BFE2B5F-EBA5-5927-0A08-96872E1112A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1892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次に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1_kihon_v7-next">
            <a:hlinkClick r:id="" action="ppaction://media"/>
            <a:extLst>
              <a:ext uri="{FF2B5EF4-FFF2-40B4-BE49-F238E27FC236}">
                <a16:creationId xmlns:a16="http://schemas.microsoft.com/office/drawing/2014/main" id="{61FDDF62-F235-4014-872F-4F487CDDF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65225" y="892175"/>
            <a:ext cx="609600" cy="609600"/>
          </a:xfrm>
          <a:prstGeom prst="rect">
            <a:avLst/>
          </a:prstGeom>
        </p:spPr>
      </p:pic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1985F746-D403-E24A-EBE1-2AB5AD8A7F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5AE5B463-D313-00A6-091B-DDFC24F3DB7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124113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61C24-607E-EF59-2A9B-94B5B3E9B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DA94F97-732B-0721-1B44-8A2A6C81B3C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D4C873A-CDFD-E056-57E9-69DA1529386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AD5DD3-8C80-3890-896F-DBBFCF40CF8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47EA726-78DB-FEFF-1BEA-D2F3D3AA95DB}"/>
              </a:ext>
            </a:extLst>
          </p:cNvPr>
          <p:cNvGrpSpPr/>
          <p:nvPr/>
        </p:nvGrpSpPr>
        <p:grpSpPr>
          <a:xfrm>
            <a:off x="206478" y="1787986"/>
            <a:ext cx="8731046" cy="3282029"/>
            <a:chOff x="206478" y="2295266"/>
            <a:chExt cx="8731046" cy="3282029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79C0617-5B5E-AD99-6072-B6A2F51DB1F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how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3F447A8-9159-103A-165E-B485A799E325}"/>
                </a:ext>
              </a:extLst>
            </p:cNvPr>
            <p:cNvSpPr txBox="1"/>
            <p:nvPr/>
          </p:nvSpPr>
          <p:spPr>
            <a:xfrm>
              <a:off x="206478" y="2295266"/>
              <a:ext cx="873104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どうやって</a:t>
              </a:r>
            </a:p>
          </p:txBody>
        </p:sp>
      </p:grpSp>
      <p:pic>
        <p:nvPicPr>
          <p:cNvPr id="3" name="G3_L11_kihon_v1_how">
            <a:hlinkClick r:id="" action="ppaction://media"/>
            <a:extLst>
              <a:ext uri="{FF2B5EF4-FFF2-40B4-BE49-F238E27FC236}">
                <a16:creationId xmlns:a16="http://schemas.microsoft.com/office/drawing/2014/main" id="{3C2A17CF-CFD5-940B-874F-4AFA76F5C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55775" y="72072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20A7EC9-2984-7425-1629-6DA154E0D208}"/>
              </a:ext>
            </a:extLst>
          </p:cNvPr>
          <p:cNvSpPr/>
          <p:nvPr/>
        </p:nvSpPr>
        <p:spPr>
          <a:xfrm>
            <a:off x="3133725" y="340239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6883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CCF60-5DBB-9217-D9D2-D0EF985D2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DD2F4BB-6718-C5B4-2DF4-A8285576233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7643C02-D22A-5168-0024-A5BCA1546F9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863A93F-6FA5-75A4-830B-6496242355B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8563669-3698-2948-942D-D8AB7B037396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21A1C80-FCD5-E40B-38D4-F2BB3B4E4EC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which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0AF7656-DB3D-3ACA-00DC-21619A69AFEE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どの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1_kihon_v2_which">
            <a:hlinkClick r:id="" action="ppaction://media"/>
            <a:extLst>
              <a:ext uri="{FF2B5EF4-FFF2-40B4-BE49-F238E27FC236}">
                <a16:creationId xmlns:a16="http://schemas.microsoft.com/office/drawing/2014/main" id="{F3D627D2-C905-14D9-AF11-D253F9413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03375" y="12541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7B9800A-71AD-A958-1598-D1D1062C9AA6}"/>
              </a:ext>
            </a:extLst>
          </p:cNvPr>
          <p:cNvSpPr/>
          <p:nvPr/>
        </p:nvSpPr>
        <p:spPr>
          <a:xfrm>
            <a:off x="2540000" y="3519516"/>
            <a:ext cx="40735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5403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4CE78-87D2-9D89-C306-13C51A205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74249D6-8A89-301E-336D-F7F254ED448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79A3474-5CD5-A565-9BCF-033E65B474A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E8B7BF5-2761-A542-4842-AEF2F8AC353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8CCBF7A1-9394-778B-3088-ED53D43A00EC}"/>
              </a:ext>
            </a:extLst>
          </p:cNvPr>
          <p:cNvGrpSpPr/>
          <p:nvPr/>
        </p:nvGrpSpPr>
        <p:grpSpPr>
          <a:xfrm>
            <a:off x="206478" y="1712369"/>
            <a:ext cx="8731046" cy="3433262"/>
            <a:chOff x="206478" y="2144033"/>
            <a:chExt cx="8731046" cy="3433262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033A160-3723-5E3A-8D7D-99B29935008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take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CB41505-08CF-3417-239E-C1CB9C904492}"/>
                </a:ext>
              </a:extLst>
            </p:cNvPr>
            <p:cNvSpPr txBox="1"/>
            <p:nvPr/>
          </p:nvSpPr>
          <p:spPr>
            <a:xfrm>
              <a:off x="206478" y="2144033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に乗る</a:t>
              </a:r>
            </a:p>
          </p:txBody>
        </p:sp>
      </p:grpSp>
      <p:pic>
        <p:nvPicPr>
          <p:cNvPr id="2" name="G3_L11_kihon_v3_take">
            <a:hlinkClick r:id="" action="ppaction://media"/>
            <a:extLst>
              <a:ext uri="{FF2B5EF4-FFF2-40B4-BE49-F238E27FC236}">
                <a16:creationId xmlns:a16="http://schemas.microsoft.com/office/drawing/2014/main" id="{302D485C-4096-9B86-1227-3DE41BE0C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36725" y="153987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AE5E397-1529-6085-D676-DEC664780746}"/>
              </a:ext>
            </a:extLst>
          </p:cNvPr>
          <p:cNvSpPr/>
          <p:nvPr/>
        </p:nvSpPr>
        <p:spPr>
          <a:xfrm>
            <a:off x="3133725" y="340239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4141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E9564-5821-A2A1-953B-5F60F1D43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63D7694-1ADE-3DFC-B9C9-D9575C0652E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826421D-982D-627F-E3E2-663CAE4222D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6300161-BC8F-9C3C-8F76-7D40D97568A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44C09AF-9CC5-7A41-E9E1-1E98F10F395C}"/>
              </a:ext>
            </a:extLst>
          </p:cNvPr>
          <p:cNvGrpSpPr/>
          <p:nvPr/>
        </p:nvGrpSpPr>
        <p:grpSpPr>
          <a:xfrm>
            <a:off x="206478" y="1151454"/>
            <a:ext cx="8731046" cy="4555093"/>
            <a:chOff x="206478" y="1022202"/>
            <a:chExt cx="8731046" cy="455509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20F5C9E-5F58-A8EC-9FF0-0253321EC7E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tell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83E3633-1BA3-BBC5-8CEC-BADDFB1B0EC6}"/>
                </a:ext>
              </a:extLst>
            </p:cNvPr>
            <p:cNvSpPr txBox="1"/>
            <p:nvPr/>
          </p:nvSpPr>
          <p:spPr>
            <a:xfrm>
              <a:off x="206478" y="1022202"/>
              <a:ext cx="8731046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に話す、</a:t>
              </a:r>
              <a:endPara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10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教える</a:t>
              </a:r>
            </a:p>
          </p:txBody>
        </p:sp>
      </p:grpSp>
      <p:pic>
        <p:nvPicPr>
          <p:cNvPr id="4" name="G3_L11_kihon_v4_tell">
            <a:hlinkClick r:id="" action="ppaction://media"/>
            <a:extLst>
              <a:ext uri="{FF2B5EF4-FFF2-40B4-BE49-F238E27FC236}">
                <a16:creationId xmlns:a16="http://schemas.microsoft.com/office/drawing/2014/main" id="{632C7909-FF9A-C76A-5663-E91A205BA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60475" y="21494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1383815-B690-91E0-01D0-5AA45D636D83}"/>
              </a:ext>
            </a:extLst>
          </p:cNvPr>
          <p:cNvSpPr/>
          <p:nvPr/>
        </p:nvSpPr>
        <p:spPr>
          <a:xfrm>
            <a:off x="3390900" y="3855815"/>
            <a:ext cx="23717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4904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EEDC6-68D8-F40D-4286-30762A716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AF3BA15-6304-B095-C675-B66322C63D2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58BE8CA-A9F8-3FB6-E288-7711163B287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F25922F-2446-D30A-45BA-EE6C9D78F80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D44B0F0-330A-BB35-B242-769445A047AA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9158E8E-229F-F95F-ED37-87B5261B1F6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what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B10CC12-0466-0993-485A-F135F97B8246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何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1_kihon_v5_what">
            <a:hlinkClick r:id="" action="ppaction://media"/>
            <a:extLst>
              <a:ext uri="{FF2B5EF4-FFF2-40B4-BE49-F238E27FC236}">
                <a16:creationId xmlns:a16="http://schemas.microsoft.com/office/drawing/2014/main" id="{F517DA42-46F5-0C7E-DFFF-77B06BE34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79575" y="17494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C9224F9-0782-27DE-72CE-33304D6896A6}"/>
              </a:ext>
            </a:extLst>
          </p:cNvPr>
          <p:cNvSpPr/>
          <p:nvPr/>
        </p:nvSpPr>
        <p:spPr>
          <a:xfrm>
            <a:off x="2933700" y="3771176"/>
            <a:ext cx="32861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9686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29A8C-C42F-D628-EA90-9A102502F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DDA84C4-2DBD-73C6-0C8D-B91348F53FD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B4172BE-8190-D58F-02C1-848445948DC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62CDE77-3425-B62E-34DC-678B3FA691D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A65A460-72EA-8BD3-4B92-1C3D88095EA7}"/>
              </a:ext>
            </a:extLst>
          </p:cNvPr>
          <p:cNvGrpSpPr/>
          <p:nvPr/>
        </p:nvGrpSpPr>
        <p:grpSpPr>
          <a:xfrm>
            <a:off x="815009" y="1713146"/>
            <a:ext cx="7513983" cy="3431708"/>
            <a:chOff x="815009" y="2145587"/>
            <a:chExt cx="7513983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A042204-E505-A549-77A0-7AE8EB99590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do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28DBEBB-BF75-F965-608B-2299D8F29D83}"/>
                </a:ext>
              </a:extLst>
            </p:cNvPr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をする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1_kihon_v6_do">
            <a:hlinkClick r:id="" action="ppaction://media"/>
            <a:extLst>
              <a:ext uri="{FF2B5EF4-FFF2-40B4-BE49-F238E27FC236}">
                <a16:creationId xmlns:a16="http://schemas.microsoft.com/office/drawing/2014/main" id="{F20E086C-B075-85DB-3588-C40EB5FE8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70075" y="12350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61E5874-DCF3-B4A1-5446-80ED058767B9}"/>
              </a:ext>
            </a:extLst>
          </p:cNvPr>
          <p:cNvSpPr/>
          <p:nvPr/>
        </p:nvSpPr>
        <p:spPr>
          <a:xfrm>
            <a:off x="3556000" y="3402390"/>
            <a:ext cx="20415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979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B62AB-21B5-B3AE-C83A-DC426EB31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C60C00D-323C-2A21-C7D1-9A8EE3FF9FF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E0B2D36-A598-3AA3-F053-E5127280CB1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A1F9288-CF64-5B65-7182-A1A1FD62CA4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D95FFFC-8D3C-F705-8C1E-F7DA94AC983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F8AE821-1331-2002-1A88-F158BFA36B8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next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A22E0AA-0A21-4050-4297-8D9CB5D0D4F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次に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1_kihon_v7-next">
            <a:hlinkClick r:id="" action="ppaction://media"/>
            <a:extLst>
              <a:ext uri="{FF2B5EF4-FFF2-40B4-BE49-F238E27FC236}">
                <a16:creationId xmlns:a16="http://schemas.microsoft.com/office/drawing/2014/main" id="{540DA6D1-9816-F2BD-2075-67EF88682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65225" y="8921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683F555C-B725-4C15-A81E-5889B8AD2AB4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CFF9276-BF77-AC44-F43A-B8B91325734A}"/>
              </a:ext>
            </a:extLst>
          </p:cNvPr>
          <p:cNvSpPr/>
          <p:nvPr/>
        </p:nvSpPr>
        <p:spPr>
          <a:xfrm>
            <a:off x="3133725" y="3507426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9455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P.87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～する方法を知っていますか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1690066" y="4128490"/>
            <a:ext cx="576386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know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to go there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F98850-7ADC-E9E6-95C9-0B0B5827074F}"/>
              </a:ext>
            </a:extLst>
          </p:cNvPr>
          <p:cNvSpPr txBox="1"/>
          <p:nvPr/>
        </p:nvSpPr>
        <p:spPr>
          <a:xfrm>
            <a:off x="774322" y="690490"/>
            <a:ext cx="75953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知っていますか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そこへの 行き方を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Do you know how to go there">
            <a:hlinkClick r:id="" action="ppaction://media"/>
            <a:extLst>
              <a:ext uri="{FF2B5EF4-FFF2-40B4-BE49-F238E27FC236}">
                <a16:creationId xmlns:a16="http://schemas.microsoft.com/office/drawing/2014/main" id="{C4AF8770-8A7C-BA93-B494-A391EF169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82688" y="2114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A911020-4D49-C677-CE37-45E8ADFDC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621036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881C372-A73A-9E20-5CA9-83B0D46EB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000" cy="5621036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2993743" y="3322164"/>
            <a:ext cx="3838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 use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AS_G3_12_03_kihon_t_1">
            <a:hlinkClick r:id="" action="ppaction://media"/>
            <a:extLst>
              <a:ext uri="{FF2B5EF4-FFF2-40B4-BE49-F238E27FC236}">
                <a16:creationId xmlns:a16="http://schemas.microsoft.com/office/drawing/2014/main" id="{947635F5-A433-7762-DCBA-0AAB1E74F5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93575" y="1829861"/>
            <a:ext cx="406400" cy="406400"/>
          </a:xfrm>
          <a:prstGeom prst="rect">
            <a:avLst/>
          </a:prstGeom>
        </p:spPr>
      </p:pic>
      <p:pic>
        <p:nvPicPr>
          <p:cNvPr id="12" name="AS_G3_12_03_kihon_t_1">
            <a:hlinkClick r:id="" action="ppaction://media"/>
            <a:extLst>
              <a:ext uri="{FF2B5EF4-FFF2-40B4-BE49-F238E27FC236}">
                <a16:creationId xmlns:a16="http://schemas.microsoft.com/office/drawing/2014/main" id="{71714F97-6139-FCE9-4D25-8F9A56CC5B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93575" y="890588"/>
            <a:ext cx="406400" cy="4064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2D6EF1A-4E10-1A65-278B-A00E79F1094E}"/>
              </a:ext>
            </a:extLst>
          </p:cNvPr>
          <p:cNvSpPr txBox="1"/>
          <p:nvPr/>
        </p:nvSpPr>
        <p:spPr>
          <a:xfrm>
            <a:off x="2993743" y="4497034"/>
            <a:ext cx="400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bake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392AD8A-E159-828E-3B79-A22A43DADEF0}"/>
              </a:ext>
            </a:extLst>
          </p:cNvPr>
          <p:cNvSpPr txBox="1"/>
          <p:nvPr/>
        </p:nvSpPr>
        <p:spPr>
          <a:xfrm>
            <a:off x="2993742" y="5697664"/>
            <a:ext cx="400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play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7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13" grpId="0"/>
      <p:bldP spid="1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3E888FE-F78F-F42B-C474-1561E04A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62103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86742F9-1FC6-C34E-D2BE-23D5BD010DE8}"/>
              </a:ext>
            </a:extLst>
          </p:cNvPr>
          <p:cNvSpPr txBox="1"/>
          <p:nvPr/>
        </p:nvSpPr>
        <p:spPr>
          <a:xfrm>
            <a:off x="2993743" y="3322164"/>
            <a:ext cx="3838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 use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740EB88-D3B5-176B-27DD-7F32BF6A65D1}"/>
              </a:ext>
            </a:extLst>
          </p:cNvPr>
          <p:cNvSpPr txBox="1"/>
          <p:nvPr/>
        </p:nvSpPr>
        <p:spPr>
          <a:xfrm>
            <a:off x="2993743" y="4497034"/>
            <a:ext cx="400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bake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522B44C-1895-DFBA-00F9-48BB66AB1E3B}"/>
              </a:ext>
            </a:extLst>
          </p:cNvPr>
          <p:cNvSpPr txBox="1"/>
          <p:nvPr/>
        </p:nvSpPr>
        <p:spPr>
          <a:xfrm>
            <a:off x="2993742" y="5697664"/>
            <a:ext cx="400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play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DE6881E-5A7C-476E-D9F0-D7631A228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8"/>
            <a:ext cx="8877600" cy="276537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4" y="5176199"/>
            <a:ext cx="8028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you know how to put on a kimono?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3_12_04_kihon_t_2">
            <a:hlinkClick r:id="" action="ppaction://media"/>
            <a:extLst>
              <a:ext uri="{FF2B5EF4-FFF2-40B4-BE49-F238E27FC236}">
                <a16:creationId xmlns:a16="http://schemas.microsoft.com/office/drawing/2014/main" id="{FBBB4001-527B-B64A-F91A-39ED1163A2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63375" y="2390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P.8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「この前の日曜日、トムは彼の町にある図書館に行きました」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3_12_05_reading_s1_1">
            <a:hlinkClick r:id="" action="ppaction://media"/>
            <a:extLst>
              <a:ext uri="{FF2B5EF4-FFF2-40B4-BE49-F238E27FC236}">
                <a16:creationId xmlns:a16="http://schemas.microsoft.com/office/drawing/2014/main" id="{380A8696-D20D-13B7-B045-132F6A7AF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82275" y="-581025"/>
            <a:ext cx="406400" cy="406400"/>
          </a:xfrm>
          <a:prstGeom prst="rect">
            <a:avLst/>
          </a:prstGeom>
        </p:spPr>
      </p:pic>
      <p:pic>
        <p:nvPicPr>
          <p:cNvPr id="8" name="AS_G3_12_06_reading_s1_2">
            <a:hlinkClick r:id="" action="ppaction://media"/>
            <a:extLst>
              <a:ext uri="{FF2B5EF4-FFF2-40B4-BE49-F238E27FC236}">
                <a16:creationId xmlns:a16="http://schemas.microsoft.com/office/drawing/2014/main" id="{A5C49DC0-7B05-C8D0-3AFC-8D20EB6BB6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73018" y="-581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0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1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7949864"/>
      </p:ext>
    </p:extLst>
  </p:cSld>
  <p:clrMapOvr>
    <a:masterClrMapping/>
  </p:clrMapOvr>
  <p:transition spd="slow">
    <p:push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410B3C0-DF5B-31BF-79C4-8A30A6F7BB6A}"/>
              </a:ext>
            </a:extLst>
          </p:cNvPr>
          <p:cNvSpPr txBox="1"/>
          <p:nvPr/>
        </p:nvSpPr>
        <p:spPr>
          <a:xfrm>
            <a:off x="1108595" y="2409490"/>
            <a:ext cx="692680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[k---]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[t-] [g-] there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Do you know how to go there">
            <a:hlinkClick r:id="" action="ppaction://media"/>
            <a:extLst>
              <a:ext uri="{FF2B5EF4-FFF2-40B4-BE49-F238E27FC236}">
                <a16:creationId xmlns:a16="http://schemas.microsoft.com/office/drawing/2014/main" id="{6F5B2D01-30BA-41FB-FAAF-92773D3BA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82688" y="2114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B3C631A-0ECA-4950-BF67-53F767F00354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大学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1_reading_v1_colleage">
            <a:hlinkClick r:id="" action="ppaction://media"/>
            <a:extLst>
              <a:ext uri="{FF2B5EF4-FFF2-40B4-BE49-F238E27FC236}">
                <a16:creationId xmlns:a16="http://schemas.microsoft.com/office/drawing/2014/main" id="{C81FC9CD-0150-4D4D-8633-2FFC2E0F9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1475" y="873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1200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college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1_reading_v1_colleage">
            <a:hlinkClick r:id="" action="ppaction://media"/>
            <a:extLst>
              <a:ext uri="{FF2B5EF4-FFF2-40B4-BE49-F238E27FC236}">
                <a16:creationId xmlns:a16="http://schemas.microsoft.com/office/drawing/2014/main" id="{A1AC3C3C-BB55-48C5-86DD-DE608BD42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1475" y="873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340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大学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1_reading_v1_colleage">
            <a:hlinkClick r:id="" action="ppaction://media"/>
            <a:extLst>
              <a:ext uri="{FF2B5EF4-FFF2-40B4-BE49-F238E27FC236}">
                <a16:creationId xmlns:a16="http://schemas.microsoft.com/office/drawing/2014/main" id="{CDF266C6-D02F-4E78-85CD-1C16B90F4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1475" y="873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109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G3_L11_reading_v2_something">
            <a:hlinkClick r:id="" action="ppaction://media"/>
            <a:extLst>
              <a:ext uri="{FF2B5EF4-FFF2-40B4-BE49-F238E27FC236}">
                <a16:creationId xmlns:a16="http://schemas.microsoft.com/office/drawing/2014/main" id="{1037122C-A9D6-4568-9772-6A7578029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9125" y="81597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CD0D86A-7388-D199-0516-4CC65E7364E8}"/>
              </a:ext>
            </a:extLst>
          </p:cNvPr>
          <p:cNvGrpSpPr/>
          <p:nvPr/>
        </p:nvGrpSpPr>
        <p:grpSpPr>
          <a:xfrm>
            <a:off x="600075" y="1536175"/>
            <a:ext cx="7943850" cy="3785651"/>
            <a:chOff x="600075" y="1791644"/>
            <a:chExt cx="7943850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B3E120D-76CE-C9D7-1215-2569045194BC}"/>
                </a:ext>
              </a:extLst>
            </p:cNvPr>
            <p:cNvSpPr txBox="1"/>
            <p:nvPr/>
          </p:nvSpPr>
          <p:spPr>
            <a:xfrm>
              <a:off x="600075" y="4007635"/>
              <a:ext cx="79438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D740C2E-1160-E092-2D62-DF1EF6A0CF25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何か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19307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3A017F-3B56-4296-B38B-9B574F898854}"/>
              </a:ext>
            </a:extLst>
          </p:cNvPr>
          <p:cNvSpPr txBox="1"/>
          <p:nvPr/>
        </p:nvSpPr>
        <p:spPr>
          <a:xfrm>
            <a:off x="723900" y="2613392"/>
            <a:ext cx="7696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something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1_reading_v2_something">
            <a:hlinkClick r:id="" action="ppaction://media"/>
            <a:extLst>
              <a:ext uri="{FF2B5EF4-FFF2-40B4-BE49-F238E27FC236}">
                <a16:creationId xmlns:a16="http://schemas.microsoft.com/office/drawing/2014/main" id="{83CA404E-C479-4FFF-AC88-4C601C44D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9125" y="815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4139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3_L11_reading_v2_something">
            <a:hlinkClick r:id="" action="ppaction://media"/>
            <a:extLst>
              <a:ext uri="{FF2B5EF4-FFF2-40B4-BE49-F238E27FC236}">
                <a16:creationId xmlns:a16="http://schemas.microsoft.com/office/drawing/2014/main" id="{B05A9246-C876-4B06-B833-C535FAC73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9125" y="81597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081CC8-126E-1BCD-8524-BA31AC6C81DD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2857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59DAF7E-786A-4F29-9B6E-2B1B4AF5C960}"/>
              </a:ext>
            </a:extLst>
          </p:cNvPr>
          <p:cNvGrpSpPr/>
          <p:nvPr/>
        </p:nvGrpSpPr>
        <p:grpSpPr>
          <a:xfrm>
            <a:off x="152400" y="1808252"/>
            <a:ext cx="8839200" cy="3241496"/>
            <a:chOff x="152400" y="2335799"/>
            <a:chExt cx="8839200" cy="32414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0" y="2335799"/>
              <a:ext cx="8839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のまわりに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1_reading_v3_around">
            <a:hlinkClick r:id="" action="ppaction://media"/>
            <a:extLst>
              <a:ext uri="{FF2B5EF4-FFF2-40B4-BE49-F238E27FC236}">
                <a16:creationId xmlns:a16="http://schemas.microsoft.com/office/drawing/2014/main" id="{7E48963E-2EC1-42AF-9CA8-7DF66AB7C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98625" y="1673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9110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382560"/>
            <a:ext cx="76581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1_reading_v3_around">
            <a:hlinkClick r:id="" action="ppaction://media"/>
            <a:extLst>
              <a:ext uri="{FF2B5EF4-FFF2-40B4-BE49-F238E27FC236}">
                <a16:creationId xmlns:a16="http://schemas.microsoft.com/office/drawing/2014/main" id="{58DE9441-6991-4393-BF3F-5F7DA96A2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98625" y="1673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905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8997B6E-8C74-480F-8DBE-C06374EBCB57}"/>
              </a:ext>
            </a:extLst>
          </p:cNvPr>
          <p:cNvSpPr txBox="1"/>
          <p:nvPr/>
        </p:nvSpPr>
        <p:spPr>
          <a:xfrm>
            <a:off x="152400" y="2705725"/>
            <a:ext cx="883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のまわりに</a:t>
            </a:r>
          </a:p>
        </p:txBody>
      </p:sp>
      <p:pic>
        <p:nvPicPr>
          <p:cNvPr id="5" name="G3_L11_reading_v3_around">
            <a:hlinkClick r:id="" action="ppaction://media"/>
            <a:extLst>
              <a:ext uri="{FF2B5EF4-FFF2-40B4-BE49-F238E27FC236}">
                <a16:creationId xmlns:a16="http://schemas.microsoft.com/office/drawing/2014/main" id="{06039935-2C20-47AD-B643-06575BD7E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98625" y="1673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257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64BFA68-49F8-4B84-9D4F-20F563D7EC62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いつも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1_reading_v4_always">
            <a:hlinkClick r:id="" action="ppaction://media"/>
            <a:extLst>
              <a:ext uri="{FF2B5EF4-FFF2-40B4-BE49-F238E27FC236}">
                <a16:creationId xmlns:a16="http://schemas.microsoft.com/office/drawing/2014/main" id="{741B28B2-7D7D-487A-889D-7B38EC315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70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844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C58FA32-4A0A-AB7F-11E0-CA8975787680}"/>
              </a:ext>
            </a:extLst>
          </p:cNvPr>
          <p:cNvSpPr txBox="1"/>
          <p:nvPr/>
        </p:nvSpPr>
        <p:spPr>
          <a:xfrm>
            <a:off x="774324" y="2321004"/>
            <a:ext cx="75953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知っていますか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そこへの 行き方を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Do you know how to go there">
            <a:hlinkClick r:id="" action="ppaction://media"/>
            <a:extLst>
              <a:ext uri="{FF2B5EF4-FFF2-40B4-BE49-F238E27FC236}">
                <a16:creationId xmlns:a16="http://schemas.microsoft.com/office/drawing/2014/main" id="{C3569D48-E647-53D0-6610-CCF12EF07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82688" y="2114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267144"/>
            <a:ext cx="682645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always</a:t>
            </a:r>
            <a:endParaRPr kumimoji="1" lang="ja-JP" altLang="en-US" sz="14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1_reading_v4_always">
            <a:hlinkClick r:id="" action="ppaction://media"/>
            <a:extLst>
              <a:ext uri="{FF2B5EF4-FFF2-40B4-BE49-F238E27FC236}">
                <a16:creationId xmlns:a16="http://schemas.microsoft.com/office/drawing/2014/main" id="{26CA1A1D-F066-4C50-B3B8-7FBCE919ED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70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6586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いつも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1_reading_v4_always">
            <a:hlinkClick r:id="" action="ppaction://media"/>
            <a:extLst>
              <a:ext uri="{FF2B5EF4-FFF2-40B4-BE49-F238E27FC236}">
                <a16:creationId xmlns:a16="http://schemas.microsoft.com/office/drawing/2014/main" id="{BC708D10-C365-4EEC-B230-2B4441392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70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769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24CFACA-E754-4674-9AEE-289AA6DC5191}"/>
              </a:ext>
            </a:extLst>
          </p:cNvPr>
          <p:cNvGrpSpPr/>
          <p:nvPr/>
        </p:nvGrpSpPr>
        <p:grpSpPr>
          <a:xfrm>
            <a:off x="0" y="1708007"/>
            <a:ext cx="9144000" cy="3441987"/>
            <a:chOff x="0" y="1832668"/>
            <a:chExt cx="9144000" cy="3441987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166659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[n---] [t-]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832668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の隣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1_reading_v5_next to">
            <a:hlinkClick r:id="" action="ppaction://media"/>
            <a:extLst>
              <a:ext uri="{FF2B5EF4-FFF2-40B4-BE49-F238E27FC236}">
                <a16:creationId xmlns:a16="http://schemas.microsoft.com/office/drawing/2014/main" id="{690CEBAB-7E62-42F1-92D1-CC7BB5B52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625" y="1482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438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382560"/>
            <a:ext cx="7848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to...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1_reading_v5_next to">
            <a:hlinkClick r:id="" action="ppaction://media"/>
            <a:extLst>
              <a:ext uri="{FF2B5EF4-FFF2-40B4-BE49-F238E27FC236}">
                <a16:creationId xmlns:a16="http://schemas.microsoft.com/office/drawing/2014/main" id="{BA17A0BF-63A8-464E-B5A7-F87EC5D7D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625" y="1482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682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E156A4-8785-44C4-89A0-2D6F0D3F4387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の隣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1_reading_v5_next to">
            <a:hlinkClick r:id="" action="ppaction://media"/>
            <a:extLst>
              <a:ext uri="{FF2B5EF4-FFF2-40B4-BE49-F238E27FC236}">
                <a16:creationId xmlns:a16="http://schemas.microsoft.com/office/drawing/2014/main" id="{3EA34706-7C2C-4536-A21E-F34EC9239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625" y="1482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376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A66E4EC-640A-4FF3-BC45-99F8DA9A5548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町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1_reading_v6_town">
            <a:hlinkClick r:id="" action="ppaction://media"/>
            <a:extLst>
              <a:ext uri="{FF2B5EF4-FFF2-40B4-BE49-F238E27FC236}">
                <a16:creationId xmlns:a16="http://schemas.microsoft.com/office/drawing/2014/main" id="{7A6771FE-51C0-473A-BC77-82566C4EEF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3325" y="60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1883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town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1_reading_v6_town">
            <a:hlinkClick r:id="" action="ppaction://media"/>
            <a:extLst>
              <a:ext uri="{FF2B5EF4-FFF2-40B4-BE49-F238E27FC236}">
                <a16:creationId xmlns:a16="http://schemas.microsoft.com/office/drawing/2014/main" id="{D07F8E61-5F4B-40E6-9CCA-25B721D01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3325" y="60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81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町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1_reading_v6_town">
            <a:hlinkClick r:id="" action="ppaction://media"/>
            <a:extLst>
              <a:ext uri="{FF2B5EF4-FFF2-40B4-BE49-F238E27FC236}">
                <a16:creationId xmlns:a16="http://schemas.microsoft.com/office/drawing/2014/main" id="{4C4A68AC-DEF1-4504-BAA8-0A2EE377B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3325" y="60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302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B8EAE75-6CCB-4CAF-89C7-5344AACAEB8C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一人で</a:t>
              </a:r>
            </a:p>
          </p:txBody>
        </p:sp>
      </p:grpSp>
      <p:pic>
        <p:nvPicPr>
          <p:cNvPr id="4" name="G3_L11_reading_v7_alone">
            <a:hlinkClick r:id="" action="ppaction://media"/>
            <a:extLst>
              <a:ext uri="{FF2B5EF4-FFF2-40B4-BE49-F238E27FC236}">
                <a16:creationId xmlns:a16="http://schemas.microsoft.com/office/drawing/2014/main" id="{B8C3CE48-7611-40FC-9825-22D33F997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575" y="2073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388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alone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1_reading_v7_alone">
            <a:hlinkClick r:id="" action="ppaction://media"/>
            <a:extLst>
              <a:ext uri="{FF2B5EF4-FFF2-40B4-BE49-F238E27FC236}">
                <a16:creationId xmlns:a16="http://schemas.microsoft.com/office/drawing/2014/main" id="{62031A89-3A5F-45F7-B0DE-6FB7145A5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575" y="2073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900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17411</TotalTime>
  <Words>3017</Words>
  <Application>Microsoft Office PowerPoint</Application>
  <PresentationFormat>画面に合わせる (4:3)</PresentationFormat>
  <Paragraphs>478</Paragraphs>
  <Slides>156</Slides>
  <Notes>27</Notes>
  <HiddenSlides>0</HiddenSlides>
  <MMClips>141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156</vt:i4>
      </vt:variant>
    </vt:vector>
  </HeadingPairs>
  <TitlesOfParts>
    <vt:vector size="163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2066</cp:revision>
  <cp:lastPrinted>2016-06-23T16:36:17Z</cp:lastPrinted>
  <dcterms:created xsi:type="dcterms:W3CDTF">2016-05-30T03:13:09Z</dcterms:created>
  <dcterms:modified xsi:type="dcterms:W3CDTF">2025-06-24T02:41:56Z</dcterms:modified>
</cp:coreProperties>
</file>