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1"/>
  </p:notesMasterIdLst>
  <p:handoutMasterIdLst>
    <p:handoutMasterId r:id="rId162"/>
  </p:handoutMasterIdLst>
  <p:sldIdLst>
    <p:sldId id="3657" r:id="rId2"/>
    <p:sldId id="3445" r:id="rId3"/>
    <p:sldId id="2531" r:id="rId4"/>
    <p:sldId id="3668" r:id="rId5"/>
    <p:sldId id="4196" r:id="rId6"/>
    <p:sldId id="4151" r:id="rId7"/>
    <p:sldId id="4096" r:id="rId8"/>
    <p:sldId id="4133" r:id="rId9"/>
    <p:sldId id="4098" r:id="rId10"/>
    <p:sldId id="4180" r:id="rId11"/>
    <p:sldId id="4181" r:id="rId12"/>
    <p:sldId id="4182" r:id="rId13"/>
    <p:sldId id="4183" r:id="rId14"/>
    <p:sldId id="4184" r:id="rId15"/>
    <p:sldId id="4185" r:id="rId16"/>
    <p:sldId id="4259" r:id="rId17"/>
    <p:sldId id="4159" r:id="rId18"/>
    <p:sldId id="4160" r:id="rId19"/>
    <p:sldId id="4161" r:id="rId20"/>
    <p:sldId id="4162" r:id="rId21"/>
    <p:sldId id="4186" r:id="rId22"/>
    <p:sldId id="4187" r:id="rId23"/>
    <p:sldId id="4188" r:id="rId24"/>
    <p:sldId id="4189" r:id="rId25"/>
    <p:sldId id="4190" r:id="rId26"/>
    <p:sldId id="4191" r:id="rId27"/>
    <p:sldId id="4260" r:id="rId28"/>
    <p:sldId id="4170" r:id="rId29"/>
    <p:sldId id="4171" r:id="rId30"/>
    <p:sldId id="4172" r:id="rId31"/>
    <p:sldId id="4173" r:id="rId32"/>
    <p:sldId id="4192" r:id="rId33"/>
    <p:sldId id="4193" r:id="rId34"/>
    <p:sldId id="4194" r:id="rId35"/>
    <p:sldId id="4195" r:id="rId36"/>
    <p:sldId id="4267" r:id="rId37"/>
    <p:sldId id="4197" r:id="rId38"/>
    <p:sldId id="4261" r:id="rId39"/>
    <p:sldId id="4199" r:id="rId40"/>
    <p:sldId id="4200" r:id="rId41"/>
    <p:sldId id="4268" r:id="rId42"/>
    <p:sldId id="4269" r:id="rId43"/>
    <p:sldId id="4270" r:id="rId44"/>
    <p:sldId id="4271" r:id="rId45"/>
    <p:sldId id="4272" r:id="rId46"/>
    <p:sldId id="4273" r:id="rId47"/>
    <p:sldId id="4274" r:id="rId48"/>
    <p:sldId id="4275" r:id="rId49"/>
    <p:sldId id="3626" r:id="rId50"/>
    <p:sldId id="3647" r:id="rId51"/>
    <p:sldId id="2019" r:id="rId52"/>
    <p:sldId id="2020" r:id="rId53"/>
    <p:sldId id="2021" r:id="rId54"/>
    <p:sldId id="2022" r:id="rId55"/>
    <p:sldId id="2023" r:id="rId56"/>
    <p:sldId id="2024" r:id="rId57"/>
    <p:sldId id="2025" r:id="rId58"/>
    <p:sldId id="2026" r:id="rId59"/>
    <p:sldId id="2027" r:id="rId60"/>
    <p:sldId id="2031" r:id="rId61"/>
    <p:sldId id="2032" r:id="rId62"/>
    <p:sldId id="2033" r:id="rId63"/>
    <p:sldId id="2028" r:id="rId64"/>
    <p:sldId id="2029" r:id="rId65"/>
    <p:sldId id="2030" r:id="rId66"/>
    <p:sldId id="2034" r:id="rId67"/>
    <p:sldId id="2035" r:id="rId68"/>
    <p:sldId id="2036" r:id="rId69"/>
    <p:sldId id="2037" r:id="rId70"/>
    <p:sldId id="2038" r:id="rId71"/>
    <p:sldId id="2039" r:id="rId72"/>
    <p:sldId id="3622" r:id="rId73"/>
    <p:sldId id="4202" r:id="rId74"/>
    <p:sldId id="4203" r:id="rId75"/>
    <p:sldId id="4204" r:id="rId76"/>
    <p:sldId id="4205" r:id="rId77"/>
    <p:sldId id="4206" r:id="rId78"/>
    <p:sldId id="4207" r:id="rId79"/>
    <p:sldId id="4208" r:id="rId80"/>
    <p:sldId id="3610" r:id="rId81"/>
    <p:sldId id="3611" r:id="rId82"/>
    <p:sldId id="3612" r:id="rId83"/>
    <p:sldId id="3613" r:id="rId84"/>
    <p:sldId id="3614" r:id="rId85"/>
    <p:sldId id="3623" r:id="rId86"/>
    <p:sldId id="3644" r:id="rId87"/>
    <p:sldId id="3524" r:id="rId88"/>
    <p:sldId id="4201" r:id="rId89"/>
    <p:sldId id="3624" r:id="rId90"/>
    <p:sldId id="3625" r:id="rId91"/>
    <p:sldId id="2041" r:id="rId92"/>
    <p:sldId id="2042" r:id="rId93"/>
    <p:sldId id="2043" r:id="rId94"/>
    <p:sldId id="2050" r:id="rId95"/>
    <p:sldId id="2051" r:id="rId96"/>
    <p:sldId id="2052" r:id="rId97"/>
    <p:sldId id="2044" r:id="rId98"/>
    <p:sldId id="2045" r:id="rId99"/>
    <p:sldId id="2046" r:id="rId100"/>
    <p:sldId id="2053" r:id="rId101"/>
    <p:sldId id="2054" r:id="rId102"/>
    <p:sldId id="2055" r:id="rId103"/>
    <p:sldId id="2056" r:id="rId104"/>
    <p:sldId id="2057" r:id="rId105"/>
    <p:sldId id="2058" r:id="rId106"/>
    <p:sldId id="2059" r:id="rId107"/>
    <p:sldId id="2060" r:id="rId108"/>
    <p:sldId id="2061" r:id="rId109"/>
    <p:sldId id="2062" r:id="rId110"/>
    <p:sldId id="2063" r:id="rId111"/>
    <p:sldId id="2064" r:id="rId112"/>
    <p:sldId id="4247" r:id="rId113"/>
    <p:sldId id="4248" r:id="rId114"/>
    <p:sldId id="4249" r:id="rId115"/>
    <p:sldId id="2068" r:id="rId116"/>
    <p:sldId id="2069" r:id="rId117"/>
    <p:sldId id="2070" r:id="rId118"/>
    <p:sldId id="3646" r:id="rId119"/>
    <p:sldId id="4250" r:id="rId120"/>
    <p:sldId id="4251" r:id="rId121"/>
    <p:sldId id="4252" r:id="rId122"/>
    <p:sldId id="4253" r:id="rId123"/>
    <p:sldId id="4254" r:id="rId124"/>
    <p:sldId id="4255" r:id="rId125"/>
    <p:sldId id="4256" r:id="rId126"/>
    <p:sldId id="4257" r:id="rId127"/>
    <p:sldId id="4258" r:id="rId128"/>
    <p:sldId id="3561" r:id="rId129"/>
    <p:sldId id="3562" r:id="rId130"/>
    <p:sldId id="3672" r:id="rId131"/>
    <p:sldId id="3695" r:id="rId132"/>
    <p:sldId id="4262" r:id="rId133"/>
    <p:sldId id="4263" r:id="rId134"/>
    <p:sldId id="4264" r:id="rId135"/>
    <p:sldId id="4265" r:id="rId136"/>
    <p:sldId id="4266" r:id="rId137"/>
    <p:sldId id="3661" r:id="rId138"/>
    <p:sldId id="3681" r:id="rId139"/>
    <p:sldId id="3563" r:id="rId140"/>
    <p:sldId id="3564" r:id="rId141"/>
    <p:sldId id="3565" r:id="rId142"/>
    <p:sldId id="3566" r:id="rId143"/>
    <p:sldId id="3567" r:id="rId144"/>
    <p:sldId id="3568" r:id="rId145"/>
    <p:sldId id="3569" r:id="rId146"/>
    <p:sldId id="3570" r:id="rId147"/>
    <p:sldId id="3573" r:id="rId148"/>
    <p:sldId id="3648" r:id="rId149"/>
    <p:sldId id="3577" r:id="rId150"/>
    <p:sldId id="3649" r:id="rId151"/>
    <p:sldId id="3650" r:id="rId152"/>
    <p:sldId id="3583" r:id="rId153"/>
    <p:sldId id="3587" r:id="rId154"/>
    <p:sldId id="3588" r:id="rId155"/>
    <p:sldId id="3589" r:id="rId156"/>
    <p:sldId id="3590" r:id="rId157"/>
    <p:sldId id="3655" r:id="rId158"/>
    <p:sldId id="3595" r:id="rId159"/>
    <p:sldId id="3609" r:id="rId1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72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D3B9F-59B3-8D2F-27D6-052E2C18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AD6262-41F0-622C-8A75-25B59FDDC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442F06-138D-901F-BC67-7DF7BBFD7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8DD26-7069-B129-92C1-5AE8B6E81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46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0649-EED5-121A-779E-A5152A26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F3C165-9487-009B-4894-2041425BB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BCEB80-CC4B-E00F-55E8-061D23305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61DDEA-AB35-8D5F-2852-D4F4C206F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25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BA23-50E4-7C4E-0877-8B0AAC7D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BA027D-341A-E2DF-FBB4-792C5DA44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1DA2BB-B761-6BCD-4B29-26115FFBF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D2452-F73B-FFB4-49E7-407E10AB8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37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68C74-D7B9-4FCA-D7F4-FE933E37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B49191-7397-0815-A3F8-BBFF86048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34B3B6-F047-43A6-9E18-585426D9D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9E7C66-2B15-B028-9E6C-57B1971E6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423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D5A24-ED49-0EDF-5193-EA7D812C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616F60-5879-189A-8B53-5B33E4D43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8349E4-8611-44AD-453F-EEEE0406C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EB4E5F-67E2-C99C-A25C-7759074AB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72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7FD9A-4217-E068-1C41-A9ACFED1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9C0C65-EABD-03EA-5BCA-F19BB3085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F7948B-D139-14AD-B6D4-7DA01D2D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8C6A48-A1A4-21F0-A5FD-CF0E793B8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97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9EE65-D3D7-3551-A44F-11BBE71D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E2C5E4-1655-1F65-225E-AB050591A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3A6D74-E9DE-D409-5FAD-0D949C920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2816A7-00D4-0AEA-E9F2-0D9E38DB5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678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B53B4-3192-A9B2-F806-EE162ED0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6214C9-8D16-0604-10AA-5092460D3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BB6C9E-8E64-493B-A6C5-C60D0FEB8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7F25B4-713A-23F5-9329-F8A3D1576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1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2183-59E8-FF0F-1916-7C6E60239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055176-E325-6CDF-6555-0680C3521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021F00-7E28-7ED5-3839-D62453C08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DE1CF1-5E35-6A67-C7F5-E3143EAF7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459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598B2-96B1-C947-97B8-D2A14ED8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C93F88-ACBC-03BD-3330-CB57A7953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5CEB25-C58A-B588-FE0B-93B73861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BE407A-4E5F-1528-3220-EE29D85BE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42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69F9-9C36-C083-7EF1-EF783E32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10B13B-FA20-36A4-6728-25D6F78FE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3A60F1-732C-1A40-0061-2654C573C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CD08BF-5615-E804-9806-5AC51DEE6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207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DBCA-9B3C-2DD3-7AB6-D109AAED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EE791C-7185-5BB8-DA8E-1BBBDABD3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9F7B34-D491-BEF8-FDE6-2FF726F57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7FE55A-E76F-C580-22F4-154E2A54E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742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680C2-2937-27F7-B7B2-3512384F8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0C2EA8-2350-D146-E0CC-36A148D7E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6C21FE-13BA-9F4D-8C3A-3B03D72EF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11437F-A382-5834-FAA9-18F47E6C8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324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3301C-D67E-681D-EBAA-78571FFF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06B26C-73D8-1D43-6788-0809EE8DE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7701B7-9351-3807-3033-CC09D53B5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8DAA7D-6643-8895-72CD-9D6CCB655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52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2EBE-A116-7D15-EE30-D7C3BF62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442161-482C-F1E2-6D1C-2145D082F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7E0BEB1-3187-700D-2EB0-16FA3EE83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AD2D38-D41D-9FBB-3EC7-9EE332045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672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D7689-13DA-D1BD-15E9-82C985D4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43E58-4A64-9D07-0C22-FE64CD557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C2AF0F-4F6E-DED6-C3FA-BAE4C18AF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D0884D-9F8E-56E5-AA21-4F4560C3B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639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F1652-D958-4294-C1B3-CFF5BADD2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0D840C3-F3C3-4067-94D9-F3156C682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6C6A60A-C4A3-8B63-470E-A71AB7174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84E73B-487E-FE5D-8A58-160C5BC0B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902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CD2C0-AFE1-E3AA-E93E-310238CD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08F2FA-FC45-326E-D129-55208C22C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1A25C9-B1F2-D0C0-178B-F16761896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626EAF-AA84-5145-28AE-B83E82960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914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BB8F9-1C91-EF3C-0974-C9B1FEB1A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5E4B3E-7424-26E9-A1C1-0875DF19B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24BF73-DE66-3B48-E446-4323F7A0B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3FEA8E-555D-3A3D-B6DD-6E1F170D0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68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9B4E9-F71F-1001-C09B-5F4867AA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1344A2-92FD-717E-A6D9-CF3575A98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487DD6-2ED7-F3FA-2116-DA8C7099B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95925E-F623-E634-13BA-44F1E4A97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41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1470A-CCD9-7825-7BF5-90F1907BA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180CAB-1B6B-DFC5-0143-AE03914F3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EAAB05-52A1-71EF-922A-92A11C666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7D9014-9960-9B89-DC57-3627E4BB8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161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42E0-D9D5-1E36-D746-DC0190229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D95DB8-3FFD-793C-C0E6-6236F508D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DE5F4C-D496-7BBE-1716-38C78FD05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67DC62-D024-B382-91B1-38D77F6BA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287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7DCF-2EB9-C763-2779-DAAD3656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5FFF812-516E-E770-F42E-A99166A0D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2B6FF8-2F69-CE1E-1841-93B09B72D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C7C9A7-6B8D-566F-9209-9DA9484F1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458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F2D0-3024-D886-D825-9B3981CB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D14218-CB49-75DB-6A62-1205B51AF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F297B3-0563-79F3-37E6-44CFE87B6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BF5348-8A22-F8B8-3F87-B97B23891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219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565B4-E009-4DF1-89CA-659904B9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312699-B14E-D0A8-DC29-23A48F9A6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C1B39E-DA6D-27A4-C97E-024FD3634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22B491-AB3A-8672-5295-5935FD9EC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27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5C27-D56E-4397-8248-01B14BDD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3154346-3A95-1ADF-B23D-7084FBDAD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CB0910-BCC4-A2BF-AD98-2249BB82C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BD8D54-B15D-1EF6-EA64-4EBD86288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864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FAB2-BE51-CE8B-4869-5194A5A46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F8B8C1-6605-8EB0-ACA4-88B7AFF63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C1C603-C02B-87B5-16A2-245443DED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84B01-D8FD-554A-3797-93242752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21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346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926B1-08F7-F07F-FCA5-FF348D19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A72F78-8AD0-4552-0FE9-DDCE2E47A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FA8EDE-3265-57AE-2558-BB92EF526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AA956D-F040-4C2C-0428-95A26FF0D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44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B5375-AE7C-992D-CF14-9E402E7FD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A0D1E3-AB92-DBA4-EF6F-A826DD7D7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B9A19D-712E-4D46-32D9-EF7CBFA52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1E5D00-E843-17F0-E76E-94227F11B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979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E328D-9159-3326-5097-7B02CC2B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04AA08-04B5-6644-FC41-B310029D0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775CE6-42F1-F067-DD0F-2806E63EA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F76D2E-4FDC-68A4-3906-6FFC084D0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87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99409-6CBE-5A2C-937A-15782CF25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CCA484-0A26-51A9-8A1F-8EEC2056E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F4341C-92B7-6270-5EA1-95FECFB87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A93B46-722F-3228-35E5-4B42BCBF8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41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F7051-81DD-DE03-DB67-5AD7EBB9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BAAD6C-61B8-7A4E-D504-F2D34EFC9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F4A463-3617-B67D-CC00-8BFF5BD86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334FC5-C387-2953-85A1-B5C531F31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361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16F23-9701-BBEA-8F7B-D1A6FCC6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6848D5-B8B0-B1A8-E5E0-02A1F6FDF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72E29C-C26F-D63D-DFCE-A69AB7313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2E09F9-BA73-B1D3-9001-828A236A3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4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p3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media46.mp3"/><Relationship Id="rId11" Type="http://schemas.openxmlformats.org/officeDocument/2006/relationships/image" Target="../media/image9.png"/><Relationship Id="rId5" Type="http://schemas.microsoft.com/office/2007/relationships/media" Target="../media/media46.mp3"/><Relationship Id="rId10" Type="http://schemas.openxmlformats.org/officeDocument/2006/relationships/image" Target="../media/image8.png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microsoft.com/office/2007/relationships/media" Target="../media/media48.mp3"/><Relationship Id="rId7" Type="http://schemas.openxmlformats.org/officeDocument/2006/relationships/image" Target="../media/image9.png"/><Relationship Id="rId12" Type="http://schemas.openxmlformats.org/officeDocument/2006/relationships/image" Target="../media/image26.sv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svg"/><Relationship Id="rId4" Type="http://schemas.openxmlformats.org/officeDocument/2006/relationships/audio" Target="../media/media48.mp3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openxmlformats.org/officeDocument/2006/relationships/audio" Target="../media/media50.mp3"/><Relationship Id="rId9" Type="http://schemas.openxmlformats.org/officeDocument/2006/relationships/image" Target="../media/image2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p3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p3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0.mp3"/><Relationship Id="rId7" Type="http://schemas.openxmlformats.org/officeDocument/2006/relationships/image" Target="../media/image9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0.mp3"/><Relationship Id="rId9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03553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8F3E-C040-80E2-CC1E-D0DD4EC1C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D1D255-A70E-4E5F-4FE2-470EB210553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FDB1D8-39DF-D8C0-5596-54951D9E8C99}"/>
              </a:ext>
            </a:extLst>
          </p:cNvPr>
          <p:cNvSpPr txBox="1"/>
          <p:nvPr/>
        </p:nvSpPr>
        <p:spPr>
          <a:xfrm>
            <a:off x="746646" y="3596972"/>
            <a:ext cx="7650705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homework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finish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5AF70F-8E59-E97D-1B33-7F5967017648}"/>
              </a:ext>
            </a:extLst>
          </p:cNvPr>
          <p:cNvSpPr txBox="1"/>
          <p:nvPr/>
        </p:nvSpPr>
        <p:spPr>
          <a:xfrm>
            <a:off x="222884" y="114013"/>
            <a:ext cx="86982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たくさんの宿題が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終わらせる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明日までに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 has a lot of his homework to finish by tomorrow.">
            <a:hlinkClick r:id="" action="ppaction://media"/>
            <a:extLst>
              <a:ext uri="{FF2B5EF4-FFF2-40B4-BE49-F238E27FC236}">
                <a16:creationId xmlns:a16="http://schemas.microsoft.com/office/drawing/2014/main" id="{09BC6576-1C39-0B35-D2D8-9B47916E6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200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5_sound">
            <a:hlinkClick r:id="" action="ppaction://media"/>
            <a:extLst>
              <a:ext uri="{FF2B5EF4-FFF2-40B4-BE49-F238E27FC236}">
                <a16:creationId xmlns:a16="http://schemas.microsoft.com/office/drawing/2014/main" id="{9219A670-4620-407A-A658-B76878BEF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950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73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90200"/>
            <a:ext cx="7696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sound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reading_v5_sound">
            <a:hlinkClick r:id="" action="ppaction://media"/>
            <a:extLst>
              <a:ext uri="{FF2B5EF4-FFF2-40B4-BE49-F238E27FC236}">
                <a16:creationId xmlns:a16="http://schemas.microsoft.com/office/drawing/2014/main" id="{73001C1D-0029-403D-B768-43A3DCDD7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950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5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0_reading_v5_sound">
            <a:hlinkClick r:id="" action="ppaction://media"/>
            <a:extLst>
              <a:ext uri="{FF2B5EF4-FFF2-40B4-BE49-F238E27FC236}">
                <a16:creationId xmlns:a16="http://schemas.microsoft.com/office/drawing/2014/main" id="{517384D3-D262-405B-A82F-CE28FA1AA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950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30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10_reading_v6_should">
            <a:hlinkClick r:id="" action="ppaction://media"/>
            <a:extLst>
              <a:ext uri="{FF2B5EF4-FFF2-40B4-BE49-F238E27FC236}">
                <a16:creationId xmlns:a16="http://schemas.microsoft.com/office/drawing/2014/main" id="{73CF50FC-BDE0-4635-B520-CE628E22C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0563" y="17891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120986-D03E-03D9-4871-1B57BE4E61C4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7D50189-5212-52FA-6623-AC6FEC3DF6FC}"/>
                </a:ext>
              </a:extLst>
            </p:cNvPr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ACAB8D9-B63E-8263-3196-8F2DDB1FE01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3148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2DBD67-74E1-4A51-8B28-91F5CB829CE0}"/>
              </a:ext>
            </a:extLst>
          </p:cNvPr>
          <p:cNvSpPr txBox="1"/>
          <p:nvPr/>
        </p:nvSpPr>
        <p:spPr>
          <a:xfrm>
            <a:off x="1158775" y="2267144"/>
            <a:ext cx="68264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</a:t>
            </a:r>
            <a:endParaRPr kumimoji="1" lang="ja-JP" altLang="en-US" sz="14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reading_v6_should">
            <a:hlinkClick r:id="" action="ppaction://media"/>
            <a:extLst>
              <a:ext uri="{FF2B5EF4-FFF2-40B4-BE49-F238E27FC236}">
                <a16:creationId xmlns:a16="http://schemas.microsoft.com/office/drawing/2014/main" id="{D8EB3158-927D-439C-A9FF-24FD0BBA3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0563" y="1789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153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3_L10_reading_v6_should">
            <a:hlinkClick r:id="" action="ppaction://media"/>
            <a:extLst>
              <a:ext uri="{FF2B5EF4-FFF2-40B4-BE49-F238E27FC236}">
                <a16:creationId xmlns:a16="http://schemas.microsoft.com/office/drawing/2014/main" id="{B0845DA3-A032-4E89-B59D-6A4BFC248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0563" y="17891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0FF6A8-2B71-1F44-D4E7-845326EEE73C}"/>
              </a:ext>
            </a:extLst>
          </p:cNvPr>
          <p:cNvSpPr txBox="1"/>
          <p:nvPr/>
        </p:nvSpPr>
        <p:spPr>
          <a:xfrm>
            <a:off x="152400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すべきである</a:t>
            </a:r>
          </a:p>
        </p:txBody>
      </p:sp>
    </p:spTree>
    <p:extLst>
      <p:ext uri="{BB962C8B-B14F-4D97-AF65-F5344CB8AC3E}">
        <p14:creationId xmlns:p14="http://schemas.microsoft.com/office/powerpoint/2010/main" val="25398823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劇場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0_reading_v7_theater">
            <a:hlinkClick r:id="" action="ppaction://media"/>
            <a:extLst>
              <a:ext uri="{FF2B5EF4-FFF2-40B4-BE49-F238E27FC236}">
                <a16:creationId xmlns:a16="http://schemas.microsoft.com/office/drawing/2014/main" id="{E2A2398E-B71F-4818-928E-3D17B6E92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3575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90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59477"/>
            <a:ext cx="769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theater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reading_v7_theater">
            <a:hlinkClick r:id="" action="ppaction://media"/>
            <a:extLst>
              <a:ext uri="{FF2B5EF4-FFF2-40B4-BE49-F238E27FC236}">
                <a16:creationId xmlns:a16="http://schemas.microsoft.com/office/drawing/2014/main" id="{DE3103C1-D3C2-4379-A2E2-83CB5E7FF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3575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07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劇場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0_reading_v7_theater">
            <a:hlinkClick r:id="" action="ppaction://media"/>
            <a:extLst>
              <a:ext uri="{FF2B5EF4-FFF2-40B4-BE49-F238E27FC236}">
                <a16:creationId xmlns:a16="http://schemas.microsoft.com/office/drawing/2014/main" id="{93C35436-3BD8-4ACC-B0AC-6A35855C7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3575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70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724A329-08A5-4F04-AF30-6210759E42A6}"/>
              </a:ext>
            </a:extLst>
          </p:cNvPr>
          <p:cNvGrpSpPr/>
          <p:nvPr/>
        </p:nvGrpSpPr>
        <p:grpSpPr>
          <a:xfrm>
            <a:off x="152400" y="1849722"/>
            <a:ext cx="8839200" cy="3035447"/>
            <a:chOff x="391767" y="2418738"/>
            <a:chExt cx="8839200" cy="303544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B6B0290-C9AC-4908-8E29-947A0425E84F}"/>
                </a:ext>
              </a:extLst>
            </p:cNvPr>
            <p:cNvSpPr txBox="1"/>
            <p:nvPr/>
          </p:nvSpPr>
          <p:spPr>
            <a:xfrm>
              <a:off x="391767" y="2418738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わくわくさせる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A8BDD0-4D80-45BD-BB51-3A9A2C0BF0C3}"/>
                </a:ext>
              </a:extLst>
            </p:cNvPr>
            <p:cNvSpPr txBox="1"/>
            <p:nvPr/>
          </p:nvSpPr>
          <p:spPr>
            <a:xfrm>
              <a:off x="1095044" y="4007635"/>
              <a:ext cx="69539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8_exciting">
            <a:hlinkClick r:id="" action="ppaction://media"/>
            <a:extLst>
              <a:ext uri="{FF2B5EF4-FFF2-40B4-BE49-F238E27FC236}">
                <a16:creationId xmlns:a16="http://schemas.microsoft.com/office/drawing/2014/main" id="{FA37C3AE-CB9B-4B3E-9290-2C8CFACDA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588" y="1363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115DD-5707-99AD-C0D2-7E313F0D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718F49-E9F2-F70B-F7E6-FE9BF7287B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E7DF3B-383C-DE0A-08CD-D0BA467DEF76}"/>
              </a:ext>
            </a:extLst>
          </p:cNvPr>
          <p:cNvSpPr txBox="1"/>
          <p:nvPr/>
        </p:nvSpPr>
        <p:spPr>
          <a:xfrm>
            <a:off x="545418" y="1901659"/>
            <a:ext cx="8053164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[o-]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homework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has a lot of his homework to finish by tomorrow.">
            <a:hlinkClick r:id="" action="ppaction://media"/>
            <a:extLst>
              <a:ext uri="{FF2B5EF4-FFF2-40B4-BE49-F238E27FC236}">
                <a16:creationId xmlns:a16="http://schemas.microsoft.com/office/drawing/2014/main" id="{4E3B28DE-D119-441C-F8F8-FC5C9DB57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86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421032"/>
            <a:ext cx="68264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exciting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reading_v8_exciting">
            <a:hlinkClick r:id="" action="ppaction://media"/>
            <a:extLst>
              <a:ext uri="{FF2B5EF4-FFF2-40B4-BE49-F238E27FC236}">
                <a16:creationId xmlns:a16="http://schemas.microsoft.com/office/drawing/2014/main" id="{DAF4305F-2848-4F15-B22B-E1245D440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588" y="1363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22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B588C-34B7-451C-87D8-3657F0344A1E}"/>
              </a:ext>
            </a:extLst>
          </p:cNvPr>
          <p:cNvSpPr txBox="1"/>
          <p:nvPr/>
        </p:nvSpPr>
        <p:spPr>
          <a:xfrm>
            <a:off x="152400" y="2767281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わくわくさせる</a:t>
            </a:r>
          </a:p>
        </p:txBody>
      </p:sp>
      <p:pic>
        <p:nvPicPr>
          <p:cNvPr id="5" name="G3_L10_reading_v8_exciting">
            <a:hlinkClick r:id="" action="ppaction://media"/>
            <a:extLst>
              <a:ext uri="{FF2B5EF4-FFF2-40B4-BE49-F238E27FC236}">
                <a16:creationId xmlns:a16="http://schemas.microsoft.com/office/drawing/2014/main" id="{0ACDA8CA-D8B7-4DFE-864F-5BA9C4454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588" y="1363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989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2168337"/>
            <a:ext cx="9144000" cy="2218997"/>
            <a:chOff x="0" y="2436255"/>
            <a:chExt cx="9144000" cy="221899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3885811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[v----] [s--------] [s------]</a:t>
              </a:r>
              <a:endParaRPr kumimoji="1"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2436255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動画配信サービス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video streaming service">
            <a:hlinkClick r:id="" action="ppaction://media"/>
            <a:extLst>
              <a:ext uri="{FF2B5EF4-FFF2-40B4-BE49-F238E27FC236}">
                <a16:creationId xmlns:a16="http://schemas.microsoft.com/office/drawing/2014/main" id="{9E45E1B6-8C5E-8467-20CC-BB5B9E1F8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792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38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998113"/>
            <a:ext cx="8507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video streaming service</a:t>
            </a:r>
            <a:endParaRPr kumimoji="1" lang="ja-JP" altLang="en-US" sz="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video streaming service">
            <a:hlinkClick r:id="" action="ppaction://media"/>
            <a:extLst>
              <a:ext uri="{FF2B5EF4-FFF2-40B4-BE49-F238E27FC236}">
                <a16:creationId xmlns:a16="http://schemas.microsoft.com/office/drawing/2014/main" id="{7F0A9177-3F18-F91E-3C91-247EAD454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792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389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A8D00D-8161-2850-0FBD-041F1FF880EC}"/>
              </a:ext>
            </a:extLst>
          </p:cNvPr>
          <p:cNvSpPr txBox="1"/>
          <p:nvPr/>
        </p:nvSpPr>
        <p:spPr>
          <a:xfrm>
            <a:off x="815009" y="2828836"/>
            <a:ext cx="75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動画配信サービス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video streaming service">
            <a:hlinkClick r:id="" action="ppaction://media"/>
            <a:extLst>
              <a:ext uri="{FF2B5EF4-FFF2-40B4-BE49-F238E27FC236}">
                <a16:creationId xmlns:a16="http://schemas.microsoft.com/office/drawing/2014/main" id="{B3F70B21-F14D-1129-58A8-B949AAC13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792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01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78852"/>
            <a:ext cx="9144000" cy="3177186"/>
            <a:chOff x="0" y="2030778"/>
            <a:chExt cx="9144000" cy="31771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[a--]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いつでも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3C6B511-1713-8F6E-AD02-BFEA2266FEE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t any time">
            <a:hlinkClick r:id="" action="ppaction://media"/>
            <a:extLst>
              <a:ext uri="{FF2B5EF4-FFF2-40B4-BE49-F238E27FC236}">
                <a16:creationId xmlns:a16="http://schemas.microsoft.com/office/drawing/2014/main" id="{06690174-A570-8531-0155-EDF0E3FF8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44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665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any time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0EEBCB9-2868-EB03-C943-5E5D2954327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 any time">
            <a:hlinkClick r:id="" action="ppaction://media"/>
            <a:extLst>
              <a:ext uri="{FF2B5EF4-FFF2-40B4-BE49-F238E27FC236}">
                <a16:creationId xmlns:a16="http://schemas.microsoft.com/office/drawing/2014/main" id="{3B531F93-ADE9-2E7D-4080-039CB23D2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44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68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いつでも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8" name="at any time">
            <a:hlinkClick r:id="" action="ppaction://media"/>
            <a:extLst>
              <a:ext uri="{FF2B5EF4-FFF2-40B4-BE49-F238E27FC236}">
                <a16:creationId xmlns:a16="http://schemas.microsoft.com/office/drawing/2014/main" id="{149C93CC-8327-4BDE-5AC4-8D2F5B4D1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44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7910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50B9-A4B2-3F3D-0F1B-100CAE10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C3163B-AC0C-FD2D-D048-ACD6224B6E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6CB462-DEBF-9D40-CC82-9902A996FDF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B4CE2B-A525-B4A0-4FDA-BFE8FCB73C4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68C4C2B-2FDC-441B-FDFB-B478580F8E30}"/>
              </a:ext>
            </a:extLst>
          </p:cNvPr>
          <p:cNvGrpSpPr/>
          <p:nvPr/>
        </p:nvGrpSpPr>
        <p:grpSpPr>
          <a:xfrm>
            <a:off x="596349" y="1859340"/>
            <a:ext cx="7951304" cy="3016210"/>
            <a:chOff x="596349" y="2005534"/>
            <a:chExt cx="7951304" cy="301621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30B4CC-9FA0-56E4-A07D-7E121143CFCA}"/>
                </a:ext>
              </a:extLst>
            </p:cNvPr>
            <p:cNvSpPr txBox="1"/>
            <p:nvPr/>
          </p:nvSpPr>
          <p:spPr>
            <a:xfrm>
              <a:off x="596349" y="2005534"/>
              <a:ext cx="79513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AE89148-F2AF-45B1-573D-B8C30B03BD77}"/>
                </a:ext>
              </a:extLst>
            </p:cNvPr>
            <p:cNvSpPr txBox="1"/>
            <p:nvPr/>
          </p:nvSpPr>
          <p:spPr>
            <a:xfrm>
              <a:off x="1073791" y="3575194"/>
              <a:ext cx="69964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nothing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1_nothing">
            <a:hlinkClick r:id="" action="ppaction://media"/>
            <a:extLst>
              <a:ext uri="{FF2B5EF4-FFF2-40B4-BE49-F238E27FC236}">
                <a16:creationId xmlns:a16="http://schemas.microsoft.com/office/drawing/2014/main" id="{A9990372-079D-321E-6430-24A38E0C2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250" y="15097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41119E-5248-5612-020A-85742F528F0E}"/>
              </a:ext>
            </a:extLst>
          </p:cNvPr>
          <p:cNvSpPr/>
          <p:nvPr/>
        </p:nvSpPr>
        <p:spPr>
          <a:xfrm>
            <a:off x="2070101" y="3372302"/>
            <a:ext cx="50111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13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A692E-DAF6-C2AA-6CAA-15BCAE928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B958BB-EF66-72D6-6830-9BEC769858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71C7E5-E925-7725-8D1E-AF61E782E04C}"/>
              </a:ext>
            </a:extLst>
          </p:cNvPr>
          <p:cNvSpPr txBox="1"/>
          <p:nvPr/>
        </p:nvSpPr>
        <p:spPr>
          <a:xfrm>
            <a:off x="228263" y="1767006"/>
            <a:ext cx="86874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たくさんの宿題が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終わらせる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明日までに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has a lot of his homework to finish by tomorrow.">
            <a:hlinkClick r:id="" action="ppaction://media"/>
            <a:extLst>
              <a:ext uri="{FF2B5EF4-FFF2-40B4-BE49-F238E27FC236}">
                <a16:creationId xmlns:a16="http://schemas.microsoft.com/office/drawing/2014/main" id="{3D28D771-99F7-3649-49FF-1BDE929E5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476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202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E020-2897-3E60-D724-29923166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4B423B-46BE-B261-70DA-05F5564B88A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015402-CD67-2A00-27E3-EE0B3440EA4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744A6A-985E-346D-CF5B-E8DB381F43D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8077AD5-368A-D0ED-A82C-17B52A4A78BE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293581F-C22F-937A-EBC9-0A76DDB1732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if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8947879-A493-D206-7CA2-F1C910F0C534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ならば</a:t>
              </a:r>
            </a:p>
          </p:txBody>
        </p:sp>
      </p:grpSp>
      <p:pic>
        <p:nvPicPr>
          <p:cNvPr id="2" name="G3_L10_reading_v4_if">
            <a:hlinkClick r:id="" action="ppaction://media"/>
            <a:extLst>
              <a:ext uri="{FF2B5EF4-FFF2-40B4-BE49-F238E27FC236}">
                <a16:creationId xmlns:a16="http://schemas.microsoft.com/office/drawing/2014/main" id="{D7EFFD3D-BD02-5828-751C-87E36E260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9625" y="12319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DA8B13-46DC-2E6B-0DF4-94BC02D1737A}"/>
              </a:ext>
            </a:extLst>
          </p:cNvPr>
          <p:cNvSpPr/>
          <p:nvPr/>
        </p:nvSpPr>
        <p:spPr>
          <a:xfrm>
            <a:off x="4076700" y="3150781"/>
            <a:ext cx="9979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7718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1F03-8125-81DA-2E00-453A134C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B25FEB2-9057-21B9-B85E-683F9ABBBA9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CC8243E-4590-E817-23FF-4741A875D22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DF0A1E-5A3D-1210-2051-3641ADF89F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E7C4522-8619-C4FE-821B-501C6BCDB70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599B8E-5D7B-3C1C-0D82-B722EBF29D14}"/>
                </a:ext>
              </a:extLst>
            </p:cNvPr>
            <p:cNvSpPr txBox="1"/>
            <p:nvPr/>
          </p:nvSpPr>
          <p:spPr>
            <a:xfrm>
              <a:off x="973123" y="4007635"/>
              <a:ext cx="7197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picture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6201315-A05A-446B-69FB-D6B88018101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picture">
            <a:hlinkClick r:id="" action="ppaction://media"/>
            <a:extLst>
              <a:ext uri="{FF2B5EF4-FFF2-40B4-BE49-F238E27FC236}">
                <a16:creationId xmlns:a16="http://schemas.microsoft.com/office/drawing/2014/main" id="{F649861F-CDFB-B5BA-40F3-9ABC2FFDC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4738" y="1258888"/>
            <a:ext cx="406400" cy="4064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8C26F0D-13D9-DA7B-2D41-49D71C49D25C}"/>
              </a:ext>
            </a:extLst>
          </p:cNvPr>
          <p:cNvSpPr/>
          <p:nvPr/>
        </p:nvSpPr>
        <p:spPr>
          <a:xfrm>
            <a:off x="2260601" y="3591485"/>
            <a:ext cx="46301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11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1478-08A7-7C2E-0566-6C386AB9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DF7234A-A8E1-9B4D-9AF4-8C21EDF6E38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81E0D16-DFC0-C326-0F78-61EDE133F77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2C1075-9B65-68A2-C43C-A8F4D246D4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B1D7AC-8983-5502-451B-6A8E3CF8D328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86955C-4432-E249-5BC8-FC64DB5A409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4B653A7-7C2F-FD8C-7543-95C47EF3E36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5_sound">
            <a:hlinkClick r:id="" action="ppaction://media"/>
            <a:extLst>
              <a:ext uri="{FF2B5EF4-FFF2-40B4-BE49-F238E27FC236}">
                <a16:creationId xmlns:a16="http://schemas.microsoft.com/office/drawing/2014/main" id="{44A1090F-6F5D-305A-3903-8F0FA8A5F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2950" y="1616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3E84F2-0E6F-199D-0BF3-4589BD7FFBB9}"/>
              </a:ext>
            </a:extLst>
          </p:cNvPr>
          <p:cNvSpPr/>
          <p:nvPr/>
        </p:nvSpPr>
        <p:spPr>
          <a:xfrm>
            <a:off x="2540001" y="3829050"/>
            <a:ext cx="4071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302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C352-0EF4-8B99-FFB9-A7AD44F0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B8764D0-86DA-52A2-484F-23A690E55AD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5306D6-4AC3-D7E9-A962-1C7A46E1D38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B9618F-301E-453B-B786-CA6EB28F19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3_L10_reading_v6_should">
            <a:hlinkClick r:id="" action="ppaction://media"/>
            <a:extLst>
              <a:ext uri="{FF2B5EF4-FFF2-40B4-BE49-F238E27FC236}">
                <a16:creationId xmlns:a16="http://schemas.microsoft.com/office/drawing/2014/main" id="{13C74C4F-AED2-6CF4-8440-025159662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0563" y="17891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6325218-CB31-DB1D-E6A7-686E81A1DED5}"/>
              </a:ext>
            </a:extLst>
          </p:cNvPr>
          <p:cNvGrpSpPr/>
          <p:nvPr/>
        </p:nvGrpSpPr>
        <p:grpSpPr>
          <a:xfrm>
            <a:off x="391767" y="1823425"/>
            <a:ext cx="8839200" cy="3211151"/>
            <a:chOff x="391767" y="2366144"/>
            <a:chExt cx="8839200" cy="32111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3886F14-A516-5BD3-3820-67304309C128}"/>
                </a:ext>
              </a:extLst>
            </p:cNvPr>
            <p:cNvSpPr txBox="1"/>
            <p:nvPr/>
          </p:nvSpPr>
          <p:spPr>
            <a:xfrm>
              <a:off x="391767" y="2366144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11CEB62-BE9F-0065-A4E1-20EAC4D4E532}"/>
                </a:ext>
              </a:extLst>
            </p:cNvPr>
            <p:cNvSpPr txBox="1"/>
            <p:nvPr/>
          </p:nvSpPr>
          <p:spPr>
            <a:xfrm>
              <a:off x="1079500" y="4007635"/>
              <a:ext cx="698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should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6C21AC-74B5-BA16-5A9B-6331A6B7C43F}"/>
              </a:ext>
            </a:extLst>
          </p:cNvPr>
          <p:cNvSpPr/>
          <p:nvPr/>
        </p:nvSpPr>
        <p:spPr>
          <a:xfrm>
            <a:off x="2413001" y="3390900"/>
            <a:ext cx="4325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12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0D98A-1DF7-0EAE-A31D-FD2DDCF48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AAEA72-4BF1-2EF3-2A9C-9BEDCA842D3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5CDE42-BB9F-F276-6B6A-D75457BBFB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877878-B36B-95FC-BA68-E8BAFBFFEE6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DA374B3-4C46-B6A0-4ADC-E958B30262E3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75FCF09-3752-D72F-A7BF-2C5570161FAE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theater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A2D0FA9-653D-8416-3EE1-5F94664175C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劇場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0_reading_v7_theater">
            <a:hlinkClick r:id="" action="ppaction://media"/>
            <a:extLst>
              <a:ext uri="{FF2B5EF4-FFF2-40B4-BE49-F238E27FC236}">
                <a16:creationId xmlns:a16="http://schemas.microsoft.com/office/drawing/2014/main" id="{9E6D930A-1383-99FA-8EA2-546678F46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575" y="19478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5DB9B3-AD15-2733-55E5-14B881C56E30}"/>
              </a:ext>
            </a:extLst>
          </p:cNvPr>
          <p:cNvSpPr/>
          <p:nvPr/>
        </p:nvSpPr>
        <p:spPr>
          <a:xfrm>
            <a:off x="2032001" y="3608227"/>
            <a:ext cx="5087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71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0E3A8-0EE7-00C1-45C7-D59DF7F1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6DEA83-85C8-4336-B0C9-12436F0C94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4F32AD2-D522-8EA1-C8FA-37AEF383FFA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1E9D31-321D-B326-E169-8D95059BC23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012A56-87E1-735C-5C81-76E0A1FABF67}"/>
              </a:ext>
            </a:extLst>
          </p:cNvPr>
          <p:cNvGrpSpPr/>
          <p:nvPr/>
        </p:nvGrpSpPr>
        <p:grpSpPr>
          <a:xfrm>
            <a:off x="152400" y="1849722"/>
            <a:ext cx="8839200" cy="3035447"/>
            <a:chOff x="391767" y="2418738"/>
            <a:chExt cx="8839200" cy="303544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91C19FE-64E0-ECE5-5903-A532C21FBF5E}"/>
                </a:ext>
              </a:extLst>
            </p:cNvPr>
            <p:cNvSpPr txBox="1"/>
            <p:nvPr/>
          </p:nvSpPr>
          <p:spPr>
            <a:xfrm>
              <a:off x="391767" y="2418738"/>
              <a:ext cx="8839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わくわくさせる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55DED2-0ED7-9B44-988B-6C5AB93A9502}"/>
                </a:ext>
              </a:extLst>
            </p:cNvPr>
            <p:cNvSpPr txBox="1"/>
            <p:nvPr/>
          </p:nvSpPr>
          <p:spPr>
            <a:xfrm>
              <a:off x="836267" y="4007635"/>
              <a:ext cx="74714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exciting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8_exciting">
            <a:hlinkClick r:id="" action="ppaction://media"/>
            <a:extLst>
              <a:ext uri="{FF2B5EF4-FFF2-40B4-BE49-F238E27FC236}">
                <a16:creationId xmlns:a16="http://schemas.microsoft.com/office/drawing/2014/main" id="{65BB85E6-2CAA-FDE6-E62E-755A99629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6588" y="13636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2803C9-0F2C-C874-4B3E-615AD1384C11}"/>
              </a:ext>
            </a:extLst>
          </p:cNvPr>
          <p:cNvSpPr/>
          <p:nvPr/>
        </p:nvSpPr>
        <p:spPr>
          <a:xfrm>
            <a:off x="1866901" y="3419381"/>
            <a:ext cx="49148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9107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4213-FB66-318C-7F42-601C9360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0A6A8E1-C3B7-54C6-0A8D-DB9CB673CE3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DB9822-436F-92FA-8E72-DBFD5480046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128C71-F469-9A30-CFE5-45F462C89B7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49FEEF-25B4-F871-191A-C1CB879B433D}"/>
              </a:ext>
            </a:extLst>
          </p:cNvPr>
          <p:cNvGrpSpPr/>
          <p:nvPr/>
        </p:nvGrpSpPr>
        <p:grpSpPr>
          <a:xfrm>
            <a:off x="0" y="2168337"/>
            <a:ext cx="9144000" cy="2218997"/>
            <a:chOff x="0" y="2436255"/>
            <a:chExt cx="9144000" cy="221899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D733E75-9DB0-0637-223F-76C0D882B2EC}"/>
                </a:ext>
              </a:extLst>
            </p:cNvPr>
            <p:cNvSpPr txBox="1"/>
            <p:nvPr/>
          </p:nvSpPr>
          <p:spPr>
            <a:xfrm>
              <a:off x="0" y="3885811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[video] [streaming] [service]</a:t>
              </a:r>
              <a:endParaRPr kumimoji="1" lang="ja-JP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F6B7CBA-7298-D7B4-63F1-E218CF9BBB3D}"/>
                </a:ext>
              </a:extLst>
            </p:cNvPr>
            <p:cNvSpPr txBox="1"/>
            <p:nvPr/>
          </p:nvSpPr>
          <p:spPr>
            <a:xfrm>
              <a:off x="815009" y="2436255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動画配信サービス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video streaming service">
            <a:hlinkClick r:id="" action="ppaction://media"/>
            <a:extLst>
              <a:ext uri="{FF2B5EF4-FFF2-40B4-BE49-F238E27FC236}">
                <a16:creationId xmlns:a16="http://schemas.microsoft.com/office/drawing/2014/main" id="{C1F332BF-EE22-4729-8419-133DE667B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7925" y="1171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67479A-A8B7-A70C-6A19-6ABBC5C754A5}"/>
              </a:ext>
            </a:extLst>
          </p:cNvPr>
          <p:cNvSpPr/>
          <p:nvPr/>
        </p:nvSpPr>
        <p:spPr>
          <a:xfrm>
            <a:off x="445515" y="3530535"/>
            <a:ext cx="1764285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065C49-CB2F-6683-E2E9-9E02CF1CDADD}"/>
              </a:ext>
            </a:extLst>
          </p:cNvPr>
          <p:cNvSpPr/>
          <p:nvPr/>
        </p:nvSpPr>
        <p:spPr>
          <a:xfrm>
            <a:off x="2795015" y="3530535"/>
            <a:ext cx="3008885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46EF75B-0240-AA1C-7BF3-2EA871DB5A22}"/>
              </a:ext>
            </a:extLst>
          </p:cNvPr>
          <p:cNvSpPr/>
          <p:nvPr/>
        </p:nvSpPr>
        <p:spPr>
          <a:xfrm>
            <a:off x="6542530" y="3530535"/>
            <a:ext cx="2117855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296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F743-18E8-5A54-60F5-929C46FE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0E3095-DB56-03F2-F5A3-FBC2C26A8C1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B35B18-9F24-5511-F245-289CBD43A9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0C12C7-5C89-0A2E-EDEC-F328E6C6E1B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6204BF-4489-AF54-0D47-979E4A5CE830}"/>
              </a:ext>
            </a:extLst>
          </p:cNvPr>
          <p:cNvGrpSpPr/>
          <p:nvPr/>
        </p:nvGrpSpPr>
        <p:grpSpPr>
          <a:xfrm>
            <a:off x="0" y="1778852"/>
            <a:ext cx="9144000" cy="3177186"/>
            <a:chOff x="0" y="2030778"/>
            <a:chExt cx="9144000" cy="31771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E426CE0-AEE6-D546-82AE-F5F88D34CB88}"/>
                </a:ext>
              </a:extLst>
            </p:cNvPr>
            <p:cNvSpPr txBox="1"/>
            <p:nvPr/>
          </p:nvSpPr>
          <p:spPr>
            <a:xfrm>
              <a:off x="0" y="40076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[any] [time]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F437CC3-5B1F-7817-81BD-74576EC94475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いつでも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FB2484D-6845-301E-8A1D-FA2DC585AA2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t any time">
            <a:hlinkClick r:id="" action="ppaction://media"/>
            <a:extLst>
              <a:ext uri="{FF2B5EF4-FFF2-40B4-BE49-F238E27FC236}">
                <a16:creationId xmlns:a16="http://schemas.microsoft.com/office/drawing/2014/main" id="{6BC8EACC-9D6C-313C-A57B-9042DC5D1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4425" y="5111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D7E6B7-08DF-3CC6-0D0C-21DC9134907D}"/>
              </a:ext>
            </a:extLst>
          </p:cNvPr>
          <p:cNvSpPr/>
          <p:nvPr/>
        </p:nvSpPr>
        <p:spPr>
          <a:xfrm>
            <a:off x="838200" y="3818064"/>
            <a:ext cx="1168399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265749B-5012-2E54-64B2-5AE0B54DE440}"/>
              </a:ext>
            </a:extLst>
          </p:cNvPr>
          <p:cNvSpPr/>
          <p:nvPr/>
        </p:nvSpPr>
        <p:spPr>
          <a:xfrm>
            <a:off x="3035301" y="3818064"/>
            <a:ext cx="1877570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AF850E-2D82-2124-C002-C3BD7CA7FB7C}"/>
              </a:ext>
            </a:extLst>
          </p:cNvPr>
          <p:cNvSpPr/>
          <p:nvPr/>
        </p:nvSpPr>
        <p:spPr>
          <a:xfrm>
            <a:off x="5969508" y="3818064"/>
            <a:ext cx="2336292" cy="9652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718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FE63B0-3E38-59C9-9C78-537313050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8121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25672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1_07_reading_s2">
            <a:hlinkClick r:id="" action="ppaction://media"/>
            <a:extLst>
              <a:ext uri="{FF2B5EF4-FFF2-40B4-BE49-F238E27FC236}">
                <a16:creationId xmlns:a16="http://schemas.microsoft.com/office/drawing/2014/main" id="{9C06D962-E46B-E4EE-7AA8-5695B79F3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8140" y="1283646"/>
            <a:ext cx="406400" cy="406400"/>
          </a:xfrm>
          <a:prstGeom prst="rect">
            <a:avLst/>
          </a:prstGeom>
        </p:spPr>
      </p:pic>
      <p:pic>
        <p:nvPicPr>
          <p:cNvPr id="31" name="AS_G3_11_07_reading_s2">
            <a:hlinkClick r:id="" action="ppaction://media"/>
            <a:extLst>
              <a:ext uri="{FF2B5EF4-FFF2-40B4-BE49-F238E27FC236}">
                <a16:creationId xmlns:a16="http://schemas.microsoft.com/office/drawing/2014/main" id="{628BCDF2-2670-5D08-7199-5B66F641D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786" y="742742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0D02DB4-CE55-7FC4-18A2-BA53A2EB43BD}"/>
              </a:ext>
            </a:extLst>
          </p:cNvPr>
          <p:cNvCxnSpPr/>
          <p:nvPr/>
        </p:nvCxnSpPr>
        <p:spPr>
          <a:xfrm flipH="1">
            <a:off x="4085526" y="14226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C0A5AC5-1FEF-7A48-C411-BE9A1CCA9EC0}"/>
              </a:ext>
            </a:extLst>
          </p:cNvPr>
          <p:cNvCxnSpPr/>
          <p:nvPr/>
        </p:nvCxnSpPr>
        <p:spPr>
          <a:xfrm flipH="1">
            <a:off x="5551240" y="14226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781F0FA-BD9E-53CF-9F9A-A847FB106EBE}"/>
              </a:ext>
            </a:extLst>
          </p:cNvPr>
          <p:cNvCxnSpPr/>
          <p:nvPr/>
        </p:nvCxnSpPr>
        <p:spPr>
          <a:xfrm flipH="1">
            <a:off x="7792790" y="14226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0396EC3-2E73-A1D1-990A-A81E5506C71A}"/>
              </a:ext>
            </a:extLst>
          </p:cNvPr>
          <p:cNvCxnSpPr/>
          <p:nvPr/>
        </p:nvCxnSpPr>
        <p:spPr>
          <a:xfrm flipH="1">
            <a:off x="2105155" y="2051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2FEA82A-C985-7054-0A48-F8B4309564C7}"/>
              </a:ext>
            </a:extLst>
          </p:cNvPr>
          <p:cNvCxnSpPr/>
          <p:nvPr/>
        </p:nvCxnSpPr>
        <p:spPr>
          <a:xfrm flipH="1">
            <a:off x="4218047" y="2051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8BA2AE7-4D73-C456-F682-F39AA8F541C8}"/>
              </a:ext>
            </a:extLst>
          </p:cNvPr>
          <p:cNvCxnSpPr/>
          <p:nvPr/>
        </p:nvCxnSpPr>
        <p:spPr>
          <a:xfrm flipH="1">
            <a:off x="6633904" y="20513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A81500E-0DF5-73B1-4DFB-A8B651DF5752}"/>
              </a:ext>
            </a:extLst>
          </p:cNvPr>
          <p:cNvCxnSpPr/>
          <p:nvPr/>
        </p:nvCxnSpPr>
        <p:spPr>
          <a:xfrm flipH="1">
            <a:off x="8723883" y="20513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4B83C11-7EF2-8105-CAD1-F5CC6D202D89}"/>
              </a:ext>
            </a:extLst>
          </p:cNvPr>
          <p:cNvCxnSpPr/>
          <p:nvPr/>
        </p:nvCxnSpPr>
        <p:spPr>
          <a:xfrm flipH="1">
            <a:off x="2076994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1BE3FB0-EBC9-8834-D2F1-C1E643ABD73C}"/>
              </a:ext>
            </a:extLst>
          </p:cNvPr>
          <p:cNvCxnSpPr/>
          <p:nvPr/>
        </p:nvCxnSpPr>
        <p:spPr>
          <a:xfrm flipH="1">
            <a:off x="4537284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D303FAC-940E-3509-19F7-C18D58F297D4}"/>
              </a:ext>
            </a:extLst>
          </p:cNvPr>
          <p:cNvCxnSpPr/>
          <p:nvPr/>
        </p:nvCxnSpPr>
        <p:spPr>
          <a:xfrm flipH="1">
            <a:off x="7146175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C7BBBEB-97C3-F748-726E-A76974437873}"/>
              </a:ext>
            </a:extLst>
          </p:cNvPr>
          <p:cNvCxnSpPr/>
          <p:nvPr/>
        </p:nvCxnSpPr>
        <p:spPr>
          <a:xfrm flipH="1">
            <a:off x="907300" y="32756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1414830-8FAF-BE4D-EC87-D01427E9A575}"/>
              </a:ext>
            </a:extLst>
          </p:cNvPr>
          <p:cNvCxnSpPr/>
          <p:nvPr/>
        </p:nvCxnSpPr>
        <p:spPr>
          <a:xfrm flipH="1">
            <a:off x="3507625" y="32779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A788F27-2B4C-AB42-F52A-EDB1CB772EEF}"/>
              </a:ext>
            </a:extLst>
          </p:cNvPr>
          <p:cNvCxnSpPr/>
          <p:nvPr/>
        </p:nvCxnSpPr>
        <p:spPr>
          <a:xfrm flipH="1">
            <a:off x="5514210" y="32779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F93C18E4-B5BC-21DA-B254-A48342898F82}"/>
              </a:ext>
            </a:extLst>
          </p:cNvPr>
          <p:cNvCxnSpPr/>
          <p:nvPr/>
        </p:nvCxnSpPr>
        <p:spPr>
          <a:xfrm flipH="1">
            <a:off x="8761217" y="327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A446FC1-2946-A7F0-4CA6-16285ED4BFB4}"/>
              </a:ext>
            </a:extLst>
          </p:cNvPr>
          <p:cNvCxnSpPr/>
          <p:nvPr/>
        </p:nvCxnSpPr>
        <p:spPr>
          <a:xfrm flipH="1">
            <a:off x="2009301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69076DC-25A2-B89C-C5C5-109B7BDD0985}"/>
              </a:ext>
            </a:extLst>
          </p:cNvPr>
          <p:cNvCxnSpPr>
            <a:cxnSpLocks/>
          </p:cNvCxnSpPr>
          <p:nvPr/>
        </p:nvCxnSpPr>
        <p:spPr>
          <a:xfrm flipH="1">
            <a:off x="4404763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7A53385-301F-4433-DBE8-85E1D34B9A68}"/>
              </a:ext>
            </a:extLst>
          </p:cNvPr>
          <p:cNvCxnSpPr>
            <a:cxnSpLocks/>
          </p:cNvCxnSpPr>
          <p:nvPr/>
        </p:nvCxnSpPr>
        <p:spPr>
          <a:xfrm flipH="1">
            <a:off x="6543281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1874FDA-E7BE-D0CE-69D8-0B992567BA1C}"/>
              </a:ext>
            </a:extLst>
          </p:cNvPr>
          <p:cNvCxnSpPr>
            <a:cxnSpLocks/>
          </p:cNvCxnSpPr>
          <p:nvPr/>
        </p:nvCxnSpPr>
        <p:spPr>
          <a:xfrm flipH="1">
            <a:off x="8476856" y="38714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9C6BA29-3606-4B03-7056-6C6B33F7B85B}"/>
              </a:ext>
            </a:extLst>
          </p:cNvPr>
          <p:cNvCxnSpPr>
            <a:cxnSpLocks/>
          </p:cNvCxnSpPr>
          <p:nvPr/>
        </p:nvCxnSpPr>
        <p:spPr>
          <a:xfrm flipH="1">
            <a:off x="964035" y="4482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C457B30-4F95-4287-2467-0FC751708752}"/>
              </a:ext>
            </a:extLst>
          </p:cNvPr>
          <p:cNvCxnSpPr>
            <a:cxnSpLocks/>
          </p:cNvCxnSpPr>
          <p:nvPr/>
        </p:nvCxnSpPr>
        <p:spPr>
          <a:xfrm flipH="1">
            <a:off x="2573760" y="4482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88840-85DE-8629-211A-9461C80D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2CBE17-D058-AEB8-EA30-9A23DF9CC47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D24EAA-C003-E972-C42D-DF423937E55F}"/>
              </a:ext>
            </a:extLst>
          </p:cNvPr>
          <p:cNvSpPr txBox="1"/>
          <p:nvPr/>
        </p:nvSpPr>
        <p:spPr>
          <a:xfrm>
            <a:off x="1075762" y="4128490"/>
            <a:ext cx="69924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places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visit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Hokkaido.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6E1621-BC18-5C61-1A7B-C43A00260F07}"/>
              </a:ext>
            </a:extLst>
          </p:cNvPr>
          <p:cNvSpPr txBox="1"/>
          <p:nvPr/>
        </p:nvSpPr>
        <p:spPr>
          <a:xfrm>
            <a:off x="1143332" y="114013"/>
            <a:ext cx="68573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たくさんの場所を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北海道で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know a lot of places to visit in Hokkaido.">
            <a:hlinkClick r:id="" action="ppaction://media"/>
            <a:extLst>
              <a:ext uri="{FF2B5EF4-FFF2-40B4-BE49-F238E27FC236}">
                <a16:creationId xmlns:a16="http://schemas.microsoft.com/office/drawing/2014/main" id="{C642A63F-FFE8-DE7F-281B-2E4054365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000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4C6AF9-38C0-1F95-149D-E5D3C638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327"/>
          <a:stretch/>
        </p:blipFill>
        <p:spPr>
          <a:xfrm>
            <a:off x="292216" y="716519"/>
            <a:ext cx="8596800" cy="877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063086"/>
            <a:ext cx="9144000" cy="47949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203478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you have nothing to do,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have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do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は「するべき」という意味で、形容詞のはたらきです。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は、時間を表す接続詞で、「～したとき」という意味をもちます。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is good to watch movies.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watch movies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は形式主語で、文の構造を整えるはたらきです。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実際の意味をもちません。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watch movies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は「映画を見ること」という意味で、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watch movies = 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634859"/>
            <a:ext cx="5164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何もすることがないとき、映画を見ることはよいです。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F225-2909-B2A6-0E38-494BACA7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12F44E-820B-A3E2-97BB-65A572E78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73" b="69636"/>
          <a:stretch/>
        </p:blipFill>
        <p:spPr>
          <a:xfrm>
            <a:off x="292216" y="686697"/>
            <a:ext cx="8596800" cy="1651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5213A1F-98F1-7C1B-76F1-F9261636C45D}"/>
              </a:ext>
            </a:extLst>
          </p:cNvPr>
          <p:cNvSpPr/>
          <p:nvPr/>
        </p:nvSpPr>
        <p:spPr>
          <a:xfrm>
            <a:off x="0" y="3072349"/>
            <a:ext cx="9144000" cy="378565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5D7AE51-8995-A2A6-A194-84E9733F8136}"/>
              </a:ext>
            </a:extLst>
          </p:cNvPr>
          <p:cNvSpPr txBox="1"/>
          <p:nvPr/>
        </p:nvSpPr>
        <p:spPr>
          <a:xfrm>
            <a:off x="537492" y="3045001"/>
            <a:ext cx="820010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you want to enjoy watching movies with a big picture and good sound,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want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enjoy watching movies with a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big picture and good sound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enjoy watching movies with a big picture and good sound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「大きな画面とよい音で映画を見ることを楽しむこと」という意味で、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は、条件を表す接続詞で、「もし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〜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なら」という意味をもちます。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should go to a movie theater.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should 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movie theater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「映画館へ」という意味をもち、動詞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19692CD-A328-9A79-8E94-2354155E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C4F6D7-7E99-4E71-CB0D-D971F399A19F}"/>
              </a:ext>
            </a:extLst>
          </p:cNvPr>
          <p:cNvSpPr txBox="1"/>
          <p:nvPr/>
        </p:nvSpPr>
        <p:spPr>
          <a:xfrm>
            <a:off x="537494" y="2365250"/>
            <a:ext cx="82001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もしあなたが大きな映像とよい音声で映画を見て楽しみたいなら、あなたは映画館に行くべきです。</a:t>
            </a:r>
          </a:p>
        </p:txBody>
      </p:sp>
    </p:spTree>
    <p:extLst>
      <p:ext uri="{BB962C8B-B14F-4D97-AF65-F5344CB8AC3E}">
        <p14:creationId xmlns:p14="http://schemas.microsoft.com/office/powerpoint/2010/main" val="3403180370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9CB1-E52D-BD87-1FE8-C98D20D01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746809F-ABAD-8F05-69BA-1DA1982A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96105" cy="78035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0460DAE-0F57-2450-A456-F32A53B748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5A1FF4-AC8A-5FBA-31E8-9B14617AC19E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exciting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very exciting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 to a movie theater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3D4CC0F-D0B1-234B-E4A6-F0C35785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604F1A-BFEC-B25E-7A9D-4598411ACCE5}"/>
              </a:ext>
            </a:extLst>
          </p:cNvPr>
          <p:cNvSpPr txBox="1"/>
          <p:nvPr/>
        </p:nvSpPr>
        <p:spPr>
          <a:xfrm>
            <a:off x="537494" y="1858900"/>
            <a:ext cx="2815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それはとてもわくわくします。</a:t>
            </a:r>
          </a:p>
        </p:txBody>
      </p:sp>
    </p:spTree>
    <p:extLst>
      <p:ext uri="{BB962C8B-B14F-4D97-AF65-F5344CB8AC3E}">
        <p14:creationId xmlns:p14="http://schemas.microsoft.com/office/powerpoint/2010/main" val="4216823707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576B-9968-0409-A167-F30E94714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B97FACD-D745-E39C-D4EF-4E8D6F1D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676079"/>
            <a:ext cx="8596105" cy="17192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D2A7416-F2A5-81CF-C5FC-3D11A703A9F0}"/>
              </a:ext>
            </a:extLst>
          </p:cNvPr>
          <p:cNvSpPr/>
          <p:nvPr/>
        </p:nvSpPr>
        <p:spPr>
          <a:xfrm>
            <a:off x="0" y="2926320"/>
            <a:ext cx="9144000" cy="393168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C013BF-2027-3DCF-96C5-9B273C35CEDC}"/>
              </a:ext>
            </a:extLst>
          </p:cNvPr>
          <p:cNvSpPr txBox="1"/>
          <p:nvPr/>
        </p:nvSpPr>
        <p:spPr>
          <a:xfrm>
            <a:off x="537493" y="3009593"/>
            <a:ext cx="831847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you don’t want to go to the theater,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don’t want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go to the theater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go to the theater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は「映画館に行くこと」という意味で、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theater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「映画館へ」という意味をもち、動詞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は、条件を表す接続詞で、「もし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〜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なら」という意味をもちます。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should use a video streaming service.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should 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video streaming service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6B610D1-4515-811F-F46C-8A310822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FD7683-5B35-AC31-4275-F54409FC4EC3}"/>
              </a:ext>
            </a:extLst>
          </p:cNvPr>
          <p:cNvSpPr txBox="1"/>
          <p:nvPr/>
        </p:nvSpPr>
        <p:spPr>
          <a:xfrm>
            <a:off x="364233" y="2438599"/>
            <a:ext cx="84917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もしあなたが映画館に行きたくなかったら、あなたは動画配信サービスを使うべきです。</a:t>
            </a:r>
          </a:p>
        </p:txBody>
      </p:sp>
    </p:spTree>
    <p:extLst>
      <p:ext uri="{BB962C8B-B14F-4D97-AF65-F5344CB8AC3E}">
        <p14:creationId xmlns:p14="http://schemas.microsoft.com/office/powerpoint/2010/main" val="1071289473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A5AA7-F4F2-D93A-AFF6-C38980E7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81D30FE-6F76-4393-EB10-8919171B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30" b="34734"/>
          <a:stretch/>
        </p:blipFill>
        <p:spPr>
          <a:xfrm>
            <a:off x="292216" y="893877"/>
            <a:ext cx="8596800" cy="838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5CA5D9F-5165-F93E-7F82-D0ABE3B45567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CB7929-E91D-79AE-FB73-6F8D217AA8E9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find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movies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watch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は「見るための」という意味で、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movies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9EF312C-AB37-3356-53CC-3F16B12F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FA6816-0080-EDB8-2328-9E71A998BFB3}"/>
              </a:ext>
            </a:extLst>
          </p:cNvPr>
          <p:cNvSpPr txBox="1"/>
          <p:nvPr/>
        </p:nvSpPr>
        <p:spPr>
          <a:xfrm>
            <a:off x="537494" y="1858900"/>
            <a:ext cx="5025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あなたは見るべき映画を見つけることができます。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731115665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D25A3-4507-6A36-28A5-A4DD26798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AA13F8F-ADE9-006B-EB57-5D1655276978}"/>
              </a:ext>
            </a:extLst>
          </p:cNvPr>
          <p:cNvSpPr/>
          <p:nvPr/>
        </p:nvSpPr>
        <p:spPr>
          <a:xfrm>
            <a:off x="0" y="2483788"/>
            <a:ext cx="9144000" cy="4374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A60FBF-F538-5168-845E-4B8E5334BA27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enjoy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watching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watching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は「それらを見ること」という意味で、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movies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home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ja-JP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どこで楽しむか」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any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「いつ楽しむか」という時を説明しています。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A27A662-DA26-AB7A-B40C-6FDF9A6F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FC651A-431D-F3D1-439E-600BC346488D}"/>
              </a:ext>
            </a:extLst>
          </p:cNvPr>
          <p:cNvSpPr txBox="1"/>
          <p:nvPr/>
        </p:nvSpPr>
        <p:spPr>
          <a:xfrm>
            <a:off x="537494" y="1858900"/>
            <a:ext cx="5761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あなたはそれらを家でいつでも見て楽しむことができます。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DF8B73E-4D55-1843-7AB2-D23968C1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224" b="23360"/>
          <a:stretch/>
        </p:blipFill>
        <p:spPr>
          <a:xfrm>
            <a:off x="273600" y="866982"/>
            <a:ext cx="8596800" cy="7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9456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1_09_reading_str">
            <a:hlinkClick r:id="" action="ppaction://media"/>
            <a:extLst>
              <a:ext uri="{FF2B5EF4-FFF2-40B4-BE49-F238E27FC236}">
                <a16:creationId xmlns:a16="http://schemas.microsoft.com/office/drawing/2014/main" id="{9F4E1A15-E26E-0876-5C5F-80D55110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6700" y="1473200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9092641-CCB9-213B-F047-A044B657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800" y="39894"/>
            <a:ext cx="6512400" cy="67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513D-8853-C819-BD51-C5C18FF82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9A44A2-B3DB-91C9-5C20-D1A3E75D4F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867CD3-C1FE-DC9E-B78F-13F23F8DAA60}"/>
              </a:ext>
            </a:extLst>
          </p:cNvPr>
          <p:cNvSpPr txBox="1"/>
          <p:nvPr/>
        </p:nvSpPr>
        <p:spPr>
          <a:xfrm>
            <a:off x="473336" y="2409490"/>
            <a:ext cx="81973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[o-] places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Hokkaido.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know a lot of places to visit in Hokkaido.">
            <a:hlinkClick r:id="" action="ppaction://media"/>
            <a:extLst>
              <a:ext uri="{FF2B5EF4-FFF2-40B4-BE49-F238E27FC236}">
                <a16:creationId xmlns:a16="http://schemas.microsoft.com/office/drawing/2014/main" id="{B4339D11-3E85-1286-CFDB-FE433794D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69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776DA0-2396-5690-1437-2BE7F8A55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4671"/>
            <a:ext cx="6955200" cy="616602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1_10_reading_s3">
            <a:hlinkClick r:id="" action="ppaction://media"/>
            <a:extLst>
              <a:ext uri="{FF2B5EF4-FFF2-40B4-BE49-F238E27FC236}">
                <a16:creationId xmlns:a16="http://schemas.microsoft.com/office/drawing/2014/main" id="{45603E94-F9AE-FB7C-CE84-001958BB9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0925" y="815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C3C5D-2F5C-DECA-78D3-9B1F3E870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60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CE2FB3-6AAF-799B-D326-93B5052C7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60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4CF47-121A-4E04-CEF9-8662FBA0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924B1C-5E35-CA71-081E-F257BF0BBE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I know a lot of places to visit in Hokkaido.">
            <a:hlinkClick r:id="" action="ppaction://media"/>
            <a:extLst>
              <a:ext uri="{FF2B5EF4-FFF2-40B4-BE49-F238E27FC236}">
                <a16:creationId xmlns:a16="http://schemas.microsoft.com/office/drawing/2014/main" id="{DA2A0D17-F6F0-D57F-A86C-AB8C2BAC1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0572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C28ACC-D087-365D-AF60-FAAE3F6337A6}"/>
              </a:ext>
            </a:extLst>
          </p:cNvPr>
          <p:cNvSpPr txBox="1"/>
          <p:nvPr/>
        </p:nvSpPr>
        <p:spPr>
          <a:xfrm>
            <a:off x="1143335" y="1767006"/>
            <a:ext cx="68573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たくさんの場所を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北海道で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37829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356F15-B26E-80BF-1BDE-BF2656A5B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7784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16AE73-964E-067B-3935-946E690FB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23640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210784" y="1895290"/>
            <a:ext cx="38480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nothing        to 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1_12_reading_s6_2">
            <a:hlinkClick r:id="" action="ppaction://media"/>
            <a:extLst>
              <a:ext uri="{FF2B5EF4-FFF2-40B4-BE49-F238E27FC236}">
                <a16:creationId xmlns:a16="http://schemas.microsoft.com/office/drawing/2014/main" id="{FD8FADFE-2ED2-6679-13FC-3D3EC5E5C6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4275" y="682625"/>
            <a:ext cx="406400" cy="406400"/>
          </a:xfrm>
          <a:prstGeom prst="rect">
            <a:avLst/>
          </a:prstGeom>
        </p:spPr>
      </p:pic>
      <p:pic>
        <p:nvPicPr>
          <p:cNvPr id="9" name="AS_G3_11_11_reading_s6_1">
            <a:hlinkClick r:id="" action="ppaction://media"/>
            <a:extLst>
              <a:ext uri="{FF2B5EF4-FFF2-40B4-BE49-F238E27FC236}">
                <a16:creationId xmlns:a16="http://schemas.microsoft.com/office/drawing/2014/main" id="{3FF8F7BF-4CF0-99A0-F29E-79B52D95E3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20862"/>
            <a:ext cx="406400" cy="406400"/>
          </a:xfrm>
          <a:prstGeom prst="rect">
            <a:avLst/>
          </a:prstGeom>
        </p:spPr>
      </p:pic>
      <p:pic>
        <p:nvPicPr>
          <p:cNvPr id="12" name="AS_G3_11_12_reading_s6_2">
            <a:hlinkClick r:id="" action="ppaction://media"/>
            <a:extLst>
              <a:ext uri="{FF2B5EF4-FFF2-40B4-BE49-F238E27FC236}">
                <a16:creationId xmlns:a16="http://schemas.microsoft.com/office/drawing/2014/main" id="{7D5571D9-DF2B-DFB2-E328-36A092670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806152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877E53-91F4-F322-6435-CF81E6DE3622}"/>
              </a:ext>
            </a:extLst>
          </p:cNvPr>
          <p:cNvSpPr txBox="1"/>
          <p:nvPr/>
        </p:nvSpPr>
        <p:spPr>
          <a:xfrm>
            <a:off x="1073583" y="2383758"/>
            <a:ext cx="11226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892037-3784-B6B9-0C20-AE59BE8006F3}"/>
              </a:ext>
            </a:extLst>
          </p:cNvPr>
          <p:cNvSpPr txBox="1"/>
          <p:nvPr/>
        </p:nvSpPr>
        <p:spPr>
          <a:xfrm>
            <a:off x="4659593" y="2409396"/>
            <a:ext cx="2008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A9AF5E-18ED-29BE-A1E0-29D736733C98}"/>
              </a:ext>
            </a:extLst>
          </p:cNvPr>
          <p:cNvSpPr txBox="1"/>
          <p:nvPr/>
        </p:nvSpPr>
        <p:spPr>
          <a:xfrm>
            <a:off x="6164812" y="2923502"/>
            <a:ext cx="2500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good      sound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23EBCC-8FAB-E0DE-8D0E-03D755D21C40}"/>
              </a:ext>
            </a:extLst>
          </p:cNvPr>
          <p:cNvSpPr txBox="1"/>
          <p:nvPr/>
        </p:nvSpPr>
        <p:spPr>
          <a:xfrm>
            <a:off x="3664188" y="3448953"/>
            <a:ext cx="3146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movie        theater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F2FE4D8-C450-9EDB-8103-7FEB9689925B}"/>
              </a:ext>
            </a:extLst>
          </p:cNvPr>
          <p:cNvSpPr txBox="1"/>
          <p:nvPr/>
        </p:nvSpPr>
        <p:spPr>
          <a:xfrm>
            <a:off x="815217" y="3947638"/>
            <a:ext cx="138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CA0F00-0BB2-D31F-23DD-3421D8F5BCBD}"/>
              </a:ext>
            </a:extLst>
          </p:cNvPr>
          <p:cNvSpPr txBox="1"/>
          <p:nvPr/>
        </p:nvSpPr>
        <p:spPr>
          <a:xfrm>
            <a:off x="7091285" y="3947638"/>
            <a:ext cx="1271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C24FC5C-CAF0-2101-B4CC-1925AEA768DD}"/>
              </a:ext>
            </a:extLst>
          </p:cNvPr>
          <p:cNvSpPr txBox="1"/>
          <p:nvPr/>
        </p:nvSpPr>
        <p:spPr>
          <a:xfrm>
            <a:off x="2078763" y="4995510"/>
            <a:ext cx="2008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9956586-6895-3DB4-416D-6F53E3590FEC}"/>
              </a:ext>
            </a:extLst>
          </p:cNvPr>
          <p:cNvSpPr txBox="1"/>
          <p:nvPr/>
        </p:nvSpPr>
        <p:spPr>
          <a:xfrm>
            <a:off x="5612944" y="4995510"/>
            <a:ext cx="7714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2E0F865-48D6-5CA4-616A-5BD5B29A3A70}"/>
              </a:ext>
            </a:extLst>
          </p:cNvPr>
          <p:cNvSpPr txBox="1"/>
          <p:nvPr/>
        </p:nvSpPr>
        <p:spPr>
          <a:xfrm>
            <a:off x="1878850" y="5511518"/>
            <a:ext cx="1035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1_14_reading_s7_1">
            <a:hlinkClick r:id="" action="ppaction://media"/>
            <a:extLst>
              <a:ext uri="{FF2B5EF4-FFF2-40B4-BE49-F238E27FC236}">
                <a16:creationId xmlns:a16="http://schemas.microsoft.com/office/drawing/2014/main" id="{9058B923-EC1C-379F-D7D3-7E4D6B5B8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6461" y="947063"/>
            <a:ext cx="406400" cy="406400"/>
          </a:xfrm>
          <a:prstGeom prst="rect">
            <a:avLst/>
          </a:prstGeom>
        </p:spPr>
      </p:pic>
      <p:pic>
        <p:nvPicPr>
          <p:cNvPr id="3" name="AS_G3_11_15_reading_s7_2">
            <a:hlinkClick r:id="" action="ppaction://media"/>
            <a:extLst>
              <a:ext uri="{FF2B5EF4-FFF2-40B4-BE49-F238E27FC236}">
                <a16:creationId xmlns:a16="http://schemas.microsoft.com/office/drawing/2014/main" id="{06CE7A4D-E0F7-E32F-8F14-DC308EAF03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6460" y="1626649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1_17_reading_s8_2">
            <a:hlinkClick r:id="" action="ppaction://media"/>
            <a:extLst>
              <a:ext uri="{FF2B5EF4-FFF2-40B4-BE49-F238E27FC236}">
                <a16:creationId xmlns:a16="http://schemas.microsoft.com/office/drawing/2014/main" id="{DBEF2A9E-4DCE-85E7-EC9B-D874497E5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7275" y="2078411"/>
            <a:ext cx="406400" cy="406400"/>
          </a:xfrm>
          <a:prstGeom prst="rect">
            <a:avLst/>
          </a:prstGeom>
        </p:spPr>
      </p:pic>
      <p:pic>
        <p:nvPicPr>
          <p:cNvPr id="7" name="AS_G3_11_16_reading_s8_1">
            <a:hlinkClick r:id="" action="ppaction://media"/>
            <a:extLst>
              <a:ext uri="{FF2B5EF4-FFF2-40B4-BE49-F238E27FC236}">
                <a16:creationId xmlns:a16="http://schemas.microsoft.com/office/drawing/2014/main" id="{97DA7339-B264-2CC4-D7C9-F83E6D1720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7275" y="1583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B2DCC-BB81-D7DB-5F4B-B94CF4B3E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09D8A9-7FCE-BF10-F337-4AA332DC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21" b="44360"/>
          <a:stretch/>
        </p:blipFill>
        <p:spPr>
          <a:xfrm>
            <a:off x="291931" y="1022216"/>
            <a:ext cx="8560800" cy="7130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31EDDC1-C891-8B15-31E3-76120FC9BDD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DF0B73-2D5F-564E-5AAA-4CE8FDA19C39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friends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play with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は「一緒に遊ぶための」という意味で、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friends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の後ろは、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9893B3A-5302-976A-6CCF-EE11CE5C8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D591DA-68E3-5B82-FF80-AD4D165CDFA8}"/>
              </a:ext>
            </a:extLst>
          </p:cNvPr>
          <p:cNvSpPr txBox="1"/>
          <p:nvPr/>
        </p:nvSpPr>
        <p:spPr>
          <a:xfrm>
            <a:off x="1032443" y="1856276"/>
            <a:ext cx="468046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彼女にはいっしょに遊ぶ友達がたくさんいます。</a:t>
            </a:r>
          </a:p>
        </p:txBody>
      </p:sp>
    </p:spTree>
    <p:extLst>
      <p:ext uri="{BB962C8B-B14F-4D97-AF65-F5344CB8AC3E}">
        <p14:creationId xmlns:p14="http://schemas.microsoft.com/office/powerpoint/2010/main" val="124608656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B9CA-2C39-7968-6789-3B3918497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C078D3-1A5D-AC6C-197C-FF7678C4A65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BCE653-C2F7-B666-E0D5-0497881C4FF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0AF6D3-71D4-1CBB-A98D-D758DBABEF0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ED7FF7-F07D-DE03-F8F7-67C2575E562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E5BB18F-5607-1B39-885D-8FAB3F684FD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0901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27DD-C557-FFA6-413F-AF7CA1DF1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2C9BFE-4B27-EB4A-0D68-11495435649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7B343F-DAC5-9BA5-669D-0C8340A4BAAC}"/>
              </a:ext>
            </a:extLst>
          </p:cNvPr>
          <p:cNvSpPr txBox="1"/>
          <p:nvPr/>
        </p:nvSpPr>
        <p:spPr>
          <a:xfrm>
            <a:off x="949360" y="4128490"/>
            <a:ext cx="7245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friends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play with.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8C3224-DA81-2AAE-FF3A-4844247059CF}"/>
              </a:ext>
            </a:extLst>
          </p:cNvPr>
          <p:cNvSpPr txBox="1"/>
          <p:nvPr/>
        </p:nvSpPr>
        <p:spPr>
          <a:xfrm>
            <a:off x="473334" y="690490"/>
            <a:ext cx="8197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友達が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一緒に遊ぶための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s many friends to play with.">
            <a:hlinkClick r:id="" action="ppaction://media"/>
            <a:extLst>
              <a:ext uri="{FF2B5EF4-FFF2-40B4-BE49-F238E27FC236}">
                <a16:creationId xmlns:a16="http://schemas.microsoft.com/office/drawing/2014/main" id="{48B45DE1-A331-B1EE-8980-CC061B047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034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77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6F2F9-9C36-F0FB-D0F9-500A5CA9C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B22288-96F7-A8C2-87EE-57C29C46A2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B4F7E0-DFA5-D147-7FE2-29DB93BBAE45}"/>
              </a:ext>
            </a:extLst>
          </p:cNvPr>
          <p:cNvSpPr txBox="1"/>
          <p:nvPr/>
        </p:nvSpPr>
        <p:spPr>
          <a:xfrm>
            <a:off x="774829" y="2409490"/>
            <a:ext cx="75943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friends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[p---] with.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s many friends to play with.">
            <a:hlinkClick r:id="" action="ppaction://media"/>
            <a:extLst>
              <a:ext uri="{FF2B5EF4-FFF2-40B4-BE49-F238E27FC236}">
                <a16:creationId xmlns:a16="http://schemas.microsoft.com/office/drawing/2014/main" id="{D97256B5-A446-0238-129F-AC3707722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034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43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892735"/>
            <a:ext cx="635043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562062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・形容詞的用法は、形容詞の働き（名詞・代名詞を説明）をし、「～するべき」「～するための」という意味になる。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D3E52-570D-15E6-39BF-0DBE083C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603B25-2291-461A-7984-A1FF856656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8CA0A8E-D794-6491-D59F-B84220F4A2D5}"/>
              </a:ext>
            </a:extLst>
          </p:cNvPr>
          <p:cNvSpPr txBox="1"/>
          <p:nvPr/>
        </p:nvSpPr>
        <p:spPr>
          <a:xfrm>
            <a:off x="473336" y="2321004"/>
            <a:ext cx="8197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友達が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一緒に遊ぶための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has many friends to play with.">
            <a:hlinkClick r:id="" action="ppaction://media"/>
            <a:extLst>
              <a:ext uri="{FF2B5EF4-FFF2-40B4-BE49-F238E27FC236}">
                <a16:creationId xmlns:a16="http://schemas.microsoft.com/office/drawing/2014/main" id="{EB52CFDE-D757-9299-FA8B-8509A8158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03425" y="11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193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B4A9D-C10C-4A69-C088-12C85E325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6A97FF-9E72-55BA-1751-93D13E4F43C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F900FB-97D0-26C1-981B-0FE9FE9A182B}"/>
              </a:ext>
            </a:extLst>
          </p:cNvPr>
          <p:cNvSpPr txBox="1"/>
          <p:nvPr/>
        </p:nvSpPr>
        <p:spPr>
          <a:xfrm>
            <a:off x="1980750" y="4128490"/>
            <a:ext cx="51824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chair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0E4F5A-6105-0148-8CDE-F06AD6D39198}"/>
              </a:ext>
            </a:extLst>
          </p:cNvPr>
          <p:cNvSpPr txBox="1"/>
          <p:nvPr/>
        </p:nvSpPr>
        <p:spPr>
          <a:xfrm>
            <a:off x="303900" y="690490"/>
            <a:ext cx="85361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いすを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座る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s a chair to sit on.">
            <a:hlinkClick r:id="" action="ppaction://media"/>
            <a:extLst>
              <a:ext uri="{FF2B5EF4-FFF2-40B4-BE49-F238E27FC236}">
                <a16:creationId xmlns:a16="http://schemas.microsoft.com/office/drawing/2014/main" id="{2C2F3D49-98D4-703C-8688-BD9A70D70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00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096FE-2464-9933-A331-3735D03C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61C3ED-F447-2B2E-16B2-C144A17881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7321A4-CF36-4D55-9059-F28E235B3592}"/>
              </a:ext>
            </a:extLst>
          </p:cNvPr>
          <p:cNvSpPr txBox="1"/>
          <p:nvPr/>
        </p:nvSpPr>
        <p:spPr>
          <a:xfrm>
            <a:off x="1562618" y="2409490"/>
            <a:ext cx="60187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chair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s a chair to sit on.">
            <a:hlinkClick r:id="" action="ppaction://media"/>
            <a:extLst>
              <a:ext uri="{FF2B5EF4-FFF2-40B4-BE49-F238E27FC236}">
                <a16:creationId xmlns:a16="http://schemas.microsoft.com/office/drawing/2014/main" id="{45933CDD-01C6-BAF3-CF45-35E9B5CF4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65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6C832-4D4B-36DC-98D5-C0763833A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653F61-288F-9977-F310-92CFEAE26F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52A573-C9B1-B30A-C3DC-FAEF334A846C}"/>
              </a:ext>
            </a:extLst>
          </p:cNvPr>
          <p:cNvSpPr txBox="1"/>
          <p:nvPr/>
        </p:nvSpPr>
        <p:spPr>
          <a:xfrm>
            <a:off x="303901" y="2321004"/>
            <a:ext cx="85361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いすを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座る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has a chair to sit on.">
            <a:hlinkClick r:id="" action="ppaction://media"/>
            <a:extLst>
              <a:ext uri="{FF2B5EF4-FFF2-40B4-BE49-F238E27FC236}">
                <a16:creationId xmlns:a16="http://schemas.microsoft.com/office/drawing/2014/main" id="{E8DB3A0A-0625-0044-35A4-C37FCFC18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025" y="51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580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FE17-E91C-A224-B8B7-1A65E6689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42280D-1715-5194-611C-A2094B6C47C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913248-886F-F62B-9A67-983B8BAA82CB}"/>
              </a:ext>
            </a:extLst>
          </p:cNvPr>
          <p:cNvSpPr txBox="1"/>
          <p:nvPr/>
        </p:nvSpPr>
        <p:spPr>
          <a:xfrm>
            <a:off x="1479510" y="4128490"/>
            <a:ext cx="61849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have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house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live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017E9D-06C9-B0D8-200E-CDDDB6EA2D00}"/>
              </a:ext>
            </a:extLst>
          </p:cNvPr>
          <p:cNvSpPr txBox="1"/>
          <p:nvPr/>
        </p:nvSpPr>
        <p:spPr>
          <a:xfrm>
            <a:off x="705968" y="690490"/>
            <a:ext cx="77320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ありませんでした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hey didn’t have a house  to live in.">
            <a:hlinkClick r:id="" action="ppaction://media"/>
            <a:extLst>
              <a:ext uri="{FF2B5EF4-FFF2-40B4-BE49-F238E27FC236}">
                <a16:creationId xmlns:a16="http://schemas.microsoft.com/office/drawing/2014/main" id="{82156773-8D0A-E24A-1DEA-A0B95F768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32025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93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12A15-A795-AA00-BF9C-3BB37BA44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9BACF0-D2FB-C40C-666F-87635389CD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9D6FF5-ACA8-B114-849E-48FAC56279B2}"/>
              </a:ext>
            </a:extLst>
          </p:cNvPr>
          <p:cNvSpPr txBox="1"/>
          <p:nvPr/>
        </p:nvSpPr>
        <p:spPr>
          <a:xfrm>
            <a:off x="921158" y="2409490"/>
            <a:ext cx="730168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house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in.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hey didn’t have a house  to live in.">
            <a:hlinkClick r:id="" action="ppaction://media"/>
            <a:extLst>
              <a:ext uri="{FF2B5EF4-FFF2-40B4-BE49-F238E27FC236}">
                <a16:creationId xmlns:a16="http://schemas.microsoft.com/office/drawing/2014/main" id="{F02A17B5-1DD4-909D-8212-274CE1036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32025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72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1BACE-8EB2-CB1A-E8C1-717C1ACE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6313C3-B4EC-3191-4230-6D3241F113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152A57-647F-5A39-D961-EEBAF4B3368D}"/>
              </a:ext>
            </a:extLst>
          </p:cNvPr>
          <p:cNvSpPr txBox="1"/>
          <p:nvPr/>
        </p:nvSpPr>
        <p:spPr>
          <a:xfrm>
            <a:off x="705969" y="2321004"/>
            <a:ext cx="77320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ありませんでした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didn’t have a house  to live in.">
            <a:hlinkClick r:id="" action="ppaction://media"/>
            <a:extLst>
              <a:ext uri="{FF2B5EF4-FFF2-40B4-BE49-F238E27FC236}">
                <a16:creationId xmlns:a16="http://schemas.microsoft.com/office/drawing/2014/main" id="{D281326B-E755-E6EE-EF37-7CD24A154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32025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835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AD431-F454-C42C-A76D-8074AA17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D183AF9-17D9-6F1A-9FB7-233B579D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92" b="26689"/>
          <a:stretch/>
        </p:blipFill>
        <p:spPr>
          <a:xfrm>
            <a:off x="291931" y="1022216"/>
            <a:ext cx="8560800" cy="71306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2A972E-3EEF-19CC-02CC-06FA60E2DC8F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F897CC-B359-58B6-3C86-02161539C59D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eat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は「食べるための」という意味で、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D6412B5-67E8-18CB-96DD-F3E600CD9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132A8E-89C3-23EA-442C-D42E220D1EDC}"/>
              </a:ext>
            </a:extLst>
          </p:cNvPr>
          <p:cNvSpPr txBox="1"/>
          <p:nvPr/>
        </p:nvSpPr>
        <p:spPr>
          <a:xfrm>
            <a:off x="1032443" y="1856276"/>
            <a:ext cx="35395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私は何か食べるものがほしいです。</a:t>
            </a:r>
          </a:p>
        </p:txBody>
      </p:sp>
    </p:spTree>
    <p:extLst>
      <p:ext uri="{BB962C8B-B14F-4D97-AF65-F5344CB8AC3E}">
        <p14:creationId xmlns:p14="http://schemas.microsoft.com/office/powerpoint/2010/main" val="25873000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A004B-6829-68F5-51F3-7ACC7F45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9B204E-ED59-0215-B234-B0500A0D5099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5C7ED4A-8DC3-65AD-F730-48ACC739D2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2411C8-DD3B-A4FD-E108-7DEC6A00AE6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50A8FE-1606-8830-7710-1AD7FFEB084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5416947-C5D2-36DA-F2F5-57776609E61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115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4B3C-E7C1-4938-6950-3DF974F2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A6877C-120C-D581-4598-2C712FAF8B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8BFA43-C419-CBBA-76B6-428111E4D4F4}"/>
              </a:ext>
            </a:extLst>
          </p:cNvPr>
          <p:cNvSpPr txBox="1"/>
          <p:nvPr/>
        </p:nvSpPr>
        <p:spPr>
          <a:xfrm>
            <a:off x="1552794" y="4128490"/>
            <a:ext cx="60384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eat.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408BC7-433D-14BA-B8E7-BEB3B38E1479}"/>
              </a:ext>
            </a:extLst>
          </p:cNvPr>
          <p:cNvSpPr txBox="1"/>
          <p:nvPr/>
        </p:nvSpPr>
        <p:spPr>
          <a:xfrm>
            <a:off x="961263" y="690490"/>
            <a:ext cx="722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want something  to eat.">
            <a:hlinkClick r:id="" action="ppaction://media"/>
            <a:extLst>
              <a:ext uri="{FF2B5EF4-FFF2-40B4-BE49-F238E27FC236}">
                <a16:creationId xmlns:a16="http://schemas.microsoft.com/office/drawing/2014/main" id="{BEE96F7C-D0F9-5786-D05F-064BF96C6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47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F770E7-C1C4-2498-214E-BFFF48AE7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4811975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1_01_kihon">
            <a:hlinkClick r:id="" action="ppaction://media"/>
            <a:extLst>
              <a:ext uri="{FF2B5EF4-FFF2-40B4-BE49-F238E27FC236}">
                <a16:creationId xmlns:a16="http://schemas.microsoft.com/office/drawing/2014/main" id="{843C18BE-E8E7-27C8-7AEB-54E655E06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5700" y="2501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C83C-4748-E456-5959-D472C454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36065F-CB4B-24C1-FC1B-F77CD0F83A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942E2-0492-3601-23D4-D3572F59D2DB}"/>
              </a:ext>
            </a:extLst>
          </p:cNvPr>
          <p:cNvSpPr txBox="1"/>
          <p:nvPr/>
        </p:nvSpPr>
        <p:spPr>
          <a:xfrm>
            <a:off x="1398773" y="2409490"/>
            <a:ext cx="63464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[e--].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want something  to eat.">
            <a:hlinkClick r:id="" action="ppaction://media"/>
            <a:extLst>
              <a:ext uri="{FF2B5EF4-FFF2-40B4-BE49-F238E27FC236}">
                <a16:creationId xmlns:a16="http://schemas.microsoft.com/office/drawing/2014/main" id="{4C65C9D7-654C-21A3-6446-FCD9190D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01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EE4A-87C3-24F9-DB4E-B67E9A55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CC767D-BE57-9C22-0FDC-6075F6E193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9FF9D6-398B-8D62-0AFE-74E861590137}"/>
              </a:ext>
            </a:extLst>
          </p:cNvPr>
          <p:cNvSpPr txBox="1"/>
          <p:nvPr/>
        </p:nvSpPr>
        <p:spPr>
          <a:xfrm>
            <a:off x="961266" y="2321004"/>
            <a:ext cx="722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want something  to eat.">
            <a:hlinkClick r:id="" action="ppaction://media"/>
            <a:extLst>
              <a:ext uri="{FF2B5EF4-FFF2-40B4-BE49-F238E27FC236}">
                <a16:creationId xmlns:a16="http://schemas.microsoft.com/office/drawing/2014/main" id="{08A5361E-3050-6746-0DF5-CDDA045A4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625" y="103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41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309CE-07E7-AED6-5F7F-11850953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8FA68B-05F1-114C-98E9-924554324FF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AA8AB2-552E-5D19-1C5C-7F4FD7F1026E}"/>
              </a:ext>
            </a:extLst>
          </p:cNvPr>
          <p:cNvSpPr txBox="1"/>
          <p:nvPr/>
        </p:nvSpPr>
        <p:spPr>
          <a:xfrm>
            <a:off x="1545566" y="4128490"/>
            <a:ext cx="54719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eat.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75166-187C-EED9-CB0F-442ED910716C}"/>
              </a:ext>
            </a:extLst>
          </p:cNvPr>
          <p:cNvSpPr txBox="1"/>
          <p:nvPr/>
        </p:nvSpPr>
        <p:spPr>
          <a:xfrm>
            <a:off x="190172" y="690490"/>
            <a:ext cx="87636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want something hot  to eat.">
            <a:hlinkClick r:id="" action="ppaction://media"/>
            <a:extLst>
              <a:ext uri="{FF2B5EF4-FFF2-40B4-BE49-F238E27FC236}">
                <a16:creationId xmlns:a16="http://schemas.microsoft.com/office/drawing/2014/main" id="{333CE761-E92B-8C49-66BF-E3E3FC3A3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119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E9A76-BBDD-BD6C-7C8D-D2089F48B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2CF79F-4315-7683-608C-65DB6C60C9F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BEA715-D416-1BD6-ED3A-32C44605848C}"/>
              </a:ext>
            </a:extLst>
          </p:cNvPr>
          <p:cNvSpPr txBox="1"/>
          <p:nvPr/>
        </p:nvSpPr>
        <p:spPr>
          <a:xfrm>
            <a:off x="1732120" y="2409490"/>
            <a:ext cx="56797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[e--].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want something hot  to eat.">
            <a:hlinkClick r:id="" action="ppaction://media"/>
            <a:extLst>
              <a:ext uri="{FF2B5EF4-FFF2-40B4-BE49-F238E27FC236}">
                <a16:creationId xmlns:a16="http://schemas.microsoft.com/office/drawing/2014/main" id="{727BCC9F-71EA-722E-E6B1-46F49E6A3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544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5C5E-7F7C-6786-3661-032654BE9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26A6A8-7D67-9783-5A02-B366092260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4BB5D2-082B-E0DC-3030-6B6CE2ABD280}"/>
              </a:ext>
            </a:extLst>
          </p:cNvPr>
          <p:cNvSpPr txBox="1"/>
          <p:nvPr/>
        </p:nvSpPr>
        <p:spPr>
          <a:xfrm>
            <a:off x="190175" y="2321004"/>
            <a:ext cx="87636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ほしいです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ant something hot  to eat.">
            <a:hlinkClick r:id="" action="ppaction://media"/>
            <a:extLst>
              <a:ext uri="{FF2B5EF4-FFF2-40B4-BE49-F238E27FC236}">
                <a16:creationId xmlns:a16="http://schemas.microsoft.com/office/drawing/2014/main" id="{09D4BBD7-F100-E5EE-4305-467282E12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971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BBD1-E626-2E51-A7BB-E078FE39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EBB014-4EE8-C10F-9D8A-E629E9A93C3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26A98F-AE78-9CB0-C6B2-C0447B12D90F}"/>
              </a:ext>
            </a:extLst>
          </p:cNvPr>
          <p:cNvSpPr txBox="1"/>
          <p:nvPr/>
        </p:nvSpPr>
        <p:spPr>
          <a:xfrm>
            <a:off x="1303520" y="4128490"/>
            <a:ext cx="65369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give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Aya.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4FF560-C6FE-4E98-AA6D-FD5B1D884DC6}"/>
              </a:ext>
            </a:extLst>
          </p:cNvPr>
          <p:cNvSpPr txBox="1"/>
          <p:nvPr/>
        </p:nvSpPr>
        <p:spPr>
          <a:xfrm>
            <a:off x="961263" y="690490"/>
            <a:ext cx="722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あげる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アヤに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bought something  to give to Aya.">
            <a:hlinkClick r:id="" action="ppaction://media"/>
            <a:extLst>
              <a:ext uri="{FF2B5EF4-FFF2-40B4-BE49-F238E27FC236}">
                <a16:creationId xmlns:a16="http://schemas.microsoft.com/office/drawing/2014/main" id="{F9E90BDF-C179-87DC-23E2-63FE10255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97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70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9744-5F0F-90AE-A858-1842CBE54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878188-920B-1350-CD84-F0F0DD0619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2F5F88-B52B-8592-B0E6-D6EE5C3BB362}"/>
              </a:ext>
            </a:extLst>
          </p:cNvPr>
          <p:cNvSpPr txBox="1"/>
          <p:nvPr/>
        </p:nvSpPr>
        <p:spPr>
          <a:xfrm>
            <a:off x="1204996" y="2409490"/>
            <a:ext cx="67340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Aya.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bought something  to give to Aya.">
            <a:hlinkClick r:id="" action="ppaction://media"/>
            <a:extLst>
              <a:ext uri="{FF2B5EF4-FFF2-40B4-BE49-F238E27FC236}">
                <a16:creationId xmlns:a16="http://schemas.microsoft.com/office/drawing/2014/main" id="{55754B9A-6BEB-F249-97C3-798BB1029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97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58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042C-1AE3-14ED-A33F-25E6FC44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3478B0-12BC-BB96-ED77-A8511DAB1F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EAB695-46E4-D789-6910-5CBC11D8C568}"/>
              </a:ext>
            </a:extLst>
          </p:cNvPr>
          <p:cNvSpPr txBox="1"/>
          <p:nvPr/>
        </p:nvSpPr>
        <p:spPr>
          <a:xfrm>
            <a:off x="1068842" y="2078227"/>
            <a:ext cx="7221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あげる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アヤに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bought something  to give to Aya.">
            <a:hlinkClick r:id="" action="ppaction://media"/>
            <a:extLst>
              <a:ext uri="{FF2B5EF4-FFF2-40B4-BE49-F238E27FC236}">
                <a16:creationId xmlns:a16="http://schemas.microsoft.com/office/drawing/2014/main" id="{BCD45F0A-31D0-DFEA-10F1-1DB3C9072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97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06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D14F-FC19-CC21-9762-CC512629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9B3D126-1191-9929-2CEE-E0A28AFA5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89" b="2459"/>
          <a:stretch/>
        </p:blipFill>
        <p:spPr>
          <a:xfrm>
            <a:off x="291931" y="854437"/>
            <a:ext cx="8560800" cy="93117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E5E1F2-7281-A78F-6D53-F9EDA5EF36B6}"/>
              </a:ext>
            </a:extLst>
          </p:cNvPr>
          <p:cNvSpPr/>
          <p:nvPr/>
        </p:nvSpPr>
        <p:spPr>
          <a:xfrm>
            <a:off x="0" y="2574562"/>
            <a:ext cx="9144000" cy="428343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2E9F6D-CA04-2905-BE1E-AD9D71A20B49}"/>
              </a:ext>
            </a:extLst>
          </p:cNvPr>
          <p:cNvSpPr txBox="1"/>
          <p:nvPr/>
        </p:nvSpPr>
        <p:spPr>
          <a:xfrm>
            <a:off x="537493" y="2823213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は形容詞です。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「冷たい」という意味をもち、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ここでは、「何か冷たいもの」という意味です。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drink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は「飲むための」という意味で、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cold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D7C39A1-6A90-F1BB-0325-724596EF5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72F757-64C2-E3F8-E3FA-0F45EAC7A8D2}"/>
              </a:ext>
            </a:extLst>
          </p:cNvPr>
          <p:cNvSpPr txBox="1"/>
          <p:nvPr/>
        </p:nvSpPr>
        <p:spPr>
          <a:xfrm>
            <a:off x="1032443" y="1856276"/>
            <a:ext cx="35395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何か冷たい飲みものはありますか。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340956238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CF4A-2EEE-5EE6-B35F-2E004298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E589EBE-3F86-B57B-C642-9E7CAED1D24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F6F2AA-DF4F-F169-0C24-6CEFC7561B6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4AE7B6A-7459-1641-7A9D-FF2D911B1FB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D64D84-F851-BBB0-BD9E-0D554D68512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7D01181-B496-0C7C-B1D9-A53321FC5B74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1123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961B7-4613-A5E3-8610-856E543D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60139-4DD3-5421-F4F7-46971CF5318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59EA12-81EC-08E7-0275-9123CB3D0FEA}"/>
              </a:ext>
            </a:extLst>
          </p:cNvPr>
          <p:cNvSpPr txBox="1"/>
          <p:nvPr/>
        </p:nvSpPr>
        <p:spPr>
          <a:xfrm>
            <a:off x="710001" y="4128490"/>
            <a:ext cx="77239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 cold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drink?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4582CA-5BE9-E1C6-1BB3-A91DD298AD0F}"/>
              </a:ext>
            </a:extLst>
          </p:cNvPr>
          <p:cNvSpPr txBox="1"/>
          <p:nvPr/>
        </p:nvSpPr>
        <p:spPr>
          <a:xfrm>
            <a:off x="405325" y="690490"/>
            <a:ext cx="8333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持ってますか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冷たい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have anything cold  to drink">
            <a:hlinkClick r:id="" action="ppaction://media"/>
            <a:extLst>
              <a:ext uri="{FF2B5EF4-FFF2-40B4-BE49-F238E27FC236}">
                <a16:creationId xmlns:a16="http://schemas.microsoft.com/office/drawing/2014/main" id="{666351CE-7B11-A6DB-2483-C686CA9E0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364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C3328-1958-A675-9869-6F1193E3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E9F780-B4A9-E8E4-CF87-3418EC7E7C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3CAA0D-84FC-C296-6141-FEFB5276D010}"/>
              </a:ext>
            </a:extLst>
          </p:cNvPr>
          <p:cNvSpPr txBox="1"/>
          <p:nvPr/>
        </p:nvSpPr>
        <p:spPr>
          <a:xfrm>
            <a:off x="252803" y="2409490"/>
            <a:ext cx="86383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 cold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[d----]?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have anything cold  to drink">
            <a:hlinkClick r:id="" action="ppaction://media"/>
            <a:extLst>
              <a:ext uri="{FF2B5EF4-FFF2-40B4-BE49-F238E27FC236}">
                <a16:creationId xmlns:a16="http://schemas.microsoft.com/office/drawing/2014/main" id="{0740670D-E2AD-6AA7-9CE7-1E5CE220A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257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1000-F9F9-8D37-EAED-DC319A30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5B5525-5563-A29C-DDD0-7A4790D3BA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A51771-AEC8-3C30-2F36-8B880A891781}"/>
              </a:ext>
            </a:extLst>
          </p:cNvPr>
          <p:cNvSpPr txBox="1"/>
          <p:nvPr/>
        </p:nvSpPr>
        <p:spPr>
          <a:xfrm>
            <a:off x="405328" y="2321004"/>
            <a:ext cx="8333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持ってますか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冷たい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 you have anything cold  to drink">
            <a:hlinkClick r:id="" action="ppaction://media"/>
            <a:extLst>
              <a:ext uri="{FF2B5EF4-FFF2-40B4-BE49-F238E27FC236}">
                <a16:creationId xmlns:a16="http://schemas.microsoft.com/office/drawing/2014/main" id="{73AA72AB-C554-03DC-9563-B7C7BE60B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807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3126-E0CD-BA7C-B2CE-00C24D13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BC087F-5BB5-933F-BBB6-018A78CEA0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6FDF8E-3F67-6892-EDF3-F95DE1128C46}"/>
              </a:ext>
            </a:extLst>
          </p:cNvPr>
          <p:cNvSpPr txBox="1"/>
          <p:nvPr/>
        </p:nvSpPr>
        <p:spPr>
          <a:xfrm>
            <a:off x="710001" y="4128490"/>
            <a:ext cx="77239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drink?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5517D-7E5F-54A9-E233-A5A7C19EA2E5}"/>
              </a:ext>
            </a:extLst>
          </p:cNvPr>
          <p:cNvSpPr txBox="1"/>
          <p:nvPr/>
        </p:nvSpPr>
        <p:spPr>
          <a:xfrm>
            <a:off x="405325" y="690490"/>
            <a:ext cx="8333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持ってますか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have anything hot  to drink">
            <a:hlinkClick r:id="" action="ppaction://media"/>
            <a:extLst>
              <a:ext uri="{FF2B5EF4-FFF2-40B4-BE49-F238E27FC236}">
                <a16:creationId xmlns:a16="http://schemas.microsoft.com/office/drawing/2014/main" id="{677C3B73-83EE-2374-FC24-9AA1079D2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01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998E3-8C74-C249-992C-EE15D2EA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707831-4108-3AEB-2CD9-D07AE7B731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80EBF4-9BD3-4E7A-94E0-A294B7118C8F}"/>
              </a:ext>
            </a:extLst>
          </p:cNvPr>
          <p:cNvSpPr txBox="1"/>
          <p:nvPr/>
        </p:nvSpPr>
        <p:spPr>
          <a:xfrm>
            <a:off x="363069" y="2409490"/>
            <a:ext cx="84178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[a-------]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[d----]?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have anything hot  to drink">
            <a:hlinkClick r:id="" action="ppaction://media"/>
            <a:extLst>
              <a:ext uri="{FF2B5EF4-FFF2-40B4-BE49-F238E27FC236}">
                <a16:creationId xmlns:a16="http://schemas.microsoft.com/office/drawing/2014/main" id="{B2D7DAE0-DC47-6D4E-9B92-A14400A8B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96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341F-9477-DA6C-A867-722387CB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1B9304-D5E9-2916-FB01-C15C93135A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CAA94-C783-ACD0-15B3-1C47F1F0316C}"/>
              </a:ext>
            </a:extLst>
          </p:cNvPr>
          <p:cNvSpPr txBox="1"/>
          <p:nvPr/>
        </p:nvSpPr>
        <p:spPr>
          <a:xfrm>
            <a:off x="405328" y="2321004"/>
            <a:ext cx="83333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持ってますか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Do you have anything hot  to drink">
            <a:hlinkClick r:id="" action="ppaction://media"/>
            <a:extLst>
              <a:ext uri="{FF2B5EF4-FFF2-40B4-BE49-F238E27FC236}">
                <a16:creationId xmlns:a16="http://schemas.microsoft.com/office/drawing/2014/main" id="{EC5A6E38-675A-A367-43D2-DDF1DA21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00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003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6970-F4A9-D0C8-F777-9FC616413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22120E-9738-9DB6-125F-3AF8C25F1F3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83174B-714E-BF8A-FD06-92CDDE4D13BC}"/>
              </a:ext>
            </a:extLst>
          </p:cNvPr>
          <p:cNvSpPr txBox="1"/>
          <p:nvPr/>
        </p:nvSpPr>
        <p:spPr>
          <a:xfrm>
            <a:off x="710004" y="4128490"/>
            <a:ext cx="77239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write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with?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44063D-A136-721A-5BF8-CF8D220AD692}"/>
              </a:ext>
            </a:extLst>
          </p:cNvPr>
          <p:cNvSpPr txBox="1"/>
          <p:nvPr/>
        </p:nvSpPr>
        <p:spPr>
          <a:xfrm>
            <a:off x="900177" y="690490"/>
            <a:ext cx="7770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必要としてますか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書くため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need anything  to write with">
            <a:hlinkClick r:id="" action="ppaction://media"/>
            <a:extLst>
              <a:ext uri="{FF2B5EF4-FFF2-40B4-BE49-F238E27FC236}">
                <a16:creationId xmlns:a16="http://schemas.microsoft.com/office/drawing/2014/main" id="{B2E6B06C-C07E-4124-61B6-0B309226C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79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715E8-7DE1-9B74-4A62-AF0B1FB85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C157FB-B7C8-8DBC-9F24-79E449C2274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32E0EA-8D96-F47A-3F18-744E94B89385}"/>
              </a:ext>
            </a:extLst>
          </p:cNvPr>
          <p:cNvSpPr txBox="1"/>
          <p:nvPr/>
        </p:nvSpPr>
        <p:spPr>
          <a:xfrm>
            <a:off x="363069" y="2409490"/>
            <a:ext cx="878093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with?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need anything  to write with">
            <a:hlinkClick r:id="" action="ppaction://media"/>
            <a:extLst>
              <a:ext uri="{FF2B5EF4-FFF2-40B4-BE49-F238E27FC236}">
                <a16:creationId xmlns:a16="http://schemas.microsoft.com/office/drawing/2014/main" id="{DCA1A548-F982-C5A7-1210-BEF1E4044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26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1CF1-79FB-59A3-4AE9-859D81698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699825E-4EC6-A430-D702-5930505307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A2196D-5FEC-4F99-8C6C-BE124B889F14}"/>
              </a:ext>
            </a:extLst>
          </p:cNvPr>
          <p:cNvSpPr txBox="1"/>
          <p:nvPr/>
        </p:nvSpPr>
        <p:spPr>
          <a:xfrm>
            <a:off x="686756" y="2321004"/>
            <a:ext cx="7770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必要としてますか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書くため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 you need anything  to write with">
            <a:hlinkClick r:id="" action="ppaction://media"/>
            <a:extLst>
              <a:ext uri="{FF2B5EF4-FFF2-40B4-BE49-F238E27FC236}">
                <a16:creationId xmlns:a16="http://schemas.microsoft.com/office/drawing/2014/main" id="{2DE574D9-3F52-3853-69E5-1691FD5E9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50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A31FF8D-85DD-E5D4-104F-C3EA2C77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93" b="62186"/>
          <a:stretch/>
        </p:blipFill>
        <p:spPr>
          <a:xfrm>
            <a:off x="291931" y="1022216"/>
            <a:ext cx="8560800" cy="7613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things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は「するべき」という意味で、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things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56276"/>
            <a:ext cx="3883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マイクにはすることがたくさんあります。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69195057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7191DCF-4C22-4BFC-B11A-34280D8C6B85}"/>
              </a:ext>
            </a:extLst>
          </p:cNvPr>
          <p:cNvGrpSpPr/>
          <p:nvPr/>
        </p:nvGrpSpPr>
        <p:grpSpPr>
          <a:xfrm>
            <a:off x="1003852" y="1965932"/>
            <a:ext cx="7136295" cy="2926136"/>
            <a:chOff x="1003852" y="2490376"/>
            <a:chExt cx="7136295" cy="29261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63487" y="4308516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[l--]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E9E4E1C-54E4-4112-875B-54C458029115}"/>
                </a:ext>
              </a:extLst>
            </p:cNvPr>
            <p:cNvSpPr txBox="1"/>
            <p:nvPr/>
          </p:nvSpPr>
          <p:spPr>
            <a:xfrm>
              <a:off x="1003852" y="2490376"/>
              <a:ext cx="71362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3_L10_kihon_v1_a lot of">
            <a:hlinkClick r:id="" action="ppaction://media"/>
            <a:extLst>
              <a:ext uri="{FF2B5EF4-FFF2-40B4-BE49-F238E27FC236}">
                <a16:creationId xmlns:a16="http://schemas.microsoft.com/office/drawing/2014/main" id="{EFAC34AA-AF91-4249-A52E-6C55E30AE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5250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497976"/>
            <a:ext cx="853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0_kihon_v1_a lot of">
            <a:hlinkClick r:id="" action="ppaction://media"/>
            <a:extLst>
              <a:ext uri="{FF2B5EF4-FFF2-40B4-BE49-F238E27FC236}">
                <a16:creationId xmlns:a16="http://schemas.microsoft.com/office/drawing/2014/main" id="{59A8CF2E-487D-45DB-90AD-B810A615C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5250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89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EDEF65-5EC9-4712-A73A-39D6A2D72166}"/>
              </a:ext>
            </a:extLst>
          </p:cNvPr>
          <p:cNvSpPr txBox="1"/>
          <p:nvPr/>
        </p:nvSpPr>
        <p:spPr>
          <a:xfrm>
            <a:off x="1003852" y="2690336"/>
            <a:ext cx="7136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9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3_L10_kihon_v1_a lot of">
            <a:hlinkClick r:id="" action="ppaction://media"/>
            <a:extLst>
              <a:ext uri="{FF2B5EF4-FFF2-40B4-BE49-F238E27FC236}">
                <a16:creationId xmlns:a16="http://schemas.microsoft.com/office/drawing/2014/main" id="{42D0836B-365E-476C-BD49-038C086ED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5250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37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E5D4B0-6AB7-4303-94A0-A363BC2F72C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kihon_v2_do">
            <a:hlinkClick r:id="" action="ppaction://media"/>
            <a:extLst>
              <a:ext uri="{FF2B5EF4-FFF2-40B4-BE49-F238E27FC236}">
                <a16:creationId xmlns:a16="http://schemas.microsoft.com/office/drawing/2014/main" id="{59C4A4D0-472D-41B9-B350-A8AFE6D71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520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00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2DBD67-74E1-4A51-8B28-91F5CB829CE0}"/>
              </a:ext>
            </a:extLst>
          </p:cNvPr>
          <p:cNvSpPr txBox="1"/>
          <p:nvPr/>
        </p:nvSpPr>
        <p:spPr>
          <a:xfrm>
            <a:off x="1158775" y="1851645"/>
            <a:ext cx="68264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kihon_v2_do">
            <a:hlinkClick r:id="" action="ppaction://media"/>
            <a:extLst>
              <a:ext uri="{FF2B5EF4-FFF2-40B4-BE49-F238E27FC236}">
                <a16:creationId xmlns:a16="http://schemas.microsoft.com/office/drawing/2014/main" id="{FD1713A0-E3D9-4827-A0C4-89DFE5FEB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520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9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764BFA-4F39-40CB-B49A-69351AC0C1C1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0_kihon_v2_do">
            <a:hlinkClick r:id="" action="ppaction://media"/>
            <a:extLst>
              <a:ext uri="{FF2B5EF4-FFF2-40B4-BE49-F238E27FC236}">
                <a16:creationId xmlns:a16="http://schemas.microsoft.com/office/drawing/2014/main" id="{F368A133-1E83-41CF-9D38-F6A20BD61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520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78852"/>
            <a:ext cx="9144000" cy="3300296"/>
            <a:chOff x="0" y="2030778"/>
            <a:chExt cx="9144000" cy="33002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[p---] [w---]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と遊ぶ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kihon_v3_play with">
            <a:hlinkClick r:id="" action="ppaction://media"/>
            <a:extLst>
              <a:ext uri="{FF2B5EF4-FFF2-40B4-BE49-F238E27FC236}">
                <a16:creationId xmlns:a16="http://schemas.microsoft.com/office/drawing/2014/main" id="{6BA4B791-95CF-4EC3-A947-230CA95F8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338" y="1789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19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97976"/>
            <a:ext cx="8507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with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kihon_v3_play with">
            <a:hlinkClick r:id="" action="ppaction://media"/>
            <a:extLst>
              <a:ext uri="{FF2B5EF4-FFF2-40B4-BE49-F238E27FC236}">
                <a16:creationId xmlns:a16="http://schemas.microsoft.com/office/drawing/2014/main" id="{4AD8151E-3E7E-47BA-BD67-7A5423551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338" y="1789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と遊ぶ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0_kihon_v3_play with">
            <a:hlinkClick r:id="" action="ppaction://media"/>
            <a:extLst>
              <a:ext uri="{FF2B5EF4-FFF2-40B4-BE49-F238E27FC236}">
                <a16:creationId xmlns:a16="http://schemas.microsoft.com/office/drawing/2014/main" id="{E9F524C6-9019-4767-AEDD-EEB0C2699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338" y="1789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4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0_kihon_v4_something">
            <a:hlinkClick r:id="" action="ppaction://media"/>
            <a:extLst>
              <a:ext uri="{FF2B5EF4-FFF2-40B4-BE49-F238E27FC236}">
                <a16:creationId xmlns:a16="http://schemas.microsoft.com/office/drawing/2014/main" id="{6CC4D9ED-BAE5-4A8D-A80C-15A6CD7E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628" y="1762125"/>
            <a:ext cx="609601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9F290F4-7A64-387A-4092-026F2E11C5AF}"/>
              </a:ext>
            </a:extLst>
          </p:cNvPr>
          <p:cNvGrpSpPr/>
          <p:nvPr/>
        </p:nvGrpSpPr>
        <p:grpSpPr>
          <a:xfrm>
            <a:off x="815009" y="1536175"/>
            <a:ext cx="7513983" cy="3662541"/>
            <a:chOff x="815009" y="1791644"/>
            <a:chExt cx="7513983" cy="366254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C84047E-5DCC-540D-412B-AF4606BF82A0}"/>
                </a:ext>
              </a:extLst>
            </p:cNvPr>
            <p:cNvSpPr txBox="1"/>
            <p:nvPr/>
          </p:nvSpPr>
          <p:spPr>
            <a:xfrm>
              <a:off x="895350" y="4007635"/>
              <a:ext cx="73533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2F6761-7966-F4BF-5A2B-B4CD89C09E3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12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kihon_v4_something">
            <a:hlinkClick r:id="" action="ppaction://media"/>
            <a:extLst>
              <a:ext uri="{FF2B5EF4-FFF2-40B4-BE49-F238E27FC236}">
                <a16:creationId xmlns:a16="http://schemas.microsoft.com/office/drawing/2014/main" id="{BED0DC8F-A863-4D53-A816-7BC1C37C5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628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0_kihon_v4_something">
            <a:hlinkClick r:id="" action="ppaction://media"/>
            <a:extLst>
              <a:ext uri="{FF2B5EF4-FFF2-40B4-BE49-F238E27FC236}">
                <a16:creationId xmlns:a16="http://schemas.microsoft.com/office/drawing/2014/main" id="{C747DFBB-ACAF-4788-9D69-EE316861F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628" y="1762125"/>
            <a:ext cx="609601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2B0614-B0AA-9CFD-D0A1-329E5582CA8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281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-66258" y="1536175"/>
            <a:ext cx="8372058" cy="3785651"/>
            <a:chOff x="-66258" y="1791644"/>
            <a:chExt cx="8372058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38200" y="4007635"/>
              <a:ext cx="7467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-66258" y="1791644"/>
              <a:ext cx="829586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（疑）何か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0_kihon_v5_anything">
            <a:hlinkClick r:id="" action="ppaction://media"/>
            <a:extLst>
              <a:ext uri="{FF2B5EF4-FFF2-40B4-BE49-F238E27FC236}">
                <a16:creationId xmlns:a16="http://schemas.microsoft.com/office/drawing/2014/main" id="{31E79012-BCBC-489D-8B21-F2393FE5F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283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37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anything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0_kihon_v5_anything">
            <a:hlinkClick r:id="" action="ppaction://media"/>
            <a:extLst>
              <a:ext uri="{FF2B5EF4-FFF2-40B4-BE49-F238E27FC236}">
                <a16:creationId xmlns:a16="http://schemas.microsoft.com/office/drawing/2014/main" id="{D770BB46-AAE5-455A-9E15-F52DDC14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283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39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803251-5ED3-42BB-A4A1-61F305F77539}"/>
              </a:ext>
            </a:extLst>
          </p:cNvPr>
          <p:cNvSpPr txBox="1"/>
          <p:nvPr/>
        </p:nvSpPr>
        <p:spPr>
          <a:xfrm>
            <a:off x="-66258" y="2421032"/>
            <a:ext cx="82958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（疑）何か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kihon_v5_anything">
            <a:hlinkClick r:id="" action="ppaction://media"/>
            <a:extLst>
              <a:ext uri="{FF2B5EF4-FFF2-40B4-BE49-F238E27FC236}">
                <a16:creationId xmlns:a16="http://schemas.microsoft.com/office/drawing/2014/main" id="{269893C6-CBB8-44C7-8DCF-5929D6A4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283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6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冷たい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0_kihon_v6_cold">
            <a:hlinkClick r:id="" action="ppaction://media"/>
            <a:extLst>
              <a:ext uri="{FF2B5EF4-FFF2-40B4-BE49-F238E27FC236}">
                <a16:creationId xmlns:a16="http://schemas.microsoft.com/office/drawing/2014/main" id="{AF5CFCA5-8400-44E7-A586-7D09E0D36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938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841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kihon_v6_cold">
            <a:hlinkClick r:id="" action="ppaction://media"/>
            <a:extLst>
              <a:ext uri="{FF2B5EF4-FFF2-40B4-BE49-F238E27FC236}">
                <a16:creationId xmlns:a16="http://schemas.microsoft.com/office/drawing/2014/main" id="{F665DF5E-5C26-4E68-AAA9-D5BFBA7CC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938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9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冷たい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0_kihon_v6_cold">
            <a:hlinkClick r:id="" action="ppaction://media"/>
            <a:extLst>
              <a:ext uri="{FF2B5EF4-FFF2-40B4-BE49-F238E27FC236}">
                <a16:creationId xmlns:a16="http://schemas.microsoft.com/office/drawing/2014/main" id="{9045D30F-B095-4CAC-8987-5369EA2F3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938" y="160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39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飲む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0_kihon_v7_drink">
            <a:hlinkClick r:id="" action="ppaction://media"/>
            <a:extLst>
              <a:ext uri="{FF2B5EF4-FFF2-40B4-BE49-F238E27FC236}">
                <a16:creationId xmlns:a16="http://schemas.microsoft.com/office/drawing/2014/main" id="{EC6D0EEC-6351-43C9-A16F-D10947090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2638" y="111283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1E0AE81-3802-98AE-EE25-67580BAD7A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8207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044610" y="4128490"/>
            <a:ext cx="70547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endParaRPr kumimoji="1" lang="en-US" altLang="ja-JP" sz="44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things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204393" y="690490"/>
            <a:ext cx="87029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ike has a lot of things  to do.">
            <a:hlinkClick r:id="" action="ppaction://media"/>
            <a:extLst>
              <a:ext uri="{FF2B5EF4-FFF2-40B4-BE49-F238E27FC236}">
                <a16:creationId xmlns:a16="http://schemas.microsoft.com/office/drawing/2014/main" id="{0F3BBC50-7657-EB73-9E44-2C85B4736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0_kihon_v7_drink">
            <a:hlinkClick r:id="" action="ppaction://media"/>
            <a:extLst>
              <a:ext uri="{FF2B5EF4-FFF2-40B4-BE49-F238E27FC236}">
                <a16:creationId xmlns:a16="http://schemas.microsoft.com/office/drawing/2014/main" id="{C10487D8-9FE7-4493-A24E-53449F3DC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2638" y="11128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83D11C5-CB36-640E-6F18-8AA36FF5619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08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kihon_v7_drink">
            <a:hlinkClick r:id="" action="ppaction://media"/>
            <a:extLst>
              <a:ext uri="{FF2B5EF4-FFF2-40B4-BE49-F238E27FC236}">
                <a16:creationId xmlns:a16="http://schemas.microsoft.com/office/drawing/2014/main" id="{32B26FCE-0962-4A5A-9E07-36578749C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2638" y="1112838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27826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5AE86-93E6-51D7-708A-F28726F2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AB2987-71D9-3A7E-8BA5-285B0D04A82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25A8C2-E7CA-B05C-554A-CD9E3CEEC0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3820DF-13CD-0AED-9DF5-56A4739077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9D2C29B-A930-E378-F66C-A20819100848}"/>
              </a:ext>
            </a:extLst>
          </p:cNvPr>
          <p:cNvGrpSpPr/>
          <p:nvPr/>
        </p:nvGrpSpPr>
        <p:grpSpPr>
          <a:xfrm>
            <a:off x="1003852" y="1965932"/>
            <a:ext cx="7136295" cy="2926136"/>
            <a:chOff x="1003852" y="2490376"/>
            <a:chExt cx="7136295" cy="29261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BAB9F3-0327-6D69-BC74-1B0BF0F35914}"/>
                </a:ext>
              </a:extLst>
            </p:cNvPr>
            <p:cNvSpPr txBox="1"/>
            <p:nvPr/>
          </p:nvSpPr>
          <p:spPr>
            <a:xfrm>
              <a:off x="1063487" y="4308516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 [lot] [of]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AF6EE53-3042-8383-7ED2-C10CF697C2EB}"/>
                </a:ext>
              </a:extLst>
            </p:cNvPr>
            <p:cNvSpPr txBox="1"/>
            <p:nvPr/>
          </p:nvSpPr>
          <p:spPr>
            <a:xfrm>
              <a:off x="1003852" y="2490376"/>
              <a:ext cx="71362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3_L10_kihon_v1_a lot of">
            <a:hlinkClick r:id="" action="ppaction://media"/>
            <a:extLst>
              <a:ext uri="{FF2B5EF4-FFF2-40B4-BE49-F238E27FC236}">
                <a16:creationId xmlns:a16="http://schemas.microsoft.com/office/drawing/2014/main" id="{786CCC8A-8330-BDBB-8F2F-EDB2EEA21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5250" y="1655763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961313-B6B6-93E8-73D4-C384CD4DA230}"/>
              </a:ext>
            </a:extLst>
          </p:cNvPr>
          <p:cNvSpPr/>
          <p:nvPr/>
        </p:nvSpPr>
        <p:spPr>
          <a:xfrm>
            <a:off x="3515948" y="3705225"/>
            <a:ext cx="1246552" cy="117807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766155-075A-4D95-1EB9-E539D7310B80}"/>
              </a:ext>
            </a:extLst>
          </p:cNvPr>
          <p:cNvSpPr/>
          <p:nvPr/>
        </p:nvSpPr>
        <p:spPr>
          <a:xfrm>
            <a:off x="5686426" y="3705225"/>
            <a:ext cx="1101586" cy="117807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97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3F902-F345-C985-E869-26F95B78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BA4413E-36D7-D7B8-F91A-C00D4991863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0733803-C458-ED87-F617-0BBE51C99A9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FBEEBE-1EE0-0F77-AB1A-35AD20A8DD4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0DFFDA8-107A-7EBC-30AA-8DFFAB4889DA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7AD034-042B-D4E6-8E5C-937B827FF15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CF39B67-791E-CE8F-3DE2-87509AEC7C46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kihon_v2_do">
            <a:hlinkClick r:id="" action="ppaction://media"/>
            <a:extLst>
              <a:ext uri="{FF2B5EF4-FFF2-40B4-BE49-F238E27FC236}">
                <a16:creationId xmlns:a16="http://schemas.microsoft.com/office/drawing/2014/main" id="{9B33EE65-D3FD-F658-4A95-48FAF94A4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8520" y="16033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D60EC3-A586-5EA0-D8FA-D331CAC6E9C3}"/>
              </a:ext>
            </a:extLst>
          </p:cNvPr>
          <p:cNvSpPr/>
          <p:nvPr/>
        </p:nvSpPr>
        <p:spPr>
          <a:xfrm>
            <a:off x="3705225" y="3437462"/>
            <a:ext cx="17251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707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BF227-1019-E219-2AD7-D13BAF2D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FC62231-9371-7C64-89CF-724F7AD7112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307927-6D02-5061-AD00-68976EDCDE7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2E8A68-FE7E-9B58-B24E-11436D46DF2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E78177-203C-DEB5-442C-A20E1F958A31}"/>
              </a:ext>
            </a:extLst>
          </p:cNvPr>
          <p:cNvGrpSpPr/>
          <p:nvPr/>
        </p:nvGrpSpPr>
        <p:grpSpPr>
          <a:xfrm>
            <a:off x="0" y="1778852"/>
            <a:ext cx="9144000" cy="3300296"/>
            <a:chOff x="0" y="2030778"/>
            <a:chExt cx="9144000" cy="33002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59AC7CD-C512-A0BD-94EE-649C7A1A4861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[play] [with]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50595F-8777-F0F4-BC3A-0E9A82786B75}"/>
                </a:ext>
              </a:extLst>
            </p:cNvPr>
            <p:cNvSpPr txBox="1"/>
            <p:nvPr/>
          </p:nvSpPr>
          <p:spPr>
            <a:xfrm>
              <a:off x="815009" y="2030778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と遊ぶ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kihon_v3_play with">
            <a:hlinkClick r:id="" action="ppaction://media"/>
            <a:extLst>
              <a:ext uri="{FF2B5EF4-FFF2-40B4-BE49-F238E27FC236}">
                <a16:creationId xmlns:a16="http://schemas.microsoft.com/office/drawing/2014/main" id="{6C742549-A533-E84B-99C2-B610E1BB1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338" y="1789113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BC86979-6722-DC26-3D4A-FD2096ED179D}"/>
              </a:ext>
            </a:extLst>
          </p:cNvPr>
          <p:cNvSpPr/>
          <p:nvPr/>
        </p:nvSpPr>
        <p:spPr>
          <a:xfrm>
            <a:off x="1601423" y="3437462"/>
            <a:ext cx="22943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085DF9-9A7C-0210-5E1F-97836D41505C}"/>
              </a:ext>
            </a:extLst>
          </p:cNvPr>
          <p:cNvSpPr/>
          <p:nvPr/>
        </p:nvSpPr>
        <p:spPr>
          <a:xfrm>
            <a:off x="5154247" y="3437462"/>
            <a:ext cx="238832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108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E8C55-FEEB-97C7-DFED-C106357A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CAB195-CD27-FDAC-0FEB-1D2CD331E47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C1AFE7-D658-AB9B-C4BE-F247FD2139A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C6563C-0575-04D9-8A61-79C85A4AA8F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3" name="G3_L10_kihon_v4_something">
            <a:hlinkClick r:id="" action="ppaction://media"/>
            <a:extLst>
              <a:ext uri="{FF2B5EF4-FFF2-40B4-BE49-F238E27FC236}">
                <a16:creationId xmlns:a16="http://schemas.microsoft.com/office/drawing/2014/main" id="{C99A5F08-F98B-6A3A-CAE4-83653B2A4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9628" y="1762125"/>
            <a:ext cx="609601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2A3653A-1CFA-44A8-9928-6DD2DC6D8472}"/>
              </a:ext>
            </a:extLst>
          </p:cNvPr>
          <p:cNvGrpSpPr/>
          <p:nvPr/>
        </p:nvGrpSpPr>
        <p:grpSpPr>
          <a:xfrm>
            <a:off x="590550" y="1536175"/>
            <a:ext cx="7962900" cy="3539430"/>
            <a:chOff x="590550" y="1791644"/>
            <a:chExt cx="7962900" cy="353943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4DEFA69-AE45-F36D-0CDA-8CC12B90A4E7}"/>
                </a:ext>
              </a:extLst>
            </p:cNvPr>
            <p:cNvSpPr txBox="1"/>
            <p:nvPr/>
          </p:nvSpPr>
          <p:spPr>
            <a:xfrm>
              <a:off x="590550" y="4007635"/>
              <a:ext cx="7962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something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CC3A5E-6989-FCA3-102B-2FCBC560E3D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AA57D6-0CFD-B835-D588-572A831A8AA5}"/>
              </a:ext>
            </a:extLst>
          </p:cNvPr>
          <p:cNvSpPr/>
          <p:nvPr/>
        </p:nvSpPr>
        <p:spPr>
          <a:xfrm>
            <a:off x="1744297" y="3437462"/>
            <a:ext cx="567567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86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97937-B5C1-8420-4A4F-80C9BFEB0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CCBB0F-9DA5-66B0-1640-8041ABD2B5C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F40DB3A-75EC-40C6-38A0-CC6C65971BA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7E94E4-6ACD-3F89-8F3E-4BC8C66499F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507E609-4863-891A-48E7-5F570B3AC689}"/>
              </a:ext>
            </a:extLst>
          </p:cNvPr>
          <p:cNvGrpSpPr/>
          <p:nvPr/>
        </p:nvGrpSpPr>
        <p:grpSpPr>
          <a:xfrm>
            <a:off x="-66258" y="1536175"/>
            <a:ext cx="8486358" cy="3662541"/>
            <a:chOff x="-66258" y="1791644"/>
            <a:chExt cx="8486358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57623FF-C7F3-8629-C7D0-8CF4491B9BCA}"/>
                </a:ext>
              </a:extLst>
            </p:cNvPr>
            <p:cNvSpPr txBox="1"/>
            <p:nvPr/>
          </p:nvSpPr>
          <p:spPr>
            <a:xfrm>
              <a:off x="723900" y="4007635"/>
              <a:ext cx="7696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anything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C45A5D-5552-3586-EA24-5BDB6C1F457D}"/>
                </a:ext>
              </a:extLst>
            </p:cNvPr>
            <p:cNvSpPr txBox="1"/>
            <p:nvPr/>
          </p:nvSpPr>
          <p:spPr>
            <a:xfrm>
              <a:off x="-66258" y="1791644"/>
              <a:ext cx="829586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（疑）何か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0_kihon_v5_anything">
            <a:hlinkClick r:id="" action="ppaction://media"/>
            <a:extLst>
              <a:ext uri="{FF2B5EF4-FFF2-40B4-BE49-F238E27FC236}">
                <a16:creationId xmlns:a16="http://schemas.microsoft.com/office/drawing/2014/main" id="{C88D7B5D-E8D0-7B6E-5910-F1725A30C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9283" y="1947863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C7C92D-E994-7B33-1B75-4408A9F29567}"/>
              </a:ext>
            </a:extLst>
          </p:cNvPr>
          <p:cNvSpPr/>
          <p:nvPr/>
        </p:nvSpPr>
        <p:spPr>
          <a:xfrm>
            <a:off x="1934798" y="3437462"/>
            <a:ext cx="528515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53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AEDB2-A981-4F45-7CEE-F9FD011C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8CD7641-EE7A-1D7A-AAFB-98A200CCC85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85C9A2-4223-3276-C73E-FE39D01D855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67F374-8307-59F8-76FB-2603EDAAC3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A4143F-FA3C-2835-18DD-F42CC01F6405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C0E8E62-DA18-2958-AEDB-E30E76D6E312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冷たい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A43AE7A-0DC4-8852-FE33-907F73ABFE6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0_kihon_v6_cold">
            <a:hlinkClick r:id="" action="ppaction://media"/>
            <a:extLst>
              <a:ext uri="{FF2B5EF4-FFF2-40B4-BE49-F238E27FC236}">
                <a16:creationId xmlns:a16="http://schemas.microsoft.com/office/drawing/2014/main" id="{42901EFD-8A43-916B-AFE7-6E2792361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9938" y="16033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390D387-BB6F-7DA3-ED5F-17334E67E13E}"/>
              </a:ext>
            </a:extLst>
          </p:cNvPr>
          <p:cNvSpPr/>
          <p:nvPr/>
        </p:nvSpPr>
        <p:spPr>
          <a:xfrm>
            <a:off x="3296873" y="343746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00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72CC3-981D-9B1C-8A98-3714167D4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001CC5-054A-0F76-D25F-9E1967DD0B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ACF6F3-5582-F222-0302-7ABAB09F38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C0A82C-8304-D41D-1B0A-0105D87DA0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2BD3BB9-CBA0-BF05-5E91-F8131CD9F1E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6FBE4D2-E926-8DAE-72F1-B458B777806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drink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5018DE7-85C4-309D-ED6D-D882A93934F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飲む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0_kihon_v7_drink">
            <a:hlinkClick r:id="" action="ppaction://media"/>
            <a:extLst>
              <a:ext uri="{FF2B5EF4-FFF2-40B4-BE49-F238E27FC236}">
                <a16:creationId xmlns:a16="http://schemas.microsoft.com/office/drawing/2014/main" id="{364666A7-6929-77E0-ABC4-94D1A0F76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2638" y="111283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D1018AC-CDC5-6B3D-C78B-07C14FCF716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DCDD79-D5CF-C9E2-4137-43346AA8C488}"/>
              </a:ext>
            </a:extLst>
          </p:cNvPr>
          <p:cNvSpPr/>
          <p:nvPr/>
        </p:nvSpPr>
        <p:spPr>
          <a:xfrm>
            <a:off x="2906348" y="3437462"/>
            <a:ext cx="338015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869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E928F0-42B5-2D58-CCBD-CCA10F77E9D9}"/>
              </a:ext>
            </a:extLst>
          </p:cNvPr>
          <p:cNvSpPr txBox="1"/>
          <p:nvPr/>
        </p:nvSpPr>
        <p:spPr>
          <a:xfrm>
            <a:off x="425486" y="2409490"/>
            <a:ext cx="82930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endParaRPr kumimoji="1" lang="en-US" altLang="ja-JP" sz="44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of things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[d-].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Mike has a lot of things  to do.">
            <a:hlinkClick r:id="" action="ppaction://media"/>
            <a:extLst>
              <a:ext uri="{FF2B5EF4-FFF2-40B4-BE49-F238E27FC236}">
                <a16:creationId xmlns:a16="http://schemas.microsoft.com/office/drawing/2014/main" id="{2206B2E0-381D-B34E-62A1-46D53BD18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～するための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がほしいです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9E5C1D-1DA2-88BB-08D2-C818D25A2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41934C5-A6BC-DA4D-24D9-4F380D314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4377083" y="3321200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F72DE5-A6E7-0D22-F82F-066A9626D492}"/>
              </a:ext>
            </a:extLst>
          </p:cNvPr>
          <p:cNvSpPr txBox="1"/>
          <p:nvPr/>
        </p:nvSpPr>
        <p:spPr>
          <a:xfrm>
            <a:off x="3527149" y="4538007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C4907-06EE-FE09-B2E5-75047359479A}"/>
              </a:ext>
            </a:extLst>
          </p:cNvPr>
          <p:cNvSpPr txBox="1"/>
          <p:nvPr/>
        </p:nvSpPr>
        <p:spPr>
          <a:xfrm>
            <a:off x="3405534" y="5697664"/>
            <a:ext cx="218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1_03_kihon_t_1">
            <a:hlinkClick r:id="" action="ppaction://media"/>
            <a:extLst>
              <a:ext uri="{FF2B5EF4-FFF2-40B4-BE49-F238E27FC236}">
                <a16:creationId xmlns:a16="http://schemas.microsoft.com/office/drawing/2014/main" id="{BA2965E7-BF22-4A43-F5B7-6D345E914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0075" y="891649"/>
            <a:ext cx="406400" cy="406400"/>
          </a:xfrm>
          <a:prstGeom prst="rect">
            <a:avLst/>
          </a:prstGeom>
        </p:spPr>
      </p:pic>
      <p:pic>
        <p:nvPicPr>
          <p:cNvPr id="7" name="AS_G3_11_03_kihon_t_1">
            <a:hlinkClick r:id="" action="ppaction://media"/>
            <a:extLst>
              <a:ext uri="{FF2B5EF4-FFF2-40B4-BE49-F238E27FC236}">
                <a16:creationId xmlns:a16="http://schemas.microsoft.com/office/drawing/2014/main" id="{24456906-2968-1E65-CF57-E0DC719187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0075" y="1525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7" grpId="0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7D71D7D-81ED-632A-FDB3-584B9055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B4B159-D4F7-AD79-BF2F-08668260B82D}"/>
              </a:ext>
            </a:extLst>
          </p:cNvPr>
          <p:cNvSpPr txBox="1"/>
          <p:nvPr/>
        </p:nvSpPr>
        <p:spPr>
          <a:xfrm>
            <a:off x="4377083" y="3321200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EA8ED-185F-2108-F244-8340A1D808B7}"/>
              </a:ext>
            </a:extLst>
          </p:cNvPr>
          <p:cNvSpPr txBox="1"/>
          <p:nvPr/>
        </p:nvSpPr>
        <p:spPr>
          <a:xfrm>
            <a:off x="3527149" y="4538007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612534-7209-0016-CC85-FA27CE252C74}"/>
              </a:ext>
            </a:extLst>
          </p:cNvPr>
          <p:cNvSpPr txBox="1"/>
          <p:nvPr/>
        </p:nvSpPr>
        <p:spPr>
          <a:xfrm>
            <a:off x="3405534" y="5697664"/>
            <a:ext cx="218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8DEBA16-3AD5-00E7-6754-07C14B9C9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964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something hot to eat.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11_04_kihon_t_2">
            <a:hlinkClick r:id="" action="ppaction://media"/>
            <a:extLst>
              <a:ext uri="{FF2B5EF4-FFF2-40B4-BE49-F238E27FC236}">
                <a16:creationId xmlns:a16="http://schemas.microsoft.com/office/drawing/2014/main" id="{FFFE5A1D-92CC-6BD2-BF79-976ECB7F19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65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「あなたはすることがたくさんあっても、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映画を見るべきです」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1_05_reading_s1_1">
            <a:hlinkClick r:id="" action="ppaction://media"/>
            <a:extLst>
              <a:ext uri="{FF2B5EF4-FFF2-40B4-BE49-F238E27FC236}">
                <a16:creationId xmlns:a16="http://schemas.microsoft.com/office/drawing/2014/main" id="{DFF054DA-3656-D59F-0CE1-D3A46ABFB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0975" y="2520950"/>
            <a:ext cx="406400" cy="406400"/>
          </a:xfrm>
          <a:prstGeom prst="rect">
            <a:avLst/>
          </a:prstGeom>
        </p:spPr>
      </p:pic>
      <p:pic>
        <p:nvPicPr>
          <p:cNvPr id="4" name="AS_G3_11_06_reading_s1_2">
            <a:hlinkClick r:id="" action="ppaction://media"/>
            <a:extLst>
              <a:ext uri="{FF2B5EF4-FFF2-40B4-BE49-F238E27FC236}">
                <a16:creationId xmlns:a16="http://schemas.microsoft.com/office/drawing/2014/main" id="{22D2F888-A205-34BC-59BE-76AE7060D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6943" y="252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341-77DE-6D5E-387C-95D74AB4608E}"/>
              </a:ext>
            </a:extLst>
          </p:cNvPr>
          <p:cNvSpPr txBox="1"/>
          <p:nvPr/>
        </p:nvSpPr>
        <p:spPr>
          <a:xfrm>
            <a:off x="220530" y="2321004"/>
            <a:ext cx="87029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たくさんのことが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ike has a lot of things  to do.">
            <a:hlinkClick r:id="" action="ppaction://media"/>
            <a:extLst>
              <a:ext uri="{FF2B5EF4-FFF2-40B4-BE49-F238E27FC236}">
                <a16:creationId xmlns:a16="http://schemas.microsoft.com/office/drawing/2014/main" id="{92EADBE7-F41F-32B7-1AA5-340506A86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33525" y="153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90C07AB-2D62-4AC0-A5A0-9EB37AB98AEF}"/>
              </a:ext>
            </a:extLst>
          </p:cNvPr>
          <p:cNvGrpSpPr/>
          <p:nvPr/>
        </p:nvGrpSpPr>
        <p:grpSpPr>
          <a:xfrm>
            <a:off x="596349" y="1859340"/>
            <a:ext cx="7951304" cy="3016210"/>
            <a:chOff x="596349" y="2005534"/>
            <a:chExt cx="7951304" cy="301621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96349" y="2005534"/>
              <a:ext cx="79513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endParaRPr kumimoji="1" lang="ja-JP" altLang="en-US" sz="9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BD724CF-8487-4E35-98B2-3EABC66FDB0F}"/>
                </a:ext>
              </a:extLst>
            </p:cNvPr>
            <p:cNvSpPr txBox="1"/>
            <p:nvPr/>
          </p:nvSpPr>
          <p:spPr>
            <a:xfrm>
              <a:off x="1073791" y="3575194"/>
              <a:ext cx="69964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0_reading_v1_nothing">
            <a:hlinkClick r:id="" action="ppaction://media"/>
            <a:extLst>
              <a:ext uri="{FF2B5EF4-FFF2-40B4-BE49-F238E27FC236}">
                <a16:creationId xmlns:a16="http://schemas.microsoft.com/office/drawing/2014/main" id="{A9A5437F-7F00-4C3A-AD53-254B34355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50" y="150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287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382560"/>
            <a:ext cx="769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nothing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reading_v1_nothing">
            <a:hlinkClick r:id="" action="ppaction://media"/>
            <a:extLst>
              <a:ext uri="{FF2B5EF4-FFF2-40B4-BE49-F238E27FC236}">
                <a16:creationId xmlns:a16="http://schemas.microsoft.com/office/drawing/2014/main" id="{84991A7B-2847-4439-9939-2DA2AADDE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50" y="150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52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8DD889-D8D0-4776-9B10-1E0756F37853}"/>
              </a:ext>
            </a:extLst>
          </p:cNvPr>
          <p:cNvSpPr txBox="1"/>
          <p:nvPr/>
        </p:nvSpPr>
        <p:spPr>
          <a:xfrm>
            <a:off x="596349" y="2644170"/>
            <a:ext cx="795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何も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reading_v1_nothing">
            <a:hlinkClick r:id="" action="ppaction://media"/>
            <a:extLst>
              <a:ext uri="{FF2B5EF4-FFF2-40B4-BE49-F238E27FC236}">
                <a16:creationId xmlns:a16="http://schemas.microsoft.com/office/drawing/2014/main" id="{A79B5504-BB90-484D-B291-76F7B212C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50" y="150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92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もし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ならば</a:t>
              </a:r>
            </a:p>
          </p:txBody>
        </p:sp>
      </p:grpSp>
      <p:pic>
        <p:nvPicPr>
          <p:cNvPr id="2" name="G3_L10_reading_v4_if">
            <a:hlinkClick r:id="" action="ppaction://media"/>
            <a:extLst>
              <a:ext uri="{FF2B5EF4-FFF2-40B4-BE49-F238E27FC236}">
                <a16:creationId xmlns:a16="http://schemas.microsoft.com/office/drawing/2014/main" id="{893EBE57-B145-42DA-95BA-0D7170CEB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23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394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F3A37B8-589F-490D-B3D7-1211E3223AE0}"/>
              </a:ext>
            </a:extLst>
          </p:cNvPr>
          <p:cNvSpPr txBox="1"/>
          <p:nvPr/>
        </p:nvSpPr>
        <p:spPr>
          <a:xfrm>
            <a:off x="742950" y="1851645"/>
            <a:ext cx="76581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if</a:t>
            </a:r>
            <a:endParaRPr kumimoji="1" lang="ja-JP" altLang="en-US" sz="19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0_reading_v4_if">
            <a:hlinkClick r:id="" action="ppaction://media"/>
            <a:extLst>
              <a:ext uri="{FF2B5EF4-FFF2-40B4-BE49-F238E27FC236}">
                <a16:creationId xmlns:a16="http://schemas.microsoft.com/office/drawing/2014/main" id="{F10B0B73-97FF-46E8-9C0C-0E662E60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23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52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C355152-7365-45AB-8DBC-964D7B2776A0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もし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ならば</a:t>
            </a:r>
          </a:p>
        </p:txBody>
      </p:sp>
      <p:pic>
        <p:nvPicPr>
          <p:cNvPr id="5" name="G3_L10_reading_v4_if">
            <a:hlinkClick r:id="" action="ppaction://media"/>
            <a:extLst>
              <a:ext uri="{FF2B5EF4-FFF2-40B4-BE49-F238E27FC236}">
                <a16:creationId xmlns:a16="http://schemas.microsoft.com/office/drawing/2014/main" id="{FD755976-AEEB-4749-A19B-7D8303E5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625" y="123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00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73123" y="4007635"/>
              <a:ext cx="7197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映像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picture">
            <a:hlinkClick r:id="" action="ppaction://media"/>
            <a:extLst>
              <a:ext uri="{FF2B5EF4-FFF2-40B4-BE49-F238E27FC236}">
                <a16:creationId xmlns:a16="http://schemas.microsoft.com/office/drawing/2014/main" id="{FCD002A8-51E1-B622-3A51-24E8AE536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4738" y="1258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959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1FFA9A-9F03-03C2-B460-AC9977BFB924}"/>
              </a:ext>
            </a:extLst>
          </p:cNvPr>
          <p:cNvSpPr txBox="1"/>
          <p:nvPr/>
        </p:nvSpPr>
        <p:spPr>
          <a:xfrm>
            <a:off x="397565" y="2321005"/>
            <a:ext cx="8348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picture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">
            <a:hlinkClick r:id="" action="ppaction://media"/>
            <a:extLst>
              <a:ext uri="{FF2B5EF4-FFF2-40B4-BE49-F238E27FC236}">
                <a16:creationId xmlns:a16="http://schemas.microsoft.com/office/drawing/2014/main" id="{0AF56C4A-F4F6-6197-05C4-ABE781BDE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4738" y="1258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4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映像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">
            <a:hlinkClick r:id="" action="ppaction://media"/>
            <a:extLst>
              <a:ext uri="{FF2B5EF4-FFF2-40B4-BE49-F238E27FC236}">
                <a16:creationId xmlns:a16="http://schemas.microsoft.com/office/drawing/2014/main" id="{F05F77C2-FE81-7203-B276-7C9B6805B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4738" y="1258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84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18953</TotalTime>
  <Words>2874</Words>
  <Application>Microsoft Office PowerPoint</Application>
  <PresentationFormat>画面に合わせる (4:3)</PresentationFormat>
  <Paragraphs>496</Paragraphs>
  <Slides>159</Slides>
  <Notes>37</Notes>
  <HiddenSlides>0</HiddenSlides>
  <MMClips>146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159</vt:i4>
      </vt:variant>
    </vt:vector>
  </HeadingPairs>
  <TitlesOfParts>
    <vt:vector size="16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2110</cp:revision>
  <cp:lastPrinted>2016-06-23T16:36:17Z</cp:lastPrinted>
  <dcterms:created xsi:type="dcterms:W3CDTF">2016-05-30T03:13:09Z</dcterms:created>
  <dcterms:modified xsi:type="dcterms:W3CDTF">2025-06-23T08:55:28Z</dcterms:modified>
</cp:coreProperties>
</file>