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8"/>
  </p:notesMasterIdLst>
  <p:handoutMasterIdLst>
    <p:handoutMasterId r:id="rId159"/>
  </p:handoutMasterIdLst>
  <p:sldIdLst>
    <p:sldId id="3657" r:id="rId2"/>
    <p:sldId id="3445" r:id="rId3"/>
    <p:sldId id="2531" r:id="rId4"/>
    <p:sldId id="3668" r:id="rId5"/>
    <p:sldId id="3669" r:id="rId6"/>
    <p:sldId id="4151" r:id="rId7"/>
    <p:sldId id="4096" r:id="rId8"/>
    <p:sldId id="4133" r:id="rId9"/>
    <p:sldId id="4098" r:id="rId10"/>
    <p:sldId id="4152" r:id="rId11"/>
    <p:sldId id="4153" r:id="rId12"/>
    <p:sldId id="4154" r:id="rId13"/>
    <p:sldId id="4155" r:id="rId14"/>
    <p:sldId id="4156" r:id="rId15"/>
    <p:sldId id="4157" r:id="rId16"/>
    <p:sldId id="4228" r:id="rId17"/>
    <p:sldId id="4159" r:id="rId18"/>
    <p:sldId id="4160" r:id="rId19"/>
    <p:sldId id="4161" r:id="rId20"/>
    <p:sldId id="4162" r:id="rId21"/>
    <p:sldId id="4163" r:id="rId22"/>
    <p:sldId id="4164" r:id="rId23"/>
    <p:sldId id="4165" r:id="rId24"/>
    <p:sldId id="4166" r:id="rId25"/>
    <p:sldId id="4167" r:id="rId26"/>
    <p:sldId id="4168" r:id="rId27"/>
    <p:sldId id="4229" r:id="rId28"/>
    <p:sldId id="4240" r:id="rId29"/>
    <p:sldId id="4241" r:id="rId30"/>
    <p:sldId id="4242" r:id="rId31"/>
    <p:sldId id="4243" r:id="rId32"/>
    <p:sldId id="4244" r:id="rId33"/>
    <p:sldId id="4245" r:id="rId34"/>
    <p:sldId id="4246" r:id="rId35"/>
    <p:sldId id="4247" r:id="rId36"/>
    <p:sldId id="4248" r:id="rId37"/>
    <p:sldId id="4249" r:id="rId38"/>
    <p:sldId id="3626" r:id="rId39"/>
    <p:sldId id="3647" r:id="rId40"/>
    <p:sldId id="2027" r:id="rId41"/>
    <p:sldId id="2028" r:id="rId42"/>
    <p:sldId id="2029" r:id="rId43"/>
    <p:sldId id="2024" r:id="rId44"/>
    <p:sldId id="2025" r:id="rId45"/>
    <p:sldId id="2026" r:id="rId46"/>
    <p:sldId id="2021" r:id="rId47"/>
    <p:sldId id="2022" r:id="rId48"/>
    <p:sldId id="2023" r:id="rId49"/>
    <p:sldId id="2030" r:id="rId50"/>
    <p:sldId id="2031" r:id="rId51"/>
    <p:sldId id="2032" r:id="rId52"/>
    <p:sldId id="2033" r:id="rId53"/>
    <p:sldId id="2034" r:id="rId54"/>
    <p:sldId id="2035" r:id="rId55"/>
    <p:sldId id="2036" r:id="rId56"/>
    <p:sldId id="2037" r:id="rId57"/>
    <p:sldId id="2038" r:id="rId58"/>
    <p:sldId id="2039" r:id="rId59"/>
    <p:sldId id="2040" r:id="rId60"/>
    <p:sldId id="2041" r:id="rId61"/>
    <p:sldId id="3622" r:id="rId62"/>
    <p:sldId id="4211" r:id="rId63"/>
    <p:sldId id="4212" r:id="rId64"/>
    <p:sldId id="4213" r:id="rId65"/>
    <p:sldId id="4214" r:id="rId66"/>
    <p:sldId id="4215" r:id="rId67"/>
    <p:sldId id="4216" r:id="rId68"/>
    <p:sldId id="4217" r:id="rId69"/>
    <p:sldId id="3610" r:id="rId70"/>
    <p:sldId id="3611" r:id="rId71"/>
    <p:sldId id="3612" r:id="rId72"/>
    <p:sldId id="3613" r:id="rId73"/>
    <p:sldId id="3614" r:id="rId74"/>
    <p:sldId id="3623" r:id="rId75"/>
    <p:sldId id="3644" r:id="rId76"/>
    <p:sldId id="3524" r:id="rId77"/>
    <p:sldId id="4210" r:id="rId78"/>
    <p:sldId id="3624" r:id="rId79"/>
    <p:sldId id="3625" r:id="rId80"/>
    <p:sldId id="2043" r:id="rId81"/>
    <p:sldId id="2044" r:id="rId82"/>
    <p:sldId id="2045" r:id="rId83"/>
    <p:sldId id="2046" r:id="rId84"/>
    <p:sldId id="2047" r:id="rId85"/>
    <p:sldId id="2048" r:id="rId86"/>
    <p:sldId id="2049" r:id="rId87"/>
    <p:sldId id="2050" r:id="rId88"/>
    <p:sldId id="2051" r:id="rId89"/>
    <p:sldId id="2052" r:id="rId90"/>
    <p:sldId id="2053" r:id="rId91"/>
    <p:sldId id="2054" r:id="rId92"/>
    <p:sldId id="2055" r:id="rId93"/>
    <p:sldId id="2056" r:id="rId94"/>
    <p:sldId id="2057" r:id="rId95"/>
    <p:sldId id="2058" r:id="rId96"/>
    <p:sldId id="2059" r:id="rId97"/>
    <p:sldId id="2060" r:id="rId98"/>
    <p:sldId id="2061" r:id="rId99"/>
    <p:sldId id="2062" r:id="rId100"/>
    <p:sldId id="2063" r:id="rId101"/>
    <p:sldId id="2064" r:id="rId102"/>
    <p:sldId id="2065" r:id="rId103"/>
    <p:sldId id="2066" r:id="rId104"/>
    <p:sldId id="2067" r:id="rId105"/>
    <p:sldId id="2068" r:id="rId106"/>
    <p:sldId id="2069" r:id="rId107"/>
    <p:sldId id="2070" r:id="rId108"/>
    <p:sldId id="2071" r:id="rId109"/>
    <p:sldId id="2072" r:id="rId110"/>
    <p:sldId id="3646" r:id="rId111"/>
    <p:sldId id="4218" r:id="rId112"/>
    <p:sldId id="4219" r:id="rId113"/>
    <p:sldId id="4220" r:id="rId114"/>
    <p:sldId id="4221" r:id="rId115"/>
    <p:sldId id="4222" r:id="rId116"/>
    <p:sldId id="4223" r:id="rId117"/>
    <p:sldId id="4224" r:id="rId118"/>
    <p:sldId id="4225" r:id="rId119"/>
    <p:sldId id="4226" r:id="rId120"/>
    <p:sldId id="4227" r:id="rId121"/>
    <p:sldId id="3561" r:id="rId122"/>
    <p:sldId id="3562" r:id="rId123"/>
    <p:sldId id="3672" r:id="rId124"/>
    <p:sldId id="3674" r:id="rId125"/>
    <p:sldId id="4230" r:id="rId126"/>
    <p:sldId id="4237" r:id="rId127"/>
    <p:sldId id="4231" r:id="rId128"/>
    <p:sldId id="4232" r:id="rId129"/>
    <p:sldId id="4238" r:id="rId130"/>
    <p:sldId id="4233" r:id="rId131"/>
    <p:sldId id="4234" r:id="rId132"/>
    <p:sldId id="4239" r:id="rId133"/>
    <p:sldId id="4235" r:id="rId134"/>
    <p:sldId id="3661" r:id="rId135"/>
    <p:sldId id="3681" r:id="rId136"/>
    <p:sldId id="3563" r:id="rId137"/>
    <p:sldId id="3564" r:id="rId138"/>
    <p:sldId id="3565" r:id="rId139"/>
    <p:sldId id="3566" r:id="rId140"/>
    <p:sldId id="3567" r:id="rId141"/>
    <p:sldId id="3568" r:id="rId142"/>
    <p:sldId id="3569" r:id="rId143"/>
    <p:sldId id="3570" r:id="rId144"/>
    <p:sldId id="3573" r:id="rId145"/>
    <p:sldId id="3648" r:id="rId146"/>
    <p:sldId id="3577" r:id="rId147"/>
    <p:sldId id="3649" r:id="rId148"/>
    <p:sldId id="3650" r:id="rId149"/>
    <p:sldId id="3583" r:id="rId150"/>
    <p:sldId id="3587" r:id="rId151"/>
    <p:sldId id="3588" r:id="rId152"/>
    <p:sldId id="3589" r:id="rId153"/>
    <p:sldId id="3590" r:id="rId154"/>
    <p:sldId id="3655" r:id="rId155"/>
    <p:sldId id="3595" r:id="rId156"/>
    <p:sldId id="3609" r:id="rId157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3C8"/>
    <a:srgbClr val="F8CBAD"/>
    <a:srgbClr val="005C2A"/>
    <a:srgbClr val="00FF00"/>
    <a:srgbClr val="FFFF8B"/>
    <a:srgbClr val="B4FEB4"/>
    <a:srgbClr val="FF3399"/>
    <a:srgbClr val="FFFF00"/>
    <a:srgbClr val="CC3399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409" autoAdjust="0"/>
    <p:restoredTop sz="94270" autoAdjust="0"/>
  </p:normalViewPr>
  <p:slideViewPr>
    <p:cSldViewPr snapToGrid="0">
      <p:cViewPr varScale="1">
        <p:scale>
          <a:sx n="68" d="100"/>
          <a:sy n="68" d="100"/>
        </p:scale>
        <p:origin x="91" y="86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handoutMaster" Target="handoutMasters/handoutMaster1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presProps" Target="presProps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tableStyles" Target="tableStyle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2B1F34B9-0AC5-4E73-BF1F-21CCB564203A}" type="datetimeFigureOut">
              <a:rPr kumimoji="1" lang="ja-JP" altLang="en-US" smtClean="0"/>
              <a:t>2025/6/23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9E2676CF-156D-46B0-A308-5BE7C3EAC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51490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1002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594C8D1A-E903-4CC0-AEC9-4041A386BBE5}" type="datetimeFigureOut">
              <a:rPr kumimoji="1" lang="ja-JP" altLang="en-US" smtClean="0"/>
              <a:t>2025/6/23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39838"/>
            <a:ext cx="4467225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34" tIns="46017" rIns="92034" bIns="4601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249" y="4777365"/>
            <a:ext cx="5437179" cy="3909042"/>
          </a:xfrm>
          <a:prstGeom prst="rect">
            <a:avLst/>
          </a:prstGeom>
        </p:spPr>
        <p:txBody>
          <a:bodyPr vert="horz" lIns="92034" tIns="46017" rIns="92034" bIns="4601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1002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EE94831B-95E8-4741-AC9E-FAE0388C9A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6092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A75265-E0B0-37D9-1014-EB6AAEFACC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6549BAA-E17B-96E9-29C4-3105424F72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C1A5117-5A50-15D6-F07A-74C2C2770E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53EF793-21F5-7B31-7383-0B614D5524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63956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E0ADD5-CCCF-1255-DC20-948DA5BD3D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7A9265B-729C-A575-9CCB-BF0797C44C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F95800C-0C83-A93C-54C9-DC51E06737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570D048-D719-1B65-C17E-4BCA2C80C2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097194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6AE8B4-BCAA-368C-5DAE-67D3D9F778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3A55769-5013-5DB5-E99A-8CFE829E8D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E619DAC-27D0-31EC-C7E9-8F4F70B960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99185BA-C498-BE33-9714-51C64693E3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99685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37F632-8292-01C5-CD58-EBE8A43A12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87212A3-5432-C3D7-179E-F1E3FDC85E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6A81E1BF-7BEC-FCDF-1E7D-28515BB7E8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5393791-766D-BF61-7633-C8F764983E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836363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128258-A6C9-A74F-0E8D-BF36F5BE51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2980AE7-212F-10BD-13A3-8AA882E62F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B3BFB991-099E-3A68-AF0A-3322DA5B22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5DA2B94-8038-55FC-87B3-F7EC2F33CE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031550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EAB599-741E-5F73-6812-EA5AFA5D88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AC373CB-9D4B-586B-8142-9A40D39494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FF570A2-4EA4-A64E-044A-1D165C7A17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749AB31-2CD8-34F9-5F90-27B6268D31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551495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9BF2C0-ED3E-C9AA-21D9-F5CA8A507B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80C5F62-A491-1ECD-EDB7-8464C36FF0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B3C61673-029E-6913-AFB0-BF896137D6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2639CE7-AD54-1078-684F-9AC04D6B79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643073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95C2D0-322A-31EC-C801-035E29503B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94E59376-FE2D-0C5D-F22A-B2E2FEA5C8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8C78CAE-DE78-0AF5-80EF-09C6DEF7E4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8857288-2039-775E-2A0C-C14E779BF9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071093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0C0BBA-7719-FE27-816C-094391FA64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078867C-A8BD-6DEA-ACDF-394AB53CD6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D620E2B-C957-01B0-3190-FB4135509F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A2F76C6-2896-59D2-B3A5-326F6D7E7C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83233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4B5A40-66BB-8BAC-C90C-ECE13C3FFA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91E530BA-054A-BBA1-B31E-7C122F4FEE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D02DE40-E9EE-6BC8-40DA-F385F21479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F0E1E21-EB85-1006-3007-6CC324894A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566665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F4AA5D-024D-CACD-03AB-0865E4477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0A55F1D-B1FB-27E3-92AE-ED297FE08D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247DD37-3F08-51CB-4C7B-41A201D390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84DA8CA-BC05-55D1-9E1B-BDC83B6D16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5772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EA4FDF-D8E5-AC8D-02D1-BF322CCEBA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62DE79F-39D4-B85E-894F-C8DFF52FB4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720D9F6-E5E2-6294-9685-CA71483225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9013DD7-A1DB-682B-DC7C-068FF4B79D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58709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EBB1A6-7093-F21E-57FB-29206E2AE4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A9612E5-ACFC-4B77-4604-26EF9B2802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369905C-2BBF-FBF1-C7F5-94C5EF181B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F3C0E3E-D69B-596F-9774-19A6A169EA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603974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7BBD5E-DC89-0945-566E-80F0F0B44B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7F3F7C1-4CDB-288A-828A-615A7A7997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356F2ED-E927-4371-CABE-E0A954A593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7F7AE35-454B-8E41-4B20-EAE998DE42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854270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98FC21-B81A-9828-1245-B17C8023B6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5B16AFF0-5001-4DFD-8D24-797079E416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2D31863-1FFA-8F76-4608-62E851F122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920A087-1485-A08F-EA21-E810A40C9E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496947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4A77B6-9201-5DF3-4F78-C2C5671A00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E28F06E-2A1F-388A-DF73-CD71412AA7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03118A4-966E-1EB2-3700-B6761C4CB9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F24D743-4CD6-FFFA-CBC6-0D7A20BAAC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40663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3B2CE6-8A99-7283-B6E1-677B6186B9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1E038E0-6079-EEFB-1E5C-31B55A0F47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0554C72-40EF-E62C-7820-64DF18A260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A943A58-EE58-506C-B4E0-E0FC02FC25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884702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44EF16-1EA3-A966-BBE0-BDB0E55FD3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0B91F85-EED8-8C14-1F1F-73EAF08031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6390A880-9E98-FEB7-14BC-2DA1430436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EBF1D12-0F7D-2766-1A7E-F8A2473E03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198691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B6496A-7D2D-5828-85F0-558EC12EF3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2B60EE6-030A-088D-60BA-078BFF34BC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E23C0BC-C071-68CC-C316-EAE2E77FD7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A905E3D-EBD4-CEA1-1023-ED1C22FD9A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08954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D2721D-0EA3-B7EE-2C81-374028FFCA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EB9ECBE-620A-2086-1259-72BE0218ED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AC8AB3C-EAAB-5390-8AD9-53A9E7699D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C4FEF29-0684-4DFB-EEAA-C46211BD3E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63498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6D209E-ED81-EC3B-A989-0B68074CF6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1B16F31-5E23-2896-4CC1-92032CFA5C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EE8CF68-B618-FD23-6F4E-5744B928D0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D498C24-1B1D-FCB0-7582-E0705B1832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61606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D6D113-A41E-4F37-AFD8-444CFEA5BC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8B594AA-2CF7-494D-5336-AFCF1C2D7A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0315EF6-B82F-D66E-0681-52726A9BEC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95132DB-2C64-AF6F-D02E-A30C4465C1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715129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F25197-882E-BFB8-6A78-A15553BC91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2B404B9-23D6-5DE8-3060-FC18C770F9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74C32F0-AE5C-FB96-DBC3-0C8D821579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00C5B7B-26A3-D5A0-8E46-3CF2B577A1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201226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0A4268-7B4E-7A5E-CE5D-9C42BBF13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CEDA0C6-648A-8D64-1BAB-948156D8F9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B0BB8174-67B6-EC5A-E252-2D3D98E011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68423D3-DF93-8D20-043B-BBEF6A37D1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306968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DAADA5-E95B-223C-4FD4-F421688989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21E2E67-B94D-0647-FA1C-04B2D7C5E1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BB8ECEB-B192-E867-924C-ACEFC975AB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96E278D-4E19-B4B8-097F-6700A85227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864790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6420FE-32C4-1A37-45CE-C6A97FE50F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C5C693BF-575C-E6AB-592F-36D5160A82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87AE351-2339-A4E5-F76D-E2F25FD972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27A089A-7C36-B483-95E3-74383189F6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753548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BE7E31-29EF-95E1-C80D-9A05B43CD7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CE99342-CF30-9452-C3BF-49BD7DFC94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0D6C90E-B321-606F-4620-68808E47BE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A21FADB-8DF1-69B8-D0C5-1A877EF3B5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143026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575266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231717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945081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748268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175308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95711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2025/6/23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985440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2025/6/23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794228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2025/6/23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836132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03706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552718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1BB68-B616-4D86-9C97-9FCD2C2CF585}" type="datetimeFigureOut">
              <a:rPr kumimoji="1" lang="ja-JP" altLang="en-US" smtClean="0"/>
              <a:t>2025/6/23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440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9.xml.rels><?xml version="1.0" encoding="UTF-8" standalone="yes"?>
<Relationships xmlns="http://schemas.openxmlformats.org/package/2006/relationships"><Relationship Id="rId3" Type="http://schemas.microsoft.com/office/2007/relationships/media" Target="../media/media22.mp3"/><Relationship Id="rId7" Type="http://schemas.openxmlformats.org/officeDocument/2006/relationships/image" Target="../media/image2.png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2.mp3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4" Type="http://schemas.openxmlformats.org/officeDocument/2006/relationships/image" Target="../media/image2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4" Type="http://schemas.openxmlformats.org/officeDocument/2006/relationships/image" Target="../media/image2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4" Type="http://schemas.openxmlformats.org/officeDocument/2006/relationships/image" Target="../media/image2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4" Type="http://schemas.openxmlformats.org/officeDocument/2006/relationships/image" Target="../media/image2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4" Type="http://schemas.openxmlformats.org/officeDocument/2006/relationships/image" Target="../media/image2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4" Type="http://schemas.openxmlformats.org/officeDocument/2006/relationships/image" Target="../media/image2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4" Type="http://schemas.openxmlformats.org/officeDocument/2006/relationships/image" Target="../media/image2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4" Type="http://schemas.openxmlformats.org/officeDocument/2006/relationships/image" Target="../media/image2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6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4" Type="http://schemas.openxmlformats.org/officeDocument/2006/relationships/image" Target="../media/image2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22.xml.rels><?xml version="1.0" encoding="UTF-8" standalone="yes"?>
<Relationships xmlns="http://schemas.openxmlformats.org/package/2006/relationships"><Relationship Id="rId3" Type="http://schemas.microsoft.com/office/2007/relationships/media" Target="../media/media38.mp3"/><Relationship Id="rId7" Type="http://schemas.openxmlformats.org/officeDocument/2006/relationships/image" Target="../media/image2.png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8.mp3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8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microsoft.com/office/2007/relationships/media" Target="../media/media42.wav"/><Relationship Id="rId7" Type="http://schemas.openxmlformats.org/officeDocument/2006/relationships/image" Target="../media/image2.png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2.wav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microsoft.com/office/2007/relationships/media" Target="../media/media42.wav"/><Relationship Id="rId7" Type="http://schemas.openxmlformats.org/officeDocument/2006/relationships/image" Target="../media/image2.png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2.wav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3" Type="http://schemas.microsoft.com/office/2007/relationships/media" Target="../media/media42.wav"/><Relationship Id="rId7" Type="http://schemas.openxmlformats.org/officeDocument/2006/relationships/image" Target="../media/image2.png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2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9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43.mp3"/><Relationship Id="rId7" Type="http://schemas.openxmlformats.org/officeDocument/2006/relationships/slideLayout" Target="../slideLayouts/slideLayout1.xml"/><Relationship Id="rId12" Type="http://schemas.microsoft.com/office/2007/relationships/hdphoto" Target="../media/hdphoto1.wdp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6" Type="http://schemas.openxmlformats.org/officeDocument/2006/relationships/audio" Target="../media/media44.mp3"/><Relationship Id="rId11" Type="http://schemas.openxmlformats.org/officeDocument/2006/relationships/image" Target="../media/image10.png"/><Relationship Id="rId5" Type="http://schemas.microsoft.com/office/2007/relationships/media" Target="../media/media44.mp3"/><Relationship Id="rId10" Type="http://schemas.openxmlformats.org/officeDocument/2006/relationships/image" Target="../media/image9.png"/><Relationship Id="rId4" Type="http://schemas.openxmlformats.org/officeDocument/2006/relationships/audio" Target="../media/media43.mp3"/><Relationship Id="rId9" Type="http://schemas.openxmlformats.org/officeDocument/2006/relationships/image" Target="../media/image2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46.mp3"/><Relationship Id="rId7" Type="http://schemas.openxmlformats.org/officeDocument/2006/relationships/image" Target="../media/image10.png"/><Relationship Id="rId2" Type="http://schemas.openxmlformats.org/officeDocument/2006/relationships/audio" Target="../media/media45.mp3"/><Relationship Id="rId1" Type="http://schemas.microsoft.com/office/2007/relationships/media" Target="../media/media45.mp3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46.mp3"/><Relationship Id="rId9" Type="http://schemas.openxmlformats.org/officeDocument/2006/relationships/image" Target="../media/image22.pn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48.mp3"/><Relationship Id="rId7" Type="http://schemas.openxmlformats.org/officeDocument/2006/relationships/image" Target="../media/image24.png"/><Relationship Id="rId12" Type="http://schemas.openxmlformats.org/officeDocument/2006/relationships/image" Target="../media/image2.png"/><Relationship Id="rId2" Type="http://schemas.openxmlformats.org/officeDocument/2006/relationships/audio" Target="../media/media47.mp3"/><Relationship Id="rId1" Type="http://schemas.microsoft.com/office/2007/relationships/media" Target="../media/media47.mp3"/><Relationship Id="rId6" Type="http://schemas.openxmlformats.org/officeDocument/2006/relationships/image" Target="../media/image23.png"/><Relationship Id="rId11" Type="http://schemas.microsoft.com/office/2007/relationships/hdphoto" Target="../media/hdphoto1.wdp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0.png"/><Relationship Id="rId4" Type="http://schemas.openxmlformats.org/officeDocument/2006/relationships/audio" Target="../media/media48.mp3"/><Relationship Id="rId9" Type="http://schemas.openxmlformats.org/officeDocument/2006/relationships/image" Target="../media/image9.pn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media" Target="../media/media22.mp3"/><Relationship Id="rId7" Type="http://schemas.openxmlformats.org/officeDocument/2006/relationships/image" Target="../media/image2.png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2.mp3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4" Type="http://schemas.openxmlformats.org/officeDocument/2006/relationships/image" Target="../media/image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4" Type="http://schemas.openxmlformats.org/officeDocument/2006/relationships/image" Target="../media/image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4" Type="http://schemas.openxmlformats.org/officeDocument/2006/relationships/image" Target="../media/image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4" Type="http://schemas.openxmlformats.org/officeDocument/2006/relationships/image" Target="../media/image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4" Type="http://schemas.openxmlformats.org/officeDocument/2006/relationships/image" Target="../media/image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4" Type="http://schemas.openxmlformats.org/officeDocument/2006/relationships/image" Target="../media/image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4" Type="http://schemas.openxmlformats.org/officeDocument/2006/relationships/image" Target="../media/image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microsoft.com/office/2007/relationships/media" Target="../media/media24.mp3"/><Relationship Id="rId7" Type="http://schemas.openxmlformats.org/officeDocument/2006/relationships/image" Target="../media/image2.png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4.mp3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microsoft.com/office/2007/relationships/media" Target="../media/media25.mp3"/><Relationship Id="rId7" Type="http://schemas.openxmlformats.org/officeDocument/2006/relationships/image" Target="../media/image2.png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5.mp3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27.mp3"/><Relationship Id="rId7" Type="http://schemas.openxmlformats.org/officeDocument/2006/relationships/image" Target="../media/image9.png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27.mp3"/><Relationship Id="rId9" Type="http://schemas.microsoft.com/office/2007/relationships/hdphoto" Target="../media/hdphoto1.wdp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4" Type="http://schemas.openxmlformats.org/officeDocument/2006/relationships/image" Target="../media/image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84932D3-7250-2173-F0D3-86CE80238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3" name="加工効果音　学校のチャイム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83537" y="0"/>
            <a:ext cx="609600" cy="609600"/>
          </a:xfrm>
          <a:prstGeom prst="rect">
            <a:avLst/>
          </a:prstGeom>
        </p:spPr>
      </p:pic>
      <p:sp>
        <p:nvSpPr>
          <p:cNvPr id="4" name="Text Box 42">
            <a:extLst>
              <a:ext uri="{FF2B5EF4-FFF2-40B4-BE49-F238E27FC236}">
                <a16:creationId xmlns:a16="http://schemas.microsoft.com/office/drawing/2014/main" id="{DCA3B3F6-3222-7615-811E-13E01D911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489" y="191512"/>
            <a:ext cx="3217990" cy="96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講座</a:t>
            </a:r>
            <a:r>
              <a:rPr lang="en-US" altLang="ja-JP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No.12 </a:t>
            </a:r>
            <a:endParaRPr lang="en-US" altLang="ja-JP" sz="8000" b="1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Text Box 40">
            <a:extLst>
              <a:ext uri="{FF2B5EF4-FFF2-40B4-BE49-F238E27FC236}">
                <a16:creationId xmlns:a16="http://schemas.microsoft.com/office/drawing/2014/main" id="{790F2007-BFFA-2AA6-900E-4C5C5A8B8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1372080"/>
            <a:ext cx="8624775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</a:t>
            </a: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4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章　</a:t>
            </a:r>
            <a:r>
              <a:rPr kumimoji="0"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不定詞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Text Box 40">
            <a:extLst>
              <a:ext uri="{FF2B5EF4-FFF2-40B4-BE49-F238E27FC236}">
                <a16:creationId xmlns:a16="http://schemas.microsoft.com/office/drawing/2014/main" id="{2718A281-BD8B-EA5B-D435-3E406C715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2605328"/>
            <a:ext cx="8210550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4.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0" lang="zh-TW" altLang="en-US" sz="40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疑問詞＋不定詞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2FF7D480-4EC3-987A-FA17-6A4390917BB2}"/>
              </a:ext>
            </a:extLst>
          </p:cNvPr>
          <p:cNvCxnSpPr/>
          <p:nvPr/>
        </p:nvCxnSpPr>
        <p:spPr>
          <a:xfrm>
            <a:off x="519223" y="2390775"/>
            <a:ext cx="821055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2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372461-A2F7-610F-1454-BA6FD548E0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75D90E7A-87DC-6A94-E6EA-173581FFC39B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57410D9-4C29-558B-8E4A-F24D0730B899}"/>
              </a:ext>
            </a:extLst>
          </p:cNvPr>
          <p:cNvSpPr txBox="1"/>
          <p:nvPr/>
        </p:nvSpPr>
        <p:spPr>
          <a:xfrm>
            <a:off x="845030" y="4128490"/>
            <a:ext cx="7453934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know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how </a:t>
            </a:r>
            <a:r>
              <a:rPr kumimoji="1" lang="en-US" altLang="ja-JP" sz="44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play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the violin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73B766C-C206-DBF8-1AD2-CA9FC64EA43E}"/>
              </a:ext>
            </a:extLst>
          </p:cNvPr>
          <p:cNvSpPr txBox="1"/>
          <p:nvPr/>
        </p:nvSpPr>
        <p:spPr>
          <a:xfrm>
            <a:off x="774322" y="690490"/>
            <a:ext cx="759535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知っていますか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ヴァイオリンの </a:t>
            </a:r>
            <a:r>
              <a:rPr kumimoji="1" lang="ja-JP" altLang="en-US" sz="48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ひき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方を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5" name="Do you know how to play the violin">
            <a:hlinkClick r:id="" action="ppaction://media"/>
            <a:extLst>
              <a:ext uri="{FF2B5EF4-FFF2-40B4-BE49-F238E27FC236}">
                <a16:creationId xmlns:a16="http://schemas.microsoft.com/office/drawing/2014/main" id="{0594C839-2851-E8E7-1D84-33ECF87100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06475" y="16351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88973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4B50802-A146-42F5-8B67-466849B238E7}"/>
              </a:ext>
            </a:extLst>
          </p:cNvPr>
          <p:cNvSpPr txBox="1"/>
          <p:nvPr/>
        </p:nvSpPr>
        <p:spPr>
          <a:xfrm>
            <a:off x="206478" y="2421032"/>
            <a:ext cx="8731046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一人で</a:t>
            </a:r>
          </a:p>
        </p:txBody>
      </p:sp>
      <p:pic>
        <p:nvPicPr>
          <p:cNvPr id="5" name="G3_L11_reading_v7_alone">
            <a:hlinkClick r:id="" action="ppaction://media"/>
            <a:extLst>
              <a:ext uri="{FF2B5EF4-FFF2-40B4-BE49-F238E27FC236}">
                <a16:creationId xmlns:a16="http://schemas.microsoft.com/office/drawing/2014/main" id="{A343C155-7B82-409D-9CCC-ACE75677D9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98575" y="20732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81564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7211191B-87D2-454F-8D0E-4F9A21F2FCED}"/>
              </a:ext>
            </a:extLst>
          </p:cNvPr>
          <p:cNvGrpSpPr/>
          <p:nvPr/>
        </p:nvGrpSpPr>
        <p:grpSpPr>
          <a:xfrm>
            <a:off x="0" y="1836257"/>
            <a:ext cx="9144000" cy="3185487"/>
            <a:chOff x="0" y="1827535"/>
            <a:chExt cx="9144000" cy="3185487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0" y="3689583"/>
              <a:ext cx="91440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[g--] [l---]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827535"/>
              <a:ext cx="751398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道に迷う</a:t>
              </a:r>
              <a:endParaRPr kumimoji="1" lang="ja-JP" altLang="en-US" sz="11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3_L11_reading_v8_get lost">
            <a:hlinkClick r:id="" action="ppaction://media"/>
            <a:extLst>
              <a:ext uri="{FF2B5EF4-FFF2-40B4-BE49-F238E27FC236}">
                <a16:creationId xmlns:a16="http://schemas.microsoft.com/office/drawing/2014/main" id="{79CB90A7-9B84-48FA-ADB8-98E90E1E2E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31925" y="854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24789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47700" y="2421032"/>
            <a:ext cx="784860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get lost</a:t>
            </a:r>
            <a:endParaRPr kumimoji="1" lang="ja-JP" altLang="en-US" sz="12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G3_L11_reading_v8_get lost">
            <a:hlinkClick r:id="" action="ppaction://media"/>
            <a:extLst>
              <a:ext uri="{FF2B5EF4-FFF2-40B4-BE49-F238E27FC236}">
                <a16:creationId xmlns:a16="http://schemas.microsoft.com/office/drawing/2014/main" id="{14EF3978-791D-40AB-9743-A328F10A0F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31925" y="854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2457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93D72C9-FEC9-4EF2-BDCB-A94D734B1B87}"/>
              </a:ext>
            </a:extLst>
          </p:cNvPr>
          <p:cNvSpPr txBox="1"/>
          <p:nvPr/>
        </p:nvSpPr>
        <p:spPr>
          <a:xfrm>
            <a:off x="815009" y="2497976"/>
            <a:ext cx="751398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道に迷う</a:t>
            </a:r>
            <a:endParaRPr kumimoji="1" lang="ja-JP" altLang="en-US" sz="11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3_L11_reading_v8_get lost">
            <a:hlinkClick r:id="" action="ppaction://media"/>
            <a:extLst>
              <a:ext uri="{FF2B5EF4-FFF2-40B4-BE49-F238E27FC236}">
                <a16:creationId xmlns:a16="http://schemas.microsoft.com/office/drawing/2014/main" id="{AF2DDF55-A3B7-4764-8375-528177BBD6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31925" y="854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56822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4B3C631A-0ECA-4950-BF67-53F767F00354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女性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3_L11_reading_v9_woman">
            <a:hlinkClick r:id="" action="ppaction://media"/>
            <a:extLst>
              <a:ext uri="{FF2B5EF4-FFF2-40B4-BE49-F238E27FC236}">
                <a16:creationId xmlns:a16="http://schemas.microsoft.com/office/drawing/2014/main" id="{B45183EB-CCED-4F0E-AB97-B155464446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60475" y="701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96327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23900" y="2321005"/>
            <a:ext cx="76962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woman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3_L11_reading_v9_woman">
            <a:hlinkClick r:id="" action="ppaction://media"/>
            <a:extLst>
              <a:ext uri="{FF2B5EF4-FFF2-40B4-BE49-F238E27FC236}">
                <a16:creationId xmlns:a16="http://schemas.microsoft.com/office/drawing/2014/main" id="{54D57175-6573-4105-A49A-468434B71C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60475" y="701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15851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女性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3_L11_reading_v9_woman">
            <a:hlinkClick r:id="" action="ppaction://media"/>
            <a:extLst>
              <a:ext uri="{FF2B5EF4-FFF2-40B4-BE49-F238E27FC236}">
                <a16:creationId xmlns:a16="http://schemas.microsoft.com/office/drawing/2014/main" id="{81522028-592F-43F7-A2F6-3FD4E2C5DF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60475" y="701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65685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9D88BBFE-E24C-4035-98CE-EF31D9349EC4}"/>
              </a:ext>
            </a:extLst>
          </p:cNvPr>
          <p:cNvGrpSpPr/>
          <p:nvPr/>
        </p:nvGrpSpPr>
        <p:grpSpPr>
          <a:xfrm>
            <a:off x="-503584" y="2066028"/>
            <a:ext cx="10336696" cy="2725944"/>
            <a:chOff x="-503584" y="2482020"/>
            <a:chExt cx="10336696" cy="2725944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-503584" y="4007635"/>
              <a:ext cx="1033669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[W----] [w----] ?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331304" y="2482020"/>
              <a:ext cx="866692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どうしたのですか</a:t>
              </a:r>
              <a:endParaRPr kumimoji="1" lang="ja-JP" altLang="en-US" sz="4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G3_L11_reading_v10_What's wrong">
            <a:hlinkClick r:id="" action="ppaction://media"/>
            <a:extLst>
              <a:ext uri="{FF2B5EF4-FFF2-40B4-BE49-F238E27FC236}">
                <a16:creationId xmlns:a16="http://schemas.microsoft.com/office/drawing/2014/main" id="{F96BFBD4-CB6A-4ECE-91DF-D0631BC8A8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41425" y="854075"/>
            <a:ext cx="609600" cy="609600"/>
          </a:xfrm>
          <a:prstGeom prst="rect">
            <a:avLst/>
          </a:prstGeom>
        </p:spPr>
      </p:pic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98A54078-775D-BEA3-8DC3-F6A8A9AD9ED5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056413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18052" y="2767281"/>
            <a:ext cx="85078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7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What’s wrong?</a:t>
            </a:r>
            <a:endParaRPr kumimoji="1" lang="ja-JP" altLang="en-US" sz="7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3_L11_reading_v10_What's wrong">
            <a:hlinkClick r:id="" action="ppaction://media"/>
            <a:extLst>
              <a:ext uri="{FF2B5EF4-FFF2-40B4-BE49-F238E27FC236}">
                <a16:creationId xmlns:a16="http://schemas.microsoft.com/office/drawing/2014/main" id="{20DE4456-09AE-4754-9DD3-115EFE2947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41425" y="854075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D2476B91-3877-00C1-8B99-27E7067111CE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374318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E714DBC-E698-4DD2-9623-C417BAD28ADF}"/>
              </a:ext>
            </a:extLst>
          </p:cNvPr>
          <p:cNvSpPr txBox="1"/>
          <p:nvPr/>
        </p:nvSpPr>
        <p:spPr>
          <a:xfrm>
            <a:off x="331304" y="2828836"/>
            <a:ext cx="86669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どうしたのですか</a:t>
            </a:r>
            <a:endParaRPr kumimoji="1" lang="ja-JP" altLang="en-US" sz="4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3_L11_reading_v10_What's wrong">
            <a:hlinkClick r:id="" action="ppaction://media"/>
            <a:extLst>
              <a:ext uri="{FF2B5EF4-FFF2-40B4-BE49-F238E27FC236}">
                <a16:creationId xmlns:a16="http://schemas.microsoft.com/office/drawing/2014/main" id="{0D2CC51E-622A-4B34-AC37-BDF186D209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241425" y="854075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81D75E89-81DF-8A9E-C479-5CF1AE128E10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合格の鐘">
            <a:hlinkClick r:id="" action="ppaction://media"/>
            <a:extLst>
              <a:ext uri="{FF2B5EF4-FFF2-40B4-BE49-F238E27FC236}">
                <a16:creationId xmlns:a16="http://schemas.microsoft.com/office/drawing/2014/main" id="{E9E31176-CA66-7CB1-048A-1991D2B170A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52551" y="4268788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868231"/>
      </p:ext>
    </p:extLst>
  </p:cSld>
  <p:clrMapOvr>
    <a:masterClrMapping/>
  </p:clrMapOvr>
  <p:transition spd="med">
    <p:pull/>
    <p:sndAc>
      <p:stSnd>
        <p:snd r:embed="rId6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F01F76-F846-A655-374A-B95F68442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8E4C4D7-F292-7C55-C3BF-BF3B096249C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6B457AC-CEF9-CF0F-614D-37F80DF41E5C}"/>
              </a:ext>
            </a:extLst>
          </p:cNvPr>
          <p:cNvSpPr txBox="1"/>
          <p:nvPr/>
        </p:nvSpPr>
        <p:spPr>
          <a:xfrm>
            <a:off x="274598" y="2409490"/>
            <a:ext cx="8594803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[D-]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y--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[k---]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[h--] [</a:t>
            </a:r>
            <a:r>
              <a:rPr kumimoji="1" lang="en-US" altLang="ja-JP" sz="44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t-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[</a:t>
            </a:r>
            <a:r>
              <a:rPr kumimoji="1" lang="en-US" altLang="ja-JP" sz="44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p---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the violin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Do you know how to play the violin">
            <a:hlinkClick r:id="" action="ppaction://media"/>
            <a:extLst>
              <a:ext uri="{FF2B5EF4-FFF2-40B4-BE49-F238E27FC236}">
                <a16:creationId xmlns:a16="http://schemas.microsoft.com/office/drawing/2014/main" id="{B6628A56-4BD9-7349-9F02-159C602C04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06475" y="16351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22768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D0A682-1AFB-167C-EA06-98C7CE67C3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4B458CD-7DD8-011D-F9CE-61DAC187A166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英語にしなさい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522498C-3037-4451-6F42-A820D3B5CC76}"/>
              </a:ext>
            </a:extLst>
          </p:cNvPr>
          <p:cNvSpPr txBox="1"/>
          <p:nvPr/>
        </p:nvSpPr>
        <p:spPr>
          <a:xfrm>
            <a:off x="741073" y="1855936"/>
            <a:ext cx="76618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ln w="28575">
                  <a:noFill/>
                </a:ln>
                <a:latin typeface="メイリオ" panose="020B0604030504040204" pitchFamily="50" charset="-128"/>
                <a:ea typeface="メイリオ" panose="020B0604030504040204" pitchFamily="50" charset="-128"/>
              </a:rPr>
              <a:t>確認テスト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F3D903A-FD75-EDC2-0F7E-B4D30FD2A720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1669079"/>
      </p:ext>
    </p:extLst>
  </p:cSld>
  <p:clrMapOvr>
    <a:masterClrMapping/>
  </p:clrMapOvr>
  <p:transition spd="slow">
    <p:push dir="u"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A821B7-871F-35B8-A78D-B0CF4EA47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99B9CC3A-100B-0E75-A227-3CF8EB8B8329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1B5AE0FF-C528-E915-93EF-AB252F237DA1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71560F3-9810-1784-DA22-C4EB3CD765E5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確認テスト①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142C403E-E2A2-14B5-2ECB-225DFEF1F1DA}"/>
              </a:ext>
            </a:extLst>
          </p:cNvPr>
          <p:cNvGrpSpPr/>
          <p:nvPr/>
        </p:nvGrpSpPr>
        <p:grpSpPr>
          <a:xfrm>
            <a:off x="815008" y="1536175"/>
            <a:ext cx="7513984" cy="3785651"/>
            <a:chOff x="815008" y="1791644"/>
            <a:chExt cx="7513984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0B0194D3-A2BC-FDD4-77A8-54B50FA1C475}"/>
                </a:ext>
              </a:extLst>
            </p:cNvPr>
            <p:cNvSpPr txBox="1"/>
            <p:nvPr/>
          </p:nvSpPr>
          <p:spPr>
            <a:xfrm>
              <a:off x="815008" y="4007635"/>
              <a:ext cx="751398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college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D4594848-AA3D-3F15-45EE-CF5AD3D2433F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大学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3_L11_reading_v1_colleage">
            <a:hlinkClick r:id="" action="ppaction://media"/>
            <a:extLst>
              <a:ext uri="{FF2B5EF4-FFF2-40B4-BE49-F238E27FC236}">
                <a16:creationId xmlns:a16="http://schemas.microsoft.com/office/drawing/2014/main" id="{429B039B-16F9-0137-CD89-DA23794A7D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641475" y="87312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EA1281A9-B943-9961-ECE3-76D780A4F232}"/>
              </a:ext>
            </a:extLst>
          </p:cNvPr>
          <p:cNvSpPr/>
          <p:nvPr/>
        </p:nvSpPr>
        <p:spPr>
          <a:xfrm>
            <a:off x="2146301" y="3519516"/>
            <a:ext cx="4902199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533065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ED90B7-33FF-A246-127E-87909A5BE9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64C9AD6D-5088-A0A3-172C-9E0E1B84B1C0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83B6103-EC3E-46F8-3531-DD36D5C7D229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4D0FDA2-C1B1-7FD5-0309-46D19316E56D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確認テスト②</a:t>
            </a:r>
          </a:p>
        </p:txBody>
      </p:sp>
      <p:pic>
        <p:nvPicPr>
          <p:cNvPr id="3" name="G3_L11_reading_v2_something">
            <a:hlinkClick r:id="" action="ppaction://media"/>
            <a:extLst>
              <a:ext uri="{FF2B5EF4-FFF2-40B4-BE49-F238E27FC236}">
                <a16:creationId xmlns:a16="http://schemas.microsoft.com/office/drawing/2014/main" id="{003BF677-3D24-378F-73CF-A555469C42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889125" y="815975"/>
            <a:ext cx="609600" cy="609600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3E7170FA-19FA-F4B0-6CD7-259144986372}"/>
              </a:ext>
            </a:extLst>
          </p:cNvPr>
          <p:cNvGrpSpPr/>
          <p:nvPr/>
        </p:nvGrpSpPr>
        <p:grpSpPr>
          <a:xfrm>
            <a:off x="600075" y="1536175"/>
            <a:ext cx="7943850" cy="3539430"/>
            <a:chOff x="600075" y="1791644"/>
            <a:chExt cx="7943850" cy="3539430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5677B6B8-B13D-8129-7493-EB7D1E998299}"/>
                </a:ext>
              </a:extLst>
            </p:cNvPr>
            <p:cNvSpPr txBox="1"/>
            <p:nvPr/>
          </p:nvSpPr>
          <p:spPr>
            <a:xfrm>
              <a:off x="600075" y="4007635"/>
              <a:ext cx="794385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something</a:t>
              </a:r>
              <a:r>
                <a:rPr lang="ja-JP" altLang="en-US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BF368DCE-B827-5E74-876A-0F88A6B0419A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何か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F464D09-096F-BB3A-F3F9-F9EDC29C319D}"/>
              </a:ext>
            </a:extLst>
          </p:cNvPr>
          <p:cNvSpPr/>
          <p:nvPr/>
        </p:nvSpPr>
        <p:spPr>
          <a:xfrm>
            <a:off x="1689101" y="3429000"/>
            <a:ext cx="5816600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720803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418B02-672C-DB2D-FFA6-31E641B5A6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62DD48E-E4AC-3272-743D-F7D477B32E26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74E2C0AC-2823-A91E-BD81-09E2967C1E23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1F857A0-6F66-2D65-6F62-B5F849779295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確認テスト③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32C55BC5-8C7D-998A-4EC5-1FC391147CEE}"/>
              </a:ext>
            </a:extLst>
          </p:cNvPr>
          <p:cNvGrpSpPr/>
          <p:nvPr/>
        </p:nvGrpSpPr>
        <p:grpSpPr>
          <a:xfrm>
            <a:off x="152400" y="1808252"/>
            <a:ext cx="8839200" cy="3241496"/>
            <a:chOff x="152400" y="2335799"/>
            <a:chExt cx="8839200" cy="3241496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57A61061-C828-B5F8-3889-23BAADBEEA5D}"/>
                </a:ext>
              </a:extLst>
            </p:cNvPr>
            <p:cNvSpPr txBox="1"/>
            <p:nvPr/>
          </p:nvSpPr>
          <p:spPr>
            <a:xfrm>
              <a:off x="152400" y="2335799"/>
              <a:ext cx="88392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のまわりに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6403BAD2-D05D-0022-FAD7-E04E0BDC99C9}"/>
                </a:ext>
              </a:extLst>
            </p:cNvPr>
            <p:cNvSpPr txBox="1"/>
            <p:nvPr/>
          </p:nvSpPr>
          <p:spPr>
            <a:xfrm>
              <a:off x="800100" y="4007635"/>
              <a:ext cx="75438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around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3_L11_reading_v3_around">
            <a:hlinkClick r:id="" action="ppaction://media"/>
            <a:extLst>
              <a:ext uri="{FF2B5EF4-FFF2-40B4-BE49-F238E27FC236}">
                <a16:creationId xmlns:a16="http://schemas.microsoft.com/office/drawing/2014/main" id="{96BCF5B4-0296-141D-47CA-E3302D552D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698625" y="167322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49EC4118-E8E0-6140-AB06-7970E606442E}"/>
              </a:ext>
            </a:extLst>
          </p:cNvPr>
          <p:cNvSpPr/>
          <p:nvPr/>
        </p:nvSpPr>
        <p:spPr>
          <a:xfrm>
            <a:off x="2146301" y="3302129"/>
            <a:ext cx="4902199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693726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36FD81-79B8-7A8B-51BC-CB44766611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7E8CE54-075C-2480-6CA2-0DAC69E7E2D7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8A3479E5-7E58-308D-DF49-1921E3CE23DF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789E08F-637A-B405-8C56-C40B05E88486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確認テスト④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DA02A1D2-3883-7612-F4B4-902882B29E9E}"/>
              </a:ext>
            </a:extLst>
          </p:cNvPr>
          <p:cNvGrpSpPr/>
          <p:nvPr/>
        </p:nvGrpSpPr>
        <p:grpSpPr>
          <a:xfrm>
            <a:off x="815009" y="1636202"/>
            <a:ext cx="7513983" cy="3585596"/>
            <a:chOff x="815009" y="1991699"/>
            <a:chExt cx="7513983" cy="3585596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6DBFF164-126B-6987-B909-FFA046D9F2C0}"/>
                </a:ext>
              </a:extLst>
            </p:cNvPr>
            <p:cNvSpPr txBox="1"/>
            <p:nvPr/>
          </p:nvSpPr>
          <p:spPr>
            <a:xfrm>
              <a:off x="815009" y="1991699"/>
              <a:ext cx="7513983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いつも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F171BA34-A1B8-9586-2CD2-3265CC21A04D}"/>
                </a:ext>
              </a:extLst>
            </p:cNvPr>
            <p:cNvSpPr txBox="1"/>
            <p:nvPr/>
          </p:nvSpPr>
          <p:spPr>
            <a:xfrm>
              <a:off x="914400" y="4007635"/>
              <a:ext cx="73152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always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3_L11_reading_v4_always">
            <a:hlinkClick r:id="" action="ppaction://media"/>
            <a:extLst>
              <a:ext uri="{FF2B5EF4-FFF2-40B4-BE49-F238E27FC236}">
                <a16:creationId xmlns:a16="http://schemas.microsoft.com/office/drawing/2014/main" id="{4DCEF5E4-95E6-4C01-F0FF-399D398235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470025" y="70167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6EDED48-B351-FC34-486F-E04976E5BE22}"/>
              </a:ext>
            </a:extLst>
          </p:cNvPr>
          <p:cNvSpPr/>
          <p:nvPr/>
        </p:nvSpPr>
        <p:spPr>
          <a:xfrm>
            <a:off x="2146301" y="3508200"/>
            <a:ext cx="4902199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47021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2CB43D-5FD1-0EED-2418-AD316D8CA5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D27D5D68-FAD6-4F0E-9A45-E28D187E5599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6818B5B7-743B-FD5F-CC43-4EACAC88D355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E6FE662-28C6-E570-1192-A0FE00E13BAA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確認テスト⑤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CCDE9412-FB23-7EAA-8DBE-9589196FE455}"/>
              </a:ext>
            </a:extLst>
          </p:cNvPr>
          <p:cNvGrpSpPr/>
          <p:nvPr/>
        </p:nvGrpSpPr>
        <p:grpSpPr>
          <a:xfrm>
            <a:off x="0" y="1708007"/>
            <a:ext cx="9144000" cy="3441987"/>
            <a:chOff x="0" y="1832668"/>
            <a:chExt cx="9144000" cy="3441987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1A1AC7FE-F6EB-C9ED-E57C-558B09BEE598}"/>
                </a:ext>
              </a:extLst>
            </p:cNvPr>
            <p:cNvSpPr txBox="1"/>
            <p:nvPr/>
          </p:nvSpPr>
          <p:spPr>
            <a:xfrm>
              <a:off x="0" y="4166659"/>
              <a:ext cx="91440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[next] [to]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B7532814-51F1-F2FB-EA2A-C64E7C0DA1AE}"/>
                </a:ext>
              </a:extLst>
            </p:cNvPr>
            <p:cNvSpPr txBox="1"/>
            <p:nvPr/>
          </p:nvSpPr>
          <p:spPr>
            <a:xfrm>
              <a:off x="815009" y="1832668"/>
              <a:ext cx="7513983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の隣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3_L11_reading_v5_next to">
            <a:hlinkClick r:id="" action="ppaction://media"/>
            <a:extLst>
              <a:ext uri="{FF2B5EF4-FFF2-40B4-BE49-F238E27FC236}">
                <a16:creationId xmlns:a16="http://schemas.microsoft.com/office/drawing/2014/main" id="{6A3DFBF8-6DF7-75A8-3AFC-5A1CE35C50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17625" y="148272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3C463EDD-96A4-FB64-5988-572BE9A102F0}"/>
              </a:ext>
            </a:extLst>
          </p:cNvPr>
          <p:cNvSpPr/>
          <p:nvPr/>
        </p:nvSpPr>
        <p:spPr>
          <a:xfrm>
            <a:off x="2527301" y="3896550"/>
            <a:ext cx="2070099" cy="146285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6BBA101-C0B7-1003-C3CA-92B76D191B75}"/>
              </a:ext>
            </a:extLst>
          </p:cNvPr>
          <p:cNvSpPr/>
          <p:nvPr/>
        </p:nvSpPr>
        <p:spPr>
          <a:xfrm>
            <a:off x="5524501" y="3896550"/>
            <a:ext cx="1193800" cy="146285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72250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  <p:bldP spid="11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646BAF-1ABD-1B34-E729-BF9D98D69E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8419E903-2DA6-34AD-DB3E-6693DD7B001C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8263999F-8A9F-0AC6-838B-93FE14DF65CB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C27082D-94F2-2826-3C60-8F10F7C4E9F6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確認テスト⑥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5E1018B9-E9F3-7A14-CB56-B3134ABEED4A}"/>
              </a:ext>
            </a:extLst>
          </p:cNvPr>
          <p:cNvGrpSpPr/>
          <p:nvPr/>
        </p:nvGrpSpPr>
        <p:grpSpPr>
          <a:xfrm>
            <a:off x="815009" y="1320731"/>
            <a:ext cx="7513983" cy="4216538"/>
            <a:chOff x="815009" y="1360757"/>
            <a:chExt cx="7513983" cy="4216538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AA11A3A2-4438-9D8D-BF5F-A210858692C8}"/>
                </a:ext>
              </a:extLst>
            </p:cNvPr>
            <p:cNvSpPr txBox="1"/>
            <p:nvPr/>
          </p:nvSpPr>
          <p:spPr>
            <a:xfrm>
              <a:off x="815009" y="1360757"/>
              <a:ext cx="7513983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町</a:t>
              </a:r>
              <a:endParaRPr kumimoji="1" lang="ja-JP" altLang="en-US" sz="8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CC37411C-0B7B-9F2F-CB34-DFE063E5AF9E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town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3_L11_reading_v6_town">
            <a:hlinkClick r:id="" action="ppaction://media"/>
            <a:extLst>
              <a:ext uri="{FF2B5EF4-FFF2-40B4-BE49-F238E27FC236}">
                <a16:creationId xmlns:a16="http://schemas.microsoft.com/office/drawing/2014/main" id="{8754592D-AC98-830B-0B13-338F8291F6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03325" y="60642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DFFAE402-69F2-9E55-DB1E-B117AFF5756A}"/>
              </a:ext>
            </a:extLst>
          </p:cNvPr>
          <p:cNvSpPr/>
          <p:nvPr/>
        </p:nvSpPr>
        <p:spPr>
          <a:xfrm>
            <a:off x="2895601" y="3771176"/>
            <a:ext cx="3403600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52196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A99032-DA1B-1A99-EBEB-F9E6B161EA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255A9A31-88BB-8AEA-1953-66D048A05C4F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190570A2-864B-860D-09D4-A2796FC33C8A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C4ECB19-9155-ED96-2C9F-0A3CC46102F9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確認テスト⑦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238AA700-6E94-6897-34EC-D57EA7813991}"/>
              </a:ext>
            </a:extLst>
          </p:cNvPr>
          <p:cNvGrpSpPr/>
          <p:nvPr/>
        </p:nvGrpSpPr>
        <p:grpSpPr>
          <a:xfrm>
            <a:off x="206478" y="1636202"/>
            <a:ext cx="8731046" cy="3585596"/>
            <a:chOff x="206478" y="1991699"/>
            <a:chExt cx="8731046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42B73A0C-5F3B-145D-260F-F4C80679F944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alone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07DE53BD-46C4-ADAA-962A-E57FB63A4F91}"/>
                </a:ext>
              </a:extLst>
            </p:cNvPr>
            <p:cNvSpPr txBox="1"/>
            <p:nvPr/>
          </p:nvSpPr>
          <p:spPr>
            <a:xfrm>
              <a:off x="206478" y="1991699"/>
              <a:ext cx="8731046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一人で</a:t>
              </a:r>
            </a:p>
          </p:txBody>
        </p:sp>
      </p:grpSp>
      <p:pic>
        <p:nvPicPr>
          <p:cNvPr id="4" name="G3_L11_reading_v7_alone">
            <a:hlinkClick r:id="" action="ppaction://media"/>
            <a:extLst>
              <a:ext uri="{FF2B5EF4-FFF2-40B4-BE49-F238E27FC236}">
                <a16:creationId xmlns:a16="http://schemas.microsoft.com/office/drawing/2014/main" id="{3A19AC24-1BF1-EFEC-AB7B-8DC0A219A9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98575" y="207327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5E6A8A1E-011F-41F3-22CA-86F7265924E8}"/>
              </a:ext>
            </a:extLst>
          </p:cNvPr>
          <p:cNvSpPr/>
          <p:nvPr/>
        </p:nvSpPr>
        <p:spPr>
          <a:xfrm>
            <a:off x="2692401" y="3469502"/>
            <a:ext cx="3810000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94856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E3E08F-A2A3-8706-96C1-85E185DBD2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7F866F53-22F9-204D-D029-45757F4C4CC4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FB2BDE19-F75C-E237-7469-36D2F7CC296B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1A1647C-8455-53D8-C966-61766B8F7A91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確認テスト⑧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4FC75CE3-0CF9-5075-532F-B6726B848B0C}"/>
              </a:ext>
            </a:extLst>
          </p:cNvPr>
          <p:cNvGrpSpPr/>
          <p:nvPr/>
        </p:nvGrpSpPr>
        <p:grpSpPr>
          <a:xfrm>
            <a:off x="0" y="1836257"/>
            <a:ext cx="9144000" cy="3185487"/>
            <a:chOff x="0" y="1827535"/>
            <a:chExt cx="9144000" cy="3185487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83B15EF9-F005-4DD5-572D-52FAD77FC868}"/>
                </a:ext>
              </a:extLst>
            </p:cNvPr>
            <p:cNvSpPr txBox="1"/>
            <p:nvPr/>
          </p:nvSpPr>
          <p:spPr>
            <a:xfrm>
              <a:off x="0" y="3689583"/>
              <a:ext cx="91440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[get] [lost]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3CCF7436-6E25-6979-57AE-9D4CE13C8B0D}"/>
                </a:ext>
              </a:extLst>
            </p:cNvPr>
            <p:cNvSpPr txBox="1"/>
            <p:nvPr/>
          </p:nvSpPr>
          <p:spPr>
            <a:xfrm>
              <a:off x="815009" y="1827535"/>
              <a:ext cx="751398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道に迷う</a:t>
              </a:r>
              <a:endParaRPr kumimoji="1" lang="ja-JP" altLang="en-US" sz="11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3_L11_reading_v8_get lost">
            <a:hlinkClick r:id="" action="ppaction://media"/>
            <a:extLst>
              <a:ext uri="{FF2B5EF4-FFF2-40B4-BE49-F238E27FC236}">
                <a16:creationId xmlns:a16="http://schemas.microsoft.com/office/drawing/2014/main" id="{0828D4B5-EF0B-66D4-5A41-58D61B84AA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431925" y="85407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4E5D69AD-0777-C903-4B18-425A7E5248F5}"/>
              </a:ext>
            </a:extLst>
          </p:cNvPr>
          <p:cNvSpPr/>
          <p:nvPr/>
        </p:nvSpPr>
        <p:spPr>
          <a:xfrm>
            <a:off x="1879601" y="3503226"/>
            <a:ext cx="2082799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364EA324-D9F3-A7D0-A9BB-110476D77F4F}"/>
              </a:ext>
            </a:extLst>
          </p:cNvPr>
          <p:cNvSpPr/>
          <p:nvPr/>
        </p:nvSpPr>
        <p:spPr>
          <a:xfrm>
            <a:off x="5078896" y="3503225"/>
            <a:ext cx="2082799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39413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11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77B406-9FD0-8F2F-0331-E1FB609005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5B20174-E30F-6761-745D-9EFF815B958E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F2098F0B-48F8-9FA3-2DAC-0A7EDA8C6958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CF849DC-C29C-28C1-1000-137F0D70A072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確認テスト⑨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24A16EB4-E4ED-0046-0A72-AF84704A0266}"/>
              </a:ext>
            </a:extLst>
          </p:cNvPr>
          <p:cNvGrpSpPr/>
          <p:nvPr/>
        </p:nvGrpSpPr>
        <p:grpSpPr>
          <a:xfrm>
            <a:off x="815008" y="1536175"/>
            <a:ext cx="7513984" cy="3785651"/>
            <a:chOff x="815008" y="1791644"/>
            <a:chExt cx="7513984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DB344B2B-40A6-CB92-DBC1-DB0D578C09B0}"/>
                </a:ext>
              </a:extLst>
            </p:cNvPr>
            <p:cNvSpPr txBox="1"/>
            <p:nvPr/>
          </p:nvSpPr>
          <p:spPr>
            <a:xfrm>
              <a:off x="815008" y="4007635"/>
              <a:ext cx="751398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woman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4369F68B-C063-3A1A-A99A-165D3787F1E8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女性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3_L11_reading_v9_woman">
            <a:hlinkClick r:id="" action="ppaction://media"/>
            <a:extLst>
              <a:ext uri="{FF2B5EF4-FFF2-40B4-BE49-F238E27FC236}">
                <a16:creationId xmlns:a16="http://schemas.microsoft.com/office/drawing/2014/main" id="{08EC0622-2ADF-B023-58C2-052853B76B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60475" y="70167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122CFC46-CE1C-18FC-375A-E23F6C953AE7}"/>
              </a:ext>
            </a:extLst>
          </p:cNvPr>
          <p:cNvSpPr/>
          <p:nvPr/>
        </p:nvSpPr>
        <p:spPr>
          <a:xfrm>
            <a:off x="2146301" y="3608227"/>
            <a:ext cx="4902199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14751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B92C08-4F7A-B745-E34F-59AD881E47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B51EC2D-6A1A-C5F2-0A03-14BB60A8DD2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FD0BAA8-8556-FD2C-93AF-80F2686825F5}"/>
              </a:ext>
            </a:extLst>
          </p:cNvPr>
          <p:cNvSpPr txBox="1"/>
          <p:nvPr/>
        </p:nvSpPr>
        <p:spPr>
          <a:xfrm>
            <a:off x="774324" y="2321004"/>
            <a:ext cx="759535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知っていますか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ヴァイオリンの </a:t>
            </a:r>
            <a:r>
              <a:rPr kumimoji="1" lang="ja-JP" altLang="en-US" sz="48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ひき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方を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Do you know how to play the violin">
            <a:hlinkClick r:id="" action="ppaction://media"/>
            <a:extLst>
              <a:ext uri="{FF2B5EF4-FFF2-40B4-BE49-F238E27FC236}">
                <a16:creationId xmlns:a16="http://schemas.microsoft.com/office/drawing/2014/main" id="{FFEEC67F-30F7-1D2A-CC2A-19D2B4DD6B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06475" y="16351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02354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2526E9-1513-4FD3-BDCB-4CAF9FDE1E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9276A9D8-57D2-4053-208E-53C8DA255D27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5C5927ED-6112-EAB8-A8A3-EA1C4DD70DD8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7335856-3396-609B-0BD5-6B8435731F43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確認テスト⑩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87CBC2AA-9874-56A0-5613-C09FD747B3D8}"/>
              </a:ext>
            </a:extLst>
          </p:cNvPr>
          <p:cNvGrpSpPr/>
          <p:nvPr/>
        </p:nvGrpSpPr>
        <p:grpSpPr>
          <a:xfrm>
            <a:off x="-503584" y="2066028"/>
            <a:ext cx="10336696" cy="2541278"/>
            <a:chOff x="-503584" y="2482020"/>
            <a:chExt cx="10336696" cy="254127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A78A62BE-3856-CEB9-B087-AC1A5304F57E}"/>
                </a:ext>
              </a:extLst>
            </p:cNvPr>
            <p:cNvSpPr txBox="1"/>
            <p:nvPr/>
          </p:nvSpPr>
          <p:spPr>
            <a:xfrm>
              <a:off x="-503584" y="4007635"/>
              <a:ext cx="1033669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6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[What’s] [wrong] ?</a:t>
              </a:r>
              <a:endParaRPr kumimoji="1" lang="ja-JP" altLang="en-US" sz="4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972640D8-A7FC-C351-30B3-F10E458417AE}"/>
                </a:ext>
              </a:extLst>
            </p:cNvPr>
            <p:cNvSpPr txBox="1"/>
            <p:nvPr/>
          </p:nvSpPr>
          <p:spPr>
            <a:xfrm>
              <a:off x="331304" y="2482020"/>
              <a:ext cx="866692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どうしたのですか</a:t>
              </a:r>
              <a:endParaRPr kumimoji="1" lang="ja-JP" altLang="en-US" sz="4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G3_L11_reading_v10_What's wrong">
            <a:hlinkClick r:id="" action="ppaction://media"/>
            <a:extLst>
              <a:ext uri="{FF2B5EF4-FFF2-40B4-BE49-F238E27FC236}">
                <a16:creationId xmlns:a16="http://schemas.microsoft.com/office/drawing/2014/main" id="{313F04B3-73BF-5C60-6EFC-EC0729AF11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41425" y="854075"/>
            <a:ext cx="609600" cy="609600"/>
          </a:xfrm>
          <a:prstGeom prst="rect">
            <a:avLst/>
          </a:prstGeom>
        </p:spPr>
      </p:pic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62B7549B-C705-5F52-DFE9-E4B4DADD5733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02E5770-A7C8-F888-318C-FABA0DD9C669}"/>
              </a:ext>
            </a:extLst>
          </p:cNvPr>
          <p:cNvSpPr/>
          <p:nvPr/>
        </p:nvSpPr>
        <p:spPr>
          <a:xfrm>
            <a:off x="1117601" y="3429000"/>
            <a:ext cx="2844799" cy="1274916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3CA70AE8-99A1-7712-279D-2236949E728D}"/>
              </a:ext>
            </a:extLst>
          </p:cNvPr>
          <p:cNvSpPr/>
          <p:nvPr/>
        </p:nvSpPr>
        <p:spPr>
          <a:xfrm>
            <a:off x="4800601" y="3429000"/>
            <a:ext cx="2844799" cy="1274916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352007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 animBg="1"/>
      <p:bldP spid="12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1745F7D-5335-E828-252C-AA02C1142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Slash Reading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意味のまとまりに分ける！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41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75568A41-A987-4335-9B5C-037F8550143C}"/>
              </a:ext>
            </a:extLst>
          </p:cNvPr>
          <p:cNvSpPr/>
          <p:nvPr/>
        </p:nvSpPr>
        <p:spPr>
          <a:xfrm>
            <a:off x="0" y="945942"/>
            <a:ext cx="9144000" cy="591205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6504F5D-5DAE-4B01-BFC9-33E07754A1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97" y="1309687"/>
            <a:ext cx="8848800" cy="4438006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10FFBC08-3118-4839-B864-2D408BDBAD51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PPT_49">
            <a:hlinkClick r:id="" action="ppaction://media"/>
            <a:extLst>
              <a:ext uri="{FF2B5EF4-FFF2-40B4-BE49-F238E27FC236}">
                <a16:creationId xmlns:a16="http://schemas.microsoft.com/office/drawing/2014/main" id="{F6165926-E8A0-4FB0-A984-E41AD3321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57613" y="261309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8E01A49-73DE-F3B1-D4DC-0EE2AA028869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意味のまとまりごとに、短いポーズが入りますので、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スラッシュで区切って</a:t>
            </a:r>
            <a:r>
              <a:rPr lang="ja-JP" altLang="en-US" sz="2400" dirty="0">
                <a:solidFill>
                  <a:srgbClr val="FFFF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意味を考えながら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音声を聞いてみましょう。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DA848524-435A-E6AA-AE53-0B73E78B31EA}"/>
              </a:ext>
            </a:extLst>
          </p:cNvPr>
          <p:cNvCxnSpPr/>
          <p:nvPr/>
        </p:nvCxnSpPr>
        <p:spPr>
          <a:xfrm flipH="1">
            <a:off x="3516162" y="141535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AS_G3_12_07_reading_s2">
            <a:hlinkClick r:id="" action="ppaction://media"/>
            <a:extLst>
              <a:ext uri="{FF2B5EF4-FFF2-40B4-BE49-F238E27FC236}">
                <a16:creationId xmlns:a16="http://schemas.microsoft.com/office/drawing/2014/main" id="{FA692B92-33A0-F4F3-D367-2C4AFAD875B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07775" y="1755775"/>
            <a:ext cx="406400" cy="406400"/>
          </a:xfrm>
          <a:prstGeom prst="rect">
            <a:avLst/>
          </a:prstGeom>
        </p:spPr>
      </p:pic>
      <p:pic>
        <p:nvPicPr>
          <p:cNvPr id="31" name="AS_G3_12_07_reading_s2">
            <a:hlinkClick r:id="" action="ppaction://media"/>
            <a:extLst>
              <a:ext uri="{FF2B5EF4-FFF2-40B4-BE49-F238E27FC236}">
                <a16:creationId xmlns:a16="http://schemas.microsoft.com/office/drawing/2014/main" id="{C425029E-508F-CB9A-E5F8-24924C0F13E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07775" y="801326"/>
            <a:ext cx="406400" cy="406400"/>
          </a:xfrm>
          <a:prstGeom prst="rect">
            <a:avLst/>
          </a:prstGeom>
        </p:spPr>
      </p:pic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13B66A7B-9E91-068D-56DA-AC6DC622DD8A}"/>
              </a:ext>
            </a:extLst>
          </p:cNvPr>
          <p:cNvCxnSpPr/>
          <p:nvPr/>
        </p:nvCxnSpPr>
        <p:spPr>
          <a:xfrm flipH="1">
            <a:off x="6487962" y="141535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>
            <a:extLst>
              <a:ext uri="{FF2B5EF4-FFF2-40B4-BE49-F238E27FC236}">
                <a16:creationId xmlns:a16="http://schemas.microsoft.com/office/drawing/2014/main" id="{29B2516B-FCB5-E773-AD40-1663BCB75617}"/>
              </a:ext>
            </a:extLst>
          </p:cNvPr>
          <p:cNvCxnSpPr/>
          <p:nvPr/>
        </p:nvCxnSpPr>
        <p:spPr>
          <a:xfrm flipH="1">
            <a:off x="976162" y="202247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>
            <a:extLst>
              <a:ext uri="{FF2B5EF4-FFF2-40B4-BE49-F238E27FC236}">
                <a16:creationId xmlns:a16="http://schemas.microsoft.com/office/drawing/2014/main" id="{CDFF9AF2-A3AD-9E98-F854-37E47C662C98}"/>
              </a:ext>
            </a:extLst>
          </p:cNvPr>
          <p:cNvCxnSpPr/>
          <p:nvPr/>
        </p:nvCxnSpPr>
        <p:spPr>
          <a:xfrm flipH="1">
            <a:off x="2436662" y="202247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>
            <a:extLst>
              <a:ext uri="{FF2B5EF4-FFF2-40B4-BE49-F238E27FC236}">
                <a16:creationId xmlns:a16="http://schemas.microsoft.com/office/drawing/2014/main" id="{379DFC0D-5DF8-7909-7AE1-321A1AB4391E}"/>
              </a:ext>
            </a:extLst>
          </p:cNvPr>
          <p:cNvCxnSpPr/>
          <p:nvPr/>
        </p:nvCxnSpPr>
        <p:spPr>
          <a:xfrm flipH="1">
            <a:off x="4963962" y="202247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>
            <a:extLst>
              <a:ext uri="{FF2B5EF4-FFF2-40B4-BE49-F238E27FC236}">
                <a16:creationId xmlns:a16="http://schemas.microsoft.com/office/drawing/2014/main" id="{BCA0F694-9D45-7246-4EA3-9741C4E4FE1D}"/>
              </a:ext>
            </a:extLst>
          </p:cNvPr>
          <p:cNvCxnSpPr/>
          <p:nvPr/>
        </p:nvCxnSpPr>
        <p:spPr>
          <a:xfrm flipH="1">
            <a:off x="7097562" y="202247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>
            <a:extLst>
              <a:ext uri="{FF2B5EF4-FFF2-40B4-BE49-F238E27FC236}">
                <a16:creationId xmlns:a16="http://schemas.microsoft.com/office/drawing/2014/main" id="{000271E8-D093-92E3-9883-61E07AD83499}"/>
              </a:ext>
            </a:extLst>
          </p:cNvPr>
          <p:cNvCxnSpPr/>
          <p:nvPr/>
        </p:nvCxnSpPr>
        <p:spPr>
          <a:xfrm flipH="1">
            <a:off x="8761262" y="202247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>
            <a:extLst>
              <a:ext uri="{FF2B5EF4-FFF2-40B4-BE49-F238E27FC236}">
                <a16:creationId xmlns:a16="http://schemas.microsoft.com/office/drawing/2014/main" id="{6DD45B8D-D5A4-5E5A-C071-2CD14915290D}"/>
              </a:ext>
            </a:extLst>
          </p:cNvPr>
          <p:cNvCxnSpPr/>
          <p:nvPr/>
        </p:nvCxnSpPr>
        <p:spPr>
          <a:xfrm flipH="1">
            <a:off x="1509562" y="264642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>
            <a:extLst>
              <a:ext uri="{FF2B5EF4-FFF2-40B4-BE49-F238E27FC236}">
                <a16:creationId xmlns:a16="http://schemas.microsoft.com/office/drawing/2014/main" id="{3FD70B94-AF44-2832-6FA5-B0976ED4000F}"/>
              </a:ext>
            </a:extLst>
          </p:cNvPr>
          <p:cNvCxnSpPr/>
          <p:nvPr/>
        </p:nvCxnSpPr>
        <p:spPr>
          <a:xfrm flipH="1">
            <a:off x="3597883" y="264642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コネクタ 44">
            <a:extLst>
              <a:ext uri="{FF2B5EF4-FFF2-40B4-BE49-F238E27FC236}">
                <a16:creationId xmlns:a16="http://schemas.microsoft.com/office/drawing/2014/main" id="{7DCC9B8F-AEC8-B82A-B5D8-006DC0ABAAAE}"/>
              </a:ext>
            </a:extLst>
          </p:cNvPr>
          <p:cNvCxnSpPr/>
          <p:nvPr/>
        </p:nvCxnSpPr>
        <p:spPr>
          <a:xfrm flipH="1">
            <a:off x="5553683" y="264642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>
            <a:extLst>
              <a:ext uri="{FF2B5EF4-FFF2-40B4-BE49-F238E27FC236}">
                <a16:creationId xmlns:a16="http://schemas.microsoft.com/office/drawing/2014/main" id="{D82F49A7-FE69-1670-A431-F4E9013586CC}"/>
              </a:ext>
            </a:extLst>
          </p:cNvPr>
          <p:cNvCxnSpPr/>
          <p:nvPr/>
        </p:nvCxnSpPr>
        <p:spPr>
          <a:xfrm flipH="1">
            <a:off x="7275090" y="264642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コネクタ 46">
            <a:extLst>
              <a:ext uri="{FF2B5EF4-FFF2-40B4-BE49-F238E27FC236}">
                <a16:creationId xmlns:a16="http://schemas.microsoft.com/office/drawing/2014/main" id="{A6827A7C-A1E4-DB01-8D1F-08EF9EAFE40F}"/>
              </a:ext>
            </a:extLst>
          </p:cNvPr>
          <p:cNvCxnSpPr/>
          <p:nvPr/>
        </p:nvCxnSpPr>
        <p:spPr>
          <a:xfrm flipH="1">
            <a:off x="1603983" y="324207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コネクタ 47">
            <a:extLst>
              <a:ext uri="{FF2B5EF4-FFF2-40B4-BE49-F238E27FC236}">
                <a16:creationId xmlns:a16="http://schemas.microsoft.com/office/drawing/2014/main" id="{96D03E7C-4F57-A961-BCFD-3B02AF75B807}"/>
              </a:ext>
            </a:extLst>
          </p:cNvPr>
          <p:cNvCxnSpPr/>
          <p:nvPr/>
        </p:nvCxnSpPr>
        <p:spPr>
          <a:xfrm flipH="1">
            <a:off x="3826483" y="324207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コネクタ 48">
            <a:extLst>
              <a:ext uri="{FF2B5EF4-FFF2-40B4-BE49-F238E27FC236}">
                <a16:creationId xmlns:a16="http://schemas.microsoft.com/office/drawing/2014/main" id="{E0E0A911-036A-857A-8FC8-4ADAB076D19D}"/>
              </a:ext>
            </a:extLst>
          </p:cNvPr>
          <p:cNvCxnSpPr/>
          <p:nvPr/>
        </p:nvCxnSpPr>
        <p:spPr>
          <a:xfrm flipH="1">
            <a:off x="4995905" y="324207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コネクタ 49">
            <a:extLst>
              <a:ext uri="{FF2B5EF4-FFF2-40B4-BE49-F238E27FC236}">
                <a16:creationId xmlns:a16="http://schemas.microsoft.com/office/drawing/2014/main" id="{60642B4D-0B21-F465-1508-610E139AC6B4}"/>
              </a:ext>
            </a:extLst>
          </p:cNvPr>
          <p:cNvCxnSpPr/>
          <p:nvPr/>
        </p:nvCxnSpPr>
        <p:spPr>
          <a:xfrm flipH="1">
            <a:off x="5809510" y="324618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コネクタ 50">
            <a:extLst>
              <a:ext uri="{FF2B5EF4-FFF2-40B4-BE49-F238E27FC236}">
                <a16:creationId xmlns:a16="http://schemas.microsoft.com/office/drawing/2014/main" id="{2D5AA79D-F95D-6B54-DDA6-CE5D43931A05}"/>
              </a:ext>
            </a:extLst>
          </p:cNvPr>
          <p:cNvCxnSpPr/>
          <p:nvPr/>
        </p:nvCxnSpPr>
        <p:spPr>
          <a:xfrm flipH="1">
            <a:off x="8425710" y="323627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51">
            <a:extLst>
              <a:ext uri="{FF2B5EF4-FFF2-40B4-BE49-F238E27FC236}">
                <a16:creationId xmlns:a16="http://schemas.microsoft.com/office/drawing/2014/main" id="{A756A822-860C-30C6-CFF1-04393A43B461}"/>
              </a:ext>
            </a:extLst>
          </p:cNvPr>
          <p:cNvCxnSpPr>
            <a:cxnSpLocks/>
          </p:cNvCxnSpPr>
          <p:nvPr/>
        </p:nvCxnSpPr>
        <p:spPr>
          <a:xfrm flipH="1">
            <a:off x="1405201" y="386237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コネクタ 52">
            <a:extLst>
              <a:ext uri="{FF2B5EF4-FFF2-40B4-BE49-F238E27FC236}">
                <a16:creationId xmlns:a16="http://schemas.microsoft.com/office/drawing/2014/main" id="{4C0ADDF6-911E-A7C2-0D2A-4974B72C2AA1}"/>
              </a:ext>
            </a:extLst>
          </p:cNvPr>
          <p:cNvCxnSpPr>
            <a:cxnSpLocks/>
          </p:cNvCxnSpPr>
          <p:nvPr/>
        </p:nvCxnSpPr>
        <p:spPr>
          <a:xfrm flipH="1">
            <a:off x="3369202" y="386237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コネクタ 53">
            <a:extLst>
              <a:ext uri="{FF2B5EF4-FFF2-40B4-BE49-F238E27FC236}">
                <a16:creationId xmlns:a16="http://schemas.microsoft.com/office/drawing/2014/main" id="{CF0AEC50-2813-FE15-0EDB-FE0321CE98A0}"/>
              </a:ext>
            </a:extLst>
          </p:cNvPr>
          <p:cNvCxnSpPr>
            <a:cxnSpLocks/>
          </p:cNvCxnSpPr>
          <p:nvPr/>
        </p:nvCxnSpPr>
        <p:spPr>
          <a:xfrm flipH="1">
            <a:off x="5828672" y="386237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コネクタ 54">
            <a:extLst>
              <a:ext uri="{FF2B5EF4-FFF2-40B4-BE49-F238E27FC236}">
                <a16:creationId xmlns:a16="http://schemas.microsoft.com/office/drawing/2014/main" id="{735C5AED-A251-E327-FE66-9388C33A72D8}"/>
              </a:ext>
            </a:extLst>
          </p:cNvPr>
          <p:cNvCxnSpPr>
            <a:cxnSpLocks/>
          </p:cNvCxnSpPr>
          <p:nvPr/>
        </p:nvCxnSpPr>
        <p:spPr>
          <a:xfrm flipH="1">
            <a:off x="7784472" y="386237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コネクタ 55">
            <a:extLst>
              <a:ext uri="{FF2B5EF4-FFF2-40B4-BE49-F238E27FC236}">
                <a16:creationId xmlns:a16="http://schemas.microsoft.com/office/drawing/2014/main" id="{F6D13C4F-6080-6669-4292-DD816D60C057}"/>
              </a:ext>
            </a:extLst>
          </p:cNvPr>
          <p:cNvCxnSpPr>
            <a:cxnSpLocks/>
          </p:cNvCxnSpPr>
          <p:nvPr/>
        </p:nvCxnSpPr>
        <p:spPr>
          <a:xfrm flipH="1">
            <a:off x="1067822" y="451007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コネクタ 56">
            <a:extLst>
              <a:ext uri="{FF2B5EF4-FFF2-40B4-BE49-F238E27FC236}">
                <a16:creationId xmlns:a16="http://schemas.microsoft.com/office/drawing/2014/main" id="{755C91DF-91E3-8C43-ABEC-FD5C546DD2C9}"/>
              </a:ext>
            </a:extLst>
          </p:cNvPr>
          <p:cNvCxnSpPr>
            <a:cxnSpLocks/>
          </p:cNvCxnSpPr>
          <p:nvPr/>
        </p:nvCxnSpPr>
        <p:spPr>
          <a:xfrm flipH="1">
            <a:off x="2440444" y="451007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コネクタ 57">
            <a:extLst>
              <a:ext uri="{FF2B5EF4-FFF2-40B4-BE49-F238E27FC236}">
                <a16:creationId xmlns:a16="http://schemas.microsoft.com/office/drawing/2014/main" id="{D2BF4226-1262-8823-ABCB-4C514CF01B16}"/>
              </a:ext>
            </a:extLst>
          </p:cNvPr>
          <p:cNvCxnSpPr>
            <a:cxnSpLocks/>
          </p:cNvCxnSpPr>
          <p:nvPr/>
        </p:nvCxnSpPr>
        <p:spPr>
          <a:xfrm flipH="1">
            <a:off x="4746290" y="451007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コネクタ 58">
            <a:extLst>
              <a:ext uri="{FF2B5EF4-FFF2-40B4-BE49-F238E27FC236}">
                <a16:creationId xmlns:a16="http://schemas.microsoft.com/office/drawing/2014/main" id="{B9426AA4-0D65-00EC-93C3-7214191256FB}"/>
              </a:ext>
            </a:extLst>
          </p:cNvPr>
          <p:cNvCxnSpPr>
            <a:cxnSpLocks/>
          </p:cNvCxnSpPr>
          <p:nvPr/>
        </p:nvCxnSpPr>
        <p:spPr>
          <a:xfrm flipH="1">
            <a:off x="8009917" y="451007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8650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4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954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62E754-2A77-2F41-5116-DD89B5631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648F03B-C962-3D60-4677-0FF25B9F9A28}"/>
              </a:ext>
            </a:extLst>
          </p:cNvPr>
          <p:cNvSpPr txBox="1"/>
          <p:nvPr/>
        </p:nvSpPr>
        <p:spPr>
          <a:xfrm>
            <a:off x="446847" y="2037213"/>
            <a:ext cx="8440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構造を確認しましょう。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DD9FE13-4172-2969-BAB2-3609D3A1F728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2498486"/>
      </p:ext>
    </p:extLst>
  </p:cSld>
  <p:clrMapOvr>
    <a:masterClrMapping/>
  </p:clrMapOvr>
  <p:transition spd="slow">
    <p:push dir="u"/>
  </p:transition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DD5AE791-C26A-F095-E71D-5B43307662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90240"/>
          <a:stretch/>
        </p:blipFill>
        <p:spPr>
          <a:xfrm>
            <a:off x="284173" y="795827"/>
            <a:ext cx="8575200" cy="883586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B61B6E99-0B26-EE85-9F8E-C6F92F7BB600}"/>
              </a:ext>
            </a:extLst>
          </p:cNvPr>
          <p:cNvSpPr/>
          <p:nvPr/>
        </p:nvSpPr>
        <p:spPr>
          <a:xfrm>
            <a:off x="0" y="2355910"/>
            <a:ext cx="9144000" cy="450208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59A975F-8002-851E-5B19-1C802EC41093}"/>
              </a:ext>
            </a:extLst>
          </p:cNvPr>
          <p:cNvSpPr txBox="1"/>
          <p:nvPr/>
        </p:nvSpPr>
        <p:spPr>
          <a:xfrm>
            <a:off x="537493" y="2604561"/>
            <a:ext cx="8069014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Tom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studying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Japanese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at a college in Japan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「日本にある大学で」という意味をもち、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studying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の場所を説明しています。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○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in Japan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は修飾語で形容詞のはたらきです。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 「日本の」という意味をもち、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 college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EA7786A8-E05D-C7AF-FAEB-E777169DDC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80F2C74-1ABC-206B-057E-4CB01D6C18B8}"/>
              </a:ext>
            </a:extLst>
          </p:cNvPr>
          <p:cNvSpPr txBox="1"/>
          <p:nvPr/>
        </p:nvSpPr>
        <p:spPr>
          <a:xfrm>
            <a:off x="537493" y="1767406"/>
            <a:ext cx="4650523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トムは日本の大学で日本語を勉強しています。</a:t>
            </a:r>
          </a:p>
        </p:txBody>
      </p:sp>
    </p:spTree>
    <p:extLst>
      <p:ext uri="{BB962C8B-B14F-4D97-AF65-F5344CB8AC3E}">
        <p14:creationId xmlns:p14="http://schemas.microsoft.com/office/powerpoint/2010/main" val="2139112763"/>
      </p:ext>
    </p:extLst>
  </p:cSld>
  <p:clrMapOvr>
    <a:masterClrMapping/>
  </p:clrMapOvr>
  <p:transition spd="slow">
    <p:push dir="u"/>
  </p:transition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36DE40-4601-F559-783D-9E01E7658A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8C2FABCC-1262-667B-4C5C-A3B282A8E82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657" b="69418"/>
          <a:stretch/>
        </p:blipFill>
        <p:spPr>
          <a:xfrm>
            <a:off x="284173" y="642614"/>
            <a:ext cx="8575200" cy="1713296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0846B70-8D07-174F-261A-1D5B0A4E2169}"/>
              </a:ext>
            </a:extLst>
          </p:cNvPr>
          <p:cNvSpPr/>
          <p:nvPr/>
        </p:nvSpPr>
        <p:spPr>
          <a:xfrm>
            <a:off x="0" y="3278330"/>
            <a:ext cx="9144000" cy="357967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FA43070-E64C-E1A6-1493-35AA0C696111}"/>
              </a:ext>
            </a:extLst>
          </p:cNvPr>
          <p:cNvSpPr txBox="1"/>
          <p:nvPr/>
        </p:nvSpPr>
        <p:spPr>
          <a:xfrm>
            <a:off x="537493" y="3429000"/>
            <a:ext cx="8321880" cy="22467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〇 この文は、従属節“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When he doesn’t know something,”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と主節“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people 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around him always tell him what to do”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つの部分からなる複文です。</a:t>
            </a:r>
          </a:p>
          <a:p>
            <a:endParaRPr lang="en-US" altLang="ja-JP" sz="2000" b="1" u="sng" dirty="0">
              <a:solidFill>
                <a:srgbClr val="0043C8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①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When he doesn’t know something,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when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は、時間を表す接続詞で、「～するとき」という意味をもちます。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doesn’t know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something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</a:p>
          <a:p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08B379DD-99C7-ACD8-0B8E-C555C9C953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A923A5A-9910-885C-DEB9-6DF8623D5978}"/>
              </a:ext>
            </a:extLst>
          </p:cNvPr>
          <p:cNvSpPr txBox="1"/>
          <p:nvPr/>
        </p:nvSpPr>
        <p:spPr>
          <a:xfrm>
            <a:off x="537493" y="2441175"/>
            <a:ext cx="8173369" cy="646331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彼が何かわからないとき、いつも彼のまわりの人々が彼に何をすればよいか教えてくれます。</a:t>
            </a:r>
          </a:p>
        </p:txBody>
      </p:sp>
    </p:spTree>
    <p:extLst>
      <p:ext uri="{BB962C8B-B14F-4D97-AF65-F5344CB8AC3E}">
        <p14:creationId xmlns:p14="http://schemas.microsoft.com/office/powerpoint/2010/main" val="3491353322"/>
      </p:ext>
    </p:extLst>
  </p:cSld>
  <p:clrMapOvr>
    <a:masterClrMapping/>
  </p:clrMapOvr>
  <p:transition spd="slow">
    <p:push dir="u"/>
  </p:transition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B7B960-9F35-33D3-FD63-E706AF2942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BF65970E-56E9-FA55-E8F3-244256F678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657" b="69418"/>
          <a:stretch/>
        </p:blipFill>
        <p:spPr>
          <a:xfrm>
            <a:off x="284173" y="642614"/>
            <a:ext cx="8575200" cy="1713296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4B639CC3-725B-C935-297F-5830BAD191BA}"/>
              </a:ext>
            </a:extLst>
          </p:cNvPr>
          <p:cNvSpPr/>
          <p:nvPr/>
        </p:nvSpPr>
        <p:spPr>
          <a:xfrm>
            <a:off x="0" y="3278330"/>
            <a:ext cx="9144000" cy="357967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54BA5B3-5EA3-5D6C-8416-27FA2D323A52}"/>
              </a:ext>
            </a:extLst>
          </p:cNvPr>
          <p:cNvSpPr txBox="1"/>
          <p:nvPr/>
        </p:nvSpPr>
        <p:spPr>
          <a:xfrm>
            <a:off x="537493" y="3429000"/>
            <a:ext cx="8321880" cy="31700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②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people around him always tell him what to do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people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（主語）、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tell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（動詞）です。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○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around him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は修飾語で形容詞のはたらきです。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 「彼のまわりの」という意味をもち、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people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を修飾しています。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○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tell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のあとに、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種類の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（目的語）が続いています。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○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him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 「伝えた相手：誰（間接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）」を示しています。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○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what to do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は「伝えたこと：何（直接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）」を示しています。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「何をすべきか」という意味で、名詞として扱っています。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○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always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は副詞です。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「いつも」という意味をもち、動詞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tell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を修飾しています。</a:t>
            </a:r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5F561ED0-4367-BD62-046F-AE389D8EA9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3515953-E3D3-7093-92BC-9557C3F240BF}"/>
              </a:ext>
            </a:extLst>
          </p:cNvPr>
          <p:cNvSpPr txBox="1"/>
          <p:nvPr/>
        </p:nvSpPr>
        <p:spPr>
          <a:xfrm>
            <a:off x="537493" y="2441175"/>
            <a:ext cx="8173369" cy="646331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彼が何かわからないとき、いつも彼のまわりの人々が彼に何をすればよいか教えてくれます。</a:t>
            </a:r>
          </a:p>
        </p:txBody>
      </p:sp>
    </p:spTree>
    <p:extLst>
      <p:ext uri="{BB962C8B-B14F-4D97-AF65-F5344CB8AC3E}">
        <p14:creationId xmlns:p14="http://schemas.microsoft.com/office/powerpoint/2010/main" val="425486515"/>
      </p:ext>
    </p:extLst>
  </p:cSld>
  <p:clrMapOvr>
    <a:masterClrMapping/>
  </p:clrMapOvr>
  <p:transition spd="med">
    <p:pull/>
  </p:transition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D3C4BD-7B1A-327F-3FBB-149C2BD3CE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6919D870-CD29-4BC8-A574-3A1D668962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173" y="676079"/>
            <a:ext cx="8571719" cy="1121761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B19633F0-4882-50C9-CC83-8A3EFA7A18D1}"/>
              </a:ext>
            </a:extLst>
          </p:cNvPr>
          <p:cNvSpPr/>
          <p:nvPr/>
        </p:nvSpPr>
        <p:spPr>
          <a:xfrm>
            <a:off x="0" y="2355910"/>
            <a:ext cx="9144000" cy="450208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3F2412E-D277-38E3-350F-105D0020D08F}"/>
              </a:ext>
            </a:extLst>
          </p:cNvPr>
          <p:cNvSpPr txBox="1"/>
          <p:nvPr/>
        </p:nvSpPr>
        <p:spPr>
          <a:xfrm>
            <a:off x="537493" y="2604561"/>
            <a:ext cx="8069014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thinks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 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Japanese people are very kind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Japanese people are very kind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主語と動詞をふくむ節（名詞節）です。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Japanese people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are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 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very kind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82774F02-422D-1F54-559F-4776EF2462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C194242-67B6-A482-60E7-8CA5158712F9}"/>
              </a:ext>
            </a:extLst>
          </p:cNvPr>
          <p:cNvSpPr txBox="1"/>
          <p:nvPr/>
        </p:nvSpPr>
        <p:spPr>
          <a:xfrm>
            <a:off x="537494" y="1861825"/>
            <a:ext cx="5025908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彼は日本の人たちはとても親切だと思っています。</a:t>
            </a:r>
          </a:p>
        </p:txBody>
      </p:sp>
    </p:spTree>
    <p:extLst>
      <p:ext uri="{BB962C8B-B14F-4D97-AF65-F5344CB8AC3E}">
        <p14:creationId xmlns:p14="http://schemas.microsoft.com/office/powerpoint/2010/main" val="1280785666"/>
      </p:ext>
    </p:extLst>
  </p:cSld>
  <p:clrMapOvr>
    <a:masterClrMapping/>
  </p:clrMapOvr>
  <p:transition spd="slow">
    <p:push dir="u"/>
  </p:transition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B367B6-B6BC-241C-4D8E-55D4E9EF45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83230D49-2F1D-B3DA-A5F7-E5FF7B301D20}"/>
              </a:ext>
            </a:extLst>
          </p:cNvPr>
          <p:cNvSpPr/>
          <p:nvPr/>
        </p:nvSpPr>
        <p:spPr>
          <a:xfrm>
            <a:off x="0" y="3131475"/>
            <a:ext cx="9144000" cy="3726525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04634AEB-A538-DC4C-7F76-B0164F5956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173" y="525318"/>
            <a:ext cx="8571719" cy="1914310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8536E3F-AFD1-48EE-6B5D-F234B72DC656}"/>
              </a:ext>
            </a:extLst>
          </p:cNvPr>
          <p:cNvSpPr txBox="1"/>
          <p:nvPr/>
        </p:nvSpPr>
        <p:spPr>
          <a:xfrm>
            <a:off x="537493" y="3380125"/>
            <a:ext cx="8069014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①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Last Sunday,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修飾語で副詞のはたらきです。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 「先週の日曜日」という意味をもち、文全体の時を表しています。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D99BAC86-8D1A-1C63-EE9D-C37A03704A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F8A7206-273A-B07C-F86A-81575DC76143}"/>
              </a:ext>
            </a:extLst>
          </p:cNvPr>
          <p:cNvSpPr txBox="1"/>
          <p:nvPr/>
        </p:nvSpPr>
        <p:spPr>
          <a:xfrm>
            <a:off x="537494" y="2546595"/>
            <a:ext cx="7172342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この前の日曜日、彼は隣町の図書館に電車に乗ってひとりで行きました。</a:t>
            </a:r>
          </a:p>
        </p:txBody>
      </p:sp>
    </p:spTree>
    <p:extLst>
      <p:ext uri="{BB962C8B-B14F-4D97-AF65-F5344CB8AC3E}">
        <p14:creationId xmlns:p14="http://schemas.microsoft.com/office/powerpoint/2010/main" val="1622302478"/>
      </p:ext>
    </p:extLst>
  </p:cSld>
  <p:clrMapOvr>
    <a:masterClrMapping/>
  </p:clrMapOvr>
  <p:transition spd="slow">
    <p:push dir="u"/>
  </p:transition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CB5316-2FED-9CD1-8838-5739AF715D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014B8646-E2B2-81EC-5240-C6DCB8C58C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173" y="525318"/>
            <a:ext cx="8571719" cy="1914310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E4AB3FD1-7CF6-C992-7298-C27D3AC8DBF6}"/>
              </a:ext>
            </a:extLst>
          </p:cNvPr>
          <p:cNvSpPr/>
          <p:nvPr/>
        </p:nvSpPr>
        <p:spPr>
          <a:xfrm>
            <a:off x="0" y="3131475"/>
            <a:ext cx="9144000" cy="3726525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A8E2CE8-B701-F784-16FE-5ECE21AD33A5}"/>
              </a:ext>
            </a:extLst>
          </p:cNvPr>
          <p:cNvSpPr txBox="1"/>
          <p:nvPr/>
        </p:nvSpPr>
        <p:spPr>
          <a:xfrm>
            <a:off x="537493" y="3198049"/>
            <a:ext cx="8069014" cy="34778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②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he went to the library next to his town by train alone.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he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（主語）、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went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（動詞）です。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to the library next to his town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は修飾語で副詞のはたらきです。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　 「彼の町の隣にある図書館へ」という意味をもち、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動詞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went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を修飾しています。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○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next to his town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は修飾語で形容詞のはたらきです。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  「彼の町の隣にある」という意味をもち、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 library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by train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は修飾語で副詞のはたらきです。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　 「電車で」という意味をもち、動詞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went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を修飾しています。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○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alone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は副詞です。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　 「一人で」という意味をもち、動詞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went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を修飾しています。</a:t>
            </a:r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2AC28E3C-A800-84BC-66BD-E9561A1543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CC49AD5-F185-5589-2F01-DBC33AF7752E}"/>
              </a:ext>
            </a:extLst>
          </p:cNvPr>
          <p:cNvSpPr txBox="1"/>
          <p:nvPr/>
        </p:nvSpPr>
        <p:spPr>
          <a:xfrm>
            <a:off x="537494" y="2546595"/>
            <a:ext cx="7172342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この前の日曜日、彼は隣町の図書館に電車に乗ってひとりで行きました。</a:t>
            </a:r>
          </a:p>
        </p:txBody>
      </p:sp>
    </p:spTree>
    <p:extLst>
      <p:ext uri="{BB962C8B-B14F-4D97-AF65-F5344CB8AC3E}">
        <p14:creationId xmlns:p14="http://schemas.microsoft.com/office/powerpoint/2010/main" val="2104162133"/>
      </p:ext>
    </p:extLst>
  </p:cSld>
  <p:clrMapOvr>
    <a:masterClrMapping/>
  </p:clrMapOvr>
  <p:transition spd="med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D37BC6-61B9-3593-185E-3317A988D3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F1D3D94E-287C-7F5B-514C-314262D37D69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8EAA597-8935-7C9A-14B8-641EF523DDCE}"/>
              </a:ext>
            </a:extLst>
          </p:cNvPr>
          <p:cNvSpPr txBox="1"/>
          <p:nvPr/>
        </p:nvSpPr>
        <p:spPr>
          <a:xfrm>
            <a:off x="1379942" y="4128490"/>
            <a:ext cx="6384109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Does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know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how </a:t>
            </a:r>
            <a:r>
              <a:rPr kumimoji="1" lang="en-US" altLang="ja-JP" sz="44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cook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curry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1C2207F-A995-36C1-0F6E-286263844831}"/>
              </a:ext>
            </a:extLst>
          </p:cNvPr>
          <p:cNvSpPr txBox="1"/>
          <p:nvPr/>
        </p:nvSpPr>
        <p:spPr>
          <a:xfrm>
            <a:off x="1376860" y="690490"/>
            <a:ext cx="639027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知っていますか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カレーの </a:t>
            </a:r>
            <a:r>
              <a:rPr kumimoji="1" lang="ja-JP" altLang="en-US" sz="48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作り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方を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5" name="Does he know how to cook curry">
            <a:hlinkClick r:id="" action="ppaction://media"/>
            <a:extLst>
              <a:ext uri="{FF2B5EF4-FFF2-40B4-BE49-F238E27FC236}">
                <a16:creationId xmlns:a16="http://schemas.microsoft.com/office/drawing/2014/main" id="{04E3F063-5CCF-10A8-DEA6-22F2C5F331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31875" y="16097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69369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0D61C4-C42E-0226-AE63-F331806503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E7B9C5B4-E51C-C33D-A860-8EE6516073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6847" b="34435"/>
          <a:stretch/>
        </p:blipFill>
        <p:spPr>
          <a:xfrm>
            <a:off x="284173" y="1022217"/>
            <a:ext cx="8575200" cy="789271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FFD2BCC6-043B-895A-DD11-2C40C3C24FC7}"/>
              </a:ext>
            </a:extLst>
          </p:cNvPr>
          <p:cNvSpPr/>
          <p:nvPr/>
        </p:nvSpPr>
        <p:spPr>
          <a:xfrm>
            <a:off x="0" y="2355910"/>
            <a:ext cx="9144000" cy="450208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59972E8A-9033-DB34-3EB7-D33087B482AD}"/>
              </a:ext>
            </a:extLst>
          </p:cNvPr>
          <p:cNvSpPr txBox="1"/>
          <p:nvPr/>
        </p:nvSpPr>
        <p:spPr>
          <a:xfrm>
            <a:off x="537493" y="2604561"/>
            <a:ext cx="8069014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①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On his way home,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修飾語で副詞のはたらきです。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 「彼の帰る途中」という意味をもち、動詞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got lost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を修飾しています。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②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he got lost.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he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（主語）、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got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（動詞）、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lost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（補語）です。</a:t>
            </a:r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26BA8676-15B5-5F0D-0CEA-0287F3C7C3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09B580A-A3BF-0B29-C18C-8D3842CE21C6}"/>
              </a:ext>
            </a:extLst>
          </p:cNvPr>
          <p:cNvSpPr txBox="1"/>
          <p:nvPr/>
        </p:nvSpPr>
        <p:spPr>
          <a:xfrm>
            <a:off x="537493" y="1767406"/>
            <a:ext cx="3755373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家に帰る途中、彼は道に迷いました。</a:t>
            </a:r>
          </a:p>
        </p:txBody>
      </p:sp>
    </p:spTree>
    <p:extLst>
      <p:ext uri="{BB962C8B-B14F-4D97-AF65-F5344CB8AC3E}">
        <p14:creationId xmlns:p14="http://schemas.microsoft.com/office/powerpoint/2010/main" val="3307398803"/>
      </p:ext>
    </p:extLst>
  </p:cSld>
  <p:clrMapOvr>
    <a:masterClrMapping/>
  </p:clrMapOvr>
  <p:transition spd="slow">
    <p:push dir="u"/>
  </p:transition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7FBD3C-25B9-1AE2-419B-F8BB6F3183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5386EB87-3136-5B1C-8D51-7DFA11DD0A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172" b="12279"/>
          <a:stretch/>
        </p:blipFill>
        <p:spPr>
          <a:xfrm>
            <a:off x="284173" y="597892"/>
            <a:ext cx="8575200" cy="1860327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0FA5FD68-EED9-E746-D994-1E4AF5B0E7EC}"/>
              </a:ext>
            </a:extLst>
          </p:cNvPr>
          <p:cNvSpPr/>
          <p:nvPr/>
        </p:nvSpPr>
        <p:spPr>
          <a:xfrm>
            <a:off x="0" y="3135557"/>
            <a:ext cx="9144000" cy="372244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31AA1642-462C-731A-7CDD-59339A1CEC76}"/>
              </a:ext>
            </a:extLst>
          </p:cNvPr>
          <p:cNvSpPr txBox="1"/>
          <p:nvPr/>
        </p:nvSpPr>
        <p:spPr>
          <a:xfrm>
            <a:off x="537493" y="3384207"/>
            <a:ext cx="8069014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①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At that time,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修飾語で副詞のはたらきです。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 「その時」という意味をもち、動詞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talked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を修飾しています。</a:t>
            </a:r>
          </a:p>
          <a:p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②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Japanese woman talked to him,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Japanese woman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（主語）、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talked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（動詞）です。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to him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は修飾語で副詞のはたらきです。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　「彼に」という意味をもち、動詞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talked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を修飾しています。</a:t>
            </a:r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52622326-366D-9CA7-808B-C111CB8613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86E276C-4384-93D5-0211-CDD054869E1D}"/>
              </a:ext>
            </a:extLst>
          </p:cNvPr>
          <p:cNvSpPr txBox="1"/>
          <p:nvPr/>
        </p:nvSpPr>
        <p:spPr>
          <a:xfrm>
            <a:off x="395407" y="2547052"/>
            <a:ext cx="835318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そのとき、１人の日本人の女の人が彼に「どうしたのですか。」と話しかけてくれました。</a:t>
            </a:r>
          </a:p>
        </p:txBody>
      </p:sp>
    </p:spTree>
    <p:extLst>
      <p:ext uri="{BB962C8B-B14F-4D97-AF65-F5344CB8AC3E}">
        <p14:creationId xmlns:p14="http://schemas.microsoft.com/office/powerpoint/2010/main" val="305811498"/>
      </p:ext>
    </p:extLst>
  </p:cSld>
  <p:clrMapOvr>
    <a:masterClrMapping/>
  </p:clrMapOvr>
  <p:transition spd="slow">
    <p:push dir="u"/>
  </p:transition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6C39A1-B326-0C54-8A35-910E0B04B9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6D3C5F0-4790-F6B8-4866-C6D1842F4E0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172" b="12279"/>
          <a:stretch/>
        </p:blipFill>
        <p:spPr>
          <a:xfrm>
            <a:off x="284173" y="597892"/>
            <a:ext cx="8575200" cy="1860327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11481429-A3B5-F2A4-1AC1-2C9E8B51017B}"/>
              </a:ext>
            </a:extLst>
          </p:cNvPr>
          <p:cNvSpPr/>
          <p:nvPr/>
        </p:nvSpPr>
        <p:spPr>
          <a:xfrm>
            <a:off x="0" y="3135557"/>
            <a:ext cx="9144000" cy="372244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D1F8FBA0-0247-C9EE-1EE3-7460578580EF}"/>
              </a:ext>
            </a:extLst>
          </p:cNvPr>
          <p:cNvSpPr txBox="1"/>
          <p:nvPr/>
        </p:nvSpPr>
        <p:spPr>
          <a:xfrm>
            <a:off x="537493" y="3384207"/>
            <a:ext cx="8069014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③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“What’s wrong with you?”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What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（主語）、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is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’s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）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（動詞）、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wrong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（補語）です。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to him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は修飾語で副詞のはたらきです。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　「あなたに関して」という意味をもち、形容詞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wrong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を修飾しています。</a:t>
            </a:r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5A98D7C2-2195-753B-8614-E4DEBFBAF0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404CFEE-6B59-11C3-C7A5-02361AC47324}"/>
              </a:ext>
            </a:extLst>
          </p:cNvPr>
          <p:cNvSpPr txBox="1"/>
          <p:nvPr/>
        </p:nvSpPr>
        <p:spPr>
          <a:xfrm>
            <a:off x="395407" y="2547052"/>
            <a:ext cx="835318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そのとき、１人の日本人の女の人が彼に「どうしたのですか。」と話しかけてくれました。</a:t>
            </a:r>
          </a:p>
        </p:txBody>
      </p:sp>
    </p:spTree>
    <p:extLst>
      <p:ext uri="{BB962C8B-B14F-4D97-AF65-F5344CB8AC3E}">
        <p14:creationId xmlns:p14="http://schemas.microsoft.com/office/powerpoint/2010/main" val="157566077"/>
      </p:ext>
    </p:extLst>
  </p:cSld>
  <p:clrMapOvr>
    <a:masterClrMapping/>
  </p:clrMapOvr>
  <p:transition spd="med">
    <p:pull/>
  </p:transition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BAAC48-CC8E-500A-3CE6-4500B1B0A6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657B0CBA-6CB3-4EA0-D04D-ABC2736C8C5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9727" b="1768"/>
          <a:stretch/>
        </p:blipFill>
        <p:spPr>
          <a:xfrm>
            <a:off x="284173" y="836732"/>
            <a:ext cx="8575200" cy="770021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0C40682C-D2B7-A78B-30A4-B92DDD49301C}"/>
              </a:ext>
            </a:extLst>
          </p:cNvPr>
          <p:cNvSpPr/>
          <p:nvPr/>
        </p:nvSpPr>
        <p:spPr>
          <a:xfrm>
            <a:off x="0" y="2355910"/>
            <a:ext cx="9144000" cy="450208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6558337-E8B2-95A3-863F-C9EE509F37BC}"/>
              </a:ext>
            </a:extLst>
          </p:cNvPr>
          <p:cNvSpPr txBox="1"/>
          <p:nvPr/>
        </p:nvSpPr>
        <p:spPr>
          <a:xfrm>
            <a:off x="537493" y="2604561"/>
            <a:ext cx="8069014" cy="37856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she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told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○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told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のあとに、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2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種類の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（目的語）が続いています。</a:t>
            </a: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○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him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 「教えた相手：誰（間接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）」を示しています。</a:t>
            </a: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○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how to get to the station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は「教えたこと：何（直接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）」を示しています。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「どのように駅へ行くか」という意味で、名詞として扱っています。</a:t>
            </a: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 the station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「駅へ」という意味をもち、動詞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get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の場所を説明しています。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CECC5129-C919-DD5A-10F8-1FE6ACAB1C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46AE7A8-8385-FF67-311D-1271A7FD4638}"/>
              </a:ext>
            </a:extLst>
          </p:cNvPr>
          <p:cNvSpPr txBox="1"/>
          <p:nvPr/>
        </p:nvSpPr>
        <p:spPr>
          <a:xfrm>
            <a:off x="537493" y="1767406"/>
            <a:ext cx="5324291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そして彼女は駅までの行き方を彼に教えてくれました。</a:t>
            </a:r>
          </a:p>
        </p:txBody>
      </p:sp>
    </p:spTree>
    <p:extLst>
      <p:ext uri="{BB962C8B-B14F-4D97-AF65-F5344CB8AC3E}">
        <p14:creationId xmlns:p14="http://schemas.microsoft.com/office/powerpoint/2010/main" val="2707180395"/>
      </p:ext>
    </p:extLst>
  </p:cSld>
  <p:clrMapOvr>
    <a:masterClrMapping/>
  </p:clrMapOvr>
  <p:transition spd="slow">
    <p:push dir="u"/>
  </p:transition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AAFB38-8D11-360D-BD64-3CC592B436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CDEA442-D1BE-2E5D-BD7C-9E8C12175852}"/>
              </a:ext>
            </a:extLst>
          </p:cNvPr>
          <p:cNvSpPr txBox="1"/>
          <p:nvPr/>
        </p:nvSpPr>
        <p:spPr>
          <a:xfrm>
            <a:off x="446847" y="2037213"/>
            <a:ext cx="84408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語順を意識しながら</a:t>
            </a:r>
            <a:endParaRPr kumimoji="1" lang="en-US" altLang="ja-JP" sz="54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just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音声を聞いてみましょう。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FEEE4E7-8BC6-2A5F-9992-08A49D4A3BD3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9758443"/>
      </p:ext>
    </p:extLst>
  </p:cSld>
  <p:clrMapOvr>
    <a:masterClrMapping/>
  </p:clrMapOvr>
  <p:transition spd="slow">
    <p:push dir="u"/>
  </p:transition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4407AF-B6C4-11E3-E5FC-AA672C351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A468B55-0853-5E17-740D-AD6E364A9D8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D20C3938-34B0-ECAD-43A7-EFCEEBE95C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1022" y="60020"/>
            <a:ext cx="6381957" cy="6737961"/>
          </a:xfrm>
          <a:prstGeom prst="rect">
            <a:avLst/>
          </a:prstGeom>
        </p:spPr>
      </p:pic>
      <p:pic>
        <p:nvPicPr>
          <p:cNvPr id="7" name="AS_G3_12_09_reading_str">
            <a:hlinkClick r:id="" action="ppaction://media"/>
            <a:extLst>
              <a:ext uri="{FF2B5EF4-FFF2-40B4-BE49-F238E27FC236}">
                <a16:creationId xmlns:a16="http://schemas.microsoft.com/office/drawing/2014/main" id="{169BFBFE-B342-DFF2-A6A1-634D6DFE3C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61675" y="12477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478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FE0F803-EA1C-4994-ABEC-41170338D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Repeating</a:t>
            </a:r>
          </a:p>
          <a:p>
            <a:r>
              <a:rPr kumimoji="1"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ネイティブスピーカーに続いて音読する！</a:t>
            </a: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18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正方形/長方形 95">
            <a:extLst>
              <a:ext uri="{FF2B5EF4-FFF2-40B4-BE49-F238E27FC236}">
                <a16:creationId xmlns:a16="http://schemas.microsoft.com/office/drawing/2014/main" id="{F4E8B40C-C6F4-4572-AC80-9B77C150102E}"/>
              </a:ext>
            </a:extLst>
          </p:cNvPr>
          <p:cNvSpPr/>
          <p:nvPr/>
        </p:nvSpPr>
        <p:spPr>
          <a:xfrm>
            <a:off x="0" y="572522"/>
            <a:ext cx="9144000" cy="62854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3053FBF-1C43-E3AC-95FF-8082B8409C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748" y="636040"/>
            <a:ext cx="6930000" cy="6183851"/>
          </a:xfrm>
          <a:prstGeom prst="rect">
            <a:avLst/>
          </a:prstGeom>
        </p:spPr>
      </p:pic>
      <p:sp>
        <p:nvSpPr>
          <p:cNvPr id="97" name="正方形/長方形 96">
            <a:extLst>
              <a:ext uri="{FF2B5EF4-FFF2-40B4-BE49-F238E27FC236}">
                <a16:creationId xmlns:a16="http://schemas.microsoft.com/office/drawing/2014/main" id="{5814C3A0-B340-49EC-B252-9A29E66FBC30}"/>
              </a:ext>
            </a:extLst>
          </p:cNvPr>
          <p:cNvSpPr/>
          <p:nvPr/>
        </p:nvSpPr>
        <p:spPr>
          <a:xfrm>
            <a:off x="0" y="-1"/>
            <a:ext cx="9144000" cy="58957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1025C19-8E67-A476-46E4-CDA8767EB700}"/>
              </a:ext>
            </a:extLst>
          </p:cNvPr>
          <p:cNvSpPr txBox="1"/>
          <p:nvPr/>
        </p:nvSpPr>
        <p:spPr>
          <a:xfrm>
            <a:off x="302136" y="55428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４の本文を見ながら、音声の後に続いて、リピートしてみましょう。</a:t>
            </a:r>
            <a:endParaRPr kumimoji="1" lang="ja-JP" altLang="en-US" sz="2400" b="1" spc="-15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6" name="AS_G3_12_10_reading_s3">
            <a:hlinkClick r:id="" action="ppaction://media"/>
            <a:extLst>
              <a:ext uri="{FF2B5EF4-FFF2-40B4-BE49-F238E27FC236}">
                <a16:creationId xmlns:a16="http://schemas.microsoft.com/office/drawing/2014/main" id="{C595497C-2FA5-12E9-61F2-52A17BF26B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6475" y="12985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92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451C5C3-0504-D018-10C6-B797A378C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４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英語の語順通りに音読する！</a:t>
            </a:r>
            <a:endParaRPr kumimoji="1" lang="ja-JP" altLang="en-US" sz="44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16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2120E39-9C6D-4F9E-AAD1-B3D9C45B9B15}"/>
              </a:ext>
            </a:extLst>
          </p:cNvPr>
          <p:cNvSpPr txBox="1"/>
          <p:nvPr/>
        </p:nvSpPr>
        <p:spPr>
          <a:xfrm>
            <a:off x="533401" y="854574"/>
            <a:ext cx="45719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自主練</a:t>
            </a:r>
            <a:endParaRPr kumimoji="1" lang="ja-JP" altLang="en-US" sz="6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１分間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21AE6ED-8140-440B-8C13-6D45F6803B50}"/>
              </a:ext>
            </a:extLst>
          </p:cNvPr>
          <p:cNvSpPr txBox="1"/>
          <p:nvPr/>
        </p:nvSpPr>
        <p:spPr>
          <a:xfrm>
            <a:off x="533401" y="4710469"/>
            <a:ext cx="80772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スラッシュごとに、</a:t>
            </a:r>
            <a:r>
              <a:rPr kumimoji="1" lang="ja-JP" altLang="en-US" sz="4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</a:t>
            </a:r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→</a:t>
            </a:r>
            <a:r>
              <a:rPr kumimoji="1" lang="ja-JP" altLang="en-US" sz="4000" b="1" dirty="0">
                <a:solidFill>
                  <a:srgbClr val="0043C8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日本語</a:t>
            </a:r>
          </a:p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声に出して覚えましょう</a:t>
            </a:r>
          </a:p>
        </p:txBody>
      </p:sp>
      <p:pic>
        <p:nvPicPr>
          <p:cNvPr id="3" name="グラフィックス 2" descr="ストップウォッチ">
            <a:extLst>
              <a:ext uri="{FF2B5EF4-FFF2-40B4-BE49-F238E27FC236}">
                <a16:creationId xmlns:a16="http://schemas.microsoft.com/office/drawing/2014/main" id="{375A78A2-C117-0FE0-9430-D075102E0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73601" y="507461"/>
            <a:ext cx="4057008" cy="4057008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558C93E-5D59-34E9-F4FB-C7802ED8F2E7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3212488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CF868F-76F9-9560-0507-239BAB5CE6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3AB5DCB-F017-596E-589D-0258AF2D932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909A8B7-59EA-34FA-295C-2B7DF05EDD2E}"/>
              </a:ext>
            </a:extLst>
          </p:cNvPr>
          <p:cNvSpPr txBox="1"/>
          <p:nvPr/>
        </p:nvSpPr>
        <p:spPr>
          <a:xfrm>
            <a:off x="949501" y="2409490"/>
            <a:ext cx="7244997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[h-]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[k---]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[h--] [</a:t>
            </a:r>
            <a:r>
              <a:rPr kumimoji="1" lang="en-US" altLang="ja-JP" sz="44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t-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[</a:t>
            </a:r>
            <a:r>
              <a:rPr kumimoji="1" lang="en-US" altLang="ja-JP" sz="44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c---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curry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Does he know how to cook curry">
            <a:hlinkClick r:id="" action="ppaction://media"/>
            <a:extLst>
              <a:ext uri="{FF2B5EF4-FFF2-40B4-BE49-F238E27FC236}">
                <a16:creationId xmlns:a16="http://schemas.microsoft.com/office/drawing/2014/main" id="{22ADDA12-28CE-1F14-EA2C-B62CA22731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31875" y="16097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12646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1109809"/>
            <a:ext cx="795130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Don’t  be quiet !</a:t>
            </a:r>
          </a:p>
        </p:txBody>
      </p:sp>
    </p:spTree>
    <p:extLst>
      <p:ext uri="{BB962C8B-B14F-4D97-AF65-F5344CB8AC3E}">
        <p14:creationId xmlns:p14="http://schemas.microsoft.com/office/powerpoint/2010/main" val="1540139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4A1C7414-05BE-2203-2C4B-83D5DFFEDADC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85BDE61-86B1-F557-BC9B-94D4641523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99" y="191165"/>
            <a:ext cx="6930000" cy="6183851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129884B3-2F93-5186-36B1-A706339E5A58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0B46B9E4-D6C8-EFC7-0118-DD914BA9F85C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F00C167E-9ED8-FAB1-5E8A-33565342F8E4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050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5F5844C-917B-B688-91F7-CCB76BD11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57" y="542377"/>
            <a:ext cx="4697280" cy="469728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29D603F-DD35-3B92-3D5A-F52DC69864CC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968E8BF2-80F3-C7CD-7412-864F8CDD30FD}"/>
              </a:ext>
            </a:extLst>
          </p:cNvPr>
          <p:cNvGrpSpPr/>
          <p:nvPr/>
        </p:nvGrpSpPr>
        <p:grpSpPr>
          <a:xfrm>
            <a:off x="2217138" y="3836504"/>
            <a:ext cx="8468376" cy="3021496"/>
            <a:chOff x="2217138" y="3836504"/>
            <a:chExt cx="8468376" cy="3021496"/>
          </a:xfrm>
        </p:grpSpPr>
        <p:sp>
          <p:nvSpPr>
            <p:cNvPr id="9" name="タイトル 1">
              <a:extLst>
                <a:ext uri="{FF2B5EF4-FFF2-40B4-BE49-F238E27FC236}">
                  <a16:creationId xmlns:a16="http://schemas.microsoft.com/office/drawing/2014/main" id="{A3D3352E-0763-630D-6C66-369453AA070D}"/>
                </a:ext>
              </a:extLst>
            </p:cNvPr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Pairs</a:t>
              </a:r>
              <a:r>
                <a:rPr lang="ja-JP" altLang="en-US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  <p:sp>
          <p:nvSpPr>
            <p:cNvPr id="4" name="タイトル 1"/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solidFill>
                    <a:srgbClr val="00206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</a:t>
              </a:r>
              <a:r>
                <a:rPr lang="en-US" altLang="ja-JP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Pairs</a:t>
              </a:r>
              <a:r>
                <a:rPr lang="ja-JP" altLang="en-US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0194738"/>
      </p:ext>
    </p:extLst>
  </p:cSld>
  <p:clrMapOvr>
    <a:masterClrMapping/>
  </p:clrMapOvr>
  <p:transition spd="slow">
    <p:push dir="u"/>
  </p:transition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8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0FA1F9D-48C1-BC88-A431-72822240BCF9}"/>
              </a:ext>
            </a:extLst>
          </p:cNvPr>
          <p:cNvSpPr/>
          <p:nvPr/>
        </p:nvSpPr>
        <p:spPr>
          <a:xfrm>
            <a:off x="0" y="912252"/>
            <a:ext cx="9144000" cy="594574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7097FE5-6A18-A381-8EDE-DF79802D065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353E78D-F433-C296-0A6D-815CD69F7EF8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スラッシュごとに英語と日本語を交互に音読してください。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3D62132-1517-4DA2-9DD0-0F6B669B30A4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4D226FD-0D2C-4A5C-9F76-ED9D45562FD8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775FC5C-57DA-4C29-8632-BEA0459676F3}"/>
              </a:ext>
            </a:extLst>
          </p:cNvPr>
          <p:cNvSpPr txBox="1"/>
          <p:nvPr/>
        </p:nvSpPr>
        <p:spPr>
          <a:xfrm>
            <a:off x="804241" y="2506431"/>
            <a:ext cx="7802218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AC0BCF0-3374-4A01-AE7C-2DB6415C55DC}"/>
              </a:ext>
            </a:extLst>
          </p:cNvPr>
          <p:cNvSpPr txBox="1"/>
          <p:nvPr/>
        </p:nvSpPr>
        <p:spPr>
          <a:xfrm>
            <a:off x="804241" y="5231681"/>
            <a:ext cx="7802218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5DBE0A10-7312-49C3-9A76-9F919653034E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2ABB009C-0138-40E7-8FD8-65A058C4C1E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795750"/>
      </p:ext>
    </p:extLst>
  </p:cSld>
  <p:clrMapOvr>
    <a:masterClrMapping/>
  </p:clrMapOvr>
  <p:transition spd="slow">
    <p:push dir="u"/>
  </p:transition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9BC80AF-8930-0316-8F79-16902F96FF8B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4EE5CBB-6B26-CFBB-84C9-B37210A9FC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99" y="191165"/>
            <a:ext cx="6930000" cy="6183851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1FA1AE36-D27E-4308-8B08-F6DA695DB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615243AA-08B8-D310-936A-C83DBBD1CABA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C16024F7-174C-7E8B-7B14-B59053A77310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E6018E17-3E28-B8D0-044E-C53AFBA0EE81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0023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3E7977E-772C-66C1-9ADE-C9B7B2389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５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35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1756B-F3C2-15F5-A2FB-B5AF8382F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502067B-980B-954A-DBAB-B1D45B37F591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917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5EB1E-EE6B-A59E-72D6-4760E5B31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B46D7F0-95A7-9F91-2768-74E10AB3714D}"/>
              </a:ext>
            </a:extLst>
          </p:cNvPr>
          <p:cNvSpPr/>
          <p:nvPr/>
        </p:nvSpPr>
        <p:spPr>
          <a:xfrm>
            <a:off x="0" y="912252"/>
            <a:ext cx="9144000" cy="592962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FD64176-FDE6-E95D-D19C-F185143D69D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01992B7-3FE5-36C5-26F7-1EA9AD3B5D34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スラッシュごとに英語を音読し、日本語に訳してください。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74ADA8-AF8D-BC24-88CB-B47577A088F6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3F5F5C3-7101-29FB-76B5-A766019AF05A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3FD2652-20A1-42F2-2DC5-79CD473B8D26}"/>
              </a:ext>
            </a:extLst>
          </p:cNvPr>
          <p:cNvSpPr txBox="1"/>
          <p:nvPr/>
        </p:nvSpPr>
        <p:spPr>
          <a:xfrm>
            <a:off x="804241" y="2506431"/>
            <a:ext cx="7802218" cy="13849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パートナーに伝わるように一生懸命音読する。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さんは、あなたの声だけが頼りです！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7097649-8F03-4F88-D44E-85A5C9F91EC0}"/>
              </a:ext>
            </a:extLst>
          </p:cNvPr>
          <p:cNvSpPr txBox="1"/>
          <p:nvPr/>
        </p:nvSpPr>
        <p:spPr>
          <a:xfrm>
            <a:off x="804241" y="5231681"/>
            <a:ext cx="7802218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テキストは見ない！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不自然な日本語でいいのでクイックレスポンス。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反射神経＆集中力を高めろ！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36A4A52B-77C4-B6B6-514C-CBAA69502C62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B6003BA8-7E0B-17AE-C530-36CFA7AA209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153817"/>
      </p:ext>
    </p:extLst>
  </p:cSld>
  <p:clrMapOvr>
    <a:masterClrMapping/>
  </p:clrMapOvr>
  <p:transition spd="slow">
    <p:push dir="u"/>
  </p:transition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B0E002E-AFED-FCA8-1B19-B78249D5653A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151505C-095C-69F8-AE26-C21CACC57B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7757" y="191164"/>
            <a:ext cx="6890400" cy="6062088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3D9DF37B-8401-4B36-A293-9F54BDF31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4AAD4E0E-56C7-39DF-C79D-7ED29440CBA0}"/>
              </a:ext>
            </a:extLst>
          </p:cNvPr>
          <p:cNvGrpSpPr/>
          <p:nvPr/>
        </p:nvGrpSpPr>
        <p:grpSpPr>
          <a:xfrm>
            <a:off x="0" y="1807715"/>
            <a:ext cx="9144000" cy="3473939"/>
            <a:chOff x="0" y="1093632"/>
            <a:chExt cx="9144000" cy="3473939"/>
          </a:xfrm>
        </p:grpSpPr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A067ECA5-A52D-336D-BDB8-E0A60825FE01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027F7D23-52D6-9593-90C9-B56B717A8D3D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29150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660720-04AD-E908-8B38-967E183B4E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CB161B6-589E-6D9D-A9A0-1A20A653499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B239F64-75D7-9756-24DF-356EBF8BA0F7}"/>
              </a:ext>
            </a:extLst>
          </p:cNvPr>
          <p:cNvSpPr txBox="1"/>
          <p:nvPr/>
        </p:nvSpPr>
        <p:spPr>
          <a:xfrm>
            <a:off x="1376864" y="2321004"/>
            <a:ext cx="639027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知っていますか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カレーの </a:t>
            </a:r>
            <a:r>
              <a:rPr kumimoji="1" lang="ja-JP" altLang="en-US" sz="48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作り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方を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Does he know how to cook curry">
            <a:hlinkClick r:id="" action="ppaction://media"/>
            <a:extLst>
              <a:ext uri="{FF2B5EF4-FFF2-40B4-BE49-F238E27FC236}">
                <a16:creationId xmlns:a16="http://schemas.microsoft.com/office/drawing/2014/main" id="{9F8FD779-A35C-ACB5-8FBF-66A7F26406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31875" y="16097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03766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ACA4ADF-EA90-1CF8-A4FC-759F46A44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６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Dictation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英語の音声を書き取る！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62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DC326798-9AF0-4268-A024-AB2BF7D2F27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E672047-2486-FF90-D8E8-8754D05760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202" y="1872128"/>
            <a:ext cx="8762400" cy="4492703"/>
          </a:xfrm>
          <a:prstGeom prst="rect">
            <a:avLst/>
          </a:prstGeom>
        </p:spPr>
      </p:pic>
      <p:pic>
        <p:nvPicPr>
          <p:cNvPr id="20" name="PPT_20">
            <a:hlinkClick r:id="" action="ppaction://media"/>
            <a:extLst>
              <a:ext uri="{FF2B5EF4-FFF2-40B4-BE49-F238E27FC236}">
                <a16:creationId xmlns:a16="http://schemas.microsoft.com/office/drawing/2014/main" id="{8A39EAC2-8D25-4F65-9D0D-4272A124E1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CC31C78-C7F1-4EBA-BD73-DDE98B3288C8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D31121AF-649C-47B2-8D92-081E43F9D17E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013DE844-5730-4396-ACAC-B946ADD5A92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FB5ABDDB-BCAF-4D66-AC53-2DBDB77218E9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842196D1-EE66-456A-8241-6EC4587168C2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03A3D3AD-4D1B-4E2D-8681-24BF2D49EF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6122E27F-992C-4D10-8A15-79AB98918DF9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4F1E48CA-C0C7-4ACF-9C62-2FEF85FE9B31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1FB3E4F0-45BA-4511-86CC-CB4E5C91FF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C5CDEEF-2A83-8AA4-DFBD-A0E2D96CBF9B}"/>
              </a:ext>
            </a:extLst>
          </p:cNvPr>
          <p:cNvSpPr txBox="1"/>
          <p:nvPr/>
        </p:nvSpPr>
        <p:spPr>
          <a:xfrm>
            <a:off x="302136" y="190561"/>
            <a:ext cx="5696511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音声を聞いて、単語を書き取りましょう。 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書き取るためのポーズが入った音声</a:t>
            </a:r>
            <a:endParaRPr lang="en-US" altLang="ja-JP" sz="20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ナチュラルスピードの音声</a:t>
            </a:r>
            <a:endParaRPr kumimoji="1" lang="ja-JP" altLang="en-US" sz="22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DE73772-5A84-7C50-8CBE-CF843B1D6B84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73E6105-E9B3-16D9-D369-CCEBA0B68F85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38370B8-E08A-77F8-B16B-26E0ED239D4E}"/>
              </a:ext>
            </a:extLst>
          </p:cNvPr>
          <p:cNvSpPr txBox="1"/>
          <p:nvPr/>
        </p:nvSpPr>
        <p:spPr>
          <a:xfrm>
            <a:off x="2825263" y="1817072"/>
            <a:ext cx="155623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Japanese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7" name="AS_G3_12_11_reading_s6_1">
            <a:hlinkClick r:id="" action="ppaction://media"/>
            <a:extLst>
              <a:ext uri="{FF2B5EF4-FFF2-40B4-BE49-F238E27FC236}">
                <a16:creationId xmlns:a16="http://schemas.microsoft.com/office/drawing/2014/main" id="{A356906E-0921-CE6E-6987-8CEDAB375DE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98075" y="1285875"/>
            <a:ext cx="406400" cy="406400"/>
          </a:xfrm>
          <a:prstGeom prst="rect">
            <a:avLst/>
          </a:prstGeom>
        </p:spPr>
      </p:pic>
      <p:pic>
        <p:nvPicPr>
          <p:cNvPr id="8" name="AS_G3_12_12_reading_s6_2">
            <a:hlinkClick r:id="" action="ppaction://media"/>
            <a:extLst>
              <a:ext uri="{FF2B5EF4-FFF2-40B4-BE49-F238E27FC236}">
                <a16:creationId xmlns:a16="http://schemas.microsoft.com/office/drawing/2014/main" id="{AFA294B2-8B53-53A1-7D65-3B1CBEB5098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68268" y="2010836"/>
            <a:ext cx="406400" cy="406400"/>
          </a:xfrm>
          <a:prstGeom prst="rect">
            <a:avLst/>
          </a:prstGeom>
        </p:spPr>
      </p:pic>
      <p:pic>
        <p:nvPicPr>
          <p:cNvPr id="9" name="AS_G3_12_11_reading_s6_1">
            <a:hlinkClick r:id="" action="ppaction://media"/>
            <a:extLst>
              <a:ext uri="{FF2B5EF4-FFF2-40B4-BE49-F238E27FC236}">
                <a16:creationId xmlns:a16="http://schemas.microsoft.com/office/drawing/2014/main" id="{DBEE0AFC-412E-F847-E044-83C5B24631D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68268" y="3225800"/>
            <a:ext cx="406400" cy="406400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282C01DC-B667-CFCC-1A5B-21BE007AC5A8}"/>
              </a:ext>
            </a:extLst>
          </p:cNvPr>
          <p:cNvSpPr txBox="1"/>
          <p:nvPr/>
        </p:nvSpPr>
        <p:spPr>
          <a:xfrm>
            <a:off x="5140248" y="2342097"/>
            <a:ext cx="272908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around      him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A78EB5BE-FE24-25D5-4E4C-374FC8F24087}"/>
              </a:ext>
            </a:extLst>
          </p:cNvPr>
          <p:cNvSpPr txBox="1"/>
          <p:nvPr/>
        </p:nvSpPr>
        <p:spPr>
          <a:xfrm>
            <a:off x="1785277" y="2870602"/>
            <a:ext cx="316357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what       to        do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88A36672-45BF-0B63-F8D5-2C97F7773B50}"/>
              </a:ext>
            </a:extLst>
          </p:cNvPr>
          <p:cNvSpPr txBox="1"/>
          <p:nvPr/>
        </p:nvSpPr>
        <p:spPr>
          <a:xfrm>
            <a:off x="2920597" y="3408091"/>
            <a:ext cx="272908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Last      Sunday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F6A0D36C-527E-3D61-BBB4-024094E5D6F8}"/>
              </a:ext>
            </a:extLst>
          </p:cNvPr>
          <p:cNvSpPr txBox="1"/>
          <p:nvPr/>
        </p:nvSpPr>
        <p:spPr>
          <a:xfrm>
            <a:off x="828979" y="3924132"/>
            <a:ext cx="190022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next      to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712750C3-F8D6-F6DE-4A54-8ED60286FC7D}"/>
              </a:ext>
            </a:extLst>
          </p:cNvPr>
          <p:cNvSpPr txBox="1"/>
          <p:nvPr/>
        </p:nvSpPr>
        <p:spPr>
          <a:xfrm>
            <a:off x="4795272" y="3924132"/>
            <a:ext cx="216432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by      train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08DF125D-3BB1-AB22-1F36-B4EBCF350C15}"/>
              </a:ext>
            </a:extLst>
          </p:cNvPr>
          <p:cNvSpPr txBox="1"/>
          <p:nvPr/>
        </p:nvSpPr>
        <p:spPr>
          <a:xfrm>
            <a:off x="1325065" y="4433184"/>
            <a:ext cx="112603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home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B3EE72DD-1E03-2015-C9CC-DB1A89326D06}"/>
              </a:ext>
            </a:extLst>
          </p:cNvPr>
          <p:cNvSpPr txBox="1"/>
          <p:nvPr/>
        </p:nvSpPr>
        <p:spPr>
          <a:xfrm>
            <a:off x="7437255" y="4433184"/>
            <a:ext cx="131832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woman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CD6B9AE3-8386-D4BB-0612-2DF66B649155}"/>
              </a:ext>
            </a:extLst>
          </p:cNvPr>
          <p:cNvSpPr txBox="1"/>
          <p:nvPr/>
        </p:nvSpPr>
        <p:spPr>
          <a:xfrm>
            <a:off x="3569786" y="4966073"/>
            <a:ext cx="112603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wrong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B5E35AC7-D9AE-A1F5-EE76-E210BA96DDD3}"/>
              </a:ext>
            </a:extLst>
          </p:cNvPr>
          <p:cNvSpPr txBox="1"/>
          <p:nvPr/>
        </p:nvSpPr>
        <p:spPr>
          <a:xfrm>
            <a:off x="790253" y="5510070"/>
            <a:ext cx="316357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how       to        get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0678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432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505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03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6432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6" grpId="0"/>
      <p:bldP spid="23" grpId="0"/>
      <p:bldP spid="24" grpId="0"/>
      <p:bldP spid="40" grpId="0"/>
      <p:bldP spid="41" grpId="0"/>
      <p:bldP spid="42" grpId="0"/>
      <p:bldP spid="43" grpId="0"/>
      <p:bldP spid="44" grpId="0"/>
      <p:bldP spid="45" grpId="0"/>
      <p:bldP spid="46" grpId="0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B9DB4B3-B1EF-9D2F-5B06-C49DC5232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７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Shadowing</a:t>
            </a:r>
          </a:p>
          <a:p>
            <a:r>
              <a:rPr kumimoji="1" lang="ja-JP" altLang="en-US" sz="36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ネイティブスピーカーのすぐ後に音読する！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79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AF05EBC-C40C-48D0-9785-3F015673614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F45D6E9-967A-406A-8860-C923C2A4E33F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A8E2AD2C-303B-46B0-A676-6A8512767379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967D8E71-8E5B-4F5B-9BF7-FAC4F3016C3B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7F44E80A-5259-4DAE-9BC9-4C4905DD549C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0E4AFCEF-9AE6-4983-9B69-93FCB3BBA9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B9023138-A620-4626-89C8-7FF59CF75E2A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229BE232-AA89-4A95-8701-E1D24EB593F0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87C2F656-A125-4830-9D98-128A19148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739CF87-56A3-4A42-AF08-0643F04852AF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7C8D521-7210-4B27-8BE0-64F46D9072DF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E83B54F-57E2-02C8-8552-028AD0038D01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本文を見ないで、音声のすぐあとを追いかけるように、音読してください。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C75F08F-9017-333A-5684-E9D7F4635E4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4193D4A1-250E-C278-7C58-FD7D70EA7E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3750" y="1983709"/>
            <a:ext cx="5814135" cy="4017493"/>
          </a:xfrm>
          <a:prstGeom prst="rect">
            <a:avLst/>
          </a:prstGeom>
        </p:spPr>
      </p:pic>
      <p:pic>
        <p:nvPicPr>
          <p:cNvPr id="2" name="AS_G3_12_14_reading_s7_1">
            <a:hlinkClick r:id="" action="ppaction://media"/>
            <a:extLst>
              <a:ext uri="{FF2B5EF4-FFF2-40B4-BE49-F238E27FC236}">
                <a16:creationId xmlns:a16="http://schemas.microsoft.com/office/drawing/2014/main" id="{DB706F57-A58E-64C5-CFA2-C6D2E6C7EA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966575" y="587375"/>
            <a:ext cx="406400" cy="406400"/>
          </a:xfrm>
          <a:prstGeom prst="rect">
            <a:avLst/>
          </a:prstGeom>
        </p:spPr>
      </p:pic>
      <p:pic>
        <p:nvPicPr>
          <p:cNvPr id="3" name="AS_G3_12_15_reading_s7_2">
            <a:hlinkClick r:id="" action="ppaction://media"/>
            <a:extLst>
              <a:ext uri="{FF2B5EF4-FFF2-40B4-BE49-F238E27FC236}">
                <a16:creationId xmlns:a16="http://schemas.microsoft.com/office/drawing/2014/main" id="{222542FD-A65A-3F91-788B-614AD1561C4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960259" y="12423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3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96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51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5" grpId="0" animBg="1"/>
      <p:bldP spid="5" grpId="1" animBg="1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E9E7D-E954-0522-C262-B18FD6CD2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8651276-0DC3-E108-6AFB-85B0FE784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81085AAB-4BF2-6D93-9BB2-898C4168713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7078B88-E9EC-7FBD-56D1-1B09DB653FC1}"/>
              </a:ext>
            </a:extLst>
          </p:cNvPr>
          <p:cNvSpPr txBox="1"/>
          <p:nvPr/>
        </p:nvSpPr>
        <p:spPr>
          <a:xfrm>
            <a:off x="166165" y="1712857"/>
            <a:ext cx="106886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８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Listening Check</a:t>
            </a:r>
          </a:p>
          <a:p>
            <a:r>
              <a:rPr kumimoji="1" lang="ja-JP" altLang="en-US" sz="44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学習の成果を確かめよう！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EBFBF20B-0647-5D38-E4A5-9CD39ADEB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27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C520FF0-2D56-7D2B-280E-F820CDC83096}"/>
              </a:ext>
            </a:extLst>
          </p:cNvPr>
          <p:cNvSpPr/>
          <p:nvPr/>
        </p:nvSpPr>
        <p:spPr>
          <a:xfrm>
            <a:off x="0" y="-1"/>
            <a:ext cx="9144000" cy="1353132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13F98D5-7969-703D-BB4E-3357653C0C9D}"/>
              </a:ext>
            </a:extLst>
          </p:cNvPr>
          <p:cNvSpPr/>
          <p:nvPr/>
        </p:nvSpPr>
        <p:spPr>
          <a:xfrm>
            <a:off x="0" y="3021977"/>
            <a:ext cx="9144000" cy="182343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4CA240AD-4710-60CE-3EE3-2057B0A5FA2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6820"/>
          <a:stretch/>
        </p:blipFill>
        <p:spPr>
          <a:xfrm>
            <a:off x="4585711" y="5537605"/>
            <a:ext cx="3937658" cy="1000109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C1B18265-AB02-987E-B3DA-7F7B4286DBE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4003" t="68019" r="24375" b="6274"/>
          <a:stretch/>
        </p:blipFill>
        <p:spPr>
          <a:xfrm>
            <a:off x="274970" y="1989801"/>
            <a:ext cx="8594062" cy="1000110"/>
          </a:xfrm>
          <a:prstGeom prst="rect">
            <a:avLst/>
          </a:prstGeom>
        </p:spPr>
      </p:pic>
      <p:sp>
        <p:nvSpPr>
          <p:cNvPr id="12" name="楕円 11">
            <a:extLst>
              <a:ext uri="{FF2B5EF4-FFF2-40B4-BE49-F238E27FC236}">
                <a16:creationId xmlns:a16="http://schemas.microsoft.com/office/drawing/2014/main" id="{5A4EE6EE-749D-BC1C-3945-2B69FB8DB836}"/>
              </a:ext>
            </a:extLst>
          </p:cNvPr>
          <p:cNvSpPr/>
          <p:nvPr/>
        </p:nvSpPr>
        <p:spPr>
          <a:xfrm>
            <a:off x="3736959" y="2116259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64CA13D1-3103-F006-D58E-C16D4E501559}"/>
              </a:ext>
            </a:extLst>
          </p:cNvPr>
          <p:cNvSpPr/>
          <p:nvPr/>
        </p:nvSpPr>
        <p:spPr>
          <a:xfrm>
            <a:off x="5775053" y="2116259"/>
            <a:ext cx="447187" cy="39797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矢印: 右 13">
            <a:extLst>
              <a:ext uri="{FF2B5EF4-FFF2-40B4-BE49-F238E27FC236}">
                <a16:creationId xmlns:a16="http://schemas.microsoft.com/office/drawing/2014/main" id="{1E1DDE99-257C-9200-B6ED-FC62CD793250}"/>
              </a:ext>
            </a:extLst>
          </p:cNvPr>
          <p:cNvSpPr/>
          <p:nvPr/>
        </p:nvSpPr>
        <p:spPr>
          <a:xfrm>
            <a:off x="3962400" y="3151680"/>
            <a:ext cx="2036247" cy="1269085"/>
          </a:xfrm>
          <a:prstGeom prst="rightArrow">
            <a:avLst>
              <a:gd name="adj1" fmla="val 50000"/>
              <a:gd name="adj2" fmla="val 47788"/>
            </a:avLst>
          </a:prstGeom>
          <a:solidFill>
            <a:schemeClr val="accent6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F840FA49-5725-4177-FC38-3EB31BE15E92}"/>
              </a:ext>
            </a:extLst>
          </p:cNvPr>
          <p:cNvSpPr/>
          <p:nvPr/>
        </p:nvSpPr>
        <p:spPr>
          <a:xfrm>
            <a:off x="4609477" y="5591799"/>
            <a:ext cx="3863475" cy="845754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AC17E1C7-37CE-6F2E-D9F8-740743DD50D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73556"/>
          <a:stretch/>
        </p:blipFill>
        <p:spPr>
          <a:xfrm>
            <a:off x="274969" y="1567312"/>
            <a:ext cx="8594062" cy="169547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793A0C8F-25CA-37C4-8185-61BDA91330A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34836"/>
          <a:stretch/>
        </p:blipFill>
        <p:spPr>
          <a:xfrm>
            <a:off x="520699" y="4942889"/>
            <a:ext cx="4345523" cy="561980"/>
          </a:xfrm>
          <a:prstGeom prst="rect">
            <a:avLst/>
          </a:prstGeom>
        </p:spPr>
      </p:pic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730557A7-C8A3-EEE8-9665-EDCBEF65AA30}"/>
              </a:ext>
            </a:extLst>
          </p:cNvPr>
          <p:cNvCxnSpPr>
            <a:cxnSpLocks/>
          </p:cNvCxnSpPr>
          <p:nvPr/>
        </p:nvCxnSpPr>
        <p:spPr>
          <a:xfrm>
            <a:off x="3947852" y="2102024"/>
            <a:ext cx="0" cy="2318741"/>
          </a:xfrm>
          <a:prstGeom prst="line">
            <a:avLst/>
          </a:prstGeom>
          <a:ln w="57150">
            <a:solidFill>
              <a:srgbClr val="0043C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D067401A-495D-0364-094C-09E20EAC48D0}"/>
              </a:ext>
            </a:extLst>
          </p:cNvPr>
          <p:cNvCxnSpPr>
            <a:cxnSpLocks/>
          </p:cNvCxnSpPr>
          <p:nvPr/>
        </p:nvCxnSpPr>
        <p:spPr>
          <a:xfrm>
            <a:off x="5971398" y="2102024"/>
            <a:ext cx="0" cy="2318741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C9122C29-6B7C-C754-331D-4EBE9BAE2883}"/>
              </a:ext>
            </a:extLst>
          </p:cNvPr>
          <p:cNvCxnSpPr>
            <a:cxnSpLocks/>
          </p:cNvCxnSpPr>
          <p:nvPr/>
        </p:nvCxnSpPr>
        <p:spPr>
          <a:xfrm>
            <a:off x="4712845" y="3953031"/>
            <a:ext cx="619917" cy="160066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92B1B1A2-1276-1046-23B5-9DA47C28CB41}"/>
              </a:ext>
            </a:extLst>
          </p:cNvPr>
          <p:cNvCxnSpPr>
            <a:cxnSpLocks/>
          </p:cNvCxnSpPr>
          <p:nvPr/>
        </p:nvCxnSpPr>
        <p:spPr>
          <a:xfrm>
            <a:off x="4685597" y="3900482"/>
            <a:ext cx="1383362" cy="1691317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9E96A86B-957D-4F19-5117-67DDE1DBAA83}"/>
              </a:ext>
            </a:extLst>
          </p:cNvPr>
          <p:cNvSpPr txBox="1"/>
          <p:nvPr/>
        </p:nvSpPr>
        <p:spPr>
          <a:xfrm>
            <a:off x="2834709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0043C8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STEP1</a:t>
            </a:r>
            <a:endParaRPr kumimoji="1" lang="ja-JP" altLang="en-US" sz="2400" b="1" dirty="0">
              <a:solidFill>
                <a:srgbClr val="0043C8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A957EE4-1EE5-DC77-BAD0-BF2F30AB98D8}"/>
              </a:ext>
            </a:extLst>
          </p:cNvPr>
          <p:cNvSpPr txBox="1"/>
          <p:nvPr/>
        </p:nvSpPr>
        <p:spPr>
          <a:xfrm>
            <a:off x="6111402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STEP8</a:t>
            </a:r>
            <a:endParaRPr kumimoji="1" lang="ja-JP" altLang="en-US" sz="2400" b="1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E7B68E4-CFFF-111C-0330-675F1D7C220E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最初に聞いた音声が、どれくらい聞ける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ようになったか確認しておきましょう。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36D7AA2-1417-AC64-A33C-219016254401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08F9EB8-D545-C9DE-6678-60032516BB0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2F76B9D-7075-6ACF-8533-1A40E1F17936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4" name="AS_G3_12_16_reading_s8_1">
            <a:hlinkClick r:id="" action="ppaction://media"/>
            <a:extLst>
              <a:ext uri="{FF2B5EF4-FFF2-40B4-BE49-F238E27FC236}">
                <a16:creationId xmlns:a16="http://schemas.microsoft.com/office/drawing/2014/main" id="{75C8589C-196E-72A4-7CC8-72F89A8807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509375" y="1565275"/>
            <a:ext cx="406400" cy="406400"/>
          </a:xfrm>
          <a:prstGeom prst="rect">
            <a:avLst/>
          </a:prstGeom>
        </p:spPr>
      </p:pic>
      <p:pic>
        <p:nvPicPr>
          <p:cNvPr id="25" name="AS_G3_12_17_reading_s8_2">
            <a:hlinkClick r:id="" action="ppaction://media"/>
            <a:extLst>
              <a:ext uri="{FF2B5EF4-FFF2-40B4-BE49-F238E27FC236}">
                <a16:creationId xmlns:a16="http://schemas.microsoft.com/office/drawing/2014/main" id="{149813E7-AE67-AF2C-570D-1F435D7E11C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509375" y="231842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70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92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005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3" grpId="0" animBg="1"/>
      <p:bldP spid="3" grpId="1" animBg="1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>
            <a:extLst>
              <a:ext uri="{FF2B5EF4-FFF2-40B4-BE49-F238E27FC236}">
                <a16:creationId xmlns:a16="http://schemas.microsoft.com/office/drawing/2014/main" id="{2ECD2F7A-29A8-1199-C962-7CDDCBEAA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9" name="合格の鐘">
            <a:hlinkClick r:id="" action="ppaction://media"/>
            <a:extLst>
              <a:ext uri="{FF2B5EF4-FFF2-40B4-BE49-F238E27FC236}">
                <a16:creationId xmlns:a16="http://schemas.microsoft.com/office/drawing/2014/main" id="{B665D7A6-C68C-4AB5-9FFF-B07275182F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A486E7B-290D-4A20-93CB-5810801F5E00}"/>
              </a:ext>
            </a:extLst>
          </p:cNvPr>
          <p:cNvSpPr txBox="1"/>
          <p:nvPr/>
        </p:nvSpPr>
        <p:spPr>
          <a:xfrm>
            <a:off x="696811" y="1068765"/>
            <a:ext cx="775037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That’s all </a:t>
            </a:r>
          </a:p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 today.</a:t>
            </a:r>
            <a:endParaRPr kumimoji="1" lang="ja-JP" altLang="en-US" sz="11500" b="1" dirty="0">
              <a:ln w="38100">
                <a:noFill/>
              </a:ln>
              <a:solidFill>
                <a:srgbClr val="FFFF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6836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5BDC30-735A-A682-F966-D6CA4D90BA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98AA7874-94B7-34C0-F728-D959F4B34E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9944" b="33826"/>
          <a:stretch/>
        </p:blipFill>
        <p:spPr>
          <a:xfrm>
            <a:off x="245278" y="1022216"/>
            <a:ext cx="8586000" cy="781493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CD91809A-4282-49DA-D834-BF688B2835E8}"/>
              </a:ext>
            </a:extLst>
          </p:cNvPr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8B82225-15DA-F024-917C-1886CB894090}"/>
              </a:ext>
            </a:extLst>
          </p:cNvPr>
          <p:cNvSpPr txBox="1"/>
          <p:nvPr/>
        </p:nvSpPr>
        <p:spPr>
          <a:xfrm>
            <a:off x="537493" y="3677650"/>
            <a:ext cx="8069014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didn’t know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which bus to take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which bus to take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は「どのバスに乗るべきか」という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意味で、名詞として扱っています。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258F379F-DD5C-C64B-1097-59B5DBC3F7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E0297B1-361A-E958-DECD-1A227DE8A3EB}"/>
              </a:ext>
            </a:extLst>
          </p:cNvPr>
          <p:cNvSpPr txBox="1"/>
          <p:nvPr/>
        </p:nvSpPr>
        <p:spPr>
          <a:xfrm>
            <a:off x="1032443" y="1803709"/>
            <a:ext cx="5432151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私はどちらのバスに乗ればよいかわかりませんでした。</a:t>
            </a:r>
          </a:p>
        </p:txBody>
      </p:sp>
    </p:spTree>
    <p:extLst>
      <p:ext uri="{BB962C8B-B14F-4D97-AF65-F5344CB8AC3E}">
        <p14:creationId xmlns:p14="http://schemas.microsoft.com/office/powerpoint/2010/main" val="1680408258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533AA4-CCA5-C3A8-48CB-8BD5566831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56457D1-B5E0-A303-AA3E-46A2C140B703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1D1C7320-DEF9-15C4-9EE1-BDD03256F518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F9144EB2-839D-2C6B-93A7-79DE1949231D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D0FC124-9BB2-6DBF-E9B7-C4DFEED1DE3E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279E6E0D-E0C8-AFBD-FE41-2963CA9D1B65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31071020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34E818-613F-26BC-BEC2-4D654AC68B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F2985954-E690-C30C-9517-8C52191A060B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C6D742C-F954-75FC-0849-F3151451B620}"/>
              </a:ext>
            </a:extLst>
          </p:cNvPr>
          <p:cNvSpPr txBox="1"/>
          <p:nvPr/>
        </p:nvSpPr>
        <p:spPr>
          <a:xfrm>
            <a:off x="1506624" y="4128490"/>
            <a:ext cx="6130743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didn’t know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which bus to take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D030585-6553-692A-0DE9-C3883A44E26F}"/>
              </a:ext>
            </a:extLst>
          </p:cNvPr>
          <p:cNvSpPr txBox="1"/>
          <p:nvPr/>
        </p:nvSpPr>
        <p:spPr>
          <a:xfrm>
            <a:off x="548522" y="690490"/>
            <a:ext cx="804694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分かりませんでした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どちらのバスに乗るべきか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5" name="I didn’t know which bus to take.">
            <a:hlinkClick r:id="" action="ppaction://media"/>
            <a:extLst>
              <a:ext uri="{FF2B5EF4-FFF2-40B4-BE49-F238E27FC236}">
                <a16:creationId xmlns:a16="http://schemas.microsoft.com/office/drawing/2014/main" id="{16FFB774-6B90-030B-B254-DA5001B355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65200" y="16779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47909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AAA708-7E81-ADAB-55FE-A1917580AD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8062157-101F-EBE9-BE08-E10B9810BBBB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6371738-5BF6-AFCC-465F-4939B6785069}"/>
              </a:ext>
            </a:extLst>
          </p:cNvPr>
          <p:cNvSpPr txBox="1"/>
          <p:nvPr/>
        </p:nvSpPr>
        <p:spPr>
          <a:xfrm>
            <a:off x="989980" y="2409490"/>
            <a:ext cx="7164040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[d-----] [k---]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[w----] bus [t-] [t---]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I didn’t know which bus to take.">
            <a:hlinkClick r:id="" action="ppaction://media"/>
            <a:extLst>
              <a:ext uri="{FF2B5EF4-FFF2-40B4-BE49-F238E27FC236}">
                <a16:creationId xmlns:a16="http://schemas.microsoft.com/office/drawing/2014/main" id="{3F126966-F28E-732B-8FAD-E58C61CFF6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65200" y="16779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41453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25C8B1FA-9F62-CB8D-69AC-639CC2E33738}"/>
              </a:ext>
            </a:extLst>
          </p:cNvPr>
          <p:cNvSpPr/>
          <p:nvPr/>
        </p:nvSpPr>
        <p:spPr>
          <a:xfrm>
            <a:off x="704441" y="2534684"/>
            <a:ext cx="7927831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9DC6000-DC47-7C91-DB41-66B6F66FCA75}"/>
              </a:ext>
            </a:extLst>
          </p:cNvPr>
          <p:cNvSpPr/>
          <p:nvPr/>
        </p:nvSpPr>
        <p:spPr>
          <a:xfrm>
            <a:off x="704441" y="2927557"/>
            <a:ext cx="755243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D3FE033-2669-1F43-0FC7-62E7A8E718AF}"/>
              </a:ext>
            </a:extLst>
          </p:cNvPr>
          <p:cNvSpPr/>
          <p:nvPr/>
        </p:nvSpPr>
        <p:spPr>
          <a:xfrm>
            <a:off x="863833" y="1754150"/>
            <a:ext cx="4899404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A7E1C6DB-DB34-F07A-2BE5-D897257F3631}"/>
              </a:ext>
            </a:extLst>
          </p:cNvPr>
          <p:cNvSpPr/>
          <p:nvPr/>
        </p:nvSpPr>
        <p:spPr>
          <a:xfrm>
            <a:off x="704441" y="2148163"/>
            <a:ext cx="7927831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50E4FDB-24E1-F485-DA43-5A1A086BBF4B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P.94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基本文法の整理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5C25A84-2B03-2C57-C3F4-C0C803B88189}"/>
              </a:ext>
            </a:extLst>
          </p:cNvPr>
          <p:cNvSpPr txBox="1"/>
          <p:nvPr/>
        </p:nvSpPr>
        <p:spPr>
          <a:xfrm>
            <a:off x="620817" y="1714563"/>
            <a:ext cx="8095344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〈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疑問詞＋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＋動詞の原形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〉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の形で、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「疑問詞の意味」＋「～すればよいか」という１つの意味のまとまりとして名詞の役割を果たし、おもに動詞の目的語（～を）になる。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FA0203C-156E-7709-19DE-5DBC56B166F4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4385C575-7A0C-E5B9-BCE7-7D5CD027E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32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68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268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68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68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6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7871CE-BFDE-0B17-260A-8A77199BE3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F69DC35-BA63-6C5F-191F-1795DAE70E2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38814AE-FB05-DE86-CFDB-0AA4678162FF}"/>
              </a:ext>
            </a:extLst>
          </p:cNvPr>
          <p:cNvSpPr txBox="1"/>
          <p:nvPr/>
        </p:nvSpPr>
        <p:spPr>
          <a:xfrm>
            <a:off x="548525" y="2321004"/>
            <a:ext cx="804694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分かりませんでした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どちらのバスに乗るべきか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I didn’t know which bus to take.">
            <a:hlinkClick r:id="" action="ppaction://media"/>
            <a:extLst>
              <a:ext uri="{FF2B5EF4-FFF2-40B4-BE49-F238E27FC236}">
                <a16:creationId xmlns:a16="http://schemas.microsoft.com/office/drawing/2014/main" id="{102B2485-5C9F-B369-9D0A-19041A1AA0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65200" y="16779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83592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5458EB-0CF8-2117-7841-6AEC72D3B3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506B689-0631-6F8B-0A2E-7A8D42D018C8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C031E1B-3895-E8EF-96B7-E626453D356F}"/>
              </a:ext>
            </a:extLst>
          </p:cNvPr>
          <p:cNvSpPr txBox="1"/>
          <p:nvPr/>
        </p:nvSpPr>
        <p:spPr>
          <a:xfrm>
            <a:off x="1404145" y="4142626"/>
            <a:ext cx="6335701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didn’t know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which book </a:t>
            </a:r>
            <a:r>
              <a:rPr kumimoji="1" lang="en-US" altLang="ja-JP" sz="44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buy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275DA27-C5AB-D7DE-01F7-CBE856B7ED2B}"/>
              </a:ext>
            </a:extLst>
          </p:cNvPr>
          <p:cNvSpPr txBox="1"/>
          <p:nvPr/>
        </p:nvSpPr>
        <p:spPr>
          <a:xfrm>
            <a:off x="548522" y="690490"/>
            <a:ext cx="804694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分かりませんでした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どちらの本を</a:t>
            </a:r>
            <a:r>
              <a:rPr kumimoji="1" lang="ja-JP" altLang="en-US" sz="48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買う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べきか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5" name="I didn’t know which book to buy.">
            <a:hlinkClick r:id="" action="ppaction://media"/>
            <a:extLst>
              <a:ext uri="{FF2B5EF4-FFF2-40B4-BE49-F238E27FC236}">
                <a16:creationId xmlns:a16="http://schemas.microsoft.com/office/drawing/2014/main" id="{6CE4E299-8D46-1872-1316-A4BD027E92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98538" y="1752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58832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6125F9-1115-FF8C-9A21-5BAD065BA0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0D574F7-691A-6F11-723D-5BD0DA73793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11EE960-98D9-6D80-358C-030DDFD6ECAA}"/>
              </a:ext>
            </a:extLst>
          </p:cNvPr>
          <p:cNvSpPr txBox="1"/>
          <p:nvPr/>
        </p:nvSpPr>
        <p:spPr>
          <a:xfrm>
            <a:off x="747794" y="2409490"/>
            <a:ext cx="7648411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[d-----] [k---]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[w----] book [</a:t>
            </a:r>
            <a:r>
              <a:rPr kumimoji="1" lang="en-US" altLang="ja-JP" sz="44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t-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[</a:t>
            </a:r>
            <a:r>
              <a:rPr kumimoji="1" lang="en-US" altLang="ja-JP" sz="44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b--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I didn’t know which book to buy.">
            <a:hlinkClick r:id="" action="ppaction://media"/>
            <a:extLst>
              <a:ext uri="{FF2B5EF4-FFF2-40B4-BE49-F238E27FC236}">
                <a16:creationId xmlns:a16="http://schemas.microsoft.com/office/drawing/2014/main" id="{341FE96C-8398-9FD1-DDC5-B6CB91B0D5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98538" y="1752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3637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DB1D5D-2C02-C01D-FAA6-BDD9510712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ECBF3A2-E619-2411-37B5-BC44BD48EF4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FFE1D4C-0784-02AE-B550-26C91C4C8F34}"/>
              </a:ext>
            </a:extLst>
          </p:cNvPr>
          <p:cNvSpPr txBox="1"/>
          <p:nvPr/>
        </p:nvSpPr>
        <p:spPr>
          <a:xfrm>
            <a:off x="677673" y="2321004"/>
            <a:ext cx="778865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分かりませんでした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どちらの本を</a:t>
            </a:r>
            <a:r>
              <a:rPr kumimoji="1" lang="ja-JP" altLang="en-US" sz="48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買う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べきか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I didn’t know which book to buy.">
            <a:hlinkClick r:id="" action="ppaction://media"/>
            <a:extLst>
              <a:ext uri="{FF2B5EF4-FFF2-40B4-BE49-F238E27FC236}">
                <a16:creationId xmlns:a16="http://schemas.microsoft.com/office/drawing/2014/main" id="{E8AEB623-EB16-1A4E-BF50-EA680F0E01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98538" y="1752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90002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CF6C0B-A286-E3B2-6D85-6CD99AA974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2CE46B2-468A-4135-5021-830E1D35D655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40095A4-DF1A-1467-31DD-BA62BD53F889}"/>
              </a:ext>
            </a:extLst>
          </p:cNvPr>
          <p:cNvSpPr txBox="1"/>
          <p:nvPr/>
        </p:nvSpPr>
        <p:spPr>
          <a:xfrm>
            <a:off x="1068104" y="4142626"/>
            <a:ext cx="7007792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can’t decide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which one </a:t>
            </a:r>
            <a:r>
              <a:rPr kumimoji="1" lang="en-US" altLang="ja-JP" sz="44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choose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C9ECFEA-0FC6-76C1-E7D1-A36A3636B52F}"/>
              </a:ext>
            </a:extLst>
          </p:cNvPr>
          <p:cNvSpPr txBox="1"/>
          <p:nvPr/>
        </p:nvSpPr>
        <p:spPr>
          <a:xfrm>
            <a:off x="145164" y="676354"/>
            <a:ext cx="885366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決めることができません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どちらを</a:t>
            </a:r>
            <a:r>
              <a:rPr kumimoji="1" lang="ja-JP" altLang="en-US" sz="48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選ぶ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べきか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6" name="I can’t decide which one to choose.">
            <a:hlinkClick r:id="" action="ppaction://media"/>
            <a:extLst>
              <a:ext uri="{FF2B5EF4-FFF2-40B4-BE49-F238E27FC236}">
                <a16:creationId xmlns:a16="http://schemas.microsoft.com/office/drawing/2014/main" id="{84DE38F0-E704-B338-CDF1-A893E99CED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613" y="14176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69756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E83E5A-DC88-ACFC-FEEB-7534427515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B267ACD-F8E2-C7B6-6122-D2FE6EB17E5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99456A4-107F-07DF-A1AD-9AC94881258A}"/>
              </a:ext>
            </a:extLst>
          </p:cNvPr>
          <p:cNvSpPr txBox="1"/>
          <p:nvPr/>
        </p:nvSpPr>
        <p:spPr>
          <a:xfrm>
            <a:off x="666925" y="2409490"/>
            <a:ext cx="7810150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c----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d-----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[w----] one [</a:t>
            </a:r>
            <a:r>
              <a:rPr kumimoji="1" lang="en-US" altLang="ja-JP" sz="44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t-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[</a:t>
            </a:r>
            <a:r>
              <a:rPr kumimoji="1" lang="en-US" altLang="ja-JP" sz="44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c-----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I can’t decide which one to choose.">
            <a:hlinkClick r:id="" action="ppaction://media"/>
            <a:extLst>
              <a:ext uri="{FF2B5EF4-FFF2-40B4-BE49-F238E27FC236}">
                <a16:creationId xmlns:a16="http://schemas.microsoft.com/office/drawing/2014/main" id="{163DD6DE-089D-318C-FB18-6FA8FD89FE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613" y="14176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36820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9A4DA5-45CA-BFD9-9C13-15AF6145BC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8140ED8-C092-220F-8D6D-3029FF5D445F}"/>
              </a:ext>
            </a:extLst>
          </p:cNvPr>
          <p:cNvSpPr/>
          <p:nvPr/>
        </p:nvSpPr>
        <p:spPr>
          <a:xfrm>
            <a:off x="0" y="-1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29D8BA0-D39A-3F2F-43BB-8D6BC815BD2A}"/>
              </a:ext>
            </a:extLst>
          </p:cNvPr>
          <p:cNvSpPr txBox="1"/>
          <p:nvPr/>
        </p:nvSpPr>
        <p:spPr>
          <a:xfrm>
            <a:off x="145169" y="2321003"/>
            <a:ext cx="885366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決めることができません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どちらを</a:t>
            </a:r>
            <a:r>
              <a:rPr kumimoji="1" lang="ja-JP" altLang="en-US" sz="48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選ぶ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べきか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I can’t decide which one to choose.">
            <a:hlinkClick r:id="" action="ppaction://media"/>
            <a:extLst>
              <a:ext uri="{FF2B5EF4-FFF2-40B4-BE49-F238E27FC236}">
                <a16:creationId xmlns:a16="http://schemas.microsoft.com/office/drawing/2014/main" id="{690CB812-C2EF-C6CA-B949-39522C3350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613" y="14176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90986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9F1F11-6AEE-F6EF-C6C7-98EBF721A4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4E7D9B7-03AD-1980-0EAF-E29537F79902}"/>
              </a:ext>
            </a:extLst>
          </p:cNvPr>
          <p:cNvSpPr/>
          <p:nvPr/>
        </p:nvSpPr>
        <p:spPr>
          <a:xfrm>
            <a:off x="0" y="2006600"/>
            <a:ext cx="9144000" cy="48514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3BB9924-40B4-3EB0-4A95-8DE219299C8C}"/>
              </a:ext>
            </a:extLst>
          </p:cNvPr>
          <p:cNvSpPr txBox="1"/>
          <p:nvPr/>
        </p:nvSpPr>
        <p:spPr>
          <a:xfrm>
            <a:off x="537492" y="2115550"/>
            <a:ext cx="8400835" cy="452431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命令文です。命令文では通常、主語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you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が省略されます。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○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tell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2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種類の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（目的語）が続いています。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○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 「伝えた相手：誰（間接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）」を示しています。</a:t>
            </a: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○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what to do next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は「伝えたこと：何（直接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）」を示しています。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next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は副詞です。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「次に」という意味をもち、動詞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do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Please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は「お願いします」という意味をもち、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丁寧な依頼の表現になります。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80D5446E-F8B4-0061-FCEA-8D171F8779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620E5C9-7C36-3C60-5287-45EF1D2F5CF6}"/>
              </a:ext>
            </a:extLst>
          </p:cNvPr>
          <p:cNvSpPr txBox="1"/>
          <p:nvPr/>
        </p:nvSpPr>
        <p:spPr>
          <a:xfrm>
            <a:off x="1032444" y="1494628"/>
            <a:ext cx="4523068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次に何をすればよいかを私に教えてください。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1660A83-2DED-9FC1-0732-6CDEF90252E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0768" b="14989"/>
          <a:stretch/>
        </p:blipFill>
        <p:spPr>
          <a:xfrm>
            <a:off x="245278" y="832163"/>
            <a:ext cx="85860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062017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7AA78C-0761-626B-7E42-E71841FD3B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78EB8267-FF75-6348-7810-52D4CE70C060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B84213E-6B4C-37AD-58E9-3021F4A903F4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83CA41A-B6FA-F724-38B2-D5C1A0AB6D48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54D4718-CB7A-2EAA-B492-E84C19B29D21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2463B2E3-D8A9-8D64-DA69-D6029205B3B1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32300417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FBF7F7-8336-9E8D-0ED2-7B77B6E397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8CB5E3A8-9F60-C4AF-2C60-4AF00F53157A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7C572A2-CB25-8469-1339-95197AE7DBE4}"/>
              </a:ext>
            </a:extLst>
          </p:cNvPr>
          <p:cNvSpPr txBox="1"/>
          <p:nvPr/>
        </p:nvSpPr>
        <p:spPr>
          <a:xfrm>
            <a:off x="1522340" y="4128490"/>
            <a:ext cx="6099312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Tell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me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what to do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next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,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please.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B810A62-D6E2-B2EA-FA84-9FDAB338BF18}"/>
              </a:ext>
            </a:extLst>
          </p:cNvPr>
          <p:cNvSpPr txBox="1"/>
          <p:nvPr/>
        </p:nvSpPr>
        <p:spPr>
          <a:xfrm>
            <a:off x="1328451" y="690490"/>
            <a:ext cx="648709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教えて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ください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私に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次に何をするべきか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5" name="Tell me  what to do next,  please.">
            <a:hlinkClick r:id="" action="ppaction://media"/>
            <a:extLst>
              <a:ext uri="{FF2B5EF4-FFF2-40B4-BE49-F238E27FC236}">
                <a16:creationId xmlns:a16="http://schemas.microsoft.com/office/drawing/2014/main" id="{97D258D5-A64F-4B36-7D34-A532C18567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65213" y="17446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11250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AB4B93B-15FB-43E7-8079-B3162DEA95E0}"/>
              </a:ext>
            </a:extLst>
          </p:cNvPr>
          <p:cNvSpPr/>
          <p:nvPr/>
        </p:nvSpPr>
        <p:spPr>
          <a:xfrm>
            <a:off x="0" y="1029686"/>
            <a:ext cx="9144000" cy="582831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CB385A1-15DA-D6B2-683A-140E810817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278" y="1335170"/>
            <a:ext cx="8586000" cy="4814847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81FC1979-4189-4538-A9D0-07D470F535F3}"/>
              </a:ext>
            </a:extLst>
          </p:cNvPr>
          <p:cNvSpPr/>
          <p:nvPr/>
        </p:nvSpPr>
        <p:spPr>
          <a:xfrm>
            <a:off x="0" y="-1"/>
            <a:ext cx="9144000" cy="102968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43C86BA-35A9-47C6-8FA2-B588921918DC}"/>
              </a:ext>
            </a:extLst>
          </p:cNvPr>
          <p:cNvSpPr txBox="1"/>
          <p:nvPr/>
        </p:nvSpPr>
        <p:spPr>
          <a:xfrm>
            <a:off x="302136" y="69374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それぞれ、音声が４回ずつ流れます。音声のあとに、ポーズがありますので、すべて英語でリピートしてください。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7" name="AS_G3_12_01_kihon">
            <a:hlinkClick r:id="" action="ppaction://media"/>
            <a:extLst>
              <a:ext uri="{FF2B5EF4-FFF2-40B4-BE49-F238E27FC236}">
                <a16:creationId xmlns:a16="http://schemas.microsoft.com/office/drawing/2014/main" id="{1579DC6E-B087-7967-AC89-E282FBA73A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33075" y="1463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878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7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98291B-83A2-D85A-EBA5-A0BFC0C20E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33A2C68-57ED-2A87-9781-6135EC59AB7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C60C74E-7C14-9E31-B352-83C40F1ED0DC}"/>
              </a:ext>
            </a:extLst>
          </p:cNvPr>
          <p:cNvSpPr txBox="1"/>
          <p:nvPr/>
        </p:nvSpPr>
        <p:spPr>
          <a:xfrm>
            <a:off x="506166" y="2409490"/>
            <a:ext cx="8131667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[T---]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me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[w---] [t-] [d-] next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,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please.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Tell me  what to do next,  please.">
            <a:hlinkClick r:id="" action="ppaction://media"/>
            <a:extLst>
              <a:ext uri="{FF2B5EF4-FFF2-40B4-BE49-F238E27FC236}">
                <a16:creationId xmlns:a16="http://schemas.microsoft.com/office/drawing/2014/main" id="{63BFFBC4-A203-AC95-D319-428A0DCC03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65213" y="17446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70386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8B5D18-D4D7-E62F-2987-70BFCC578E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736FC36-24DA-9CE8-6D72-CA653BD5618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C59ADF7-6C8A-4ED6-81E0-CE477488A215}"/>
              </a:ext>
            </a:extLst>
          </p:cNvPr>
          <p:cNvSpPr txBox="1"/>
          <p:nvPr/>
        </p:nvSpPr>
        <p:spPr>
          <a:xfrm>
            <a:off x="1328455" y="2321004"/>
            <a:ext cx="648709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教えて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ください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私に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次に何をするべきか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Tell me  what to do next,  please.">
            <a:hlinkClick r:id="" action="ppaction://media"/>
            <a:extLst>
              <a:ext uri="{FF2B5EF4-FFF2-40B4-BE49-F238E27FC236}">
                <a16:creationId xmlns:a16="http://schemas.microsoft.com/office/drawing/2014/main" id="{8D51201B-24D8-8EF3-8512-2F7B1CDAD5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65213" y="17446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22648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74B8E8-E28F-E5D8-2B07-7EAF2F4DF3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7D83B55E-9A6B-77A3-6E13-51813ABF9953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B25F44C-0C19-07BD-3E33-0ADF4F8F7C14}"/>
              </a:ext>
            </a:extLst>
          </p:cNvPr>
          <p:cNvSpPr txBox="1"/>
          <p:nvPr/>
        </p:nvSpPr>
        <p:spPr>
          <a:xfrm>
            <a:off x="1057001" y="4128490"/>
            <a:ext cx="7029989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Tell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me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what </a:t>
            </a:r>
            <a:r>
              <a:rPr kumimoji="1" lang="en-US" altLang="ja-JP" sz="44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say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,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please.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0F922B2-3AE2-4EF3-87AD-E0DF4452274C}"/>
              </a:ext>
            </a:extLst>
          </p:cNvPr>
          <p:cNvSpPr txBox="1"/>
          <p:nvPr/>
        </p:nvSpPr>
        <p:spPr>
          <a:xfrm>
            <a:off x="1328451" y="690490"/>
            <a:ext cx="648709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教えて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ください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私に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何を</a:t>
            </a:r>
            <a:r>
              <a:rPr kumimoji="1" lang="ja-JP" altLang="en-US" sz="48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言ったら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よいか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5" name="Tell me  what to say,  please.">
            <a:hlinkClick r:id="" action="ppaction://media"/>
            <a:extLst>
              <a:ext uri="{FF2B5EF4-FFF2-40B4-BE49-F238E27FC236}">
                <a16:creationId xmlns:a16="http://schemas.microsoft.com/office/drawing/2014/main" id="{E3788E0C-9A47-98DD-F393-7C5332E516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66813" y="14922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7986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B64AE8-4F8D-9512-22A0-3719BD8839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97E66C7F-E895-6D1C-E65E-2D008C68CB0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919D500-8EB7-55BE-8960-3595433F1BB7}"/>
              </a:ext>
            </a:extLst>
          </p:cNvPr>
          <p:cNvSpPr txBox="1"/>
          <p:nvPr/>
        </p:nvSpPr>
        <p:spPr>
          <a:xfrm>
            <a:off x="116209" y="2409490"/>
            <a:ext cx="8911582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[T---]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[m-]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[w---] [</a:t>
            </a:r>
            <a:r>
              <a:rPr kumimoji="1" lang="en-US" altLang="ja-JP" sz="44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t-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[</a:t>
            </a:r>
            <a:r>
              <a:rPr kumimoji="1" lang="en-US" altLang="ja-JP" sz="44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s--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,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[p-----].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Tell me  what to say,  please.">
            <a:hlinkClick r:id="" action="ppaction://media"/>
            <a:extLst>
              <a:ext uri="{FF2B5EF4-FFF2-40B4-BE49-F238E27FC236}">
                <a16:creationId xmlns:a16="http://schemas.microsoft.com/office/drawing/2014/main" id="{6E68DA6C-0D24-9E98-C0B8-84EAEEE882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66813" y="14922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68111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16E7FD-8140-2115-D9AF-BA4D969F2D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8EC00032-E1F5-5B98-5291-29D444423AA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5AD4CF7-C2D8-D35A-D38E-45EFC50E5890}"/>
              </a:ext>
            </a:extLst>
          </p:cNvPr>
          <p:cNvSpPr txBox="1"/>
          <p:nvPr/>
        </p:nvSpPr>
        <p:spPr>
          <a:xfrm>
            <a:off x="1328455" y="2321004"/>
            <a:ext cx="648709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教えて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ください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私に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何を</a:t>
            </a:r>
            <a:r>
              <a:rPr kumimoji="1" lang="ja-JP" altLang="en-US" sz="48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言ったら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よいか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Tell me  what to say,  please.">
            <a:hlinkClick r:id="" action="ppaction://media"/>
            <a:extLst>
              <a:ext uri="{FF2B5EF4-FFF2-40B4-BE49-F238E27FC236}">
                <a16:creationId xmlns:a16="http://schemas.microsoft.com/office/drawing/2014/main" id="{D8B58145-1A07-5A6B-977B-8E39AD23F0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66813" y="14922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55433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6992E4-1A79-9FEB-20AB-FE7D3775D2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40CA326-6904-2E1E-6D20-17D16EF10DBE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7440E4A-F6DC-E4B8-353C-5B048664376A}"/>
              </a:ext>
            </a:extLst>
          </p:cNvPr>
          <p:cNvSpPr txBox="1"/>
          <p:nvPr/>
        </p:nvSpPr>
        <p:spPr>
          <a:xfrm>
            <a:off x="1265394" y="4128490"/>
            <a:ext cx="6613201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Tell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me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what </a:t>
            </a:r>
            <a:r>
              <a:rPr kumimoji="1" lang="en-US" altLang="ja-JP" sz="44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buy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 her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,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please.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E40C73F-B3F1-3851-8D4C-F81C6EFA56EC}"/>
              </a:ext>
            </a:extLst>
          </p:cNvPr>
          <p:cNvSpPr txBox="1"/>
          <p:nvPr/>
        </p:nvSpPr>
        <p:spPr>
          <a:xfrm>
            <a:off x="1390361" y="96013"/>
            <a:ext cx="636326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教えて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ください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私に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彼女のために</a:t>
            </a:r>
            <a:endParaRPr kumimoji="1" lang="en-US" altLang="ja-JP" sz="4800" b="1" dirty="0">
              <a:solidFill>
                <a:srgbClr val="00B05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何を</a:t>
            </a:r>
            <a:r>
              <a:rPr kumimoji="1" lang="ja-JP" altLang="en-US" sz="48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買ったら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よいか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5" name="Tell me  what to buy for her,  please.">
            <a:hlinkClick r:id="" action="ppaction://media"/>
            <a:extLst>
              <a:ext uri="{FF2B5EF4-FFF2-40B4-BE49-F238E27FC236}">
                <a16:creationId xmlns:a16="http://schemas.microsoft.com/office/drawing/2014/main" id="{7DC65715-6BD1-5375-6C86-AA9AEEB69F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47725" y="16525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52833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70DF9F-B0D0-456E-EA3A-1D549B1CBB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365FE69-440A-7E0A-1C28-8A94729262AB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A90F569-838B-A86C-D2D6-C164F746080F}"/>
              </a:ext>
            </a:extLst>
          </p:cNvPr>
          <p:cNvSpPr txBox="1"/>
          <p:nvPr/>
        </p:nvSpPr>
        <p:spPr>
          <a:xfrm>
            <a:off x="174247" y="2409490"/>
            <a:ext cx="8795506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[T---]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[m-]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[w---] [</a:t>
            </a:r>
            <a:r>
              <a:rPr kumimoji="1" lang="en-US" altLang="ja-JP" sz="44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t-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[</a:t>
            </a:r>
            <a:r>
              <a:rPr kumimoji="1" lang="en-US" altLang="ja-JP" sz="44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b--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[f--] her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,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[p-----].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Tell me  what to buy for her,  please.">
            <a:hlinkClick r:id="" action="ppaction://media"/>
            <a:extLst>
              <a:ext uri="{FF2B5EF4-FFF2-40B4-BE49-F238E27FC236}">
                <a16:creationId xmlns:a16="http://schemas.microsoft.com/office/drawing/2014/main" id="{CA232472-6993-3B92-7115-3A26E1D982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47725" y="16525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0836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4F4272-BC2C-9028-3EC8-2A04FE04F4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22602C4-AD4A-5C2B-5DF5-09FF6F78FD4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D0F1D1D-99FB-07B5-F276-BB9B8567D83F}"/>
              </a:ext>
            </a:extLst>
          </p:cNvPr>
          <p:cNvSpPr txBox="1"/>
          <p:nvPr/>
        </p:nvSpPr>
        <p:spPr>
          <a:xfrm>
            <a:off x="1390366" y="1767006"/>
            <a:ext cx="636326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教えて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ください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私に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彼女のために</a:t>
            </a:r>
            <a:endParaRPr kumimoji="1" lang="en-US" altLang="ja-JP" sz="4800" b="1" dirty="0">
              <a:solidFill>
                <a:srgbClr val="00B05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何を</a:t>
            </a:r>
            <a:r>
              <a:rPr kumimoji="1" lang="ja-JP" altLang="en-US" sz="48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買ったら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よいか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Tell me  what to buy for her,  please.">
            <a:hlinkClick r:id="" action="ppaction://media"/>
            <a:extLst>
              <a:ext uri="{FF2B5EF4-FFF2-40B4-BE49-F238E27FC236}">
                <a16:creationId xmlns:a16="http://schemas.microsoft.com/office/drawing/2014/main" id="{0B79830E-69C0-1383-B66E-FD19558DA6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47725" y="16525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11301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237364-B2E6-E658-E012-E3186E97C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220CF7D3-5956-905F-6EB7-58E023AD31AF}"/>
              </a:ext>
            </a:extLst>
          </p:cNvPr>
          <p:cNvSpPr txBox="1"/>
          <p:nvPr/>
        </p:nvSpPr>
        <p:spPr>
          <a:xfrm>
            <a:off x="299831" y="415246"/>
            <a:ext cx="51716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Vocabulary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0481A35-CCD7-B949-3E66-0A05D5D2C66A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5922192-FCD6-10F8-07A0-770C53EF9377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CA4BAAB6-E858-7287-2294-935B9B2F15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7821E6F-FAFE-E4E3-0820-80A3A4C1001D}"/>
              </a:ext>
            </a:extLst>
          </p:cNvPr>
          <p:cNvSpPr txBox="1"/>
          <p:nvPr/>
        </p:nvSpPr>
        <p:spPr>
          <a:xfrm rot="21600000">
            <a:off x="707941" y="234565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4" name="矢印: 右 3">
            <a:extLst>
              <a:ext uri="{FF2B5EF4-FFF2-40B4-BE49-F238E27FC236}">
                <a16:creationId xmlns:a16="http://schemas.microsoft.com/office/drawing/2014/main" id="{39299873-C9B0-0B4A-DA5E-210F92D7BE07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52083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0A37DA-349F-F6DA-A4A3-F2B8D0763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0C8485F-D687-9F34-C60B-EE1583C4B0A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4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開始のゴング">
            <a:hlinkClick r:id="" action="ppaction://media"/>
            <a:extLst>
              <a:ext uri="{FF2B5EF4-FFF2-40B4-BE49-F238E27FC236}">
                <a16:creationId xmlns:a16="http://schemas.microsoft.com/office/drawing/2014/main" id="{936D4D03-1C2F-F5F4-CEBA-40C515EA05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38213" y="3416300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B606FB7-2ABD-320E-D28A-8678929463D8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スライドを見ながらリピートしましょう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96355F6-4056-13FE-B231-56677C9D7852}"/>
              </a:ext>
            </a:extLst>
          </p:cNvPr>
          <p:cNvSpPr txBox="1"/>
          <p:nvPr/>
        </p:nvSpPr>
        <p:spPr>
          <a:xfrm>
            <a:off x="741073" y="1855936"/>
            <a:ext cx="766185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Ready</a:t>
            </a:r>
            <a:r>
              <a:rPr kumimoji="1" lang="ja-JP" altLang="en-US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？</a:t>
            </a:r>
            <a:endParaRPr kumimoji="1" lang="ja-JP" altLang="en-US" sz="7200" b="1" dirty="0">
              <a:ln w="28575">
                <a:noFill/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6847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473DC9-9F6B-057C-83F2-3BC1CC0CE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7656801-C8A8-46C7-B4BE-F25A3F104A2B}"/>
              </a:ext>
            </a:extLst>
          </p:cNvPr>
          <p:cNvSpPr txBox="1"/>
          <p:nvPr/>
        </p:nvSpPr>
        <p:spPr>
          <a:xfrm>
            <a:off x="446847" y="2037213"/>
            <a:ext cx="8440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構造を確認しましょう。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F8B6552-B916-F181-6BEF-EA51B8859A76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4837623"/>
      </p:ext>
    </p:extLst>
  </p:cSld>
  <p:clrMapOvr>
    <a:masterClrMapping/>
  </p:clrMapOvr>
  <p:transition spd="slow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70E008A6-66B1-460B-8BCE-AFC864ED8B2F}"/>
              </a:ext>
            </a:extLst>
          </p:cNvPr>
          <p:cNvGrpSpPr/>
          <p:nvPr/>
        </p:nvGrpSpPr>
        <p:grpSpPr>
          <a:xfrm>
            <a:off x="206478" y="1787986"/>
            <a:ext cx="8731046" cy="3282029"/>
            <a:chOff x="206478" y="2295266"/>
            <a:chExt cx="8731046" cy="3282029"/>
          </a:xfrm>
        </p:grpSpPr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B32690F6-8344-4A82-84BD-F90F39BB6E98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h--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442D46DD-ED16-4E25-8FA5-7D21E0C936D5}"/>
                </a:ext>
              </a:extLst>
            </p:cNvPr>
            <p:cNvSpPr txBox="1"/>
            <p:nvPr/>
          </p:nvSpPr>
          <p:spPr>
            <a:xfrm>
              <a:off x="206478" y="2295266"/>
              <a:ext cx="8731046" cy="1708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どうやって</a:t>
              </a:r>
            </a:p>
          </p:txBody>
        </p:sp>
      </p:grpSp>
      <p:pic>
        <p:nvPicPr>
          <p:cNvPr id="3" name="G3_L11_kihon_v1_how">
            <a:hlinkClick r:id="" action="ppaction://media"/>
            <a:extLst>
              <a:ext uri="{FF2B5EF4-FFF2-40B4-BE49-F238E27FC236}">
                <a16:creationId xmlns:a16="http://schemas.microsoft.com/office/drawing/2014/main" id="{7B5F76C7-2CD0-4E10-8BF8-6439E54D9E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55775" y="7207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83107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58775" y="2105561"/>
            <a:ext cx="68264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how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G3_L11_kihon_v1_how">
            <a:hlinkClick r:id="" action="ppaction://media"/>
            <a:extLst>
              <a:ext uri="{FF2B5EF4-FFF2-40B4-BE49-F238E27FC236}">
                <a16:creationId xmlns:a16="http://schemas.microsoft.com/office/drawing/2014/main" id="{4C54C301-C40D-4F89-AD95-0D6C61156F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55775" y="7207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52102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3784B31-E99E-4097-866D-D296E0D6F02F}"/>
              </a:ext>
            </a:extLst>
          </p:cNvPr>
          <p:cNvSpPr txBox="1"/>
          <p:nvPr/>
        </p:nvSpPr>
        <p:spPr>
          <a:xfrm>
            <a:off x="206478" y="2574920"/>
            <a:ext cx="8731046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どうやって</a:t>
            </a:r>
          </a:p>
        </p:txBody>
      </p:sp>
      <p:pic>
        <p:nvPicPr>
          <p:cNvPr id="5" name="G3_L11_kihon_v1_how">
            <a:hlinkClick r:id="" action="ppaction://media"/>
            <a:extLst>
              <a:ext uri="{FF2B5EF4-FFF2-40B4-BE49-F238E27FC236}">
                <a16:creationId xmlns:a16="http://schemas.microsoft.com/office/drawing/2014/main" id="{83B1C6AA-854F-4C83-BDB1-DBC40F91DD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55775" y="7207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42833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11F65FC4-84C1-4C37-9E2D-F1BA3DEF940F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どの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3_L11_kihon_v2_which">
            <a:hlinkClick r:id="" action="ppaction://media"/>
            <a:extLst>
              <a:ext uri="{FF2B5EF4-FFF2-40B4-BE49-F238E27FC236}">
                <a16:creationId xmlns:a16="http://schemas.microsoft.com/office/drawing/2014/main" id="{9498E69A-C2ED-4BC0-862D-1864B298E8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03375" y="1254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60424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58775" y="2190200"/>
            <a:ext cx="6826450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5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which</a:t>
            </a:r>
            <a:endParaRPr kumimoji="1" lang="ja-JP" altLang="en-US" sz="15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G3_L11_kihon_v2_which">
            <a:hlinkClick r:id="" action="ppaction://media"/>
            <a:extLst>
              <a:ext uri="{FF2B5EF4-FFF2-40B4-BE49-F238E27FC236}">
                <a16:creationId xmlns:a16="http://schemas.microsoft.com/office/drawing/2014/main" id="{26A73FB9-D287-41A5-BC35-8BB7DF2079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03375" y="1254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12057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どの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3_L11_kihon_v2_which">
            <a:hlinkClick r:id="" action="ppaction://media"/>
            <a:extLst>
              <a:ext uri="{FF2B5EF4-FFF2-40B4-BE49-F238E27FC236}">
                <a16:creationId xmlns:a16="http://schemas.microsoft.com/office/drawing/2014/main" id="{9D945A16-1990-44E5-BE90-AC1110051B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03375" y="1254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80745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70E008A6-66B1-460B-8BCE-AFC864ED8B2F}"/>
              </a:ext>
            </a:extLst>
          </p:cNvPr>
          <p:cNvGrpSpPr/>
          <p:nvPr/>
        </p:nvGrpSpPr>
        <p:grpSpPr>
          <a:xfrm>
            <a:off x="206478" y="1712369"/>
            <a:ext cx="8731046" cy="3433262"/>
            <a:chOff x="206478" y="2144033"/>
            <a:chExt cx="8731046" cy="3433262"/>
          </a:xfrm>
        </p:grpSpPr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B32690F6-8344-4A82-84BD-F90F39BB6E98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t---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442D46DD-ED16-4E25-8FA5-7D21E0C936D5}"/>
                </a:ext>
              </a:extLst>
            </p:cNvPr>
            <p:cNvSpPr txBox="1"/>
            <p:nvPr/>
          </p:nvSpPr>
          <p:spPr>
            <a:xfrm>
              <a:off x="206478" y="2144033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に乗る</a:t>
              </a:r>
            </a:p>
          </p:txBody>
        </p:sp>
      </p:grpSp>
      <p:pic>
        <p:nvPicPr>
          <p:cNvPr id="2" name="G3_L11_kihon_v3_take">
            <a:hlinkClick r:id="" action="ppaction://media"/>
            <a:extLst>
              <a:ext uri="{FF2B5EF4-FFF2-40B4-BE49-F238E27FC236}">
                <a16:creationId xmlns:a16="http://schemas.microsoft.com/office/drawing/2014/main" id="{E5723ADF-3BFC-47AF-899E-D7ED3FD033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36725" y="15398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64297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58775" y="2105561"/>
            <a:ext cx="68264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take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3_L11_kihon_v3_take">
            <a:hlinkClick r:id="" action="ppaction://media"/>
            <a:extLst>
              <a:ext uri="{FF2B5EF4-FFF2-40B4-BE49-F238E27FC236}">
                <a16:creationId xmlns:a16="http://schemas.microsoft.com/office/drawing/2014/main" id="{5C224795-AEB9-4554-87E8-365E9C1FC7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36725" y="15398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18422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0AA1306-5CF1-4C3F-88DD-0AF7487A982C}"/>
              </a:ext>
            </a:extLst>
          </p:cNvPr>
          <p:cNvSpPr txBox="1"/>
          <p:nvPr/>
        </p:nvSpPr>
        <p:spPr>
          <a:xfrm>
            <a:off x="206478" y="2497976"/>
            <a:ext cx="873104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に乗る</a:t>
            </a:r>
          </a:p>
        </p:txBody>
      </p:sp>
      <p:pic>
        <p:nvPicPr>
          <p:cNvPr id="6" name="G3_L11_kihon_v3_take">
            <a:hlinkClick r:id="" action="ppaction://media"/>
            <a:extLst>
              <a:ext uri="{FF2B5EF4-FFF2-40B4-BE49-F238E27FC236}">
                <a16:creationId xmlns:a16="http://schemas.microsoft.com/office/drawing/2014/main" id="{C274AB6C-C473-477D-A0F5-E01F24C44C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36725" y="15398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17931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3D8356FB-A088-4735-BCA7-51DA3A39749F}"/>
              </a:ext>
            </a:extLst>
          </p:cNvPr>
          <p:cNvGrpSpPr/>
          <p:nvPr/>
        </p:nvGrpSpPr>
        <p:grpSpPr>
          <a:xfrm>
            <a:off x="206478" y="1151454"/>
            <a:ext cx="8731046" cy="4555093"/>
            <a:chOff x="206478" y="1022202"/>
            <a:chExt cx="8731046" cy="4555093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t---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7AF587-709F-4035-BD68-7E4A3FF4B89A}"/>
                </a:ext>
              </a:extLst>
            </p:cNvPr>
            <p:cNvSpPr txBox="1"/>
            <p:nvPr/>
          </p:nvSpPr>
          <p:spPr>
            <a:xfrm>
              <a:off x="206478" y="1022202"/>
              <a:ext cx="8731046" cy="29854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に話す、</a:t>
              </a:r>
              <a:endParaRPr kumimoji="1" lang="en-US" altLang="ja-JP" sz="8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10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教える</a:t>
              </a:r>
            </a:p>
          </p:txBody>
        </p:sp>
      </p:grpSp>
      <p:pic>
        <p:nvPicPr>
          <p:cNvPr id="4" name="G3_L11_kihon_v4_tell">
            <a:hlinkClick r:id="" action="ppaction://media"/>
            <a:extLst>
              <a:ext uri="{FF2B5EF4-FFF2-40B4-BE49-F238E27FC236}">
                <a16:creationId xmlns:a16="http://schemas.microsoft.com/office/drawing/2014/main" id="{2C3AE43B-1B7E-45E4-9C98-32C22DA48C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60475" y="2149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10420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AD8206-DEF4-0FD2-5EA6-7EC923C8E8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060FD2CF-86BE-E474-1BF7-82BC82022B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260" b="54651"/>
          <a:stretch/>
        </p:blipFill>
        <p:spPr>
          <a:xfrm>
            <a:off x="245278" y="1022216"/>
            <a:ext cx="8586000" cy="1015409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590CA1D-9B84-5E52-BE1E-254F4A7AEF85}"/>
              </a:ext>
            </a:extLst>
          </p:cNvPr>
          <p:cNvSpPr/>
          <p:nvPr/>
        </p:nvSpPr>
        <p:spPr>
          <a:xfrm>
            <a:off x="0" y="2604976"/>
            <a:ext cx="9144000" cy="4253023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1F0619D-C099-9800-3D16-1D4594989050}"/>
              </a:ext>
            </a:extLst>
          </p:cNvPr>
          <p:cNvSpPr txBox="1"/>
          <p:nvPr/>
        </p:nvSpPr>
        <p:spPr>
          <a:xfrm>
            <a:off x="537493" y="2853627"/>
            <a:ext cx="8069014" cy="30469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you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（主語）、（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Do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～）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know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how to go there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how to go there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は「どのようにそこへ行くか」という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意味で、名詞として扱っています。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there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は副詞です。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「そこに」という意味をもち、動詞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go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9FD8C0F4-CB43-A067-6ACE-1ECB1AE17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72ED730-B32D-BFC6-E380-3B466CDAF848}"/>
              </a:ext>
            </a:extLst>
          </p:cNvPr>
          <p:cNvSpPr txBox="1"/>
          <p:nvPr/>
        </p:nvSpPr>
        <p:spPr>
          <a:xfrm>
            <a:off x="1032443" y="1978706"/>
            <a:ext cx="4326365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あなたはそこへの行き方を知っていますか。</a:t>
            </a:r>
          </a:p>
        </p:txBody>
      </p:sp>
    </p:spTree>
    <p:extLst>
      <p:ext uri="{BB962C8B-B14F-4D97-AF65-F5344CB8AC3E}">
        <p14:creationId xmlns:p14="http://schemas.microsoft.com/office/powerpoint/2010/main" val="1617627385"/>
      </p:ext>
    </p:extLst>
  </p:cSld>
  <p:clrMapOvr>
    <a:masterClrMapping/>
  </p:clrMapOvr>
  <p:transition spd="slow">
    <p:push dir="u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17968-0A66-4776-82BE-6B3B70A7F467}"/>
              </a:ext>
            </a:extLst>
          </p:cNvPr>
          <p:cNvSpPr txBox="1"/>
          <p:nvPr/>
        </p:nvSpPr>
        <p:spPr>
          <a:xfrm>
            <a:off x="1158775" y="2105561"/>
            <a:ext cx="68264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tell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3_L11_kihon_v4_tell">
            <a:hlinkClick r:id="" action="ppaction://media"/>
            <a:extLst>
              <a:ext uri="{FF2B5EF4-FFF2-40B4-BE49-F238E27FC236}">
                <a16:creationId xmlns:a16="http://schemas.microsoft.com/office/drawing/2014/main" id="{AA1CF082-A871-479A-9B17-6B89C581DC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60475" y="2149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80401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AE12AC8-C84E-4089-A819-F1D226ECDEDF}"/>
              </a:ext>
            </a:extLst>
          </p:cNvPr>
          <p:cNvSpPr txBox="1"/>
          <p:nvPr/>
        </p:nvSpPr>
        <p:spPr>
          <a:xfrm>
            <a:off x="206478" y="1936284"/>
            <a:ext cx="8731046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8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に話す、</a:t>
            </a:r>
            <a:endParaRPr kumimoji="1" lang="en-US" altLang="ja-JP" sz="8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10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教える</a:t>
            </a:r>
          </a:p>
        </p:txBody>
      </p:sp>
      <p:pic>
        <p:nvPicPr>
          <p:cNvPr id="5" name="G3_L11_kihon_v4_tell">
            <a:hlinkClick r:id="" action="ppaction://media"/>
            <a:extLst>
              <a:ext uri="{FF2B5EF4-FFF2-40B4-BE49-F238E27FC236}">
                <a16:creationId xmlns:a16="http://schemas.microsoft.com/office/drawing/2014/main" id="{425AADD9-9C80-4F87-AB61-8C60D26B41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60475" y="2149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40415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788B91B4-FCC1-4DDB-BC77-4E8290A73B7C}"/>
              </a:ext>
            </a:extLst>
          </p:cNvPr>
          <p:cNvGrpSpPr/>
          <p:nvPr/>
        </p:nvGrpSpPr>
        <p:grpSpPr>
          <a:xfrm>
            <a:off x="815009" y="1320731"/>
            <a:ext cx="7513983" cy="4216538"/>
            <a:chOff x="815009" y="1360757"/>
            <a:chExt cx="7513983" cy="421653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360757"/>
              <a:ext cx="7513983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何</a:t>
              </a:r>
              <a:endParaRPr kumimoji="1" lang="ja-JP" altLang="en-US" sz="8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3_L11_kihon_v5_what">
            <a:hlinkClick r:id="" action="ppaction://media"/>
            <a:extLst>
              <a:ext uri="{FF2B5EF4-FFF2-40B4-BE49-F238E27FC236}">
                <a16:creationId xmlns:a16="http://schemas.microsoft.com/office/drawing/2014/main" id="{77C95E00-1A10-4709-868F-46AAADBBCB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79575" y="1749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22948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58775" y="2105561"/>
            <a:ext cx="68264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what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G3_L11_kihon_v5_what">
            <a:hlinkClick r:id="" action="ppaction://media"/>
            <a:extLst>
              <a:ext uri="{FF2B5EF4-FFF2-40B4-BE49-F238E27FC236}">
                <a16:creationId xmlns:a16="http://schemas.microsoft.com/office/drawing/2014/main" id="{4ACF1C3D-275B-4EF5-B3F3-7CDA79AD49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79575" y="1749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36034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105561"/>
            <a:ext cx="751398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何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3_L11_kihon_v5_what">
            <a:hlinkClick r:id="" action="ppaction://media"/>
            <a:extLst>
              <a:ext uri="{FF2B5EF4-FFF2-40B4-BE49-F238E27FC236}">
                <a16:creationId xmlns:a16="http://schemas.microsoft.com/office/drawing/2014/main" id="{9D62A2DC-56F1-4E7F-938A-BF39406625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79575" y="1749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33212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48E5D4B0-6AB7-4303-94A0-A363BC2F72CD}"/>
              </a:ext>
            </a:extLst>
          </p:cNvPr>
          <p:cNvGrpSpPr/>
          <p:nvPr/>
        </p:nvGrpSpPr>
        <p:grpSpPr>
          <a:xfrm>
            <a:off x="815009" y="1713146"/>
            <a:ext cx="7513983" cy="3431708"/>
            <a:chOff x="815009" y="2145587"/>
            <a:chExt cx="7513983" cy="343170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d-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2145587"/>
              <a:ext cx="751398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をする</a:t>
              </a:r>
              <a:endParaRPr kumimoji="1" lang="ja-JP" altLang="en-US" sz="6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G3_L11_kihon_v6_do">
            <a:hlinkClick r:id="" action="ppaction://media"/>
            <a:extLst>
              <a:ext uri="{FF2B5EF4-FFF2-40B4-BE49-F238E27FC236}">
                <a16:creationId xmlns:a16="http://schemas.microsoft.com/office/drawing/2014/main" id="{41EE2AAD-1AA2-49C6-B757-3BC1C5FED2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70075" y="1235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43009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72DBD67-74E1-4A51-8B28-91F5CB829CE0}"/>
              </a:ext>
            </a:extLst>
          </p:cNvPr>
          <p:cNvSpPr txBox="1"/>
          <p:nvPr/>
        </p:nvSpPr>
        <p:spPr>
          <a:xfrm>
            <a:off x="1158775" y="1851645"/>
            <a:ext cx="682645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9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</a:t>
            </a:r>
            <a:endParaRPr kumimoji="1" lang="ja-JP" altLang="en-US" sz="8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3_L11_kihon_v6_do">
            <a:hlinkClick r:id="" action="ppaction://media"/>
            <a:extLst>
              <a:ext uri="{FF2B5EF4-FFF2-40B4-BE49-F238E27FC236}">
                <a16:creationId xmlns:a16="http://schemas.microsoft.com/office/drawing/2014/main" id="{2B7CF4BF-B72A-419A-99FA-47C47A017C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70075" y="1235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28920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7764BFA-4F39-40CB-B49A-69351AC0C1C1}"/>
              </a:ext>
            </a:extLst>
          </p:cNvPr>
          <p:cNvSpPr txBox="1"/>
          <p:nvPr/>
        </p:nvSpPr>
        <p:spPr>
          <a:xfrm>
            <a:off x="815009" y="2497976"/>
            <a:ext cx="751398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をする</a:t>
            </a:r>
            <a:endParaRPr kumimoji="1" lang="ja-JP" altLang="en-US" sz="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3_L11_kihon_v6_do">
            <a:hlinkClick r:id="" action="ppaction://media"/>
            <a:extLst>
              <a:ext uri="{FF2B5EF4-FFF2-40B4-BE49-F238E27FC236}">
                <a16:creationId xmlns:a16="http://schemas.microsoft.com/office/drawing/2014/main" id="{E5EB088B-C148-40F5-A40A-837158BF7E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70075" y="1235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51013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4B3C631A-0ECA-4950-BF67-53F767F00354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n---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次に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3_L11_kihon_v7-next">
            <a:hlinkClick r:id="" action="ppaction://media"/>
            <a:extLst>
              <a:ext uri="{FF2B5EF4-FFF2-40B4-BE49-F238E27FC236}">
                <a16:creationId xmlns:a16="http://schemas.microsoft.com/office/drawing/2014/main" id="{6FAD76ED-8E97-4518-AFF3-6FAD24D73C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65225" y="892175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4B7569C9-E43D-8596-AC62-82EB9351CF69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755286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23900" y="2105561"/>
            <a:ext cx="76962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next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3_L11_kihon_v7-next">
            <a:hlinkClick r:id="" action="ppaction://media"/>
            <a:extLst>
              <a:ext uri="{FF2B5EF4-FFF2-40B4-BE49-F238E27FC236}">
                <a16:creationId xmlns:a16="http://schemas.microsoft.com/office/drawing/2014/main" id="{3003B2EC-EA83-42E1-8340-F2F55C9CE4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65225" y="892175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7BFE2B5F-EBA5-5927-0A08-96872E1112AF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318927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5DA0F1-CE46-AB46-E469-6363A3F656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759B59C5-2764-F637-C618-B27D3F5E95C0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0F61556-30E0-AD85-B3A9-F3C47F3A6E5A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B27487B-7212-099E-4A12-B75377F34B8B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E559A42-B9B3-8B04-1675-204CA2AA6D87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3E81C259-3788-4F0D-5A96-8C95E5400BFA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2836226"/>
      </p:ext>
    </p:extLst>
  </p:cSld>
  <p:clrMapOvr>
    <a:masterClrMapping/>
  </p:clrMapOvr>
  <p:transition spd="slow">
    <p:push dir="u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次に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3_L11_kihon_v7-next">
            <a:hlinkClick r:id="" action="ppaction://media"/>
            <a:extLst>
              <a:ext uri="{FF2B5EF4-FFF2-40B4-BE49-F238E27FC236}">
                <a16:creationId xmlns:a16="http://schemas.microsoft.com/office/drawing/2014/main" id="{61FDDF62-F235-4014-872F-4F487CDDF2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65225" y="892175"/>
            <a:ext cx="609600" cy="609600"/>
          </a:xfrm>
          <a:prstGeom prst="rect">
            <a:avLst/>
          </a:prstGeom>
        </p:spPr>
      </p:pic>
      <p:pic>
        <p:nvPicPr>
          <p:cNvPr id="3" name="合格の鐘">
            <a:hlinkClick r:id="" action="ppaction://media"/>
            <a:extLst>
              <a:ext uri="{FF2B5EF4-FFF2-40B4-BE49-F238E27FC236}">
                <a16:creationId xmlns:a16="http://schemas.microsoft.com/office/drawing/2014/main" id="{1985F746-D403-E24A-EBE1-2AB5AD8A7F3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5AE5B463-D313-00A6-091B-DDFC24F3DB79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3124113"/>
      </p:ext>
    </p:extLst>
  </p:cSld>
  <p:clrMapOvr>
    <a:masterClrMapping/>
  </p:clrMapOvr>
  <p:transition spd="med">
    <p:pull/>
    <p:sndAc>
      <p:stSnd>
        <p:snd r:embed="rId6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FDB328-DDB3-B0E0-11AD-2A948CF27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C7A70B9-512D-5103-51B8-EFF9577B0607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英語にしなさい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42E353E-7DD6-E37E-E6CE-1A14614E875A}"/>
              </a:ext>
            </a:extLst>
          </p:cNvPr>
          <p:cNvSpPr txBox="1"/>
          <p:nvPr/>
        </p:nvSpPr>
        <p:spPr>
          <a:xfrm>
            <a:off x="741073" y="1855936"/>
            <a:ext cx="76618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ln w="28575">
                  <a:noFill/>
                </a:ln>
                <a:latin typeface="メイリオ" panose="020B0604030504040204" pitchFamily="50" charset="-128"/>
                <a:ea typeface="メイリオ" panose="020B0604030504040204" pitchFamily="50" charset="-128"/>
              </a:rPr>
              <a:t>確認テスト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E9C12C0-2A54-3868-E813-474F989ADD5D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1112244"/>
      </p:ext>
    </p:extLst>
  </p:cSld>
  <p:clrMapOvr>
    <a:masterClrMapping/>
  </p:clrMapOvr>
  <p:transition spd="slow">
    <p:push dir="u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E61C24-607E-EF59-2A9B-94B5B3E9B8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DA94F97-732B-0721-1B44-8A2A6C81B3CA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DD4C873A-CDFD-E056-57E9-69DA1529386B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2AD5DD3-8C80-3890-896F-DBBFCF40CF87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確認テスト①</a:t>
            </a: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747EA726-78DB-FEFF-1BEA-D2F3D3AA95DB}"/>
              </a:ext>
            </a:extLst>
          </p:cNvPr>
          <p:cNvGrpSpPr/>
          <p:nvPr/>
        </p:nvGrpSpPr>
        <p:grpSpPr>
          <a:xfrm>
            <a:off x="206478" y="1787986"/>
            <a:ext cx="8731046" cy="3282029"/>
            <a:chOff x="206478" y="2295266"/>
            <a:chExt cx="8731046" cy="3282029"/>
          </a:xfrm>
        </p:grpSpPr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B79C0617-5B5E-AD99-6072-B6A2F51DB1F7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how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13F447A8-9159-103A-165E-B485A799E325}"/>
                </a:ext>
              </a:extLst>
            </p:cNvPr>
            <p:cNvSpPr txBox="1"/>
            <p:nvPr/>
          </p:nvSpPr>
          <p:spPr>
            <a:xfrm>
              <a:off x="206478" y="2295266"/>
              <a:ext cx="8731046" cy="1708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どうやって</a:t>
              </a:r>
            </a:p>
          </p:txBody>
        </p:sp>
      </p:grpSp>
      <p:pic>
        <p:nvPicPr>
          <p:cNvPr id="3" name="G3_L11_kihon_v1_how">
            <a:hlinkClick r:id="" action="ppaction://media"/>
            <a:extLst>
              <a:ext uri="{FF2B5EF4-FFF2-40B4-BE49-F238E27FC236}">
                <a16:creationId xmlns:a16="http://schemas.microsoft.com/office/drawing/2014/main" id="{3C2A17CF-CFD5-940B-874F-4AFA76F5CC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755775" y="720725"/>
            <a:ext cx="609600" cy="609600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20A7EC9-2984-7425-1629-6DA154E0D208}"/>
              </a:ext>
            </a:extLst>
          </p:cNvPr>
          <p:cNvSpPr/>
          <p:nvPr/>
        </p:nvSpPr>
        <p:spPr>
          <a:xfrm>
            <a:off x="3133725" y="3402390"/>
            <a:ext cx="288608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68833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ACCF60-5DBB-9217-D9D2-D0EF985D23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FDD2F4BB-6718-C5B4-2DF4-A82855762337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87643C02-D22A-5168-0024-A5BCA1546F97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863A93F-6FA5-75A4-830B-6496242355B3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確認テスト②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28563669-3698-2948-942D-D8AB7B037396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321A1C80-FCD5-E40B-38D4-F2BB3B4E4EC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which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F0AF7656-DB3D-3ACA-00DC-21619A69AFEE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どの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3_L11_kihon_v2_which">
            <a:hlinkClick r:id="" action="ppaction://media"/>
            <a:extLst>
              <a:ext uri="{FF2B5EF4-FFF2-40B4-BE49-F238E27FC236}">
                <a16:creationId xmlns:a16="http://schemas.microsoft.com/office/drawing/2014/main" id="{F3D627D2-C905-14D9-AF11-D253F94136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603375" y="125412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D7B9800A-71AD-A958-1598-D1D1062C9AA6}"/>
              </a:ext>
            </a:extLst>
          </p:cNvPr>
          <p:cNvSpPr/>
          <p:nvPr/>
        </p:nvSpPr>
        <p:spPr>
          <a:xfrm>
            <a:off x="2540000" y="3519516"/>
            <a:ext cx="407353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354037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74CE78-87D2-9D89-C306-13C51A2053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74249D6-8A89-301E-336D-F7F254ED448A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E79A3474-5CD5-A565-9BCF-033E65B474A8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E8B7BF5-2761-A542-4842-AEF2F8AC353D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確認テスト③</a:t>
            </a: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8CCBF7A1-9394-778B-3088-ED53D43A00EC}"/>
              </a:ext>
            </a:extLst>
          </p:cNvPr>
          <p:cNvGrpSpPr/>
          <p:nvPr/>
        </p:nvGrpSpPr>
        <p:grpSpPr>
          <a:xfrm>
            <a:off x="206478" y="1712369"/>
            <a:ext cx="8731046" cy="3433262"/>
            <a:chOff x="206478" y="2144033"/>
            <a:chExt cx="8731046" cy="3433262"/>
          </a:xfrm>
        </p:grpSpPr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B033A160-3723-5E3A-8D7D-99B299350087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take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4CB41505-08CF-3417-239E-C1CB9C904492}"/>
                </a:ext>
              </a:extLst>
            </p:cNvPr>
            <p:cNvSpPr txBox="1"/>
            <p:nvPr/>
          </p:nvSpPr>
          <p:spPr>
            <a:xfrm>
              <a:off x="206478" y="2144033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に乗る</a:t>
              </a:r>
            </a:p>
          </p:txBody>
        </p:sp>
      </p:grpSp>
      <p:pic>
        <p:nvPicPr>
          <p:cNvPr id="2" name="G3_L11_kihon_v3_take">
            <a:hlinkClick r:id="" action="ppaction://media"/>
            <a:extLst>
              <a:ext uri="{FF2B5EF4-FFF2-40B4-BE49-F238E27FC236}">
                <a16:creationId xmlns:a16="http://schemas.microsoft.com/office/drawing/2014/main" id="{302D485C-4096-9B86-1227-3DE41BE0C6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736725" y="1539875"/>
            <a:ext cx="609600" cy="609600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AE5E397-1529-6085-D676-DEC664780746}"/>
              </a:ext>
            </a:extLst>
          </p:cNvPr>
          <p:cNvSpPr/>
          <p:nvPr/>
        </p:nvSpPr>
        <p:spPr>
          <a:xfrm>
            <a:off x="3133725" y="3402390"/>
            <a:ext cx="288608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541412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4E9564-5821-A2A1-953B-5F60F1D432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F63D7694-1ADE-3DFC-B9C9-D9575C0652E1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F826421D-982D-627F-E3E2-663CAE4222DA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6300161-BC8F-9C3C-8F76-7D40D97568A2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確認テスト④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844C09AF-9CC5-7A41-E9E1-1E98F10F395C}"/>
              </a:ext>
            </a:extLst>
          </p:cNvPr>
          <p:cNvGrpSpPr/>
          <p:nvPr/>
        </p:nvGrpSpPr>
        <p:grpSpPr>
          <a:xfrm>
            <a:off x="206478" y="1151454"/>
            <a:ext cx="8731046" cy="4555093"/>
            <a:chOff x="206478" y="1022202"/>
            <a:chExt cx="8731046" cy="4555093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220F5C9E-5F58-A8EC-9FF0-0253321EC7E6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tell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983E3633-1BA3-BBC5-8CEC-BADDFB1B0EC6}"/>
                </a:ext>
              </a:extLst>
            </p:cNvPr>
            <p:cNvSpPr txBox="1"/>
            <p:nvPr/>
          </p:nvSpPr>
          <p:spPr>
            <a:xfrm>
              <a:off x="206478" y="1022202"/>
              <a:ext cx="8731046" cy="29854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に話す、</a:t>
              </a:r>
              <a:endParaRPr kumimoji="1" lang="en-US" altLang="ja-JP" sz="8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10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教える</a:t>
              </a:r>
            </a:p>
          </p:txBody>
        </p:sp>
      </p:grpSp>
      <p:pic>
        <p:nvPicPr>
          <p:cNvPr id="4" name="G3_L11_kihon_v4_tell">
            <a:hlinkClick r:id="" action="ppaction://media"/>
            <a:extLst>
              <a:ext uri="{FF2B5EF4-FFF2-40B4-BE49-F238E27FC236}">
                <a16:creationId xmlns:a16="http://schemas.microsoft.com/office/drawing/2014/main" id="{632C7909-FF9A-C76A-5663-E91A205BAF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60475" y="214947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91383815-B690-91E0-01D0-5AA45D636D83}"/>
              </a:ext>
            </a:extLst>
          </p:cNvPr>
          <p:cNvSpPr/>
          <p:nvPr/>
        </p:nvSpPr>
        <p:spPr>
          <a:xfrm>
            <a:off x="3390900" y="3855815"/>
            <a:ext cx="237173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849044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2EEDC6-68D8-F40D-4286-30762A716F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AF3BA15-6304-B095-C675-B66322C63D2B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958BE8CA-A9F8-3FB6-E288-7711163B2879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F25922F-2446-D30A-45BA-EE6C9D78F803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確認テスト⑤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0D44B0F0-330A-BB35-B242-769445A047AA}"/>
              </a:ext>
            </a:extLst>
          </p:cNvPr>
          <p:cNvGrpSpPr/>
          <p:nvPr/>
        </p:nvGrpSpPr>
        <p:grpSpPr>
          <a:xfrm>
            <a:off x="815009" y="1320731"/>
            <a:ext cx="7513983" cy="4216538"/>
            <a:chOff x="815009" y="1360757"/>
            <a:chExt cx="7513983" cy="421653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99158E8E-229F-F95F-ED37-87B5261B1F6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what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4B10CC12-0466-0993-485A-F135F97B8246}"/>
                </a:ext>
              </a:extLst>
            </p:cNvPr>
            <p:cNvSpPr txBox="1"/>
            <p:nvPr/>
          </p:nvSpPr>
          <p:spPr>
            <a:xfrm>
              <a:off x="815009" y="1360757"/>
              <a:ext cx="7513983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何</a:t>
              </a:r>
              <a:endParaRPr kumimoji="1" lang="ja-JP" altLang="en-US" sz="8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3_L11_kihon_v5_what">
            <a:hlinkClick r:id="" action="ppaction://media"/>
            <a:extLst>
              <a:ext uri="{FF2B5EF4-FFF2-40B4-BE49-F238E27FC236}">
                <a16:creationId xmlns:a16="http://schemas.microsoft.com/office/drawing/2014/main" id="{F517DA42-46F5-0C7E-DFFF-77B06BE344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679575" y="174942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C9224F9-0782-27DE-72CE-33304D6896A6}"/>
              </a:ext>
            </a:extLst>
          </p:cNvPr>
          <p:cNvSpPr/>
          <p:nvPr/>
        </p:nvSpPr>
        <p:spPr>
          <a:xfrm>
            <a:off x="2933700" y="3771176"/>
            <a:ext cx="328613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96864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F29A8C-C42F-D628-EA90-9A102502F0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4DDA84C4-2DBD-73C6-0C8D-B91348F53FD7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B4172BE-8190-D58F-02C1-848445948DC6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62CDE77-3425-B62E-34DC-678B3FA691DA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確認テスト⑥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EA65A460-72EA-8BD3-4B92-1C3D88095EA7}"/>
              </a:ext>
            </a:extLst>
          </p:cNvPr>
          <p:cNvGrpSpPr/>
          <p:nvPr/>
        </p:nvGrpSpPr>
        <p:grpSpPr>
          <a:xfrm>
            <a:off x="815009" y="1713146"/>
            <a:ext cx="7513983" cy="3431708"/>
            <a:chOff x="815009" y="2145587"/>
            <a:chExt cx="7513983" cy="343170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1A042204-E505-A549-77A0-7AE8EB99590D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do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228DBEBB-BF75-F965-608B-2299D8F29D83}"/>
                </a:ext>
              </a:extLst>
            </p:cNvPr>
            <p:cNvSpPr txBox="1"/>
            <p:nvPr/>
          </p:nvSpPr>
          <p:spPr>
            <a:xfrm>
              <a:off x="815009" y="2145587"/>
              <a:ext cx="751398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をする</a:t>
              </a:r>
              <a:endParaRPr kumimoji="1" lang="ja-JP" altLang="en-US" sz="6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G3_L11_kihon_v6_do">
            <a:hlinkClick r:id="" action="ppaction://media"/>
            <a:extLst>
              <a:ext uri="{FF2B5EF4-FFF2-40B4-BE49-F238E27FC236}">
                <a16:creationId xmlns:a16="http://schemas.microsoft.com/office/drawing/2014/main" id="{F20E086C-B075-85DB-3588-C40EB5FE88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870075" y="123507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B61E5874-DCF3-B4A1-5446-80ED058767B9}"/>
              </a:ext>
            </a:extLst>
          </p:cNvPr>
          <p:cNvSpPr/>
          <p:nvPr/>
        </p:nvSpPr>
        <p:spPr>
          <a:xfrm>
            <a:off x="3556000" y="3402390"/>
            <a:ext cx="204153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19797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1B62AB-21B5-B3AE-C83A-DC426EB312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9C60C00D-323C-2A21-C7D1-9A8EE3FF9FF6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DE0B2D36-A598-3AA3-F053-E5127280CB14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A1F9288-CF64-5B65-7182-A1A1FD62CA45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確認テスト⑦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0D95FFFC-8D3C-F705-8C1E-F7DA94AC9830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CF8AE821-1331-2002-1A88-F158BFA36B8C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next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0A22E0AA-0A21-4050-4297-8D9CB5D0D4F8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次に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3_L11_kihon_v7-next">
            <a:hlinkClick r:id="" action="ppaction://media"/>
            <a:extLst>
              <a:ext uri="{FF2B5EF4-FFF2-40B4-BE49-F238E27FC236}">
                <a16:creationId xmlns:a16="http://schemas.microsoft.com/office/drawing/2014/main" id="{540DA6D1-9816-F2BD-2075-67EF886821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65225" y="892175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683F555C-B725-4C15-A81E-5889B8AD2AB4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CFF9276-BF77-AC44-F43A-B8B91325734A}"/>
              </a:ext>
            </a:extLst>
          </p:cNvPr>
          <p:cNvSpPr/>
          <p:nvPr/>
        </p:nvSpPr>
        <p:spPr>
          <a:xfrm>
            <a:off x="3133725" y="3507426"/>
            <a:ext cx="288608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94557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B9398-3DF2-4F93-20CE-33162B859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78CDB63-6BBB-0FCD-46E3-CCCA8B3A55A6}"/>
              </a:ext>
            </a:extLst>
          </p:cNvPr>
          <p:cNvSpPr/>
          <p:nvPr/>
        </p:nvSpPr>
        <p:spPr>
          <a:xfrm>
            <a:off x="-209725" y="1127824"/>
            <a:ext cx="9605395" cy="106540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295FB1D-3FAE-7504-2EAD-B04D20D659EA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8C2E9580-2236-3C9D-C372-6DE100B3CD62}"/>
              </a:ext>
            </a:extLst>
          </p:cNvPr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P.95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トレーニング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BD0AD1B-9DD7-8EF4-89B1-F1A589A4DE44}"/>
              </a:ext>
            </a:extLst>
          </p:cNvPr>
          <p:cNvSpPr txBox="1"/>
          <p:nvPr/>
        </p:nvSpPr>
        <p:spPr>
          <a:xfrm>
            <a:off x="620817" y="1275805"/>
            <a:ext cx="7944309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～する方法を知っていますか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1EF2D10-E101-5DC5-5C6C-701D2302DB5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507F738-C30F-A6E5-FA9D-3BF364EEC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500" y="3827337"/>
            <a:ext cx="4132322" cy="3099242"/>
          </a:xfrm>
          <a:prstGeom prst="rect">
            <a:avLst/>
          </a:prstGeom>
        </p:spPr>
      </p:pic>
      <p:pic>
        <p:nvPicPr>
          <p:cNvPr id="10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F11792CB-94E7-F71F-6DA3-92B1FBE36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774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E07F4B-0089-0A1A-82B5-4D7A90997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5DDA79B-8CC9-8AB4-794D-6346078E8953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537B8A2-0DC1-10FA-D6EC-069DED088347}"/>
              </a:ext>
            </a:extLst>
          </p:cNvPr>
          <p:cNvSpPr txBox="1"/>
          <p:nvPr/>
        </p:nvSpPr>
        <p:spPr>
          <a:xfrm>
            <a:off x="1690066" y="4128490"/>
            <a:ext cx="5763862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know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how to go there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2F98850-7ADC-E9E6-95C9-0B0B5827074F}"/>
              </a:ext>
            </a:extLst>
          </p:cNvPr>
          <p:cNvSpPr txBox="1"/>
          <p:nvPr/>
        </p:nvSpPr>
        <p:spPr>
          <a:xfrm>
            <a:off x="774322" y="690490"/>
            <a:ext cx="759535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知っていますか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そこへの 行き方を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5" name="Do you know how to go there">
            <a:hlinkClick r:id="" action="ppaction://media"/>
            <a:extLst>
              <a:ext uri="{FF2B5EF4-FFF2-40B4-BE49-F238E27FC236}">
                <a16:creationId xmlns:a16="http://schemas.microsoft.com/office/drawing/2014/main" id="{C4AF8770-8A7C-BA93-B494-A391EF169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82688" y="21145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80772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1021558"/>
            <a:ext cx="9144000" cy="583644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A911020-4D49-C677-CE37-45E8ADFDC2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93" y="1097308"/>
            <a:ext cx="8712000" cy="5621036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A1F82C3-8419-37D0-669A-20EC9E053D23}"/>
              </a:ext>
            </a:extLst>
          </p:cNvPr>
          <p:cNvSpPr/>
          <p:nvPr/>
        </p:nvSpPr>
        <p:spPr>
          <a:xfrm>
            <a:off x="0" y="-1"/>
            <a:ext cx="9144000" cy="1021559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98B8B65-5B06-6FD6-6A9F-DF511D1B9A81}"/>
              </a:ext>
            </a:extLst>
          </p:cNvPr>
          <p:cNvSpPr txBox="1"/>
          <p:nvPr/>
        </p:nvSpPr>
        <p:spPr>
          <a:xfrm>
            <a:off x="302136" y="75750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 </a:t>
            </a:r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のイラストに合う英文になるように、空欄にあてはまる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英語を書いてください。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67105152"/>
      </p:ext>
    </p:extLst>
  </p:cSld>
  <p:clrMapOvr>
    <a:masterClrMapping/>
  </p:clrMapOvr>
  <p:transition spd="slow">
    <p:push dir="u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D881C372-A73A-9E20-5CA9-83B0D46EBC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793" y="1097308"/>
            <a:ext cx="8712000" cy="5621036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806755A-D7B8-DFDA-614C-37FE3E2C263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C660129-2CDE-2EC5-DA86-B5D20970A6FE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次は、音声を聞いて、確認してください。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PPT_20">
            <a:hlinkClick r:id="" action="ppaction://media"/>
            <a:extLst>
              <a:ext uri="{FF2B5EF4-FFF2-40B4-BE49-F238E27FC236}">
                <a16:creationId xmlns:a16="http://schemas.microsoft.com/office/drawing/2014/main" id="{72358614-AACB-5FDF-6782-44F2BD7C2D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7723929-729F-F8B4-7296-46E28F9BBE29}"/>
              </a:ext>
            </a:extLst>
          </p:cNvPr>
          <p:cNvSpPr txBox="1"/>
          <p:nvPr/>
        </p:nvSpPr>
        <p:spPr>
          <a:xfrm>
            <a:off x="2993743" y="3322164"/>
            <a:ext cx="3838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how        to       use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0" name="AS_G3_12_03_kihon_t_1">
            <a:hlinkClick r:id="" action="ppaction://media"/>
            <a:extLst>
              <a:ext uri="{FF2B5EF4-FFF2-40B4-BE49-F238E27FC236}">
                <a16:creationId xmlns:a16="http://schemas.microsoft.com/office/drawing/2014/main" id="{947635F5-A433-7762-DCBA-0AAB1E74F5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093575" y="1829861"/>
            <a:ext cx="406400" cy="406400"/>
          </a:xfrm>
          <a:prstGeom prst="rect">
            <a:avLst/>
          </a:prstGeom>
        </p:spPr>
      </p:pic>
      <p:pic>
        <p:nvPicPr>
          <p:cNvPr id="12" name="AS_G3_12_03_kihon_t_1">
            <a:hlinkClick r:id="" action="ppaction://media"/>
            <a:extLst>
              <a:ext uri="{FF2B5EF4-FFF2-40B4-BE49-F238E27FC236}">
                <a16:creationId xmlns:a16="http://schemas.microsoft.com/office/drawing/2014/main" id="{71714F97-6139-FCE9-4D25-8F9A56CC5B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093575" y="890588"/>
            <a:ext cx="406400" cy="406400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52D6EF1A-4E10-1A65-278B-A00E79F1094E}"/>
              </a:ext>
            </a:extLst>
          </p:cNvPr>
          <p:cNvSpPr txBox="1"/>
          <p:nvPr/>
        </p:nvSpPr>
        <p:spPr>
          <a:xfrm>
            <a:off x="2993743" y="4497034"/>
            <a:ext cx="4003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how        to      bake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F392AD8A-E159-828E-3B79-A22A43DADEF0}"/>
              </a:ext>
            </a:extLst>
          </p:cNvPr>
          <p:cNvSpPr txBox="1"/>
          <p:nvPr/>
        </p:nvSpPr>
        <p:spPr>
          <a:xfrm>
            <a:off x="2993742" y="5697664"/>
            <a:ext cx="4003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how        to      play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47727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7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77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9" grpId="0"/>
      <p:bldP spid="13" grpId="0"/>
      <p:bldP spid="14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3A98F6C-7312-ED4A-1A74-77C3E17F7CC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3BC392F-6057-8195-EEA9-7F3D9B02B5AC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完成した英文を、声に出して音読しておきましょう。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A3E888FE-F78F-F42B-C474-1561E04AD5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93" y="1097308"/>
            <a:ext cx="8712000" cy="5621036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86742F9-1FC6-C34E-D2BE-23D5BD010DE8}"/>
              </a:ext>
            </a:extLst>
          </p:cNvPr>
          <p:cNvSpPr txBox="1"/>
          <p:nvPr/>
        </p:nvSpPr>
        <p:spPr>
          <a:xfrm>
            <a:off x="2993743" y="3322164"/>
            <a:ext cx="3838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how        to       use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740EB88-D3B5-176B-27DD-7F32BF6A65D1}"/>
              </a:ext>
            </a:extLst>
          </p:cNvPr>
          <p:cNvSpPr txBox="1"/>
          <p:nvPr/>
        </p:nvSpPr>
        <p:spPr>
          <a:xfrm>
            <a:off x="2993743" y="4497034"/>
            <a:ext cx="4003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how        to      bake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522B44C-1895-DFBA-00F9-48BB66AB1E3B}"/>
              </a:ext>
            </a:extLst>
          </p:cNvPr>
          <p:cNvSpPr txBox="1"/>
          <p:nvPr/>
        </p:nvSpPr>
        <p:spPr>
          <a:xfrm>
            <a:off x="2993742" y="5697664"/>
            <a:ext cx="4003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how        to      play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2466497"/>
      </p:ext>
    </p:extLst>
  </p:cSld>
  <p:clrMapOvr>
    <a:masterClrMapping/>
  </p:clrMapOvr>
  <p:transition spd="slow">
    <p:push dir="u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F2B0D-D249-E001-2D10-937CE56B3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FAFDE97-1F0B-DA76-F9BC-44D1B44F43E2}"/>
              </a:ext>
            </a:extLst>
          </p:cNvPr>
          <p:cNvSpPr/>
          <p:nvPr/>
        </p:nvSpPr>
        <p:spPr>
          <a:xfrm>
            <a:off x="0" y="613167"/>
            <a:ext cx="9144000" cy="441037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0DE6881E-5A7C-476E-D9F0-D7631A2282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679" y="1382198"/>
            <a:ext cx="8877600" cy="2765371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B942348-1E40-84FC-7D80-DD158E55CAE2}"/>
              </a:ext>
            </a:extLst>
          </p:cNvPr>
          <p:cNvSpPr txBox="1"/>
          <p:nvPr/>
        </p:nvSpPr>
        <p:spPr>
          <a:xfrm>
            <a:off x="632704" y="5176199"/>
            <a:ext cx="80286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32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 you know how to put on a kimono?</a:t>
            </a:r>
            <a:endParaRPr kumimoji="1" lang="ja-JP" altLang="en-US" sz="14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9" name="PPT_20">
            <a:hlinkClick r:id="" action="ppaction://media"/>
            <a:extLst>
              <a:ext uri="{FF2B5EF4-FFF2-40B4-BE49-F238E27FC236}">
                <a16:creationId xmlns:a16="http://schemas.microsoft.com/office/drawing/2014/main" id="{001D6380-7A1A-60A1-2DB7-5A6C912776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40902" y="2788989"/>
            <a:ext cx="609600" cy="6096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2CD2220-3A40-3891-7264-9F12FBB78903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42A7C52-35A4-B5ED-84AF-BB8A7D400A1F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練習したターゲットセンテンスを使って、英作文しましょう。</a:t>
            </a:r>
          </a:p>
        </p:txBody>
      </p:sp>
      <p:pic>
        <p:nvPicPr>
          <p:cNvPr id="9" name="AS_G3_12_04_kihon_t_2">
            <a:hlinkClick r:id="" action="ppaction://media"/>
            <a:extLst>
              <a:ext uri="{FF2B5EF4-FFF2-40B4-BE49-F238E27FC236}">
                <a16:creationId xmlns:a16="http://schemas.microsoft.com/office/drawing/2014/main" id="{FBBB4001-527B-B64A-F91A-39ED1163A24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63375" y="23907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74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72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39EDB-0C5C-8CB7-7689-9EF5F417F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A880D39-E9AA-9964-BF1D-925C27022A28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E8B6647C-4842-F0AA-B95A-FEF5D380F9F8}"/>
              </a:ext>
            </a:extLst>
          </p:cNvPr>
          <p:cNvSpPr txBox="1">
            <a:spLocks/>
          </p:cNvSpPr>
          <p:nvPr/>
        </p:nvSpPr>
        <p:spPr>
          <a:xfrm>
            <a:off x="78724" y="210403"/>
            <a:ext cx="9036887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P.96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</a:t>
            </a:r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100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英語の文章を読もう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67556DF-A2F3-B824-3986-BB3E052EE31B}"/>
              </a:ext>
            </a:extLst>
          </p:cNvPr>
          <p:cNvSpPr txBox="1"/>
          <p:nvPr/>
        </p:nvSpPr>
        <p:spPr>
          <a:xfrm>
            <a:off x="620817" y="1714563"/>
            <a:ext cx="79443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学習した文法をふくむ英語の文章を読みましょう。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8FA5657-6479-BE5C-51E4-1FA1CBE64CA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7CC15154-E1A1-C401-51CD-E24D7E9C56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1719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05CFA-2CEB-0C13-E412-CCE842A8D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207EF87-0C33-EF45-F062-32C8C3831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453B1D1-E254-ACDD-2F6B-A51213D13A2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AE88EB3-9828-B968-6C73-78B11B6E4CE2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Scanning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情報を検索しながら聞く！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FA1FEE58-D18B-61AD-E4FB-02244C0CA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178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A311540-4A34-E181-A124-E9A725DD56BB}"/>
              </a:ext>
            </a:extLst>
          </p:cNvPr>
          <p:cNvSpPr/>
          <p:nvPr/>
        </p:nvSpPr>
        <p:spPr>
          <a:xfrm>
            <a:off x="0" y="-1"/>
            <a:ext cx="9144000" cy="137922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9E3DE15C-C969-6167-4142-A23FBCEC6067}"/>
              </a:ext>
            </a:extLst>
          </p:cNvPr>
          <p:cNvSpPr/>
          <p:nvPr/>
        </p:nvSpPr>
        <p:spPr>
          <a:xfrm>
            <a:off x="0" y="2905121"/>
            <a:ext cx="9144000" cy="39528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812F1ACE-5E8F-1E28-1159-4194F1A58A08}"/>
              </a:ext>
            </a:extLst>
          </p:cNvPr>
          <p:cNvGrpSpPr/>
          <p:nvPr/>
        </p:nvGrpSpPr>
        <p:grpSpPr>
          <a:xfrm>
            <a:off x="-13702" y="1399818"/>
            <a:ext cx="9157701" cy="1459582"/>
            <a:chOff x="-13702" y="1399818"/>
            <a:chExt cx="9157701" cy="1459582"/>
          </a:xfrm>
        </p:grpSpPr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177FFC47-0B0B-0128-BC86-03F16AA71F46}"/>
                </a:ext>
              </a:extLst>
            </p:cNvPr>
            <p:cNvSpPr/>
            <p:nvPr/>
          </p:nvSpPr>
          <p:spPr>
            <a:xfrm>
              <a:off x="-13702" y="1399818"/>
              <a:ext cx="9157701" cy="1459582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07B925D2-3CB8-3DE7-5B81-0973A6C37A7D}"/>
                </a:ext>
              </a:extLst>
            </p:cNvPr>
            <p:cNvSpPr txBox="1"/>
            <p:nvPr/>
          </p:nvSpPr>
          <p:spPr>
            <a:xfrm>
              <a:off x="404076" y="1591000"/>
              <a:ext cx="8273199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「この前の日曜日、トムは彼の町にある図書館に行きました」</a:t>
              </a:r>
            </a:p>
          </p:txBody>
        </p:sp>
      </p:grpSp>
      <p:pic>
        <p:nvPicPr>
          <p:cNvPr id="15" name="図 14">
            <a:extLst>
              <a:ext uri="{FF2B5EF4-FFF2-40B4-BE49-F238E27FC236}">
                <a16:creationId xmlns:a16="http://schemas.microsoft.com/office/drawing/2014/main" id="{405A9E91-ABE6-5547-27B9-9F4937028C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3" y="3672951"/>
            <a:ext cx="2905123" cy="2905123"/>
          </a:xfrm>
          <a:prstGeom prst="rect">
            <a:avLst/>
          </a:prstGeom>
        </p:spPr>
      </p:pic>
      <p:sp>
        <p:nvSpPr>
          <p:cNvPr id="16" name="乗算記号 15">
            <a:extLst>
              <a:ext uri="{FF2B5EF4-FFF2-40B4-BE49-F238E27FC236}">
                <a16:creationId xmlns:a16="http://schemas.microsoft.com/office/drawing/2014/main" id="{0178D076-B21A-C5AB-C392-A7F92A174744}"/>
              </a:ext>
            </a:extLst>
          </p:cNvPr>
          <p:cNvSpPr/>
          <p:nvPr/>
        </p:nvSpPr>
        <p:spPr>
          <a:xfrm>
            <a:off x="2215933" y="3075286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F2AA3EF7-0556-0A48-81E3-41CE2343BF01}"/>
              </a:ext>
            </a:extLst>
          </p:cNvPr>
          <p:cNvSpPr/>
          <p:nvPr/>
        </p:nvSpPr>
        <p:spPr>
          <a:xfrm>
            <a:off x="476890" y="382397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31C7653-FB8A-4DFD-8FFD-8AE379F25C02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FB10954E-BC36-4736-9D1C-61D22809A4E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5FEC9E7-5CA1-5921-FFFF-45FD106CCC23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１の日本語と、放送される英文の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内容が合っているか聞き取りましょう。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0784202-6EFC-272B-0C50-B1CDBBCD8E6B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AS_G3_12_05_reading_s1_1">
            <a:hlinkClick r:id="" action="ppaction://media"/>
            <a:extLst>
              <a:ext uri="{FF2B5EF4-FFF2-40B4-BE49-F238E27FC236}">
                <a16:creationId xmlns:a16="http://schemas.microsoft.com/office/drawing/2014/main" id="{380A8696-D20D-13B7-B045-132F6A7AFC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582275" y="-581025"/>
            <a:ext cx="406400" cy="406400"/>
          </a:xfrm>
          <a:prstGeom prst="rect">
            <a:avLst/>
          </a:prstGeom>
        </p:spPr>
      </p:pic>
      <p:pic>
        <p:nvPicPr>
          <p:cNvPr id="8" name="AS_G3_12_06_reading_s1_2">
            <a:hlinkClick r:id="" action="ppaction://media"/>
            <a:extLst>
              <a:ext uri="{FF2B5EF4-FFF2-40B4-BE49-F238E27FC236}">
                <a16:creationId xmlns:a16="http://schemas.microsoft.com/office/drawing/2014/main" id="{A5C49DC0-7B05-C8D0-3AFC-8D20EB6BB64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73018" y="-5810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285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50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01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5" grpId="0" animBg="1"/>
      <p:bldP spid="5" grpId="1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6118999-E632-C15E-472C-96607041DEE9}"/>
              </a:ext>
            </a:extLst>
          </p:cNvPr>
          <p:cNvSpPr/>
          <p:nvPr/>
        </p:nvSpPr>
        <p:spPr>
          <a:xfrm>
            <a:off x="0" y="0"/>
            <a:ext cx="9144000" cy="4397613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55B84EE-29D3-4DFB-AD3F-BFB333D7B077}"/>
              </a:ext>
            </a:extLst>
          </p:cNvPr>
          <p:cNvSpPr txBox="1"/>
          <p:nvPr/>
        </p:nvSpPr>
        <p:spPr>
          <a:xfrm>
            <a:off x="428624" y="4628290"/>
            <a:ext cx="8286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0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英文がどれくらい理解できたかチェックしましょう。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6C41A13-0EB3-BC14-3734-129477A3C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69" y="5426384"/>
            <a:ext cx="8594062" cy="641147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516F39C1-D9A3-BEC2-62D1-2C3824B5CC60}"/>
              </a:ext>
            </a:extLst>
          </p:cNvPr>
          <p:cNvSpPr/>
          <p:nvPr/>
        </p:nvSpPr>
        <p:spPr>
          <a:xfrm>
            <a:off x="6106503" y="5353716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乗算記号 7">
            <a:extLst>
              <a:ext uri="{FF2B5EF4-FFF2-40B4-BE49-F238E27FC236}">
                <a16:creationId xmlns:a16="http://schemas.microsoft.com/office/drawing/2014/main" id="{43AB9488-CD1C-1FE1-3049-97C420D8BCF2}"/>
              </a:ext>
            </a:extLst>
          </p:cNvPr>
          <p:cNvSpPr/>
          <p:nvPr/>
        </p:nvSpPr>
        <p:spPr>
          <a:xfrm>
            <a:off x="2680643" y="307449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37949864"/>
      </p:ext>
    </p:extLst>
  </p:cSld>
  <p:clrMapOvr>
    <a:masterClrMapping/>
  </p:clrMapOvr>
  <p:transition spd="slow">
    <p:push dir="u"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1D899C-F0A0-34F9-A246-28DAA5D319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84014B8B-D5C3-D116-E5CE-F1A7ED2545E5}"/>
              </a:ext>
            </a:extLst>
          </p:cNvPr>
          <p:cNvSpPr txBox="1"/>
          <p:nvPr/>
        </p:nvSpPr>
        <p:spPr>
          <a:xfrm>
            <a:off x="299831" y="415246"/>
            <a:ext cx="51716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Vocabulary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37968D8-1FDD-AB20-2641-87C05D0AB7F2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67D2888-3903-E680-69E7-46B60C922A05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D99DC3C0-1F18-F7FF-30BE-3B2D45F7B2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330A9DB-88BA-65B6-36B6-9A3923A2BC50}"/>
              </a:ext>
            </a:extLst>
          </p:cNvPr>
          <p:cNvSpPr txBox="1"/>
          <p:nvPr/>
        </p:nvSpPr>
        <p:spPr>
          <a:xfrm rot="21600000">
            <a:off x="707942" y="2345654"/>
            <a:ext cx="70183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4" name="矢印: 右 3">
            <a:extLst>
              <a:ext uri="{FF2B5EF4-FFF2-40B4-BE49-F238E27FC236}">
                <a16:creationId xmlns:a16="http://schemas.microsoft.com/office/drawing/2014/main" id="{E681E274-EDD9-51A1-5E27-1A5314B29BFC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85663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D4372B-4C33-6CED-8EDF-8CA89DCD8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0824D0D-C992-2FBE-BB36-60CF3A624E5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4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開始のゴング">
            <a:hlinkClick r:id="" action="ppaction://media"/>
            <a:extLst>
              <a:ext uri="{FF2B5EF4-FFF2-40B4-BE49-F238E27FC236}">
                <a16:creationId xmlns:a16="http://schemas.microsoft.com/office/drawing/2014/main" id="{C087B9F5-2D13-BFA4-5FD0-567BE90ACA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38213" y="3416300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802F0D1-B039-0B11-5350-FF9EC0D040CD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スライドを見ながらリピートしましょう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17BB242-2167-3AE4-D6A9-026972C4768C}"/>
              </a:ext>
            </a:extLst>
          </p:cNvPr>
          <p:cNvSpPr txBox="1"/>
          <p:nvPr/>
        </p:nvSpPr>
        <p:spPr>
          <a:xfrm>
            <a:off x="741073" y="1855936"/>
            <a:ext cx="766185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Ready</a:t>
            </a:r>
            <a:r>
              <a:rPr kumimoji="1" lang="ja-JP" altLang="en-US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？</a:t>
            </a:r>
            <a:endParaRPr kumimoji="1" lang="ja-JP" altLang="en-US" sz="7200" b="1" dirty="0">
              <a:ln w="28575">
                <a:noFill/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9574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E49544-C205-8CB1-D1D0-88722AE224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B718541-0614-BDC3-BA22-22F44FD44F1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410B3C0-DF5B-31BF-79C4-8A30A6F7BB6A}"/>
              </a:ext>
            </a:extLst>
          </p:cNvPr>
          <p:cNvSpPr txBox="1"/>
          <p:nvPr/>
        </p:nvSpPr>
        <p:spPr>
          <a:xfrm>
            <a:off x="1108595" y="2409490"/>
            <a:ext cx="6926809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[D-]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[k---]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[h--] [t-] [g-] there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Do you know how to go there">
            <a:hlinkClick r:id="" action="ppaction://media"/>
            <a:extLst>
              <a:ext uri="{FF2B5EF4-FFF2-40B4-BE49-F238E27FC236}">
                <a16:creationId xmlns:a16="http://schemas.microsoft.com/office/drawing/2014/main" id="{6F5B2D01-30BA-41FB-FAAF-92773D3BAC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82688" y="21145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67898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4B3C631A-0ECA-4950-BF67-53F767F00354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c------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大学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3_L11_reading_v1_colleage">
            <a:hlinkClick r:id="" action="ppaction://media"/>
            <a:extLst>
              <a:ext uri="{FF2B5EF4-FFF2-40B4-BE49-F238E27FC236}">
                <a16:creationId xmlns:a16="http://schemas.microsoft.com/office/drawing/2014/main" id="{C81FC9CD-0150-4D4D-8633-2FFC2E0F9A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41475" y="873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31200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23900" y="2321005"/>
            <a:ext cx="76962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college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G3_L11_reading_v1_colleage">
            <a:hlinkClick r:id="" action="ppaction://media"/>
            <a:extLst>
              <a:ext uri="{FF2B5EF4-FFF2-40B4-BE49-F238E27FC236}">
                <a16:creationId xmlns:a16="http://schemas.microsoft.com/office/drawing/2014/main" id="{A1AC3C3C-BB55-48C5-86DD-DE608BD42F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41475" y="873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43409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大学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3_L11_reading_v1_colleage">
            <a:hlinkClick r:id="" action="ppaction://media"/>
            <a:extLst>
              <a:ext uri="{FF2B5EF4-FFF2-40B4-BE49-F238E27FC236}">
                <a16:creationId xmlns:a16="http://schemas.microsoft.com/office/drawing/2014/main" id="{CDF266C6-D02F-4E78-85CD-1C16B90F4C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41475" y="873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31090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G3_L11_reading_v2_something">
            <a:hlinkClick r:id="" action="ppaction://media"/>
            <a:extLst>
              <a:ext uri="{FF2B5EF4-FFF2-40B4-BE49-F238E27FC236}">
                <a16:creationId xmlns:a16="http://schemas.microsoft.com/office/drawing/2014/main" id="{1037122C-A9D6-4568-9772-6A75780296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89125" y="815975"/>
            <a:ext cx="609600" cy="609600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7CD0D86A-7388-D199-0516-4CC65E7364E8}"/>
              </a:ext>
            </a:extLst>
          </p:cNvPr>
          <p:cNvGrpSpPr/>
          <p:nvPr/>
        </p:nvGrpSpPr>
        <p:grpSpPr>
          <a:xfrm>
            <a:off x="600075" y="1536175"/>
            <a:ext cx="7943850" cy="3785651"/>
            <a:chOff x="600075" y="1791644"/>
            <a:chExt cx="7943850" cy="3785651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CB3E120D-76CE-C9D7-1215-2569045194BC}"/>
                </a:ext>
              </a:extLst>
            </p:cNvPr>
            <p:cNvSpPr txBox="1"/>
            <p:nvPr/>
          </p:nvSpPr>
          <p:spPr>
            <a:xfrm>
              <a:off x="600075" y="4007635"/>
              <a:ext cx="794385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s--------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1D740C2E-1160-E092-2D62-DF1EF6A0CF25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何か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193070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93A017F-3B56-4296-B38B-9B574F898854}"/>
              </a:ext>
            </a:extLst>
          </p:cNvPr>
          <p:cNvSpPr txBox="1"/>
          <p:nvPr/>
        </p:nvSpPr>
        <p:spPr>
          <a:xfrm>
            <a:off x="723900" y="2613392"/>
            <a:ext cx="7696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something</a:t>
            </a:r>
            <a:endParaRPr kumimoji="1" lang="ja-JP" altLang="en-US" sz="10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3_L11_reading_v2_something">
            <a:hlinkClick r:id="" action="ppaction://media"/>
            <a:extLst>
              <a:ext uri="{FF2B5EF4-FFF2-40B4-BE49-F238E27FC236}">
                <a16:creationId xmlns:a16="http://schemas.microsoft.com/office/drawing/2014/main" id="{83CA404E-C479-4FFF-AC88-4C601C44D4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89125" y="8159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14139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G3_L11_reading_v2_something">
            <a:hlinkClick r:id="" action="ppaction://media"/>
            <a:extLst>
              <a:ext uri="{FF2B5EF4-FFF2-40B4-BE49-F238E27FC236}">
                <a16:creationId xmlns:a16="http://schemas.microsoft.com/office/drawing/2014/main" id="{B05A9246-C876-4B06-B833-C535FAC730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89125" y="815975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1081CC8-126E-1BCD-8524-BA31AC6C81DD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何か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28574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E59DAF7E-786A-4F29-9B6E-2B1B4AF5C960}"/>
              </a:ext>
            </a:extLst>
          </p:cNvPr>
          <p:cNvGrpSpPr/>
          <p:nvPr/>
        </p:nvGrpSpPr>
        <p:grpSpPr>
          <a:xfrm>
            <a:off x="152400" y="1808252"/>
            <a:ext cx="8839200" cy="3241496"/>
            <a:chOff x="152400" y="2335799"/>
            <a:chExt cx="8839200" cy="3241496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152400" y="2335799"/>
              <a:ext cx="88392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のまわりに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a-----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3_L11_reading_v3_around">
            <a:hlinkClick r:id="" action="ppaction://media"/>
            <a:extLst>
              <a:ext uri="{FF2B5EF4-FFF2-40B4-BE49-F238E27FC236}">
                <a16:creationId xmlns:a16="http://schemas.microsoft.com/office/drawing/2014/main" id="{7E48963E-2EC1-42AF-9CA8-7DF66AB7CB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98625" y="16732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99110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42950" y="2382560"/>
            <a:ext cx="76581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around</a:t>
            </a:r>
            <a:endParaRPr kumimoji="1" lang="ja-JP" altLang="en-US" sz="13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G3_L11_reading_v3_around">
            <a:hlinkClick r:id="" action="ppaction://media"/>
            <a:extLst>
              <a:ext uri="{FF2B5EF4-FFF2-40B4-BE49-F238E27FC236}">
                <a16:creationId xmlns:a16="http://schemas.microsoft.com/office/drawing/2014/main" id="{58DE9441-6991-4393-BF3F-5F7DA96A2F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98625" y="16732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69052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8997B6E-8C74-480F-8DBE-C06374EBCB57}"/>
              </a:ext>
            </a:extLst>
          </p:cNvPr>
          <p:cNvSpPr txBox="1"/>
          <p:nvPr/>
        </p:nvSpPr>
        <p:spPr>
          <a:xfrm>
            <a:off x="152400" y="2705725"/>
            <a:ext cx="8839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8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のまわりに</a:t>
            </a:r>
          </a:p>
        </p:txBody>
      </p:sp>
      <p:pic>
        <p:nvPicPr>
          <p:cNvPr id="5" name="G3_L11_reading_v3_around">
            <a:hlinkClick r:id="" action="ppaction://media"/>
            <a:extLst>
              <a:ext uri="{FF2B5EF4-FFF2-40B4-BE49-F238E27FC236}">
                <a16:creationId xmlns:a16="http://schemas.microsoft.com/office/drawing/2014/main" id="{06039935-2C20-47AD-B643-06575BD7EF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98625" y="16732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22573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864BFA68-49F8-4B84-9D4F-20F563D7EC62}"/>
              </a:ext>
            </a:extLst>
          </p:cNvPr>
          <p:cNvGrpSpPr/>
          <p:nvPr/>
        </p:nvGrpSpPr>
        <p:grpSpPr>
          <a:xfrm>
            <a:off x="815009" y="1636202"/>
            <a:ext cx="7513983" cy="3585596"/>
            <a:chOff x="815009" y="1991699"/>
            <a:chExt cx="7513983" cy="3585596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815009" y="1991699"/>
              <a:ext cx="7513983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いつも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a-----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3_L11_reading_v4_always">
            <a:hlinkClick r:id="" action="ppaction://media"/>
            <a:extLst>
              <a:ext uri="{FF2B5EF4-FFF2-40B4-BE49-F238E27FC236}">
                <a16:creationId xmlns:a16="http://schemas.microsoft.com/office/drawing/2014/main" id="{741B28B2-7D7D-487A-889D-7B38EC3156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70025" y="701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88444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8E7163-D765-2D6E-E4E4-916A27F0E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6FEB209-6B48-3650-86F1-262BDE5322A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C58FA32-4A0A-AB7F-11E0-CA8975787680}"/>
              </a:ext>
            </a:extLst>
          </p:cNvPr>
          <p:cNvSpPr txBox="1"/>
          <p:nvPr/>
        </p:nvSpPr>
        <p:spPr>
          <a:xfrm>
            <a:off x="774324" y="2321004"/>
            <a:ext cx="759535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知っていますか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そこへの 行き方を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Do you know how to go there">
            <a:hlinkClick r:id="" action="ppaction://media"/>
            <a:extLst>
              <a:ext uri="{FF2B5EF4-FFF2-40B4-BE49-F238E27FC236}">
                <a16:creationId xmlns:a16="http://schemas.microsoft.com/office/drawing/2014/main" id="{C3569D48-E647-53D0-6610-CCF12EF07F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82688" y="21145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60537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58775" y="2267144"/>
            <a:ext cx="6826450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always</a:t>
            </a:r>
            <a:endParaRPr kumimoji="1" lang="ja-JP" altLang="en-US" sz="14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G3_L11_reading_v4_always">
            <a:hlinkClick r:id="" action="ppaction://media"/>
            <a:extLst>
              <a:ext uri="{FF2B5EF4-FFF2-40B4-BE49-F238E27FC236}">
                <a16:creationId xmlns:a16="http://schemas.microsoft.com/office/drawing/2014/main" id="{26CA1A1D-F066-4C50-B3B8-7FBCE919ED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70025" y="701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16586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F0C667A-D404-4BCB-A121-6C80537213BC}"/>
              </a:ext>
            </a:extLst>
          </p:cNvPr>
          <p:cNvSpPr txBox="1"/>
          <p:nvPr/>
        </p:nvSpPr>
        <p:spPr>
          <a:xfrm>
            <a:off x="815009" y="2421032"/>
            <a:ext cx="751398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いつも</a:t>
            </a:r>
            <a:endParaRPr kumimoji="1" lang="ja-JP" altLang="en-US" sz="12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3_L11_reading_v4_always">
            <a:hlinkClick r:id="" action="ppaction://media"/>
            <a:extLst>
              <a:ext uri="{FF2B5EF4-FFF2-40B4-BE49-F238E27FC236}">
                <a16:creationId xmlns:a16="http://schemas.microsoft.com/office/drawing/2014/main" id="{BC708D10-C365-4EEC-B230-2B44413929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70025" y="701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77690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C24CFACA-E754-4674-9AEE-289AA6DC5191}"/>
              </a:ext>
            </a:extLst>
          </p:cNvPr>
          <p:cNvGrpSpPr/>
          <p:nvPr/>
        </p:nvGrpSpPr>
        <p:grpSpPr>
          <a:xfrm>
            <a:off x="0" y="1708007"/>
            <a:ext cx="9144000" cy="3441987"/>
            <a:chOff x="0" y="1832668"/>
            <a:chExt cx="9144000" cy="3441987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0" y="4166659"/>
              <a:ext cx="91440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[n---] [t-]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832668"/>
              <a:ext cx="7513983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の隣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3_L11_reading_v5_next to">
            <a:hlinkClick r:id="" action="ppaction://media"/>
            <a:extLst>
              <a:ext uri="{FF2B5EF4-FFF2-40B4-BE49-F238E27FC236}">
                <a16:creationId xmlns:a16="http://schemas.microsoft.com/office/drawing/2014/main" id="{690CEBAB-7E62-42F1-92D1-CC7BB5B526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17625" y="14827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24380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47700" y="2382560"/>
            <a:ext cx="78486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next to...</a:t>
            </a:r>
            <a:endParaRPr kumimoji="1" lang="ja-JP" altLang="en-US" sz="13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3_L11_reading_v5_next to">
            <a:hlinkClick r:id="" action="ppaction://media"/>
            <a:extLst>
              <a:ext uri="{FF2B5EF4-FFF2-40B4-BE49-F238E27FC236}">
                <a16:creationId xmlns:a16="http://schemas.microsoft.com/office/drawing/2014/main" id="{BA17A0BF-63A8-464E-B5A7-F87EC5D7D7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17625" y="14827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96825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8E156A4-8785-44C4-89A0-2D6F0D3F4387}"/>
              </a:ext>
            </a:extLst>
          </p:cNvPr>
          <p:cNvSpPr txBox="1"/>
          <p:nvPr/>
        </p:nvSpPr>
        <p:spPr>
          <a:xfrm>
            <a:off x="815009" y="2421032"/>
            <a:ext cx="751398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の隣</a:t>
            </a:r>
            <a:endParaRPr kumimoji="1" lang="ja-JP" altLang="en-US" sz="12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3_L11_reading_v5_next to">
            <a:hlinkClick r:id="" action="ppaction://media"/>
            <a:extLst>
              <a:ext uri="{FF2B5EF4-FFF2-40B4-BE49-F238E27FC236}">
                <a16:creationId xmlns:a16="http://schemas.microsoft.com/office/drawing/2014/main" id="{3EA34706-7C2C-4536-A21E-F34EC92392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17625" y="14827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83765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CA66E4EC-640A-4FF3-BC45-99F8DA9A5548}"/>
              </a:ext>
            </a:extLst>
          </p:cNvPr>
          <p:cNvGrpSpPr/>
          <p:nvPr/>
        </p:nvGrpSpPr>
        <p:grpSpPr>
          <a:xfrm>
            <a:off x="815009" y="1320731"/>
            <a:ext cx="7513983" cy="4216538"/>
            <a:chOff x="815009" y="1360757"/>
            <a:chExt cx="7513983" cy="4216538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815009" y="1360757"/>
              <a:ext cx="7513983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町</a:t>
              </a:r>
              <a:endParaRPr kumimoji="1" lang="ja-JP" altLang="en-US" sz="8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t---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3_L11_reading_v6_town">
            <a:hlinkClick r:id="" action="ppaction://media"/>
            <a:extLst>
              <a:ext uri="{FF2B5EF4-FFF2-40B4-BE49-F238E27FC236}">
                <a16:creationId xmlns:a16="http://schemas.microsoft.com/office/drawing/2014/main" id="{7A6771FE-51C0-473A-BC77-82566C4EEF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03325" y="606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61883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58775" y="2105561"/>
            <a:ext cx="68264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town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3_L11_reading_v6_town">
            <a:hlinkClick r:id="" action="ppaction://media"/>
            <a:extLst>
              <a:ext uri="{FF2B5EF4-FFF2-40B4-BE49-F238E27FC236}">
                <a16:creationId xmlns:a16="http://schemas.microsoft.com/office/drawing/2014/main" id="{D07F8E61-5F4B-40E6-9CCA-25B721D01F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03325" y="606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2811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F0C667A-D404-4BCB-A121-6C80537213BC}"/>
              </a:ext>
            </a:extLst>
          </p:cNvPr>
          <p:cNvSpPr txBox="1"/>
          <p:nvPr/>
        </p:nvSpPr>
        <p:spPr>
          <a:xfrm>
            <a:off x="815009" y="2105561"/>
            <a:ext cx="751398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町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3_L11_reading_v6_town">
            <a:hlinkClick r:id="" action="ppaction://media"/>
            <a:extLst>
              <a:ext uri="{FF2B5EF4-FFF2-40B4-BE49-F238E27FC236}">
                <a16:creationId xmlns:a16="http://schemas.microsoft.com/office/drawing/2014/main" id="{4C4A68AC-DEF1-4504-BAA8-0A2EE377B0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03325" y="606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13025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0B8EAE75-6CCB-4CAF-89C7-5344AACAEB8C}"/>
              </a:ext>
            </a:extLst>
          </p:cNvPr>
          <p:cNvGrpSpPr/>
          <p:nvPr/>
        </p:nvGrpSpPr>
        <p:grpSpPr>
          <a:xfrm>
            <a:off x="206478" y="1636202"/>
            <a:ext cx="8731046" cy="3585596"/>
            <a:chOff x="206478" y="1991699"/>
            <a:chExt cx="8731046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a----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7AF587-709F-4035-BD68-7E4A3FF4B89A}"/>
                </a:ext>
              </a:extLst>
            </p:cNvPr>
            <p:cNvSpPr txBox="1"/>
            <p:nvPr/>
          </p:nvSpPr>
          <p:spPr>
            <a:xfrm>
              <a:off x="206478" y="1991699"/>
              <a:ext cx="8731046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一人で</a:t>
              </a:r>
            </a:p>
          </p:txBody>
        </p:sp>
      </p:grpSp>
      <p:pic>
        <p:nvPicPr>
          <p:cNvPr id="4" name="G3_L11_reading_v7_alone">
            <a:hlinkClick r:id="" action="ppaction://media"/>
            <a:extLst>
              <a:ext uri="{FF2B5EF4-FFF2-40B4-BE49-F238E27FC236}">
                <a16:creationId xmlns:a16="http://schemas.microsoft.com/office/drawing/2014/main" id="{B8C3CE48-7611-40FC-9825-22D33F9978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98575" y="20732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33882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17968-0A66-4776-82BE-6B3B70A7F467}"/>
              </a:ext>
            </a:extLst>
          </p:cNvPr>
          <p:cNvSpPr txBox="1"/>
          <p:nvPr/>
        </p:nvSpPr>
        <p:spPr>
          <a:xfrm>
            <a:off x="1158775" y="2105561"/>
            <a:ext cx="68264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alone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3_L11_reading_v7_alone">
            <a:hlinkClick r:id="" action="ppaction://media"/>
            <a:extLst>
              <a:ext uri="{FF2B5EF4-FFF2-40B4-BE49-F238E27FC236}">
                <a16:creationId xmlns:a16="http://schemas.microsoft.com/office/drawing/2014/main" id="{62031A89-3A5F-45F7-B0DE-6FB7145A53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98575" y="20732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09007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17406</TotalTime>
  <Words>3017</Words>
  <Application>Microsoft Office PowerPoint</Application>
  <PresentationFormat>画面に合わせる (4:3)</PresentationFormat>
  <Paragraphs>478</Paragraphs>
  <Slides>156</Slides>
  <Notes>27</Notes>
  <HiddenSlides>0</HiddenSlides>
  <MMClips>141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156</vt:i4>
      </vt:variant>
    </vt:vector>
  </HeadingPairs>
  <TitlesOfParts>
    <vt:vector size="163" baseType="lpstr">
      <vt:lpstr>ＭＳ Ｐゴシック</vt:lpstr>
      <vt:lpstr>メイリオ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平河泰行</dc:creator>
  <cp:lastModifiedBy>企画制作 NKS</cp:lastModifiedBy>
  <cp:revision>2064</cp:revision>
  <cp:lastPrinted>2016-06-23T16:36:17Z</cp:lastPrinted>
  <dcterms:created xsi:type="dcterms:W3CDTF">2016-05-30T03:13:09Z</dcterms:created>
  <dcterms:modified xsi:type="dcterms:W3CDTF">2025-06-23T09:58:09Z</dcterms:modified>
</cp:coreProperties>
</file>